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2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3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8" r:id="rId2"/>
    <p:sldId id="259" r:id="rId3"/>
    <p:sldId id="322" r:id="rId4"/>
    <p:sldId id="482" r:id="rId5"/>
    <p:sldId id="311" r:id="rId6"/>
    <p:sldId id="278" r:id="rId7"/>
    <p:sldId id="276" r:id="rId8"/>
    <p:sldId id="323" r:id="rId9"/>
    <p:sldId id="271" r:id="rId10"/>
    <p:sldId id="268" r:id="rId11"/>
    <p:sldId id="367" r:id="rId12"/>
    <p:sldId id="284" r:id="rId13"/>
    <p:sldId id="324" r:id="rId14"/>
    <p:sldId id="261" r:id="rId15"/>
    <p:sldId id="481" r:id="rId16"/>
    <p:sldId id="369" r:id="rId17"/>
    <p:sldId id="370" r:id="rId18"/>
    <p:sldId id="325" r:id="rId19"/>
    <p:sldId id="316" r:id="rId20"/>
    <p:sldId id="987" r:id="rId21"/>
    <p:sldId id="988" r:id="rId22"/>
    <p:sldId id="272" r:id="rId23"/>
    <p:sldId id="266" r:id="rId24"/>
    <p:sldId id="326" r:id="rId25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6B41"/>
    <a:srgbClr val="DB8A49"/>
    <a:srgbClr val="FCDDAF"/>
    <a:srgbClr val="FDE6BD"/>
    <a:srgbClr val="DCB4B0"/>
    <a:srgbClr val="F1F1F3"/>
    <a:srgbClr val="EFF0F2"/>
    <a:srgbClr val="F6F6F6"/>
    <a:srgbClr val="F4F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CCD5-4643-A9E6-EBE4DDC5B1F5}"/>
              </c:ext>
            </c:extLst>
          </c:dPt>
          <c:dPt>
            <c:idx val="1"/>
            <c:bubble3D val="0"/>
            <c:spPr>
              <a:pattFill prst="dkDnDiag">
                <a:fgClr>
                  <a:schemeClr val="bg1">
                    <a:lumMod val="85000"/>
                  </a:schemeClr>
                </a:fgClr>
                <a:bgClr>
                  <a:schemeClr val="bg2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CCD5-4643-A9E6-EBE4DDC5B1F5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73</c:v>
                </c:pt>
                <c:pt idx="1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D5-4643-A9E6-EBE4DDC5B1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  <c:spPr>
        <a:noFill/>
        <a:ln w="25371">
          <a:noFill/>
        </a:ln>
      </c:spPr>
    </c:plotArea>
    <c:plotVisOnly val="1"/>
    <c:dispBlanksAs val="gap"/>
    <c:showDLblsOverMax val="0"/>
  </c:chart>
  <c:txPr>
    <a:bodyPr/>
    <a:lstStyle/>
    <a:p>
      <a:pPr>
        <a:defRPr lang="zh-CN" sz="1800" b="0" i="0" u="none" strike="noStrike" baseline="0">
          <a:solidFill>
            <a:srgbClr val="808080"/>
          </a:solidFill>
          <a:latin typeface="Calibri" panose="020F0502020204030204"/>
          <a:ea typeface="Calibri" panose="020F0502020204030204"/>
          <a:cs typeface="Calibri" panose="020F0502020204030204"/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DB4D-4FD5-831D-29B334F22338}"/>
              </c:ext>
            </c:extLst>
          </c:dPt>
          <c:dPt>
            <c:idx val="1"/>
            <c:bubble3D val="0"/>
            <c:spPr>
              <a:pattFill prst="dkDnDiag">
                <a:fgClr>
                  <a:schemeClr val="bg1">
                    <a:lumMod val="85000"/>
                  </a:schemeClr>
                </a:fgClr>
                <a:bgClr>
                  <a:schemeClr val="bg2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DB4D-4FD5-831D-29B334F22338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87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B4D-4FD5-831D-29B334F223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  <c:spPr>
        <a:noFill/>
        <a:ln w="25371">
          <a:noFill/>
        </a:ln>
      </c:spPr>
    </c:plotArea>
    <c:plotVisOnly val="1"/>
    <c:dispBlanksAs val="gap"/>
    <c:showDLblsOverMax val="0"/>
  </c:chart>
  <c:txPr>
    <a:bodyPr/>
    <a:lstStyle/>
    <a:p>
      <a:pPr>
        <a:defRPr lang="zh-CN" sz="1800" b="0" i="0" u="none" strike="noStrike" baseline="0">
          <a:solidFill>
            <a:srgbClr val="808080"/>
          </a:solidFill>
          <a:latin typeface="Calibri" panose="020F0502020204030204"/>
          <a:ea typeface="Calibri" panose="020F0502020204030204"/>
          <a:cs typeface="Calibri" panose="020F0502020204030204"/>
        </a:defRPr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982641294186701E-2"/>
          <c:y val="2.0363292967870102E-2"/>
          <c:w val="0.930017391684552"/>
          <c:h val="0.6767412801305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195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55-4103-A814-B39C068634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195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55-4103-A814-B39C0686340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195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55-4103-A814-B39C0686340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系列 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195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455-4103-A814-B39C0686340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195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Sheet1!$F$2</c:f>
              <c:numCache>
                <c:formatCode>0%</c:formatCode>
                <c:ptCount val="1"/>
                <c:pt idx="0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455-4103-A814-B39C0686340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系列 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195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Sheet1!$G$2</c:f>
              <c:numCache>
                <c:formatCode>0%</c:formatCode>
                <c:ptCount val="1"/>
                <c:pt idx="0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455-4103-A814-B39C0686340D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系列 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195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Sheet1!$H$2</c:f>
              <c:numCache>
                <c:formatCode>0%</c:formatCode>
                <c:ptCount val="1"/>
                <c:pt idx="0">
                  <c:v>0.95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455-4103-A814-B39C0686340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3"/>
        <c:overlap val="-100"/>
        <c:axId val="1901263088"/>
        <c:axId val="1901265808"/>
      </c:barChart>
      <c:catAx>
        <c:axId val="1901263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901265808"/>
        <c:crosses val="autoZero"/>
        <c:auto val="1"/>
        <c:lblAlgn val="ctr"/>
        <c:lblOffset val="100"/>
        <c:noMultiLvlLbl val="0"/>
      </c:catAx>
      <c:valAx>
        <c:axId val="1901265808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90126308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solidFill>
            <a:schemeClr val="bg1"/>
          </a:solidFill>
        </a:defRPr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3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D98B-4104-8794-40D14A1F4F7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3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D98B-4104-8794-40D14A1F4F7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3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D98B-4104-8794-40D14A1F4F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01266352"/>
        <c:axId val="1901267440"/>
      </c:lineChart>
      <c:catAx>
        <c:axId val="19012663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01267440"/>
        <c:crosses val="autoZero"/>
        <c:auto val="1"/>
        <c:lblAlgn val="ctr"/>
        <c:lblOffset val="100"/>
        <c:noMultiLvlLbl val="0"/>
      </c:catAx>
      <c:valAx>
        <c:axId val="19012674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rgbClr val="D9D9D9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901266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860" b="0" i="0" u="none" strike="noStrike" kern="1200" spc="0" baseline="0">
              <a:solidFill>
                <a:schemeClr val="tx1">
                  <a:lumMod val="85000"/>
                  <a:lumOff val="1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28575" cap="rnd">
                <a:solidFill>
                  <a:schemeClr val="tx1">
                    <a:lumMod val="75000"/>
                    <a:lumOff val="2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03AA-4EE2-83B7-C38F690F5938}"/>
              </c:ext>
            </c:extLst>
          </c:dPt>
          <c:dPt>
            <c:idx val="2"/>
            <c:marker>
              <c:symbol val="none"/>
            </c:marker>
            <c:bubble3D val="0"/>
            <c:spPr>
              <a:ln w="28575" cap="rnd">
                <a:solidFill>
                  <a:schemeClr val="tx1">
                    <a:lumMod val="75000"/>
                    <a:lumOff val="2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03AA-4EE2-83B7-C38F690F5938}"/>
              </c:ext>
            </c:extLst>
          </c:dPt>
          <c:dPt>
            <c:idx val="3"/>
            <c:marker>
              <c:symbol val="none"/>
            </c:marker>
            <c:bubble3D val="0"/>
            <c:spPr>
              <a:ln w="28575" cap="rnd">
                <a:solidFill>
                  <a:schemeClr val="tx1">
                    <a:lumMod val="75000"/>
                    <a:lumOff val="2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03AA-4EE2-83B7-C38F690F5938}"/>
              </c:ext>
            </c:extLst>
          </c:dPt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3AA-4EE2-83B7-C38F690F59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03AA-4EE2-83B7-C38F690F593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03AA-4EE2-83B7-C38F690F59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9919728"/>
        <c:axId val="279911568"/>
      </c:lineChart>
      <c:catAx>
        <c:axId val="279919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cs"/>
              </a:defRPr>
            </a:pPr>
            <a:endParaRPr lang="zh-CN"/>
          </a:p>
        </c:txPr>
        <c:crossAx val="279911568"/>
        <c:crosses val="autoZero"/>
        <c:auto val="1"/>
        <c:lblAlgn val="ctr"/>
        <c:lblOffset val="100"/>
        <c:noMultiLvlLbl val="0"/>
      </c:catAx>
      <c:valAx>
        <c:axId val="279911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cs"/>
              </a:defRPr>
            </a:pPr>
            <a:endParaRPr lang="zh-CN"/>
          </a:p>
        </c:txPr>
        <c:crossAx val="279919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>
                  <a:lumMod val="85000"/>
                  <a:lumOff val="1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solidFill>
            <a:schemeClr val="tx1">
              <a:lumMod val="85000"/>
              <a:lumOff val="15000"/>
            </a:schemeClr>
          </a:solidFill>
          <a:latin typeface="Noto Sans S Chinese Light" panose="020B0300000000000000" pitchFamily="34" charset="-122"/>
          <a:ea typeface="Noto Sans S Chinese Light" panose="020B0300000000000000" pitchFamily="34" charset="-122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1A13A-D60A-422D-BAA6-E4E7ADFA2A2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886AE-BC43-4E5F-A7F0-F0898215431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5B925-22C6-43BA-9A74-53F784B92F66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8C628-BB96-4EEE-BE5C-AAAD94CD6BA3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46E32-0BC2-4D52-A001-8B2C471695CA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5B925-22C6-43BA-9A74-53F784B92F66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C16BF-CAEE-4604-890E-226F01BB8BA8}" type="slidenum">
              <a:rPr lang="en-IN" smtClean="0"/>
              <a:t>15</a:t>
            </a:fld>
            <a:endParaRPr lang="en-IN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65C9A-F863-4B53-BF18-B9F895775B52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5B925-22C6-43BA-9A74-53F784B92F66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0E0E2-7263-44C4-AAA9-733DBA7BD205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5B925-22C6-43BA-9A74-53F784B92F66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7AD44-E698-4438-9D99-831EBFCCE189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F13C5-1BAD-48A5-B4BE-752579E1D1D3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85B3F-03BA-4940-8816-E4B60CF15E76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BDF81-72DC-40A3-AB64-5424411A3A87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5B925-22C6-43BA-9A74-53F784B92F66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5B925-22C6-43BA-9A74-53F784B92F66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A99BD-2EA6-4F01-9F8B-6E791D8CB1D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7A10D-3B38-4C9C-9172-F30824FEEB9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56965-EBBE-4423-891F-880BA184CAA2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6A186-84C0-4556-A551-E4650B798520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5B925-22C6-43BA-9A74-53F784B92F66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8E1B-5923-4CAF-B9CC-D14A574623C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46A1-6C2B-4A0A-9B52-5B2A1AF676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8E1B-5923-4CAF-B9CC-D14A574623C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46A1-6C2B-4A0A-9B52-5B2A1AF676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8E1B-5923-4CAF-B9CC-D14A574623C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46A1-6C2B-4A0A-9B52-5B2A1AF676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8E1B-5923-4CAF-B9CC-D14A574623C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46A1-6C2B-4A0A-9B52-5B2A1AF676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594360" y="550529"/>
            <a:ext cx="9396000" cy="286232"/>
          </a:xfrm>
          <a:prstGeom prst="rect">
            <a:avLst/>
          </a:prstGeom>
        </p:spPr>
        <p:txBody>
          <a:bodyPr lIns="0" anchor="ctr" anchorCtr="0">
            <a:spAutoFit/>
          </a:bodyPr>
          <a:lstStyle>
            <a:lvl1pPr marL="0" indent="0" algn="l">
              <a:buFontTx/>
              <a:buNone/>
              <a:defRPr sz="1400" baseline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FontTx/>
              <a:buNone/>
              <a:defRPr>
                <a:solidFill>
                  <a:schemeClr val="bg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Subtitle goes here</a:t>
            </a:r>
            <a:endParaRPr lang="en-IN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94360" y="837501"/>
            <a:ext cx="9396000" cy="387798"/>
          </a:xfrm>
          <a:prstGeom prst="rect">
            <a:avLst/>
          </a:prstGeom>
        </p:spPr>
        <p:txBody>
          <a:bodyPr lIns="0" tIns="0" rIns="0" bIns="0" anchor="ctr" anchorCtr="0">
            <a:spAutoFit/>
          </a:bodyPr>
          <a:lstStyle>
            <a:lvl1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7603629" y="6325231"/>
            <a:ext cx="4114800" cy="18466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defTabSz="914400">
              <a:defRPr/>
            </a:pPr>
            <a:r>
              <a:rPr lang="en-IN">
                <a:solidFill>
                  <a:prstClr val="white">
                    <a:lumMod val="65000"/>
                  </a:prstClr>
                </a:solidFill>
                <a:latin typeface="Justus oldstyle"/>
              </a:rPr>
              <a:t>Footer goes here</a:t>
            </a:r>
            <a:endParaRPr lang="en-IN" dirty="0">
              <a:solidFill>
                <a:prstClr val="white">
                  <a:lumMod val="65000"/>
                </a:prstClr>
              </a:solidFill>
              <a:latin typeface="Justus oldstyle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2C1E6-100B-44D2-A1C7-A34E3BD9A12C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A6F88-39AC-442E-B372-2FEBDC340D1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14:prism isInverted="1"/>
      </p:transition>
    </mc:Choice>
    <mc:Fallback xmlns="">
      <p:transition spd="slow" advClick="0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8E1B-5923-4CAF-B9CC-D14A574623C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46A1-6C2B-4A0A-9B52-5B2A1AF676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8E1B-5923-4CAF-B9CC-D14A574623C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46A1-6C2B-4A0A-9B52-5B2A1AF676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8E1B-5923-4CAF-B9CC-D14A574623C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46A1-6C2B-4A0A-9B52-5B2A1AF676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8E1B-5923-4CAF-B9CC-D14A574623C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46A1-6C2B-4A0A-9B52-5B2A1AF676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8E1B-5923-4CAF-B9CC-D14A574623C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46A1-6C2B-4A0A-9B52-5B2A1AF676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8E1B-5923-4CAF-B9CC-D14A574623C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46A1-6C2B-4A0A-9B52-5B2A1AF676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8E1B-5923-4CAF-B9CC-D14A574623C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46A1-6C2B-4A0A-9B52-5B2A1AF676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70" b="20816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58E1B-5923-4CAF-B9CC-D14A574623C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746A1-6C2B-4A0A-9B52-5B2A1AF6763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224287" y="207034"/>
            <a:ext cx="11783683" cy="64611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341746" y="332510"/>
            <a:ext cx="11499272" cy="6151418"/>
          </a:xfrm>
          <a:prstGeom prst="rect">
            <a:avLst/>
          </a:prstGeom>
          <a:noFill/>
          <a:ln w="38100">
            <a:solidFill>
              <a:srgbClr val="BE6B4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70" b="20816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1" name="Freeform 169"/>
          <p:cNvSpPr/>
          <p:nvPr/>
        </p:nvSpPr>
        <p:spPr bwMode="auto">
          <a:xfrm>
            <a:off x="0" y="3908791"/>
            <a:ext cx="12306925" cy="3073465"/>
          </a:xfrm>
          <a:custGeom>
            <a:avLst/>
            <a:gdLst>
              <a:gd name="T0" fmla="*/ 0 w 3595"/>
              <a:gd name="T1" fmla="*/ 154 h 608"/>
              <a:gd name="T2" fmla="*/ 542 w 3595"/>
              <a:gd name="T3" fmla="*/ 27 h 608"/>
              <a:gd name="T4" fmla="*/ 1075 w 3595"/>
              <a:gd name="T5" fmla="*/ 96 h 608"/>
              <a:gd name="T6" fmla="*/ 1385 w 3595"/>
              <a:gd name="T7" fmla="*/ 16 h 608"/>
              <a:gd name="T8" fmla="*/ 1846 w 3595"/>
              <a:gd name="T9" fmla="*/ 88 h 608"/>
              <a:gd name="T10" fmla="*/ 2418 w 3595"/>
              <a:gd name="T11" fmla="*/ 29 h 608"/>
              <a:gd name="T12" fmla="*/ 2860 w 3595"/>
              <a:gd name="T13" fmla="*/ 83 h 608"/>
              <a:gd name="T14" fmla="*/ 3578 w 3595"/>
              <a:gd name="T15" fmla="*/ 116 h 608"/>
              <a:gd name="T16" fmla="*/ 3595 w 3595"/>
              <a:gd name="T17" fmla="*/ 608 h 608"/>
              <a:gd name="T18" fmla="*/ 0 w 3595"/>
              <a:gd name="T19" fmla="*/ 588 h 608"/>
              <a:gd name="T20" fmla="*/ 0 w 3595"/>
              <a:gd name="T21" fmla="*/ 154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595" h="608">
                <a:moveTo>
                  <a:pt x="0" y="154"/>
                </a:moveTo>
                <a:cubicBezTo>
                  <a:pt x="160" y="52"/>
                  <a:pt x="354" y="7"/>
                  <a:pt x="542" y="27"/>
                </a:cubicBezTo>
                <a:cubicBezTo>
                  <a:pt x="721" y="47"/>
                  <a:pt x="897" y="124"/>
                  <a:pt x="1075" y="96"/>
                </a:cubicBezTo>
                <a:cubicBezTo>
                  <a:pt x="1181" y="80"/>
                  <a:pt x="1279" y="27"/>
                  <a:pt x="1385" y="16"/>
                </a:cubicBezTo>
                <a:cubicBezTo>
                  <a:pt x="1540" y="0"/>
                  <a:pt x="1690" y="74"/>
                  <a:pt x="1846" y="88"/>
                </a:cubicBezTo>
                <a:cubicBezTo>
                  <a:pt x="2037" y="105"/>
                  <a:pt x="2226" y="30"/>
                  <a:pt x="2418" y="29"/>
                </a:cubicBezTo>
                <a:cubicBezTo>
                  <a:pt x="2566" y="28"/>
                  <a:pt x="2712" y="71"/>
                  <a:pt x="2860" y="83"/>
                </a:cubicBezTo>
                <a:cubicBezTo>
                  <a:pt x="3100" y="102"/>
                  <a:pt x="3349" y="40"/>
                  <a:pt x="3578" y="116"/>
                </a:cubicBezTo>
                <a:cubicBezTo>
                  <a:pt x="3595" y="608"/>
                  <a:pt x="3595" y="608"/>
                  <a:pt x="3595" y="608"/>
                </a:cubicBezTo>
                <a:cubicBezTo>
                  <a:pt x="0" y="588"/>
                  <a:pt x="0" y="588"/>
                  <a:pt x="0" y="588"/>
                </a:cubicBezTo>
                <a:lnTo>
                  <a:pt x="0" y="154"/>
                </a:lnTo>
                <a:close/>
              </a:path>
            </a:pathLst>
          </a:custGeom>
          <a:solidFill>
            <a:srgbClr val="F4F4F4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zh-CN" altLang="en-US" sz="2365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2" name="TextBox 5"/>
          <p:cNvSpPr txBox="1"/>
          <p:nvPr/>
        </p:nvSpPr>
        <p:spPr>
          <a:xfrm>
            <a:off x="2924408" y="5973717"/>
            <a:ext cx="5914503" cy="500583"/>
          </a:xfrm>
          <a:prstGeom prst="rect">
            <a:avLst/>
          </a:prstGeom>
          <a:noFill/>
        </p:spPr>
        <p:txBody>
          <a:bodyPr wrap="square" lIns="95185" tIns="47592" rIns="95185" bIns="47592" rtlCol="0">
            <a:spAutoFit/>
          </a:bodyPr>
          <a:lstStyle/>
          <a:p>
            <a:pPr defTabSz="951865">
              <a:defRPr/>
            </a:pPr>
            <a:r>
              <a:rPr lang="en-US" altLang="zh-CN" sz="1315" kern="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微软雅黑" panose="020B0503020204020204" pitchFamily="34" charset="-122"/>
              </a:rPr>
              <a:t>Personality color post competition </a:t>
            </a:r>
            <a:r>
              <a:rPr lang="en-US" altLang="zh-CN" sz="1315" kern="0" dirty="0" err="1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微软雅黑" panose="020B0503020204020204" pitchFamily="34" charset="-122"/>
              </a:rPr>
              <a:t>PPTPersonality</a:t>
            </a:r>
            <a:r>
              <a:rPr lang="en-US" altLang="zh-CN" sz="1315" kern="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微软雅黑" panose="020B0503020204020204" pitchFamily="34" charset="-122"/>
              </a:rPr>
              <a:t> color </a:t>
            </a:r>
            <a:r>
              <a:rPr lang="en-US" altLang="zh-CN" sz="1315" kern="0" dirty="0" err="1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微软雅黑" panose="020B0503020204020204" pitchFamily="34" charset="-122"/>
              </a:rPr>
              <a:t>pos</a:t>
            </a:r>
            <a:r>
              <a:rPr lang="en-US" altLang="zh-CN" sz="1315" kern="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微软雅黑" panose="020B0503020204020204" pitchFamily="34" charset="-122"/>
              </a:rPr>
              <a:t> competition PPT</a:t>
            </a:r>
            <a:endParaRPr lang="id-ID" altLang="zh-CN" sz="1315" kern="0" dirty="0">
              <a:solidFill>
                <a:schemeClr val="bg2">
                  <a:lumMod val="10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sym typeface="微软雅黑" panose="020B0503020204020204" pitchFamily="34" charset="-122"/>
            </a:endParaRPr>
          </a:p>
          <a:p>
            <a:pPr defTabSz="951865">
              <a:defRPr/>
            </a:pPr>
            <a:endParaRPr lang="en-US" altLang="zh-CN" sz="1315" kern="0" dirty="0">
              <a:solidFill>
                <a:schemeClr val="bg2">
                  <a:lumMod val="10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矩形 259"/>
          <p:cNvSpPr>
            <a:spLocks noChangeArrowheads="1"/>
          </p:cNvSpPr>
          <p:nvPr/>
        </p:nvSpPr>
        <p:spPr bwMode="auto">
          <a:xfrm>
            <a:off x="2498897" y="4696874"/>
            <a:ext cx="730913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4800" dirty="0">
                <a:solidFill>
                  <a:schemeClr val="bg2">
                    <a:lumMod val="10000"/>
                  </a:schemeClr>
                </a:solidFill>
                <a:latin typeface="Noto Sans S Chinese Medium" panose="020B0600000000000000" pitchFamily="34" charset="-122"/>
                <a:ea typeface="Noto Sans S Chinese Medium" panose="020B0600000000000000" pitchFamily="34" charset="-122"/>
                <a:cs typeface="Arial" panose="020B0604020202020204" pitchFamily="34" charset="0"/>
              </a:rPr>
              <a:t>科技简介英语</a:t>
            </a:r>
            <a:r>
              <a:rPr lang="en-US" altLang="zh-CN" sz="4800" dirty="0" err="1">
                <a:solidFill>
                  <a:schemeClr val="bg2">
                    <a:lumMod val="10000"/>
                  </a:schemeClr>
                </a:solidFill>
                <a:latin typeface="Noto Sans S Chinese Medium" panose="020B0600000000000000" pitchFamily="34" charset="-122"/>
                <a:ea typeface="Noto Sans S Chinese Medium" panose="020B0600000000000000" pitchFamily="34" charset="-122"/>
                <a:cs typeface="Arial" panose="020B0604020202020204" pitchFamily="34" charset="0"/>
              </a:rPr>
              <a:t>ppt</a:t>
            </a:r>
            <a:r>
              <a:rPr lang="zh-CN" altLang="en-US" sz="4800" dirty="0">
                <a:solidFill>
                  <a:schemeClr val="bg2">
                    <a:lumMod val="10000"/>
                  </a:schemeClr>
                </a:solidFill>
                <a:latin typeface="Noto Sans S Chinese Medium" panose="020B0600000000000000" pitchFamily="34" charset="-122"/>
                <a:ea typeface="Noto Sans S Chinese Medium" panose="020B0600000000000000" pitchFamily="34" charset="-122"/>
                <a:cs typeface="Arial" panose="020B0604020202020204" pitchFamily="34" charset="0"/>
              </a:rPr>
              <a:t>模板</a:t>
            </a:r>
            <a:endParaRPr lang="en-US" altLang="zh-CN" sz="4800" dirty="0">
              <a:solidFill>
                <a:schemeClr val="bg2">
                  <a:lumMod val="10000"/>
                </a:schemeClr>
              </a:solidFill>
              <a:latin typeface="Noto Sans S Chinese Medium" panose="020B0600000000000000" pitchFamily="34" charset="-122"/>
              <a:ea typeface="Noto Sans S Chinese Medium" panose="020B0600000000000000" pitchFamily="34" charset="-122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1779923" y="5830561"/>
            <a:ext cx="8299468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8" grpId="0"/>
      <p:bldP spid="8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千图PPT彼岸天：ID 8661124库_组合 1"/>
          <p:cNvGrpSpPr/>
          <p:nvPr>
            <p:custDataLst>
              <p:tags r:id="rId1"/>
            </p:custDataLst>
          </p:nvPr>
        </p:nvGrpSpPr>
        <p:grpSpPr>
          <a:xfrm>
            <a:off x="4106744" y="2475069"/>
            <a:ext cx="4303836" cy="4247169"/>
            <a:chOff x="4705060" y="2462889"/>
            <a:chExt cx="3107196" cy="3266702"/>
          </a:xfrm>
        </p:grpSpPr>
        <p:sp>
          <p:nvSpPr>
            <p:cNvPr id="70" name="Freeform: Shape 164"/>
            <p:cNvSpPr/>
            <p:nvPr/>
          </p:nvSpPr>
          <p:spPr bwMode="auto">
            <a:xfrm>
              <a:off x="5886027" y="2462889"/>
              <a:ext cx="746707" cy="952196"/>
            </a:xfrm>
            <a:custGeom>
              <a:avLst/>
              <a:gdLst>
                <a:gd name="T0" fmla="*/ 174 w 348"/>
                <a:gd name="T1" fmla="*/ 0 h 444"/>
                <a:gd name="T2" fmla="*/ 59 w 348"/>
                <a:gd name="T3" fmla="*/ 115 h 444"/>
                <a:gd name="T4" fmla="*/ 59 w 348"/>
                <a:gd name="T5" fmla="*/ 328 h 444"/>
                <a:gd name="T6" fmla="*/ 174 w 348"/>
                <a:gd name="T7" fmla="*/ 444 h 444"/>
                <a:gd name="T8" fmla="*/ 290 w 348"/>
                <a:gd name="T9" fmla="*/ 328 h 444"/>
                <a:gd name="T10" fmla="*/ 290 w 348"/>
                <a:gd name="T11" fmla="*/ 115 h 444"/>
                <a:gd name="T12" fmla="*/ 174 w 348"/>
                <a:gd name="T13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8" h="444">
                  <a:moveTo>
                    <a:pt x="174" y="0"/>
                  </a:moveTo>
                  <a:cubicBezTo>
                    <a:pt x="59" y="115"/>
                    <a:pt x="59" y="115"/>
                    <a:pt x="59" y="115"/>
                  </a:cubicBezTo>
                  <a:cubicBezTo>
                    <a:pt x="0" y="174"/>
                    <a:pt x="0" y="270"/>
                    <a:pt x="59" y="328"/>
                  </a:cubicBezTo>
                  <a:cubicBezTo>
                    <a:pt x="174" y="444"/>
                    <a:pt x="174" y="444"/>
                    <a:pt x="174" y="444"/>
                  </a:cubicBezTo>
                  <a:cubicBezTo>
                    <a:pt x="290" y="328"/>
                    <a:pt x="290" y="328"/>
                    <a:pt x="290" y="328"/>
                  </a:cubicBezTo>
                  <a:cubicBezTo>
                    <a:pt x="348" y="270"/>
                    <a:pt x="348" y="174"/>
                    <a:pt x="290" y="115"/>
                  </a:cubicBezTo>
                  <a:cubicBezTo>
                    <a:pt x="174" y="0"/>
                    <a:pt x="174" y="0"/>
                    <a:pt x="174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none" lIns="91440" tIns="45720" rIns="91440" bIns="45720" anchor="ctr" anchorCtr="0" compatLnSpc="1">
              <a:normAutofit/>
            </a:bodyPr>
            <a:lstStyle/>
            <a:p>
              <a:pPr algn="ctr"/>
              <a:r>
                <a:rPr lang="en-US" sz="200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03</a:t>
              </a:r>
            </a:p>
          </p:txBody>
        </p:sp>
        <p:sp>
          <p:nvSpPr>
            <p:cNvPr id="71" name="Freeform: Shape 165"/>
            <p:cNvSpPr/>
            <p:nvPr/>
          </p:nvSpPr>
          <p:spPr bwMode="auto">
            <a:xfrm>
              <a:off x="6861505" y="3938979"/>
              <a:ext cx="950751" cy="683034"/>
            </a:xfrm>
            <a:custGeom>
              <a:avLst/>
              <a:gdLst>
                <a:gd name="T0" fmla="*/ 222 w 443"/>
                <a:gd name="T1" fmla="*/ 0 h 318"/>
                <a:gd name="T2" fmla="*/ 115 w 443"/>
                <a:gd name="T3" fmla="*/ 44 h 318"/>
                <a:gd name="T4" fmla="*/ 0 w 443"/>
                <a:gd name="T5" fmla="*/ 159 h 318"/>
                <a:gd name="T6" fmla="*/ 115 w 443"/>
                <a:gd name="T7" fmla="*/ 274 h 318"/>
                <a:gd name="T8" fmla="*/ 222 w 443"/>
                <a:gd name="T9" fmla="*/ 318 h 318"/>
                <a:gd name="T10" fmla="*/ 328 w 443"/>
                <a:gd name="T11" fmla="*/ 274 h 318"/>
                <a:gd name="T12" fmla="*/ 443 w 443"/>
                <a:gd name="T13" fmla="*/ 159 h 318"/>
                <a:gd name="T14" fmla="*/ 328 w 443"/>
                <a:gd name="T15" fmla="*/ 44 h 318"/>
                <a:gd name="T16" fmla="*/ 222 w 443"/>
                <a:gd name="T17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3" h="318">
                  <a:moveTo>
                    <a:pt x="222" y="0"/>
                  </a:moveTo>
                  <a:cubicBezTo>
                    <a:pt x="183" y="0"/>
                    <a:pt x="144" y="14"/>
                    <a:pt x="115" y="44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15" y="274"/>
                    <a:pt x="115" y="274"/>
                    <a:pt x="115" y="274"/>
                  </a:cubicBezTo>
                  <a:cubicBezTo>
                    <a:pt x="144" y="304"/>
                    <a:pt x="183" y="318"/>
                    <a:pt x="222" y="318"/>
                  </a:cubicBezTo>
                  <a:cubicBezTo>
                    <a:pt x="260" y="318"/>
                    <a:pt x="299" y="304"/>
                    <a:pt x="328" y="274"/>
                  </a:cubicBezTo>
                  <a:cubicBezTo>
                    <a:pt x="443" y="159"/>
                    <a:pt x="443" y="159"/>
                    <a:pt x="443" y="159"/>
                  </a:cubicBezTo>
                  <a:cubicBezTo>
                    <a:pt x="328" y="44"/>
                    <a:pt x="328" y="44"/>
                    <a:pt x="328" y="44"/>
                  </a:cubicBezTo>
                  <a:cubicBezTo>
                    <a:pt x="299" y="14"/>
                    <a:pt x="260" y="0"/>
                    <a:pt x="222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none" lIns="91440" tIns="45720" rIns="91440" bIns="45720" anchor="ctr" anchorCtr="0" compatLnSpc="1">
              <a:normAutofit/>
            </a:bodyPr>
            <a:lstStyle/>
            <a:p>
              <a:pPr algn="ctr"/>
              <a:r>
                <a:rPr lang="en-US" sz="200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05</a:t>
              </a:r>
            </a:p>
          </p:txBody>
        </p:sp>
        <p:sp>
          <p:nvSpPr>
            <p:cNvPr id="72" name="Freeform: Shape 173"/>
            <p:cNvSpPr/>
            <p:nvPr/>
          </p:nvSpPr>
          <p:spPr bwMode="auto">
            <a:xfrm>
              <a:off x="4705060" y="3938979"/>
              <a:ext cx="952195" cy="683034"/>
            </a:xfrm>
            <a:custGeom>
              <a:avLst/>
              <a:gdLst>
                <a:gd name="T0" fmla="*/ 222 w 444"/>
                <a:gd name="T1" fmla="*/ 0 h 318"/>
                <a:gd name="T2" fmla="*/ 116 w 444"/>
                <a:gd name="T3" fmla="*/ 44 h 318"/>
                <a:gd name="T4" fmla="*/ 0 w 444"/>
                <a:gd name="T5" fmla="*/ 159 h 318"/>
                <a:gd name="T6" fmla="*/ 116 w 444"/>
                <a:gd name="T7" fmla="*/ 274 h 318"/>
                <a:gd name="T8" fmla="*/ 222 w 444"/>
                <a:gd name="T9" fmla="*/ 318 h 318"/>
                <a:gd name="T10" fmla="*/ 329 w 444"/>
                <a:gd name="T11" fmla="*/ 274 h 318"/>
                <a:gd name="T12" fmla="*/ 444 w 444"/>
                <a:gd name="T13" fmla="*/ 159 h 318"/>
                <a:gd name="T14" fmla="*/ 329 w 444"/>
                <a:gd name="T15" fmla="*/ 44 h 318"/>
                <a:gd name="T16" fmla="*/ 222 w 444"/>
                <a:gd name="T17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4" h="318">
                  <a:moveTo>
                    <a:pt x="222" y="0"/>
                  </a:moveTo>
                  <a:cubicBezTo>
                    <a:pt x="184" y="0"/>
                    <a:pt x="145" y="14"/>
                    <a:pt x="116" y="44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16" y="274"/>
                    <a:pt x="116" y="274"/>
                    <a:pt x="116" y="274"/>
                  </a:cubicBezTo>
                  <a:cubicBezTo>
                    <a:pt x="145" y="304"/>
                    <a:pt x="184" y="318"/>
                    <a:pt x="222" y="318"/>
                  </a:cubicBezTo>
                  <a:cubicBezTo>
                    <a:pt x="261" y="318"/>
                    <a:pt x="299" y="304"/>
                    <a:pt x="329" y="274"/>
                  </a:cubicBezTo>
                  <a:cubicBezTo>
                    <a:pt x="444" y="159"/>
                    <a:pt x="444" y="159"/>
                    <a:pt x="444" y="159"/>
                  </a:cubicBezTo>
                  <a:cubicBezTo>
                    <a:pt x="329" y="44"/>
                    <a:pt x="329" y="44"/>
                    <a:pt x="329" y="44"/>
                  </a:cubicBezTo>
                  <a:cubicBezTo>
                    <a:pt x="299" y="14"/>
                    <a:pt x="261" y="0"/>
                    <a:pt x="222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none" lIns="91440" tIns="45720" rIns="91440" bIns="45720" anchor="ctr" anchorCtr="0" compatLnSpc="1">
              <a:normAutofit/>
            </a:bodyPr>
            <a:lstStyle/>
            <a:p>
              <a:pPr algn="ctr"/>
              <a:r>
                <a:rPr lang="en-US" sz="200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01</a:t>
              </a:r>
            </a:p>
          </p:txBody>
        </p:sp>
        <p:sp>
          <p:nvSpPr>
            <p:cNvPr id="75" name="Freeform: Shape 174"/>
            <p:cNvSpPr/>
            <p:nvPr/>
          </p:nvSpPr>
          <p:spPr bwMode="auto">
            <a:xfrm>
              <a:off x="5152046" y="3063571"/>
              <a:ext cx="677246" cy="670009"/>
            </a:xfrm>
            <a:custGeom>
              <a:avLst/>
              <a:gdLst>
                <a:gd name="T0" fmla="*/ 162 w 316"/>
                <a:gd name="T1" fmla="*/ 0 h 312"/>
                <a:gd name="T2" fmla="*/ 0 w 316"/>
                <a:gd name="T3" fmla="*/ 0 h 312"/>
                <a:gd name="T4" fmla="*/ 0 w 316"/>
                <a:gd name="T5" fmla="*/ 164 h 312"/>
                <a:gd name="T6" fmla="*/ 150 w 316"/>
                <a:gd name="T7" fmla="*/ 312 h 312"/>
                <a:gd name="T8" fmla="*/ 316 w 316"/>
                <a:gd name="T9" fmla="*/ 312 h 312"/>
                <a:gd name="T10" fmla="*/ 316 w 316"/>
                <a:gd name="T11" fmla="*/ 152 h 312"/>
                <a:gd name="T12" fmla="*/ 162 w 316"/>
                <a:gd name="T13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6" h="312">
                  <a:moveTo>
                    <a:pt x="16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0" y="247"/>
                    <a:pt x="67" y="312"/>
                    <a:pt x="150" y="312"/>
                  </a:cubicBezTo>
                  <a:cubicBezTo>
                    <a:pt x="316" y="312"/>
                    <a:pt x="316" y="312"/>
                    <a:pt x="316" y="312"/>
                  </a:cubicBezTo>
                  <a:cubicBezTo>
                    <a:pt x="316" y="152"/>
                    <a:pt x="316" y="152"/>
                    <a:pt x="316" y="152"/>
                  </a:cubicBezTo>
                  <a:cubicBezTo>
                    <a:pt x="316" y="68"/>
                    <a:pt x="245" y="0"/>
                    <a:pt x="162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none" lIns="91440" tIns="45720" rIns="91440" bIns="45720" anchor="ctr" anchorCtr="0" compatLnSpc="1">
              <a:normAutofit/>
            </a:bodyPr>
            <a:lstStyle/>
            <a:p>
              <a:pPr algn="ctr"/>
              <a:r>
                <a:rPr lang="en-US" sz="200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02</a:t>
              </a:r>
            </a:p>
          </p:txBody>
        </p:sp>
        <p:sp>
          <p:nvSpPr>
            <p:cNvPr id="76" name="Freeform: Shape 175"/>
            <p:cNvSpPr/>
            <p:nvPr/>
          </p:nvSpPr>
          <p:spPr bwMode="auto">
            <a:xfrm>
              <a:off x="6689469" y="3063571"/>
              <a:ext cx="670009" cy="670009"/>
            </a:xfrm>
            <a:custGeom>
              <a:avLst/>
              <a:gdLst>
                <a:gd name="T0" fmla="*/ 312 w 312"/>
                <a:gd name="T1" fmla="*/ 0 h 312"/>
                <a:gd name="T2" fmla="*/ 153 w 312"/>
                <a:gd name="T3" fmla="*/ 0 h 312"/>
                <a:gd name="T4" fmla="*/ 0 w 312"/>
                <a:gd name="T5" fmla="*/ 152 h 312"/>
                <a:gd name="T6" fmla="*/ 0 w 312"/>
                <a:gd name="T7" fmla="*/ 312 h 312"/>
                <a:gd name="T8" fmla="*/ 165 w 312"/>
                <a:gd name="T9" fmla="*/ 312 h 312"/>
                <a:gd name="T10" fmla="*/ 312 w 312"/>
                <a:gd name="T11" fmla="*/ 164 h 312"/>
                <a:gd name="T12" fmla="*/ 312 w 312"/>
                <a:gd name="T13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2" h="312">
                  <a:moveTo>
                    <a:pt x="312" y="0"/>
                  </a:moveTo>
                  <a:cubicBezTo>
                    <a:pt x="153" y="0"/>
                    <a:pt x="153" y="0"/>
                    <a:pt x="153" y="0"/>
                  </a:cubicBezTo>
                  <a:cubicBezTo>
                    <a:pt x="69" y="0"/>
                    <a:pt x="0" y="68"/>
                    <a:pt x="0" y="152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165" y="312"/>
                    <a:pt x="165" y="312"/>
                    <a:pt x="165" y="312"/>
                  </a:cubicBezTo>
                  <a:cubicBezTo>
                    <a:pt x="248" y="312"/>
                    <a:pt x="312" y="247"/>
                    <a:pt x="312" y="164"/>
                  </a:cubicBezTo>
                  <a:cubicBezTo>
                    <a:pt x="312" y="0"/>
                    <a:pt x="312" y="0"/>
                    <a:pt x="312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none" lIns="91440" tIns="45720" rIns="91440" bIns="45720" anchor="ctr" anchorCtr="0" compatLnSpc="1">
              <a:normAutofit/>
            </a:bodyPr>
            <a:lstStyle/>
            <a:p>
              <a:pPr algn="ctr"/>
              <a:r>
                <a:rPr lang="en-US" sz="200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04</a:t>
              </a:r>
            </a:p>
          </p:txBody>
        </p:sp>
        <p:sp>
          <p:nvSpPr>
            <p:cNvPr id="77" name="Freeform: Shape 177"/>
            <p:cNvSpPr/>
            <p:nvPr/>
          </p:nvSpPr>
          <p:spPr bwMode="auto">
            <a:xfrm>
              <a:off x="5809439" y="3482211"/>
              <a:ext cx="984880" cy="1895036"/>
            </a:xfrm>
            <a:custGeom>
              <a:avLst/>
              <a:gdLst/>
              <a:ahLst/>
              <a:cxnLst>
                <a:cxn ang="0">
                  <a:pos x="670" y="551"/>
                </a:cxn>
                <a:cxn ang="0">
                  <a:pos x="659" y="545"/>
                </a:cxn>
                <a:cxn ang="0">
                  <a:pos x="652" y="551"/>
                </a:cxn>
                <a:cxn ang="0">
                  <a:pos x="518" y="719"/>
                </a:cxn>
                <a:cxn ang="0">
                  <a:pos x="424" y="720"/>
                </a:cxn>
                <a:cxn ang="0">
                  <a:pos x="428" y="647"/>
                </a:cxn>
                <a:cxn ang="0">
                  <a:pos x="528" y="305"/>
                </a:cxn>
                <a:cxn ang="0">
                  <a:pos x="524" y="301"/>
                </a:cxn>
                <a:cxn ang="0">
                  <a:pos x="511" y="308"/>
                </a:cxn>
                <a:cxn ang="0">
                  <a:pos x="419" y="415"/>
                </a:cxn>
                <a:cxn ang="0">
                  <a:pos x="376" y="291"/>
                </a:cxn>
                <a:cxn ang="0">
                  <a:pos x="360" y="121"/>
                </a:cxn>
                <a:cxn ang="0">
                  <a:pos x="342" y="72"/>
                </a:cxn>
                <a:cxn ang="0">
                  <a:pos x="338" y="64"/>
                </a:cxn>
                <a:cxn ang="0">
                  <a:pos x="300" y="7"/>
                </a:cxn>
                <a:cxn ang="0">
                  <a:pos x="299" y="5"/>
                </a:cxn>
                <a:cxn ang="0">
                  <a:pos x="292" y="1"/>
                </a:cxn>
                <a:cxn ang="0">
                  <a:pos x="284" y="4"/>
                </a:cxn>
                <a:cxn ang="0">
                  <a:pos x="282" y="15"/>
                </a:cxn>
                <a:cxn ang="0">
                  <a:pos x="315" y="150"/>
                </a:cxn>
                <a:cxn ang="0">
                  <a:pos x="305" y="279"/>
                </a:cxn>
                <a:cxn ang="0">
                  <a:pos x="138" y="202"/>
                </a:cxn>
                <a:cxn ang="0">
                  <a:pos x="136" y="198"/>
                </a:cxn>
                <a:cxn ang="0">
                  <a:pos x="136" y="198"/>
                </a:cxn>
                <a:cxn ang="0">
                  <a:pos x="126" y="198"/>
                </a:cxn>
                <a:cxn ang="0">
                  <a:pos x="161" y="356"/>
                </a:cxn>
                <a:cxn ang="0">
                  <a:pos x="242" y="420"/>
                </a:cxn>
                <a:cxn ang="0">
                  <a:pos x="297" y="527"/>
                </a:cxn>
                <a:cxn ang="0">
                  <a:pos x="285" y="648"/>
                </a:cxn>
                <a:cxn ang="0">
                  <a:pos x="181" y="699"/>
                </a:cxn>
                <a:cxn ang="0">
                  <a:pos x="102" y="671"/>
                </a:cxn>
                <a:cxn ang="0">
                  <a:pos x="13" y="616"/>
                </a:cxn>
                <a:cxn ang="0">
                  <a:pos x="3" y="619"/>
                </a:cxn>
                <a:cxn ang="0">
                  <a:pos x="4" y="619"/>
                </a:cxn>
                <a:cxn ang="0">
                  <a:pos x="1" y="627"/>
                </a:cxn>
                <a:cxn ang="0">
                  <a:pos x="108" y="748"/>
                </a:cxn>
                <a:cxn ang="0">
                  <a:pos x="221" y="908"/>
                </a:cxn>
                <a:cxn ang="0">
                  <a:pos x="197" y="1295"/>
                </a:cxn>
                <a:cxn ang="0">
                  <a:pos x="200" y="1307"/>
                </a:cxn>
                <a:cxn ang="0">
                  <a:pos x="202" y="1310"/>
                </a:cxn>
                <a:cxn ang="0">
                  <a:pos x="294" y="1313"/>
                </a:cxn>
                <a:cxn ang="0">
                  <a:pos x="445" y="1310"/>
                </a:cxn>
                <a:cxn ang="0">
                  <a:pos x="450" y="1304"/>
                </a:cxn>
                <a:cxn ang="0">
                  <a:pos x="455" y="1296"/>
                </a:cxn>
                <a:cxn ang="0">
                  <a:pos x="422" y="1147"/>
                </a:cxn>
                <a:cxn ang="0">
                  <a:pos x="445" y="879"/>
                </a:cxn>
                <a:cxn ang="0">
                  <a:pos x="592" y="717"/>
                </a:cxn>
                <a:cxn ang="0">
                  <a:pos x="670" y="551"/>
                </a:cxn>
              </a:cxnLst>
              <a:rect l="0" t="0" r="r" b="b"/>
              <a:pathLst>
                <a:path w="687" h="1324">
                  <a:moveTo>
                    <a:pt x="670" y="551"/>
                  </a:moveTo>
                  <a:cubicBezTo>
                    <a:pt x="669" y="545"/>
                    <a:pt x="664" y="543"/>
                    <a:pt x="659" y="545"/>
                  </a:cubicBezTo>
                  <a:cubicBezTo>
                    <a:pt x="656" y="545"/>
                    <a:pt x="653" y="547"/>
                    <a:pt x="652" y="551"/>
                  </a:cubicBezTo>
                  <a:cubicBezTo>
                    <a:pt x="629" y="624"/>
                    <a:pt x="580" y="675"/>
                    <a:pt x="518" y="719"/>
                  </a:cubicBezTo>
                  <a:cubicBezTo>
                    <a:pt x="493" y="737"/>
                    <a:pt x="439" y="763"/>
                    <a:pt x="424" y="720"/>
                  </a:cubicBezTo>
                  <a:cubicBezTo>
                    <a:pt x="416" y="698"/>
                    <a:pt x="423" y="670"/>
                    <a:pt x="428" y="647"/>
                  </a:cubicBezTo>
                  <a:cubicBezTo>
                    <a:pt x="454" y="529"/>
                    <a:pt x="575" y="435"/>
                    <a:pt x="528" y="305"/>
                  </a:cubicBezTo>
                  <a:cubicBezTo>
                    <a:pt x="528" y="302"/>
                    <a:pt x="526" y="301"/>
                    <a:pt x="524" y="301"/>
                  </a:cubicBezTo>
                  <a:cubicBezTo>
                    <a:pt x="520" y="298"/>
                    <a:pt x="512" y="300"/>
                    <a:pt x="511" y="308"/>
                  </a:cubicBezTo>
                  <a:cubicBezTo>
                    <a:pt x="505" y="354"/>
                    <a:pt x="478" y="426"/>
                    <a:pt x="419" y="415"/>
                  </a:cubicBezTo>
                  <a:cubicBezTo>
                    <a:pt x="372" y="407"/>
                    <a:pt x="376" y="326"/>
                    <a:pt x="376" y="291"/>
                  </a:cubicBezTo>
                  <a:cubicBezTo>
                    <a:pt x="375" y="235"/>
                    <a:pt x="373" y="177"/>
                    <a:pt x="360" y="121"/>
                  </a:cubicBezTo>
                  <a:cubicBezTo>
                    <a:pt x="356" y="104"/>
                    <a:pt x="350" y="88"/>
                    <a:pt x="342" y="72"/>
                  </a:cubicBezTo>
                  <a:cubicBezTo>
                    <a:pt x="341" y="69"/>
                    <a:pt x="340" y="66"/>
                    <a:pt x="338" y="64"/>
                  </a:cubicBezTo>
                  <a:cubicBezTo>
                    <a:pt x="330" y="41"/>
                    <a:pt x="317" y="23"/>
                    <a:pt x="300" y="7"/>
                  </a:cubicBezTo>
                  <a:cubicBezTo>
                    <a:pt x="299" y="6"/>
                    <a:pt x="299" y="6"/>
                    <a:pt x="299" y="5"/>
                  </a:cubicBezTo>
                  <a:cubicBezTo>
                    <a:pt x="298" y="2"/>
                    <a:pt x="295" y="1"/>
                    <a:pt x="292" y="1"/>
                  </a:cubicBezTo>
                  <a:cubicBezTo>
                    <a:pt x="289" y="0"/>
                    <a:pt x="286" y="1"/>
                    <a:pt x="284" y="4"/>
                  </a:cubicBezTo>
                  <a:cubicBezTo>
                    <a:pt x="281" y="6"/>
                    <a:pt x="279" y="10"/>
                    <a:pt x="282" y="15"/>
                  </a:cubicBezTo>
                  <a:cubicBezTo>
                    <a:pt x="308" y="53"/>
                    <a:pt x="311" y="105"/>
                    <a:pt x="315" y="150"/>
                  </a:cubicBezTo>
                  <a:cubicBezTo>
                    <a:pt x="318" y="193"/>
                    <a:pt x="317" y="237"/>
                    <a:pt x="305" y="279"/>
                  </a:cubicBezTo>
                  <a:cubicBezTo>
                    <a:pt x="273" y="395"/>
                    <a:pt x="152" y="267"/>
                    <a:pt x="138" y="202"/>
                  </a:cubicBezTo>
                  <a:cubicBezTo>
                    <a:pt x="138" y="201"/>
                    <a:pt x="137" y="199"/>
                    <a:pt x="136" y="198"/>
                  </a:cubicBezTo>
                  <a:cubicBezTo>
                    <a:pt x="136" y="198"/>
                    <a:pt x="136" y="198"/>
                    <a:pt x="136" y="198"/>
                  </a:cubicBezTo>
                  <a:cubicBezTo>
                    <a:pt x="134" y="195"/>
                    <a:pt x="128" y="193"/>
                    <a:pt x="126" y="198"/>
                  </a:cubicBezTo>
                  <a:cubicBezTo>
                    <a:pt x="100" y="258"/>
                    <a:pt x="118" y="311"/>
                    <a:pt x="161" y="356"/>
                  </a:cubicBezTo>
                  <a:cubicBezTo>
                    <a:pt x="184" y="381"/>
                    <a:pt x="215" y="399"/>
                    <a:pt x="242" y="420"/>
                  </a:cubicBezTo>
                  <a:cubicBezTo>
                    <a:pt x="276" y="448"/>
                    <a:pt x="292" y="484"/>
                    <a:pt x="297" y="527"/>
                  </a:cubicBezTo>
                  <a:cubicBezTo>
                    <a:pt x="303" y="568"/>
                    <a:pt x="298" y="609"/>
                    <a:pt x="285" y="648"/>
                  </a:cubicBezTo>
                  <a:cubicBezTo>
                    <a:pt x="268" y="700"/>
                    <a:pt x="231" y="712"/>
                    <a:pt x="181" y="699"/>
                  </a:cubicBezTo>
                  <a:cubicBezTo>
                    <a:pt x="155" y="691"/>
                    <a:pt x="128" y="680"/>
                    <a:pt x="102" y="671"/>
                  </a:cubicBezTo>
                  <a:cubicBezTo>
                    <a:pt x="74" y="661"/>
                    <a:pt x="25" y="646"/>
                    <a:pt x="13" y="616"/>
                  </a:cubicBezTo>
                  <a:cubicBezTo>
                    <a:pt x="10" y="611"/>
                    <a:pt x="1" y="613"/>
                    <a:pt x="3" y="619"/>
                  </a:cubicBezTo>
                  <a:cubicBezTo>
                    <a:pt x="3" y="619"/>
                    <a:pt x="4" y="619"/>
                    <a:pt x="4" y="619"/>
                  </a:cubicBezTo>
                  <a:cubicBezTo>
                    <a:pt x="1" y="621"/>
                    <a:pt x="0" y="624"/>
                    <a:pt x="1" y="627"/>
                  </a:cubicBezTo>
                  <a:cubicBezTo>
                    <a:pt x="27" y="677"/>
                    <a:pt x="68" y="711"/>
                    <a:pt x="108" y="748"/>
                  </a:cubicBezTo>
                  <a:cubicBezTo>
                    <a:pt x="156" y="792"/>
                    <a:pt x="197" y="847"/>
                    <a:pt x="221" y="908"/>
                  </a:cubicBezTo>
                  <a:cubicBezTo>
                    <a:pt x="268" y="1029"/>
                    <a:pt x="254" y="1180"/>
                    <a:pt x="197" y="1295"/>
                  </a:cubicBezTo>
                  <a:cubicBezTo>
                    <a:pt x="194" y="1300"/>
                    <a:pt x="196" y="1304"/>
                    <a:pt x="200" y="1307"/>
                  </a:cubicBezTo>
                  <a:cubicBezTo>
                    <a:pt x="200" y="1308"/>
                    <a:pt x="201" y="1309"/>
                    <a:pt x="202" y="1310"/>
                  </a:cubicBezTo>
                  <a:cubicBezTo>
                    <a:pt x="225" y="1324"/>
                    <a:pt x="269" y="1315"/>
                    <a:pt x="294" y="1313"/>
                  </a:cubicBezTo>
                  <a:cubicBezTo>
                    <a:pt x="343" y="1309"/>
                    <a:pt x="398" y="1322"/>
                    <a:pt x="445" y="1310"/>
                  </a:cubicBezTo>
                  <a:cubicBezTo>
                    <a:pt x="448" y="1310"/>
                    <a:pt x="450" y="1307"/>
                    <a:pt x="450" y="1304"/>
                  </a:cubicBezTo>
                  <a:cubicBezTo>
                    <a:pt x="455" y="1306"/>
                    <a:pt x="459" y="1299"/>
                    <a:pt x="455" y="1296"/>
                  </a:cubicBezTo>
                  <a:cubicBezTo>
                    <a:pt x="420" y="1263"/>
                    <a:pt x="427" y="1191"/>
                    <a:pt x="422" y="1147"/>
                  </a:cubicBezTo>
                  <a:cubicBezTo>
                    <a:pt x="413" y="1057"/>
                    <a:pt x="408" y="964"/>
                    <a:pt x="445" y="879"/>
                  </a:cubicBezTo>
                  <a:cubicBezTo>
                    <a:pt x="475" y="812"/>
                    <a:pt x="540" y="767"/>
                    <a:pt x="592" y="717"/>
                  </a:cubicBezTo>
                  <a:cubicBezTo>
                    <a:pt x="637" y="675"/>
                    <a:pt x="687" y="617"/>
                    <a:pt x="670" y="55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78" name="Freeform: Shape 178"/>
            <p:cNvSpPr/>
            <p:nvPr/>
          </p:nvSpPr>
          <p:spPr bwMode="auto">
            <a:xfrm>
              <a:off x="4972515" y="4867620"/>
              <a:ext cx="2626550" cy="861971"/>
            </a:xfrm>
            <a:custGeom>
              <a:avLst/>
              <a:gdLst/>
              <a:ahLst/>
              <a:cxnLst>
                <a:cxn ang="0">
                  <a:pos x="1229" y="237"/>
                </a:cxn>
                <a:cxn ang="0">
                  <a:pos x="0" y="272"/>
                </a:cxn>
                <a:cxn ang="0">
                  <a:pos x="1229" y="237"/>
                </a:cxn>
              </a:cxnLst>
              <a:rect l="0" t="0" r="r" b="b"/>
              <a:pathLst>
                <a:path w="1229" h="272">
                  <a:moveTo>
                    <a:pt x="1229" y="237"/>
                  </a:moveTo>
                  <a:cubicBezTo>
                    <a:pt x="1229" y="237"/>
                    <a:pt x="463" y="138"/>
                    <a:pt x="0" y="272"/>
                  </a:cubicBezTo>
                  <a:cubicBezTo>
                    <a:pt x="0" y="272"/>
                    <a:pt x="516" y="0"/>
                    <a:pt x="1229" y="237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</p:grpSp>
      <p:sp>
        <p:nvSpPr>
          <p:cNvPr id="79" name="išľíďè"/>
          <p:cNvSpPr/>
          <p:nvPr/>
        </p:nvSpPr>
        <p:spPr bwMode="auto">
          <a:xfrm>
            <a:off x="1546636" y="4949225"/>
            <a:ext cx="2560108" cy="666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80" name="iSlíďè"/>
          <p:cNvSpPr txBox="1"/>
          <p:nvPr/>
        </p:nvSpPr>
        <p:spPr bwMode="auto">
          <a:xfrm>
            <a:off x="1926722" y="4529664"/>
            <a:ext cx="2623285" cy="41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</a:p>
        </p:txBody>
      </p:sp>
      <p:sp>
        <p:nvSpPr>
          <p:cNvPr id="91" name="išľíďè"/>
          <p:cNvSpPr/>
          <p:nvPr/>
        </p:nvSpPr>
        <p:spPr bwMode="auto">
          <a:xfrm>
            <a:off x="2197869" y="3408554"/>
            <a:ext cx="2560108" cy="666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92" name="iSlíďè"/>
          <p:cNvSpPr txBox="1"/>
          <p:nvPr/>
        </p:nvSpPr>
        <p:spPr bwMode="auto">
          <a:xfrm>
            <a:off x="2577955" y="2988993"/>
            <a:ext cx="2623285" cy="41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</a:p>
        </p:txBody>
      </p:sp>
      <p:sp>
        <p:nvSpPr>
          <p:cNvPr id="93" name="išľíďè"/>
          <p:cNvSpPr/>
          <p:nvPr/>
        </p:nvSpPr>
        <p:spPr bwMode="auto">
          <a:xfrm>
            <a:off x="4356386" y="1868726"/>
            <a:ext cx="2560108" cy="666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95" name="iSlíďè"/>
          <p:cNvSpPr txBox="1"/>
          <p:nvPr/>
        </p:nvSpPr>
        <p:spPr bwMode="auto">
          <a:xfrm>
            <a:off x="4736472" y="1449165"/>
            <a:ext cx="2623285" cy="41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</a:p>
        </p:txBody>
      </p:sp>
      <p:sp>
        <p:nvSpPr>
          <p:cNvPr id="98" name="išľíďè"/>
          <p:cNvSpPr/>
          <p:nvPr/>
        </p:nvSpPr>
        <p:spPr bwMode="auto">
          <a:xfrm>
            <a:off x="7968249" y="3358736"/>
            <a:ext cx="2560108" cy="666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01" name="iSlíďè"/>
          <p:cNvSpPr txBox="1"/>
          <p:nvPr/>
        </p:nvSpPr>
        <p:spPr bwMode="auto">
          <a:xfrm>
            <a:off x="8348335" y="2939175"/>
            <a:ext cx="2623285" cy="41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</a:p>
        </p:txBody>
      </p:sp>
      <p:sp>
        <p:nvSpPr>
          <p:cNvPr id="104" name="išľíďè"/>
          <p:cNvSpPr/>
          <p:nvPr/>
        </p:nvSpPr>
        <p:spPr bwMode="auto">
          <a:xfrm>
            <a:off x="8530312" y="4935541"/>
            <a:ext cx="2560108" cy="666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05" name="iSlíďè"/>
          <p:cNvSpPr txBox="1"/>
          <p:nvPr/>
        </p:nvSpPr>
        <p:spPr bwMode="auto">
          <a:xfrm>
            <a:off x="8910398" y="4515980"/>
            <a:ext cx="2623285" cy="41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6"/>
          <p:cNvSpPr/>
          <p:nvPr/>
        </p:nvSpPr>
        <p:spPr>
          <a:xfrm>
            <a:off x="1882999" y="1422048"/>
            <a:ext cx="2475932" cy="2475932"/>
          </a:xfrm>
          <a:prstGeom prst="ellipse">
            <a:avLst/>
          </a:prstGeom>
          <a:solidFill>
            <a:schemeClr val="bg1">
              <a:lumMod val="75000"/>
            </a:schemeClr>
          </a:solidFill>
          <a:ln w="152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65" dirty="0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2142902" y="4188191"/>
            <a:ext cx="208049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7109445" y="5001292"/>
            <a:ext cx="3343098" cy="26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2645">
              <a:defRPr/>
            </a:pPr>
            <a:r>
              <a:rPr lang="en-US" altLang="zh-CN" sz="1105" kern="0" dirty="0">
                <a:solidFill>
                  <a:srgbClr val="3A3A3A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Message 02</a:t>
            </a:r>
            <a:endParaRPr lang="zh-CN" altLang="en-US" sz="1105" kern="0" dirty="0">
              <a:solidFill>
                <a:srgbClr val="3A3A3A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160872" y="4988362"/>
            <a:ext cx="3620121" cy="26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2645">
              <a:defRPr/>
            </a:pPr>
            <a:r>
              <a:rPr lang="en-US" altLang="zh-CN" sz="1105" kern="0" dirty="0">
                <a:solidFill>
                  <a:srgbClr val="3A3A3A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Message 01</a:t>
            </a:r>
            <a:endParaRPr lang="zh-CN" altLang="en-US" sz="1105" kern="0" dirty="0">
              <a:solidFill>
                <a:srgbClr val="3A3A3A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graphicFrame>
        <p:nvGraphicFramePr>
          <p:cNvPr id="11" name="图表 10"/>
          <p:cNvGraphicFramePr/>
          <p:nvPr/>
        </p:nvGraphicFramePr>
        <p:xfrm>
          <a:off x="5693322" y="1422047"/>
          <a:ext cx="5801182" cy="3447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矩形 11"/>
          <p:cNvSpPr/>
          <p:nvPr/>
        </p:nvSpPr>
        <p:spPr>
          <a:xfrm>
            <a:off x="6287112" y="5063844"/>
            <a:ext cx="155002" cy="1125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50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099038" y="5063844"/>
            <a:ext cx="155002" cy="1125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50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9961402" y="5063844"/>
            <a:ext cx="155002" cy="11256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50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5" name="TextBox 31"/>
          <p:cNvSpPr txBox="1"/>
          <p:nvPr/>
        </p:nvSpPr>
        <p:spPr>
          <a:xfrm>
            <a:off x="1637282" y="4449733"/>
            <a:ext cx="3005715" cy="274049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602105">
              <a:lnSpc>
                <a:spcPts val="2275"/>
              </a:lnSpc>
              <a:spcAft>
                <a:spcPts val="2100"/>
              </a:spcAft>
            </a:pPr>
            <a:r>
              <a:rPr lang="en-US" sz="1575" b="1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Open Sans" pitchFamily="34" charset="0"/>
              </a:rPr>
              <a:t>John Harrison </a:t>
            </a:r>
            <a:r>
              <a:rPr lang="en-US" sz="1490" i="1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Open Sans" pitchFamily="34" charset="0"/>
              </a:rPr>
              <a:t>/ Executive Director</a:t>
            </a:r>
          </a:p>
        </p:txBody>
      </p:sp>
      <p:sp>
        <p:nvSpPr>
          <p:cNvPr id="17" name="TextBox 7"/>
          <p:cNvSpPr txBox="1"/>
          <p:nvPr/>
        </p:nvSpPr>
        <p:spPr>
          <a:xfrm>
            <a:off x="1116519" y="4952881"/>
            <a:ext cx="5008056" cy="820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65" b="1" spc="394" dirty="0"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Montserrat" charset="0"/>
              </a:rPr>
              <a:t>WRITE HERE</a:t>
            </a:r>
            <a:r>
              <a:rPr lang="en-US" altLang="zh-CN" sz="2365" b="1" spc="394" dirty="0"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Montserrat" charset="0"/>
              </a:rPr>
              <a:t>YOUR TITLE</a:t>
            </a:r>
          </a:p>
          <a:p>
            <a:pPr algn="ctr"/>
            <a:endParaRPr lang="en-US" sz="2365" b="1" spc="394" dirty="0">
              <a:latin typeface="Noto Sans S Chinese Thin" panose="020B0200000000000000" pitchFamily="34" charset="-122"/>
              <a:ea typeface="Noto Sans S Chinese Thin" panose="020B0200000000000000" pitchFamily="34" charset="-122"/>
              <a:cs typeface="Montserrat" charset="0"/>
            </a:endParaRPr>
          </a:p>
        </p:txBody>
      </p:sp>
      <p:sp>
        <p:nvSpPr>
          <p:cNvPr id="16" name="TextBox 37"/>
          <p:cNvSpPr txBox="1"/>
          <p:nvPr/>
        </p:nvSpPr>
        <p:spPr>
          <a:xfrm>
            <a:off x="1458248" y="5468362"/>
            <a:ext cx="9596325" cy="6647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容编辑文字输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入替换内</a:t>
            </a:r>
            <a:r>
              <a:rPr lang="zh-CN" altLang="en-US" sz="1200" dirty="0" smtClean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容编辑文字输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入替换内</a:t>
            </a:r>
            <a:r>
              <a:rPr lang="zh-CN" altLang="en-US" sz="1200" dirty="0" smtClean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容编辑文字输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入替换内</a:t>
            </a:r>
            <a:r>
              <a:rPr lang="zh-CN" altLang="en-US" sz="1200" dirty="0" smtClean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容编辑文字输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入替换内</a:t>
            </a:r>
            <a:r>
              <a:rPr lang="zh-CN" altLang="en-US" sz="1200" dirty="0" smtClean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容编辑文字输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入替换内</a:t>
            </a:r>
            <a:r>
              <a:rPr lang="zh-CN" altLang="en-US" sz="1200" dirty="0" smtClean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容编辑文字输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入替换内</a:t>
            </a:r>
            <a:r>
              <a:rPr lang="zh-CN" altLang="en-US" sz="1200" dirty="0" smtClean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容编辑文字输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入替换内</a:t>
            </a:r>
            <a:r>
              <a:rPr lang="zh-CN" altLang="en-US" sz="1200" dirty="0" smtClean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容编辑文字输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入替换内</a:t>
            </a:r>
            <a:r>
              <a:rPr lang="zh-CN" altLang="en-US" sz="1200" dirty="0" smtClean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容编辑文字输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入替换内</a:t>
            </a:r>
            <a:r>
              <a:rPr lang="zh-CN" altLang="en-US" sz="1200" dirty="0" smtClean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容编辑文字输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入替换内</a:t>
            </a:r>
            <a:r>
              <a:rPr lang="zh-CN" altLang="en-US" sz="1200" dirty="0" smtClean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容编辑文字输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入替换内</a:t>
            </a:r>
            <a:r>
              <a:rPr lang="zh-CN" altLang="en-US" sz="1200" dirty="0" smtClean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</a:t>
            </a:r>
            <a:endParaRPr lang="zh-CN" altLang="en-US" sz="1200" dirty="0">
              <a:solidFill>
                <a:schemeClr val="bg2">
                  <a:lumMod val="10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  <a:p>
            <a:pPr algn="ctr" defTabSz="913765">
              <a:lnSpc>
                <a:spcPct val="120000"/>
              </a:lnSpc>
              <a:spcBef>
                <a:spcPct val="0"/>
              </a:spcBef>
              <a:defRPr/>
            </a:pPr>
            <a:endParaRPr lang="zh-CN" altLang="en-US" sz="1200" dirty="0">
              <a:solidFill>
                <a:schemeClr val="bg2">
                  <a:lumMod val="10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6722804" y="1791131"/>
            <a:ext cx="4602480" cy="1371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6759749" y="3597128"/>
            <a:ext cx="777875" cy="7778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6759749" y="4928088"/>
            <a:ext cx="777875" cy="7778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7" name="高跟鞋"/>
          <p:cNvSpPr/>
          <p:nvPr/>
        </p:nvSpPr>
        <p:spPr bwMode="auto">
          <a:xfrm>
            <a:off x="6920404" y="3757783"/>
            <a:ext cx="457200" cy="457200"/>
          </a:xfrm>
          <a:custGeom>
            <a:avLst/>
            <a:gdLst/>
            <a:ahLst/>
            <a:cxnLst/>
            <a:rect l="0" t="0" r="r" b="b"/>
            <a:pathLst>
              <a:path w="1460500" h="1106488">
                <a:moveTo>
                  <a:pt x="211952" y="0"/>
                </a:moveTo>
                <a:lnTo>
                  <a:pt x="212269" y="0"/>
                </a:lnTo>
                <a:lnTo>
                  <a:pt x="220519" y="3174"/>
                </a:lnTo>
                <a:lnTo>
                  <a:pt x="228134" y="7618"/>
                </a:lnTo>
                <a:lnTo>
                  <a:pt x="235432" y="12379"/>
                </a:lnTo>
                <a:lnTo>
                  <a:pt x="243047" y="17775"/>
                </a:lnTo>
                <a:lnTo>
                  <a:pt x="250027" y="23806"/>
                </a:lnTo>
                <a:lnTo>
                  <a:pt x="257008" y="30789"/>
                </a:lnTo>
                <a:lnTo>
                  <a:pt x="263353" y="37771"/>
                </a:lnTo>
                <a:lnTo>
                  <a:pt x="269699" y="45389"/>
                </a:lnTo>
                <a:lnTo>
                  <a:pt x="275411" y="53642"/>
                </a:lnTo>
                <a:lnTo>
                  <a:pt x="281756" y="62212"/>
                </a:lnTo>
                <a:lnTo>
                  <a:pt x="287150" y="71099"/>
                </a:lnTo>
                <a:lnTo>
                  <a:pt x="292544" y="80304"/>
                </a:lnTo>
                <a:lnTo>
                  <a:pt x="297621" y="90144"/>
                </a:lnTo>
                <a:lnTo>
                  <a:pt x="302698" y="99666"/>
                </a:lnTo>
                <a:lnTo>
                  <a:pt x="307457" y="109823"/>
                </a:lnTo>
                <a:lnTo>
                  <a:pt x="311899" y="120298"/>
                </a:lnTo>
                <a:lnTo>
                  <a:pt x="320783" y="141246"/>
                </a:lnTo>
                <a:lnTo>
                  <a:pt x="328398" y="162513"/>
                </a:lnTo>
                <a:lnTo>
                  <a:pt x="336014" y="183462"/>
                </a:lnTo>
                <a:lnTo>
                  <a:pt x="342994" y="204411"/>
                </a:lnTo>
                <a:lnTo>
                  <a:pt x="354734" y="243769"/>
                </a:lnTo>
                <a:lnTo>
                  <a:pt x="365204" y="278684"/>
                </a:lnTo>
                <a:lnTo>
                  <a:pt x="378213" y="320582"/>
                </a:lnTo>
                <a:lnTo>
                  <a:pt x="391222" y="365019"/>
                </a:lnTo>
                <a:lnTo>
                  <a:pt x="397886" y="387872"/>
                </a:lnTo>
                <a:lnTo>
                  <a:pt x="405183" y="410726"/>
                </a:lnTo>
                <a:lnTo>
                  <a:pt x="412481" y="433579"/>
                </a:lnTo>
                <a:lnTo>
                  <a:pt x="420413" y="456433"/>
                </a:lnTo>
                <a:lnTo>
                  <a:pt x="428980" y="478969"/>
                </a:lnTo>
                <a:lnTo>
                  <a:pt x="437865" y="501504"/>
                </a:lnTo>
                <a:lnTo>
                  <a:pt x="447383" y="523088"/>
                </a:lnTo>
                <a:lnTo>
                  <a:pt x="452460" y="534198"/>
                </a:lnTo>
                <a:lnTo>
                  <a:pt x="457537" y="544355"/>
                </a:lnTo>
                <a:lnTo>
                  <a:pt x="462931" y="554829"/>
                </a:lnTo>
                <a:lnTo>
                  <a:pt x="468642" y="564986"/>
                </a:lnTo>
                <a:lnTo>
                  <a:pt x="474671" y="575143"/>
                </a:lnTo>
                <a:lnTo>
                  <a:pt x="480699" y="584666"/>
                </a:lnTo>
                <a:lnTo>
                  <a:pt x="487045" y="594188"/>
                </a:lnTo>
                <a:lnTo>
                  <a:pt x="493391" y="603393"/>
                </a:lnTo>
                <a:lnTo>
                  <a:pt x="500054" y="612280"/>
                </a:lnTo>
                <a:lnTo>
                  <a:pt x="507352" y="620850"/>
                </a:lnTo>
                <a:lnTo>
                  <a:pt x="514332" y="628468"/>
                </a:lnTo>
                <a:lnTo>
                  <a:pt x="521313" y="636721"/>
                </a:lnTo>
                <a:lnTo>
                  <a:pt x="528928" y="644338"/>
                </a:lnTo>
                <a:lnTo>
                  <a:pt x="536543" y="651956"/>
                </a:lnTo>
                <a:lnTo>
                  <a:pt x="544792" y="659574"/>
                </a:lnTo>
                <a:lnTo>
                  <a:pt x="552725" y="666874"/>
                </a:lnTo>
                <a:lnTo>
                  <a:pt x="561292" y="673857"/>
                </a:lnTo>
                <a:lnTo>
                  <a:pt x="569859" y="681158"/>
                </a:lnTo>
                <a:lnTo>
                  <a:pt x="578743" y="687823"/>
                </a:lnTo>
                <a:lnTo>
                  <a:pt x="587944" y="694806"/>
                </a:lnTo>
                <a:lnTo>
                  <a:pt x="596828" y="701472"/>
                </a:lnTo>
                <a:lnTo>
                  <a:pt x="606665" y="707503"/>
                </a:lnTo>
                <a:lnTo>
                  <a:pt x="616501" y="713851"/>
                </a:lnTo>
                <a:lnTo>
                  <a:pt x="626019" y="719564"/>
                </a:lnTo>
                <a:lnTo>
                  <a:pt x="635855" y="725595"/>
                </a:lnTo>
                <a:lnTo>
                  <a:pt x="645692" y="730991"/>
                </a:lnTo>
                <a:lnTo>
                  <a:pt x="655845" y="736387"/>
                </a:lnTo>
                <a:lnTo>
                  <a:pt x="666316" y="741465"/>
                </a:lnTo>
                <a:lnTo>
                  <a:pt x="676786" y="745909"/>
                </a:lnTo>
                <a:lnTo>
                  <a:pt x="687257" y="750353"/>
                </a:lnTo>
                <a:lnTo>
                  <a:pt x="697728" y="754479"/>
                </a:lnTo>
                <a:lnTo>
                  <a:pt x="708516" y="758288"/>
                </a:lnTo>
                <a:lnTo>
                  <a:pt x="719304" y="762414"/>
                </a:lnTo>
                <a:lnTo>
                  <a:pt x="729774" y="765271"/>
                </a:lnTo>
                <a:lnTo>
                  <a:pt x="741197" y="768445"/>
                </a:lnTo>
                <a:lnTo>
                  <a:pt x="751985" y="771302"/>
                </a:lnTo>
                <a:lnTo>
                  <a:pt x="762773" y="773523"/>
                </a:lnTo>
                <a:lnTo>
                  <a:pt x="773561" y="775428"/>
                </a:lnTo>
                <a:lnTo>
                  <a:pt x="784349" y="777332"/>
                </a:lnTo>
                <a:lnTo>
                  <a:pt x="795771" y="778602"/>
                </a:lnTo>
                <a:lnTo>
                  <a:pt x="806559" y="779237"/>
                </a:lnTo>
                <a:lnTo>
                  <a:pt x="817347" y="780189"/>
                </a:lnTo>
                <a:lnTo>
                  <a:pt x="828770" y="780189"/>
                </a:lnTo>
                <a:lnTo>
                  <a:pt x="839875" y="779554"/>
                </a:lnTo>
                <a:lnTo>
                  <a:pt x="850980" y="778602"/>
                </a:lnTo>
                <a:lnTo>
                  <a:pt x="862403" y="777332"/>
                </a:lnTo>
                <a:lnTo>
                  <a:pt x="873191" y="775428"/>
                </a:lnTo>
                <a:lnTo>
                  <a:pt x="884296" y="773523"/>
                </a:lnTo>
                <a:lnTo>
                  <a:pt x="895401" y="770667"/>
                </a:lnTo>
                <a:lnTo>
                  <a:pt x="906506" y="768128"/>
                </a:lnTo>
                <a:lnTo>
                  <a:pt x="928717" y="761779"/>
                </a:lnTo>
                <a:lnTo>
                  <a:pt x="950293" y="754796"/>
                </a:lnTo>
                <a:lnTo>
                  <a:pt x="994079" y="740196"/>
                </a:lnTo>
                <a:lnTo>
                  <a:pt x="1015655" y="733213"/>
                </a:lnTo>
                <a:lnTo>
                  <a:pt x="1037548" y="726547"/>
                </a:lnTo>
                <a:lnTo>
                  <a:pt x="1048336" y="724008"/>
                </a:lnTo>
                <a:lnTo>
                  <a:pt x="1058807" y="721151"/>
                </a:lnTo>
                <a:lnTo>
                  <a:pt x="1069595" y="718929"/>
                </a:lnTo>
                <a:lnTo>
                  <a:pt x="1080383" y="717025"/>
                </a:lnTo>
                <a:lnTo>
                  <a:pt x="1091171" y="715438"/>
                </a:lnTo>
                <a:lnTo>
                  <a:pt x="1101642" y="714168"/>
                </a:lnTo>
                <a:lnTo>
                  <a:pt x="1112747" y="713851"/>
                </a:lnTo>
                <a:lnTo>
                  <a:pt x="1123535" y="713533"/>
                </a:lnTo>
                <a:lnTo>
                  <a:pt x="1134006" y="714168"/>
                </a:lnTo>
                <a:lnTo>
                  <a:pt x="1144794" y="715120"/>
                </a:lnTo>
                <a:lnTo>
                  <a:pt x="1155264" y="717025"/>
                </a:lnTo>
                <a:lnTo>
                  <a:pt x="1166052" y="719247"/>
                </a:lnTo>
                <a:lnTo>
                  <a:pt x="1182551" y="724008"/>
                </a:lnTo>
                <a:lnTo>
                  <a:pt x="1198099" y="728452"/>
                </a:lnTo>
                <a:lnTo>
                  <a:pt x="1212377" y="733530"/>
                </a:lnTo>
                <a:lnTo>
                  <a:pt x="1226338" y="739561"/>
                </a:lnTo>
                <a:lnTo>
                  <a:pt x="1240299" y="745909"/>
                </a:lnTo>
                <a:lnTo>
                  <a:pt x="1253942" y="753844"/>
                </a:lnTo>
                <a:lnTo>
                  <a:pt x="1268221" y="762414"/>
                </a:lnTo>
                <a:lnTo>
                  <a:pt x="1283451" y="772254"/>
                </a:lnTo>
                <a:lnTo>
                  <a:pt x="1289162" y="776698"/>
                </a:lnTo>
                <a:lnTo>
                  <a:pt x="1294556" y="780824"/>
                </a:lnTo>
                <a:lnTo>
                  <a:pt x="1299633" y="785585"/>
                </a:lnTo>
                <a:lnTo>
                  <a:pt x="1304709" y="790029"/>
                </a:lnTo>
                <a:lnTo>
                  <a:pt x="1309151" y="795107"/>
                </a:lnTo>
                <a:lnTo>
                  <a:pt x="1313276" y="800186"/>
                </a:lnTo>
                <a:lnTo>
                  <a:pt x="1317084" y="805264"/>
                </a:lnTo>
                <a:lnTo>
                  <a:pt x="1320891" y="810343"/>
                </a:lnTo>
                <a:lnTo>
                  <a:pt x="1324064" y="815739"/>
                </a:lnTo>
                <a:lnTo>
                  <a:pt x="1327237" y="821135"/>
                </a:lnTo>
                <a:lnTo>
                  <a:pt x="1330410" y="826531"/>
                </a:lnTo>
                <a:lnTo>
                  <a:pt x="1332948" y="832244"/>
                </a:lnTo>
                <a:lnTo>
                  <a:pt x="1337708" y="843671"/>
                </a:lnTo>
                <a:lnTo>
                  <a:pt x="1341833" y="855732"/>
                </a:lnTo>
                <a:lnTo>
                  <a:pt x="1345323" y="867794"/>
                </a:lnTo>
                <a:lnTo>
                  <a:pt x="1348496" y="879538"/>
                </a:lnTo>
                <a:lnTo>
                  <a:pt x="1351351" y="891917"/>
                </a:lnTo>
                <a:lnTo>
                  <a:pt x="1353572" y="904613"/>
                </a:lnTo>
                <a:lnTo>
                  <a:pt x="1358649" y="929371"/>
                </a:lnTo>
                <a:lnTo>
                  <a:pt x="1361187" y="941750"/>
                </a:lnTo>
                <a:lnTo>
                  <a:pt x="1364360" y="954129"/>
                </a:lnTo>
                <a:lnTo>
                  <a:pt x="1365630" y="958572"/>
                </a:lnTo>
                <a:lnTo>
                  <a:pt x="1367533" y="963333"/>
                </a:lnTo>
                <a:lnTo>
                  <a:pt x="1369754" y="967777"/>
                </a:lnTo>
                <a:lnTo>
                  <a:pt x="1372610" y="971903"/>
                </a:lnTo>
                <a:lnTo>
                  <a:pt x="1375466" y="976030"/>
                </a:lnTo>
                <a:lnTo>
                  <a:pt x="1378639" y="980156"/>
                </a:lnTo>
                <a:lnTo>
                  <a:pt x="1382129" y="983965"/>
                </a:lnTo>
                <a:lnTo>
                  <a:pt x="1385936" y="987774"/>
                </a:lnTo>
                <a:lnTo>
                  <a:pt x="1394186" y="995392"/>
                </a:lnTo>
                <a:lnTo>
                  <a:pt x="1402753" y="1002375"/>
                </a:lnTo>
                <a:lnTo>
                  <a:pt x="1411637" y="1009358"/>
                </a:lnTo>
                <a:lnTo>
                  <a:pt x="1420839" y="1016341"/>
                </a:lnTo>
                <a:lnTo>
                  <a:pt x="1429405" y="1022689"/>
                </a:lnTo>
                <a:lnTo>
                  <a:pt x="1437655" y="1029354"/>
                </a:lnTo>
                <a:lnTo>
                  <a:pt x="1444953" y="1035385"/>
                </a:lnTo>
                <a:lnTo>
                  <a:pt x="1451299" y="1041733"/>
                </a:lnTo>
                <a:lnTo>
                  <a:pt x="1453520" y="1044590"/>
                </a:lnTo>
                <a:lnTo>
                  <a:pt x="1455741" y="1047764"/>
                </a:lnTo>
                <a:lnTo>
                  <a:pt x="1457645" y="1050938"/>
                </a:lnTo>
                <a:lnTo>
                  <a:pt x="1458914" y="1054112"/>
                </a:lnTo>
                <a:lnTo>
                  <a:pt x="1460183" y="1056651"/>
                </a:lnTo>
                <a:lnTo>
                  <a:pt x="1460500" y="1059825"/>
                </a:lnTo>
                <a:lnTo>
                  <a:pt x="1460183" y="1063000"/>
                </a:lnTo>
                <a:lnTo>
                  <a:pt x="1459548" y="1066174"/>
                </a:lnTo>
                <a:lnTo>
                  <a:pt x="1458596" y="1068396"/>
                </a:lnTo>
                <a:lnTo>
                  <a:pt x="1456693" y="1070300"/>
                </a:lnTo>
                <a:lnTo>
                  <a:pt x="1453520" y="1071887"/>
                </a:lnTo>
                <a:lnTo>
                  <a:pt x="1450030" y="1073791"/>
                </a:lnTo>
                <a:lnTo>
                  <a:pt x="1445587" y="1075378"/>
                </a:lnTo>
                <a:lnTo>
                  <a:pt x="1440193" y="1076966"/>
                </a:lnTo>
                <a:lnTo>
                  <a:pt x="1434482" y="1078553"/>
                </a:lnTo>
                <a:lnTo>
                  <a:pt x="1427819" y="1080140"/>
                </a:lnTo>
                <a:lnTo>
                  <a:pt x="1412906" y="1082679"/>
                </a:lnTo>
                <a:lnTo>
                  <a:pt x="1395138" y="1084901"/>
                </a:lnTo>
                <a:lnTo>
                  <a:pt x="1375148" y="1087440"/>
                </a:lnTo>
                <a:lnTo>
                  <a:pt x="1353255" y="1089344"/>
                </a:lnTo>
                <a:lnTo>
                  <a:pt x="1329458" y="1090931"/>
                </a:lnTo>
                <a:lnTo>
                  <a:pt x="1304075" y="1091884"/>
                </a:lnTo>
                <a:lnTo>
                  <a:pt x="1277105" y="1093153"/>
                </a:lnTo>
                <a:lnTo>
                  <a:pt x="1248866" y="1094423"/>
                </a:lnTo>
                <a:lnTo>
                  <a:pt x="1220309" y="1094740"/>
                </a:lnTo>
                <a:lnTo>
                  <a:pt x="1190484" y="1095375"/>
                </a:lnTo>
                <a:lnTo>
                  <a:pt x="1129564" y="1095375"/>
                </a:lnTo>
                <a:lnTo>
                  <a:pt x="1068009" y="1095058"/>
                </a:lnTo>
                <a:lnTo>
                  <a:pt x="1008040" y="1094106"/>
                </a:lnTo>
                <a:lnTo>
                  <a:pt x="950927" y="1091884"/>
                </a:lnTo>
                <a:lnTo>
                  <a:pt x="898891" y="1089662"/>
                </a:lnTo>
                <a:lnTo>
                  <a:pt x="875094" y="1088075"/>
                </a:lnTo>
                <a:lnTo>
                  <a:pt x="852884" y="1086488"/>
                </a:lnTo>
                <a:lnTo>
                  <a:pt x="833212" y="1084901"/>
                </a:lnTo>
                <a:lnTo>
                  <a:pt x="815761" y="1082996"/>
                </a:lnTo>
                <a:lnTo>
                  <a:pt x="800848" y="1081092"/>
                </a:lnTo>
                <a:lnTo>
                  <a:pt x="788473" y="1079187"/>
                </a:lnTo>
                <a:lnTo>
                  <a:pt x="778637" y="1077283"/>
                </a:lnTo>
                <a:lnTo>
                  <a:pt x="775147" y="1076013"/>
                </a:lnTo>
                <a:lnTo>
                  <a:pt x="772609" y="1075061"/>
                </a:lnTo>
                <a:lnTo>
                  <a:pt x="766898" y="1072204"/>
                </a:lnTo>
                <a:lnTo>
                  <a:pt x="762138" y="1069665"/>
                </a:lnTo>
                <a:lnTo>
                  <a:pt x="757061" y="1066491"/>
                </a:lnTo>
                <a:lnTo>
                  <a:pt x="752619" y="1063000"/>
                </a:lnTo>
                <a:lnTo>
                  <a:pt x="748495" y="1059508"/>
                </a:lnTo>
                <a:lnTo>
                  <a:pt x="744052" y="1055699"/>
                </a:lnTo>
                <a:lnTo>
                  <a:pt x="740245" y="1051255"/>
                </a:lnTo>
                <a:lnTo>
                  <a:pt x="736755" y="1047447"/>
                </a:lnTo>
                <a:lnTo>
                  <a:pt x="733264" y="1042685"/>
                </a:lnTo>
                <a:lnTo>
                  <a:pt x="730092" y="1038559"/>
                </a:lnTo>
                <a:lnTo>
                  <a:pt x="724380" y="1029354"/>
                </a:lnTo>
                <a:lnTo>
                  <a:pt x="718986" y="1019197"/>
                </a:lnTo>
                <a:lnTo>
                  <a:pt x="713910" y="1009040"/>
                </a:lnTo>
                <a:lnTo>
                  <a:pt x="709467" y="998566"/>
                </a:lnTo>
                <a:lnTo>
                  <a:pt x="705025" y="988091"/>
                </a:lnTo>
                <a:lnTo>
                  <a:pt x="696141" y="967777"/>
                </a:lnTo>
                <a:lnTo>
                  <a:pt x="691382" y="957620"/>
                </a:lnTo>
                <a:lnTo>
                  <a:pt x="686940" y="947463"/>
                </a:lnTo>
                <a:lnTo>
                  <a:pt x="681546" y="938258"/>
                </a:lnTo>
                <a:lnTo>
                  <a:pt x="675517" y="929371"/>
                </a:lnTo>
                <a:lnTo>
                  <a:pt x="670123" y="921436"/>
                </a:lnTo>
                <a:lnTo>
                  <a:pt x="664412" y="913818"/>
                </a:lnTo>
                <a:lnTo>
                  <a:pt x="651086" y="898265"/>
                </a:lnTo>
                <a:lnTo>
                  <a:pt x="637125" y="882712"/>
                </a:lnTo>
                <a:lnTo>
                  <a:pt x="622529" y="866841"/>
                </a:lnTo>
                <a:lnTo>
                  <a:pt x="606665" y="851288"/>
                </a:lnTo>
                <a:lnTo>
                  <a:pt x="590483" y="835735"/>
                </a:lnTo>
                <a:lnTo>
                  <a:pt x="573349" y="820817"/>
                </a:lnTo>
                <a:lnTo>
                  <a:pt x="555898" y="805582"/>
                </a:lnTo>
                <a:lnTo>
                  <a:pt x="538129" y="790981"/>
                </a:lnTo>
                <a:lnTo>
                  <a:pt x="520361" y="776698"/>
                </a:lnTo>
                <a:lnTo>
                  <a:pt x="502592" y="762732"/>
                </a:lnTo>
                <a:lnTo>
                  <a:pt x="485141" y="749400"/>
                </a:lnTo>
                <a:lnTo>
                  <a:pt x="467690" y="736704"/>
                </a:lnTo>
                <a:lnTo>
                  <a:pt x="450556" y="724325"/>
                </a:lnTo>
                <a:lnTo>
                  <a:pt x="418510" y="702107"/>
                </a:lnTo>
                <a:lnTo>
                  <a:pt x="379165" y="675762"/>
                </a:lnTo>
                <a:lnTo>
                  <a:pt x="358859" y="662431"/>
                </a:lnTo>
                <a:lnTo>
                  <a:pt x="348388" y="656082"/>
                </a:lnTo>
                <a:lnTo>
                  <a:pt x="337283" y="649417"/>
                </a:lnTo>
                <a:lnTo>
                  <a:pt x="326495" y="643704"/>
                </a:lnTo>
                <a:lnTo>
                  <a:pt x="315707" y="637990"/>
                </a:lnTo>
                <a:lnTo>
                  <a:pt x="304919" y="632594"/>
                </a:lnTo>
                <a:lnTo>
                  <a:pt x="293814" y="627516"/>
                </a:lnTo>
                <a:lnTo>
                  <a:pt x="282708" y="623072"/>
                </a:lnTo>
                <a:lnTo>
                  <a:pt x="271603" y="619263"/>
                </a:lnTo>
                <a:lnTo>
                  <a:pt x="260815" y="615772"/>
                </a:lnTo>
                <a:lnTo>
                  <a:pt x="250027" y="613550"/>
                </a:lnTo>
                <a:lnTo>
                  <a:pt x="245037" y="612718"/>
                </a:lnTo>
                <a:lnTo>
                  <a:pt x="241936" y="617567"/>
                </a:lnTo>
                <a:lnTo>
                  <a:pt x="237808" y="625509"/>
                </a:lnTo>
                <a:lnTo>
                  <a:pt x="233363" y="633769"/>
                </a:lnTo>
                <a:lnTo>
                  <a:pt x="229235" y="642664"/>
                </a:lnTo>
                <a:lnTo>
                  <a:pt x="225425" y="651559"/>
                </a:lnTo>
                <a:lnTo>
                  <a:pt x="221933" y="660772"/>
                </a:lnTo>
                <a:lnTo>
                  <a:pt x="218758" y="670621"/>
                </a:lnTo>
                <a:lnTo>
                  <a:pt x="215265" y="680787"/>
                </a:lnTo>
                <a:lnTo>
                  <a:pt x="212725" y="690635"/>
                </a:lnTo>
                <a:lnTo>
                  <a:pt x="209868" y="701119"/>
                </a:lnTo>
                <a:lnTo>
                  <a:pt x="207010" y="711602"/>
                </a:lnTo>
                <a:lnTo>
                  <a:pt x="202565" y="733523"/>
                </a:lnTo>
                <a:lnTo>
                  <a:pt x="198755" y="755443"/>
                </a:lnTo>
                <a:lnTo>
                  <a:pt x="195580" y="778317"/>
                </a:lnTo>
                <a:lnTo>
                  <a:pt x="192723" y="801826"/>
                </a:lnTo>
                <a:lnTo>
                  <a:pt x="190500" y="825017"/>
                </a:lnTo>
                <a:lnTo>
                  <a:pt x="188913" y="848208"/>
                </a:lnTo>
                <a:lnTo>
                  <a:pt x="188278" y="871399"/>
                </a:lnTo>
                <a:lnTo>
                  <a:pt x="187325" y="894273"/>
                </a:lnTo>
                <a:lnTo>
                  <a:pt x="187008" y="916829"/>
                </a:lnTo>
                <a:lnTo>
                  <a:pt x="187008" y="939067"/>
                </a:lnTo>
                <a:lnTo>
                  <a:pt x="187325" y="960034"/>
                </a:lnTo>
                <a:lnTo>
                  <a:pt x="187643" y="980366"/>
                </a:lnTo>
                <a:lnTo>
                  <a:pt x="188595" y="999745"/>
                </a:lnTo>
                <a:lnTo>
                  <a:pt x="190500" y="1035326"/>
                </a:lnTo>
                <a:lnTo>
                  <a:pt x="192405" y="1064553"/>
                </a:lnTo>
                <a:lnTo>
                  <a:pt x="194310" y="1087109"/>
                </a:lnTo>
                <a:lnTo>
                  <a:pt x="196215" y="1106488"/>
                </a:lnTo>
                <a:lnTo>
                  <a:pt x="97790" y="1106488"/>
                </a:lnTo>
                <a:lnTo>
                  <a:pt x="100648" y="1099181"/>
                </a:lnTo>
                <a:lnTo>
                  <a:pt x="103188" y="1091557"/>
                </a:lnTo>
                <a:lnTo>
                  <a:pt x="105728" y="1083615"/>
                </a:lnTo>
                <a:lnTo>
                  <a:pt x="107633" y="1075355"/>
                </a:lnTo>
                <a:lnTo>
                  <a:pt x="109538" y="1067413"/>
                </a:lnTo>
                <a:lnTo>
                  <a:pt x="111443" y="1058517"/>
                </a:lnTo>
                <a:lnTo>
                  <a:pt x="113983" y="1040727"/>
                </a:lnTo>
                <a:lnTo>
                  <a:pt x="116523" y="1021983"/>
                </a:lnTo>
                <a:lnTo>
                  <a:pt x="118110" y="1002287"/>
                </a:lnTo>
                <a:lnTo>
                  <a:pt x="118745" y="981955"/>
                </a:lnTo>
                <a:lnTo>
                  <a:pt x="119063" y="961623"/>
                </a:lnTo>
                <a:lnTo>
                  <a:pt x="118745" y="940655"/>
                </a:lnTo>
                <a:lnTo>
                  <a:pt x="118428" y="919370"/>
                </a:lnTo>
                <a:lnTo>
                  <a:pt x="117158" y="897450"/>
                </a:lnTo>
                <a:lnTo>
                  <a:pt x="115570" y="876165"/>
                </a:lnTo>
                <a:lnTo>
                  <a:pt x="113665" y="854562"/>
                </a:lnTo>
                <a:lnTo>
                  <a:pt x="111760" y="832959"/>
                </a:lnTo>
                <a:lnTo>
                  <a:pt x="109220" y="811674"/>
                </a:lnTo>
                <a:lnTo>
                  <a:pt x="106680" y="790707"/>
                </a:lnTo>
                <a:lnTo>
                  <a:pt x="100965" y="750360"/>
                </a:lnTo>
                <a:lnTo>
                  <a:pt x="94615" y="712555"/>
                </a:lnTo>
                <a:lnTo>
                  <a:pt x="88583" y="678245"/>
                </a:lnTo>
                <a:lnTo>
                  <a:pt x="82868" y="648382"/>
                </a:lnTo>
                <a:lnTo>
                  <a:pt x="77788" y="623603"/>
                </a:lnTo>
                <a:lnTo>
                  <a:pt x="73343" y="605177"/>
                </a:lnTo>
                <a:lnTo>
                  <a:pt x="70386" y="591190"/>
                </a:lnTo>
                <a:lnTo>
                  <a:pt x="70122" y="591014"/>
                </a:lnTo>
                <a:lnTo>
                  <a:pt x="62824" y="585618"/>
                </a:lnTo>
                <a:lnTo>
                  <a:pt x="56161" y="579905"/>
                </a:lnTo>
                <a:lnTo>
                  <a:pt x="49498" y="573239"/>
                </a:lnTo>
                <a:lnTo>
                  <a:pt x="43786" y="566256"/>
                </a:lnTo>
                <a:lnTo>
                  <a:pt x="38392" y="559273"/>
                </a:lnTo>
                <a:lnTo>
                  <a:pt x="32998" y="551338"/>
                </a:lnTo>
                <a:lnTo>
                  <a:pt x="28239" y="543402"/>
                </a:lnTo>
                <a:lnTo>
                  <a:pt x="24114" y="534832"/>
                </a:lnTo>
                <a:lnTo>
                  <a:pt x="20307" y="526262"/>
                </a:lnTo>
                <a:lnTo>
                  <a:pt x="16182" y="517057"/>
                </a:lnTo>
                <a:lnTo>
                  <a:pt x="13326" y="507853"/>
                </a:lnTo>
                <a:lnTo>
                  <a:pt x="10471" y="498013"/>
                </a:lnTo>
                <a:lnTo>
                  <a:pt x="7615" y="487856"/>
                </a:lnTo>
                <a:lnTo>
                  <a:pt x="5711" y="478016"/>
                </a:lnTo>
                <a:lnTo>
                  <a:pt x="3807" y="467542"/>
                </a:lnTo>
                <a:lnTo>
                  <a:pt x="2221" y="456433"/>
                </a:lnTo>
                <a:lnTo>
                  <a:pt x="1586" y="445641"/>
                </a:lnTo>
                <a:lnTo>
                  <a:pt x="634" y="434531"/>
                </a:lnTo>
                <a:lnTo>
                  <a:pt x="317" y="423105"/>
                </a:lnTo>
                <a:lnTo>
                  <a:pt x="0" y="411995"/>
                </a:lnTo>
                <a:lnTo>
                  <a:pt x="317" y="400251"/>
                </a:lnTo>
                <a:lnTo>
                  <a:pt x="634" y="388507"/>
                </a:lnTo>
                <a:lnTo>
                  <a:pt x="1586" y="376763"/>
                </a:lnTo>
                <a:lnTo>
                  <a:pt x="2856" y="364702"/>
                </a:lnTo>
                <a:lnTo>
                  <a:pt x="4125" y="352640"/>
                </a:lnTo>
                <a:lnTo>
                  <a:pt x="5711" y="340579"/>
                </a:lnTo>
                <a:lnTo>
                  <a:pt x="7615" y="328200"/>
                </a:lnTo>
                <a:lnTo>
                  <a:pt x="10153" y="316138"/>
                </a:lnTo>
                <a:lnTo>
                  <a:pt x="12374" y="303759"/>
                </a:lnTo>
                <a:lnTo>
                  <a:pt x="15230" y="292015"/>
                </a:lnTo>
                <a:lnTo>
                  <a:pt x="18086" y="279319"/>
                </a:lnTo>
                <a:lnTo>
                  <a:pt x="21576" y="267575"/>
                </a:lnTo>
                <a:lnTo>
                  <a:pt x="25066" y="255513"/>
                </a:lnTo>
                <a:lnTo>
                  <a:pt x="28556" y="243452"/>
                </a:lnTo>
                <a:lnTo>
                  <a:pt x="32998" y="231390"/>
                </a:lnTo>
                <a:lnTo>
                  <a:pt x="36806" y="219646"/>
                </a:lnTo>
                <a:lnTo>
                  <a:pt x="41565" y="208220"/>
                </a:lnTo>
                <a:lnTo>
                  <a:pt x="46007" y="196475"/>
                </a:lnTo>
                <a:lnTo>
                  <a:pt x="50767" y="185049"/>
                </a:lnTo>
                <a:lnTo>
                  <a:pt x="55843" y="173622"/>
                </a:lnTo>
                <a:lnTo>
                  <a:pt x="60920" y="162830"/>
                </a:lnTo>
                <a:lnTo>
                  <a:pt x="66314" y="152038"/>
                </a:lnTo>
                <a:lnTo>
                  <a:pt x="72026" y="141246"/>
                </a:lnTo>
                <a:lnTo>
                  <a:pt x="77737" y="130772"/>
                </a:lnTo>
                <a:lnTo>
                  <a:pt x="83765" y="120615"/>
                </a:lnTo>
                <a:lnTo>
                  <a:pt x="89477" y="110775"/>
                </a:lnTo>
                <a:lnTo>
                  <a:pt x="96140" y="101253"/>
                </a:lnTo>
                <a:lnTo>
                  <a:pt x="102168" y="92048"/>
                </a:lnTo>
                <a:lnTo>
                  <a:pt x="108832" y="83161"/>
                </a:lnTo>
                <a:lnTo>
                  <a:pt x="115495" y="74591"/>
                </a:lnTo>
                <a:lnTo>
                  <a:pt x="122475" y="66021"/>
                </a:lnTo>
                <a:lnTo>
                  <a:pt x="129456" y="58086"/>
                </a:lnTo>
                <a:lnTo>
                  <a:pt x="136436" y="50468"/>
                </a:lnTo>
                <a:lnTo>
                  <a:pt x="143417" y="43485"/>
                </a:lnTo>
                <a:lnTo>
                  <a:pt x="150714" y="36819"/>
                </a:lnTo>
                <a:lnTo>
                  <a:pt x="158012" y="30471"/>
                </a:lnTo>
                <a:lnTo>
                  <a:pt x="165310" y="24440"/>
                </a:lnTo>
                <a:lnTo>
                  <a:pt x="173242" y="19044"/>
                </a:lnTo>
                <a:lnTo>
                  <a:pt x="180540" y="14283"/>
                </a:lnTo>
                <a:lnTo>
                  <a:pt x="188155" y="10157"/>
                </a:lnTo>
                <a:lnTo>
                  <a:pt x="196087" y="6348"/>
                </a:lnTo>
                <a:lnTo>
                  <a:pt x="204020" y="2857"/>
                </a:lnTo>
                <a:lnTo>
                  <a:pt x="211952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8" name="公文包"/>
          <p:cNvSpPr>
            <a:spLocks noChangeArrowheads="1"/>
          </p:cNvSpPr>
          <p:nvPr/>
        </p:nvSpPr>
        <p:spPr bwMode="auto">
          <a:xfrm>
            <a:off x="6920404" y="5088108"/>
            <a:ext cx="457835" cy="457835"/>
          </a:xfrm>
          <a:custGeom>
            <a:avLst/>
            <a:gdLst>
              <a:gd name="T0" fmla="*/ 294416 w 1263650"/>
              <a:gd name="T1" fmla="*/ 1098599 h 1069975"/>
              <a:gd name="T2" fmla="*/ 1320142 w 1263650"/>
              <a:gd name="T3" fmla="*/ 878240 h 1069975"/>
              <a:gd name="T4" fmla="*/ 1613379 w 1263650"/>
              <a:gd name="T5" fmla="*/ 878240 h 1069975"/>
              <a:gd name="T6" fmla="*/ 74190 w 1263650"/>
              <a:gd name="T7" fmla="*/ 1612900 h 1069975"/>
              <a:gd name="T8" fmla="*/ 1538839 w 1263650"/>
              <a:gd name="T9" fmla="*/ 732266 h 1069975"/>
              <a:gd name="T10" fmla="*/ 1392852 w 1263650"/>
              <a:gd name="T11" fmla="*/ 732266 h 1069975"/>
              <a:gd name="T12" fmla="*/ 514542 w 1263650"/>
              <a:gd name="T13" fmla="*/ 1026609 h 1069975"/>
              <a:gd name="T14" fmla="*/ 725543 w 1263650"/>
              <a:gd name="T15" fmla="*/ 146518 h 1069975"/>
              <a:gd name="T16" fmla="*/ 708392 w 1263650"/>
              <a:gd name="T17" fmla="*/ 149712 h 1069975"/>
              <a:gd name="T18" fmla="*/ 694033 w 1263650"/>
              <a:gd name="T19" fmla="*/ 155302 h 1069975"/>
              <a:gd name="T20" fmla="*/ 683263 w 1263650"/>
              <a:gd name="T21" fmla="*/ 163287 h 1069975"/>
              <a:gd name="T22" fmla="*/ 674487 w 1263650"/>
              <a:gd name="T23" fmla="*/ 172868 h 1069975"/>
              <a:gd name="T24" fmla="*/ 665314 w 1263650"/>
              <a:gd name="T25" fmla="*/ 189636 h 1069975"/>
              <a:gd name="T26" fmla="*/ 660528 w 1263650"/>
              <a:gd name="T27" fmla="*/ 208399 h 1069975"/>
              <a:gd name="T28" fmla="*/ 659331 w 1263650"/>
              <a:gd name="T29" fmla="*/ 293036 h 1069975"/>
              <a:gd name="T30" fmla="*/ 1245270 w 1263650"/>
              <a:gd name="T31" fmla="*/ 213190 h 1069975"/>
              <a:gd name="T32" fmla="*/ 1242078 w 1263650"/>
              <a:gd name="T33" fmla="*/ 195624 h 1069975"/>
              <a:gd name="T34" fmla="*/ 1236494 w 1263650"/>
              <a:gd name="T35" fmla="*/ 181252 h 1069975"/>
              <a:gd name="T36" fmla="*/ 1228517 w 1263650"/>
              <a:gd name="T37" fmla="*/ 170472 h 1069975"/>
              <a:gd name="T38" fmla="*/ 1219343 w 1263650"/>
              <a:gd name="T39" fmla="*/ 161689 h 1069975"/>
              <a:gd name="T40" fmla="*/ 1201792 w 1263650"/>
              <a:gd name="T41" fmla="*/ 152507 h 1069975"/>
              <a:gd name="T42" fmla="*/ 1183446 w 1263650"/>
              <a:gd name="T43" fmla="*/ 147716 h 1069975"/>
              <a:gd name="T44" fmla="*/ 732324 w 1263650"/>
              <a:gd name="T45" fmla="*/ 146518 h 1069975"/>
              <a:gd name="T46" fmla="*/ 1172276 w 1263650"/>
              <a:gd name="T47" fmla="*/ 0 h 1069975"/>
              <a:gd name="T48" fmla="*/ 1202192 w 1263650"/>
              <a:gd name="T49" fmla="*/ 1996 h 1069975"/>
              <a:gd name="T50" fmla="*/ 1232108 w 1263650"/>
              <a:gd name="T51" fmla="*/ 7985 h 1069975"/>
              <a:gd name="T52" fmla="*/ 1260826 w 1263650"/>
              <a:gd name="T53" fmla="*/ 17566 h 1069975"/>
              <a:gd name="T54" fmla="*/ 1288348 w 1263650"/>
              <a:gd name="T55" fmla="*/ 31939 h 1069975"/>
              <a:gd name="T56" fmla="*/ 1313875 w 1263650"/>
              <a:gd name="T57" fmla="*/ 49106 h 1069975"/>
              <a:gd name="T58" fmla="*/ 1337010 w 1263650"/>
              <a:gd name="T59" fmla="*/ 70665 h 1069975"/>
              <a:gd name="T60" fmla="*/ 1356953 w 1263650"/>
              <a:gd name="T61" fmla="*/ 96216 h 1069975"/>
              <a:gd name="T62" fmla="*/ 1372509 w 1263650"/>
              <a:gd name="T63" fmla="*/ 124960 h 1069975"/>
              <a:gd name="T64" fmla="*/ 1384076 w 1263650"/>
              <a:gd name="T65" fmla="*/ 157697 h 1069975"/>
              <a:gd name="T66" fmla="*/ 1390857 w 1263650"/>
              <a:gd name="T67" fmla="*/ 194027 h 1069975"/>
              <a:gd name="T68" fmla="*/ 1392054 w 1263650"/>
              <a:gd name="T69" fmla="*/ 283854 h 1069975"/>
              <a:gd name="T70" fmla="*/ 1905000 w 1263650"/>
              <a:gd name="T71" fmla="*/ 806451 h 1069975"/>
              <a:gd name="T72" fmla="*/ 1318661 w 1263650"/>
              <a:gd name="T73" fmla="*/ 659931 h 1069975"/>
              <a:gd name="T74" fmla="*/ 585939 w 1263650"/>
              <a:gd name="T75" fmla="*/ 659931 h 1069975"/>
              <a:gd name="T76" fmla="*/ 0 w 1263650"/>
              <a:gd name="T77" fmla="*/ 806451 h 1069975"/>
              <a:gd name="T78" fmla="*/ 512946 w 1263650"/>
              <a:gd name="T79" fmla="*/ 219578 h 1069975"/>
              <a:gd name="T80" fmla="*/ 514940 w 1263650"/>
              <a:gd name="T81" fmla="*/ 189636 h 1069975"/>
              <a:gd name="T82" fmla="*/ 520924 w 1263650"/>
              <a:gd name="T83" fmla="*/ 159693 h 1069975"/>
              <a:gd name="T84" fmla="*/ 530496 w 1263650"/>
              <a:gd name="T85" fmla="*/ 130548 h 1069975"/>
              <a:gd name="T86" fmla="*/ 544856 w 1263650"/>
              <a:gd name="T87" fmla="*/ 103002 h 1069975"/>
              <a:gd name="T88" fmla="*/ 562007 w 1263650"/>
              <a:gd name="T89" fmla="*/ 77451 h 1069975"/>
              <a:gd name="T90" fmla="*/ 583545 w 1263650"/>
              <a:gd name="T91" fmla="*/ 55095 h 1069975"/>
              <a:gd name="T92" fmla="*/ 609074 w 1263650"/>
              <a:gd name="T93" fmla="*/ 35132 h 1069975"/>
              <a:gd name="T94" fmla="*/ 637792 w 1263650"/>
              <a:gd name="T95" fmla="*/ 19162 h 1069975"/>
              <a:gd name="T96" fmla="*/ 670498 w 1263650"/>
              <a:gd name="T97" fmla="*/ 7585 h 1069975"/>
              <a:gd name="T98" fmla="*/ 706795 w 1263650"/>
              <a:gd name="T99" fmla="*/ 1197 h 106997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1263650" h="1069975">
                <a:moveTo>
                  <a:pt x="49213" y="582612"/>
                </a:moveTo>
                <a:lnTo>
                  <a:pt x="195296" y="582612"/>
                </a:lnTo>
                <a:lnTo>
                  <a:pt x="195296" y="728795"/>
                </a:lnTo>
                <a:lnTo>
                  <a:pt x="389544" y="728795"/>
                </a:lnTo>
                <a:lnTo>
                  <a:pt x="389544" y="582612"/>
                </a:lnTo>
                <a:lnTo>
                  <a:pt x="875694" y="582612"/>
                </a:lnTo>
                <a:lnTo>
                  <a:pt x="875694" y="728795"/>
                </a:lnTo>
                <a:lnTo>
                  <a:pt x="1070208" y="728795"/>
                </a:lnTo>
                <a:lnTo>
                  <a:pt x="1070208" y="582612"/>
                </a:lnTo>
                <a:lnTo>
                  <a:pt x="1216026" y="582612"/>
                </a:lnTo>
                <a:lnTo>
                  <a:pt x="1216026" y="1069975"/>
                </a:lnTo>
                <a:lnTo>
                  <a:pt x="49213" y="1069975"/>
                </a:lnTo>
                <a:lnTo>
                  <a:pt x="49213" y="582612"/>
                </a:lnTo>
                <a:close/>
                <a:moveTo>
                  <a:pt x="923925" y="485775"/>
                </a:moveTo>
                <a:lnTo>
                  <a:pt x="1020763" y="485775"/>
                </a:lnTo>
                <a:lnTo>
                  <a:pt x="1020763" y="681038"/>
                </a:lnTo>
                <a:lnTo>
                  <a:pt x="923925" y="681038"/>
                </a:lnTo>
                <a:lnTo>
                  <a:pt x="923925" y="485775"/>
                </a:lnTo>
                <a:close/>
                <a:moveTo>
                  <a:pt x="244475" y="485775"/>
                </a:moveTo>
                <a:lnTo>
                  <a:pt x="341313" y="485775"/>
                </a:lnTo>
                <a:lnTo>
                  <a:pt x="341313" y="681038"/>
                </a:lnTo>
                <a:lnTo>
                  <a:pt x="244475" y="681038"/>
                </a:lnTo>
                <a:lnTo>
                  <a:pt x="244475" y="485775"/>
                </a:lnTo>
                <a:close/>
                <a:moveTo>
                  <a:pt x="481277" y="97198"/>
                </a:moveTo>
                <a:lnTo>
                  <a:pt x="477308" y="97728"/>
                </a:lnTo>
                <a:lnTo>
                  <a:pt x="473604" y="98258"/>
                </a:lnTo>
                <a:lnTo>
                  <a:pt x="469900" y="99317"/>
                </a:lnTo>
                <a:lnTo>
                  <a:pt x="466460" y="100376"/>
                </a:lnTo>
                <a:lnTo>
                  <a:pt x="463285" y="101701"/>
                </a:lnTo>
                <a:lnTo>
                  <a:pt x="460375" y="103025"/>
                </a:lnTo>
                <a:lnTo>
                  <a:pt x="457729" y="104614"/>
                </a:lnTo>
                <a:lnTo>
                  <a:pt x="455348" y="106468"/>
                </a:lnTo>
                <a:lnTo>
                  <a:pt x="453231" y="108322"/>
                </a:lnTo>
                <a:lnTo>
                  <a:pt x="451114" y="110440"/>
                </a:lnTo>
                <a:lnTo>
                  <a:pt x="448998" y="112559"/>
                </a:lnTo>
                <a:lnTo>
                  <a:pt x="447410" y="114678"/>
                </a:lnTo>
                <a:lnTo>
                  <a:pt x="445823" y="117062"/>
                </a:lnTo>
                <a:lnTo>
                  <a:pt x="443441" y="121299"/>
                </a:lnTo>
                <a:lnTo>
                  <a:pt x="441325" y="125802"/>
                </a:lnTo>
                <a:lnTo>
                  <a:pt x="439737" y="130569"/>
                </a:lnTo>
                <a:lnTo>
                  <a:pt x="438679" y="134541"/>
                </a:lnTo>
                <a:lnTo>
                  <a:pt x="438150" y="138249"/>
                </a:lnTo>
                <a:lnTo>
                  <a:pt x="437356" y="143546"/>
                </a:lnTo>
                <a:lnTo>
                  <a:pt x="437356" y="145665"/>
                </a:lnTo>
                <a:lnTo>
                  <a:pt x="437356" y="194396"/>
                </a:lnTo>
                <a:lnTo>
                  <a:pt x="826294" y="194396"/>
                </a:lnTo>
                <a:lnTo>
                  <a:pt x="826294" y="145665"/>
                </a:lnTo>
                <a:lnTo>
                  <a:pt x="826029" y="141427"/>
                </a:lnTo>
                <a:lnTo>
                  <a:pt x="825764" y="137190"/>
                </a:lnTo>
                <a:lnTo>
                  <a:pt x="824706" y="133482"/>
                </a:lnTo>
                <a:lnTo>
                  <a:pt x="823912" y="129774"/>
                </a:lnTo>
                <a:lnTo>
                  <a:pt x="822854" y="126331"/>
                </a:lnTo>
                <a:lnTo>
                  <a:pt x="821531" y="123153"/>
                </a:lnTo>
                <a:lnTo>
                  <a:pt x="820208" y="120240"/>
                </a:lnTo>
                <a:lnTo>
                  <a:pt x="818621" y="117591"/>
                </a:lnTo>
                <a:lnTo>
                  <a:pt x="816769" y="115208"/>
                </a:lnTo>
                <a:lnTo>
                  <a:pt x="814916" y="113089"/>
                </a:lnTo>
                <a:lnTo>
                  <a:pt x="812800" y="110970"/>
                </a:lnTo>
                <a:lnTo>
                  <a:pt x="810948" y="108851"/>
                </a:lnTo>
                <a:lnTo>
                  <a:pt x="808831" y="107262"/>
                </a:lnTo>
                <a:lnTo>
                  <a:pt x="806450" y="105673"/>
                </a:lnTo>
                <a:lnTo>
                  <a:pt x="801687" y="103290"/>
                </a:lnTo>
                <a:lnTo>
                  <a:pt x="797189" y="101171"/>
                </a:lnTo>
                <a:lnTo>
                  <a:pt x="792956" y="99582"/>
                </a:lnTo>
                <a:lnTo>
                  <a:pt x="788987" y="98522"/>
                </a:lnTo>
                <a:lnTo>
                  <a:pt x="785019" y="97993"/>
                </a:lnTo>
                <a:lnTo>
                  <a:pt x="779727" y="97198"/>
                </a:lnTo>
                <a:lnTo>
                  <a:pt x="777610" y="97198"/>
                </a:lnTo>
                <a:lnTo>
                  <a:pt x="485775" y="97198"/>
                </a:lnTo>
                <a:lnTo>
                  <a:pt x="481277" y="97198"/>
                </a:lnTo>
                <a:close/>
                <a:moveTo>
                  <a:pt x="485775" y="0"/>
                </a:moveTo>
                <a:lnTo>
                  <a:pt x="777610" y="0"/>
                </a:lnTo>
                <a:lnTo>
                  <a:pt x="784225" y="0"/>
                </a:lnTo>
                <a:lnTo>
                  <a:pt x="790839" y="530"/>
                </a:lnTo>
                <a:lnTo>
                  <a:pt x="797454" y="1324"/>
                </a:lnTo>
                <a:lnTo>
                  <a:pt x="804069" y="2383"/>
                </a:lnTo>
                <a:lnTo>
                  <a:pt x="810683" y="3708"/>
                </a:lnTo>
                <a:lnTo>
                  <a:pt x="817298" y="5297"/>
                </a:lnTo>
                <a:lnTo>
                  <a:pt x="823648" y="7151"/>
                </a:lnTo>
                <a:lnTo>
                  <a:pt x="830262" y="9269"/>
                </a:lnTo>
                <a:lnTo>
                  <a:pt x="836348" y="11653"/>
                </a:lnTo>
                <a:lnTo>
                  <a:pt x="842433" y="14566"/>
                </a:lnTo>
                <a:lnTo>
                  <a:pt x="848783" y="17745"/>
                </a:lnTo>
                <a:lnTo>
                  <a:pt x="854604" y="21188"/>
                </a:lnTo>
                <a:lnTo>
                  <a:pt x="860425" y="24631"/>
                </a:lnTo>
                <a:lnTo>
                  <a:pt x="866246" y="28603"/>
                </a:lnTo>
                <a:lnTo>
                  <a:pt x="871537" y="32576"/>
                </a:lnTo>
                <a:lnTo>
                  <a:pt x="876829" y="37343"/>
                </a:lnTo>
                <a:lnTo>
                  <a:pt x="882121" y="42110"/>
                </a:lnTo>
                <a:lnTo>
                  <a:pt x="886883" y="46878"/>
                </a:lnTo>
                <a:lnTo>
                  <a:pt x="891381" y="52174"/>
                </a:lnTo>
                <a:lnTo>
                  <a:pt x="895879" y="58001"/>
                </a:lnTo>
                <a:lnTo>
                  <a:pt x="900112" y="63828"/>
                </a:lnTo>
                <a:lnTo>
                  <a:pt x="903816" y="69919"/>
                </a:lnTo>
                <a:lnTo>
                  <a:pt x="907256" y="76275"/>
                </a:lnTo>
                <a:lnTo>
                  <a:pt x="910431" y="82897"/>
                </a:lnTo>
                <a:lnTo>
                  <a:pt x="913341" y="89783"/>
                </a:lnTo>
                <a:lnTo>
                  <a:pt x="915987" y="97198"/>
                </a:lnTo>
                <a:lnTo>
                  <a:pt x="918104" y="104614"/>
                </a:lnTo>
                <a:lnTo>
                  <a:pt x="920221" y="112294"/>
                </a:lnTo>
                <a:lnTo>
                  <a:pt x="921544" y="120240"/>
                </a:lnTo>
                <a:lnTo>
                  <a:pt x="922602" y="128715"/>
                </a:lnTo>
                <a:lnTo>
                  <a:pt x="923131" y="136925"/>
                </a:lnTo>
                <a:lnTo>
                  <a:pt x="923396" y="145665"/>
                </a:lnTo>
                <a:lnTo>
                  <a:pt x="923396" y="188305"/>
                </a:lnTo>
                <a:lnTo>
                  <a:pt x="923396" y="194396"/>
                </a:lnTo>
                <a:lnTo>
                  <a:pt x="1263650" y="194396"/>
                </a:lnTo>
                <a:lnTo>
                  <a:pt x="1263650" y="534988"/>
                </a:lnTo>
                <a:lnTo>
                  <a:pt x="1069181" y="534988"/>
                </a:lnTo>
                <a:lnTo>
                  <a:pt x="1069181" y="437789"/>
                </a:lnTo>
                <a:lnTo>
                  <a:pt x="874712" y="437789"/>
                </a:lnTo>
                <a:lnTo>
                  <a:pt x="874712" y="534988"/>
                </a:lnTo>
                <a:lnTo>
                  <a:pt x="388673" y="534988"/>
                </a:lnTo>
                <a:lnTo>
                  <a:pt x="388673" y="437789"/>
                </a:lnTo>
                <a:lnTo>
                  <a:pt x="194469" y="437789"/>
                </a:lnTo>
                <a:lnTo>
                  <a:pt x="194469" y="534988"/>
                </a:lnTo>
                <a:lnTo>
                  <a:pt x="0" y="534988"/>
                </a:lnTo>
                <a:lnTo>
                  <a:pt x="0" y="194396"/>
                </a:lnTo>
                <a:lnTo>
                  <a:pt x="340254" y="194396"/>
                </a:lnTo>
                <a:lnTo>
                  <a:pt x="340254" y="145665"/>
                </a:lnTo>
                <a:lnTo>
                  <a:pt x="340254" y="139044"/>
                </a:lnTo>
                <a:lnTo>
                  <a:pt x="340783" y="132687"/>
                </a:lnTo>
                <a:lnTo>
                  <a:pt x="341577" y="125802"/>
                </a:lnTo>
                <a:lnTo>
                  <a:pt x="342635" y="119180"/>
                </a:lnTo>
                <a:lnTo>
                  <a:pt x="343958" y="112559"/>
                </a:lnTo>
                <a:lnTo>
                  <a:pt x="345546" y="105938"/>
                </a:lnTo>
                <a:lnTo>
                  <a:pt x="347398" y="99582"/>
                </a:lnTo>
                <a:lnTo>
                  <a:pt x="349514" y="93226"/>
                </a:lnTo>
                <a:lnTo>
                  <a:pt x="351896" y="86604"/>
                </a:lnTo>
                <a:lnTo>
                  <a:pt x="354806" y="80513"/>
                </a:lnTo>
                <a:lnTo>
                  <a:pt x="357981" y="74686"/>
                </a:lnTo>
                <a:lnTo>
                  <a:pt x="361421" y="68330"/>
                </a:lnTo>
                <a:lnTo>
                  <a:pt x="364860" y="62768"/>
                </a:lnTo>
                <a:lnTo>
                  <a:pt x="368829" y="57207"/>
                </a:lnTo>
                <a:lnTo>
                  <a:pt x="372798" y="51380"/>
                </a:lnTo>
                <a:lnTo>
                  <a:pt x="377560" y="46348"/>
                </a:lnTo>
                <a:lnTo>
                  <a:pt x="382323" y="41316"/>
                </a:lnTo>
                <a:lnTo>
                  <a:pt x="387085" y="36549"/>
                </a:lnTo>
                <a:lnTo>
                  <a:pt x="392377" y="31516"/>
                </a:lnTo>
                <a:lnTo>
                  <a:pt x="398198" y="27279"/>
                </a:lnTo>
                <a:lnTo>
                  <a:pt x="404019" y="23306"/>
                </a:lnTo>
                <a:lnTo>
                  <a:pt x="410104" y="19598"/>
                </a:lnTo>
                <a:lnTo>
                  <a:pt x="416454" y="16155"/>
                </a:lnTo>
                <a:lnTo>
                  <a:pt x="423069" y="12712"/>
                </a:lnTo>
                <a:lnTo>
                  <a:pt x="429948" y="9799"/>
                </a:lnTo>
                <a:lnTo>
                  <a:pt x="437356" y="7151"/>
                </a:lnTo>
                <a:lnTo>
                  <a:pt x="444764" y="5032"/>
                </a:lnTo>
                <a:lnTo>
                  <a:pt x="452437" y="3178"/>
                </a:lnTo>
                <a:lnTo>
                  <a:pt x="460375" y="1854"/>
                </a:lnTo>
                <a:lnTo>
                  <a:pt x="468841" y="794"/>
                </a:lnTo>
                <a:lnTo>
                  <a:pt x="477044" y="265"/>
                </a:lnTo>
                <a:lnTo>
                  <a:pt x="485775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2" name="Rectangle 19"/>
          <p:cNvSpPr/>
          <p:nvPr/>
        </p:nvSpPr>
        <p:spPr>
          <a:xfrm>
            <a:off x="6920404" y="1799099"/>
            <a:ext cx="4441825" cy="1089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Open Sans" pitchFamily="34" charset="0"/>
              </a:rPr>
              <a:t>标题内容</a:t>
            </a:r>
            <a:r>
              <a:rPr lang="id-ID" altLang="zh-CN" sz="2400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Open Sans" pitchFamily="34" charset="0"/>
              </a:rPr>
              <a:t> </a:t>
            </a:r>
            <a:endParaRPr lang="en-US" altLang="zh-CN" sz="2400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Open Sans" pitchFamily="34" charset="0"/>
            </a:endParaRPr>
          </a:p>
          <a:p>
            <a:pPr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输入替换内</a:t>
            </a:r>
            <a:r>
              <a:rPr lang="zh-CN" altLang="en-US" sz="1200" dirty="0" smtClean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容编辑文字输</a:t>
            </a:r>
            <a:r>
              <a:rPr lang="zh-CN" altLang="en-US" sz="1200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入替换内</a:t>
            </a:r>
            <a:r>
              <a:rPr lang="zh-CN" altLang="en-US" sz="1200" dirty="0" smtClean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容编辑文字输</a:t>
            </a:r>
            <a:r>
              <a:rPr lang="zh-CN" altLang="en-US" sz="1200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入替换内</a:t>
            </a:r>
            <a:r>
              <a:rPr lang="zh-CN" altLang="en-US" sz="1200" dirty="0" smtClean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容编辑文字输</a:t>
            </a:r>
            <a:r>
              <a:rPr lang="zh-CN" altLang="en-US" sz="1200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入替换内</a:t>
            </a:r>
            <a:r>
              <a:rPr lang="zh-CN" altLang="en-US" sz="1200" dirty="0" smtClean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</a:t>
            </a:r>
            <a:endParaRPr lang="zh-CN" altLang="en-US" sz="1200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4" name="Rectangle 19"/>
          <p:cNvSpPr/>
          <p:nvPr/>
        </p:nvSpPr>
        <p:spPr>
          <a:xfrm>
            <a:off x="7836360" y="3285666"/>
            <a:ext cx="3525869" cy="1089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accent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Open Sans" pitchFamily="34" charset="0"/>
              </a:rPr>
              <a:t>标题内容</a:t>
            </a:r>
            <a:r>
              <a:rPr lang="id-ID" altLang="zh-CN" sz="2400" dirty="0">
                <a:solidFill>
                  <a:schemeClr val="accent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Open Sans" pitchFamily="34" charset="0"/>
              </a:rPr>
              <a:t> </a:t>
            </a:r>
            <a:endParaRPr lang="en-US" altLang="zh-CN" sz="2400" dirty="0">
              <a:solidFill>
                <a:schemeClr val="accent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Open Sans" pitchFamily="34" charset="0"/>
            </a:endParaRPr>
          </a:p>
          <a:p>
            <a:pPr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容编辑文字输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入替换内</a:t>
            </a:r>
            <a:r>
              <a:rPr lang="zh-CN" altLang="en-US" sz="1200" dirty="0" smtClean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容编辑文字输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入替换内</a:t>
            </a:r>
            <a:r>
              <a:rPr lang="zh-CN" altLang="en-US" sz="1200" dirty="0" smtClean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</a:t>
            </a:r>
            <a:endParaRPr lang="zh-CN" altLang="en-US" sz="1200" dirty="0">
              <a:solidFill>
                <a:schemeClr val="bg2">
                  <a:lumMod val="10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2" name="Rectangle 19"/>
          <p:cNvSpPr/>
          <p:nvPr/>
        </p:nvSpPr>
        <p:spPr>
          <a:xfrm>
            <a:off x="7836359" y="4616626"/>
            <a:ext cx="3525869" cy="1089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accent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Open Sans" pitchFamily="34" charset="0"/>
              </a:rPr>
              <a:t>标题内容</a:t>
            </a:r>
            <a:r>
              <a:rPr lang="id-ID" altLang="zh-CN" sz="2400" dirty="0">
                <a:solidFill>
                  <a:schemeClr val="accent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Open Sans" pitchFamily="34" charset="0"/>
              </a:rPr>
              <a:t> </a:t>
            </a:r>
            <a:endParaRPr lang="en-US" altLang="zh-CN" sz="2400" dirty="0">
              <a:solidFill>
                <a:schemeClr val="accent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Open Sans" pitchFamily="34" charset="0"/>
            </a:endParaRPr>
          </a:p>
          <a:p>
            <a:pPr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容编辑文字输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入替换内</a:t>
            </a:r>
            <a:r>
              <a:rPr lang="zh-CN" altLang="en-US" sz="1200" dirty="0" smtClean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容编辑文字输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入替换内</a:t>
            </a:r>
            <a:r>
              <a:rPr lang="zh-CN" altLang="en-US" sz="1200" dirty="0" smtClean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</a:t>
            </a:r>
            <a:endParaRPr lang="zh-CN" altLang="en-US" sz="1200" dirty="0">
              <a:solidFill>
                <a:schemeClr val="bg2">
                  <a:lumMod val="10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26836" y="1782617"/>
            <a:ext cx="5181600" cy="3860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15" grpId="0" animBg="1"/>
      <p:bldP spid="15" grpId="1" bldLvl="0" animBg="1"/>
      <p:bldP spid="16" grpId="0" animBg="1"/>
      <p:bldP spid="16" grpId="1" bldLvl="0" animBg="1"/>
      <p:bldP spid="17" grpId="0" bldLvl="0" animBg="1"/>
      <p:bldP spid="18" grpId="0" bldLvl="0" animBg="1"/>
      <p:bldP spid="12" grpId="0"/>
      <p:bldP spid="14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E6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5107709" y="323851"/>
            <a:ext cx="6598516" cy="6289386"/>
          </a:xfrm>
          <a:prstGeom prst="rect">
            <a:avLst/>
          </a:prstGeom>
          <a:solidFill>
            <a:srgbClr val="F6F6F6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Freeform 169"/>
          <p:cNvSpPr/>
          <p:nvPr/>
        </p:nvSpPr>
        <p:spPr bwMode="auto">
          <a:xfrm rot="5400000">
            <a:off x="960925" y="1959576"/>
            <a:ext cx="6307752" cy="3073465"/>
          </a:xfrm>
          <a:custGeom>
            <a:avLst/>
            <a:gdLst>
              <a:gd name="T0" fmla="*/ 0 w 3595"/>
              <a:gd name="T1" fmla="*/ 154 h 608"/>
              <a:gd name="T2" fmla="*/ 542 w 3595"/>
              <a:gd name="T3" fmla="*/ 27 h 608"/>
              <a:gd name="T4" fmla="*/ 1075 w 3595"/>
              <a:gd name="T5" fmla="*/ 96 h 608"/>
              <a:gd name="T6" fmla="*/ 1385 w 3595"/>
              <a:gd name="T7" fmla="*/ 16 h 608"/>
              <a:gd name="T8" fmla="*/ 1846 w 3595"/>
              <a:gd name="T9" fmla="*/ 88 h 608"/>
              <a:gd name="T10" fmla="*/ 2418 w 3595"/>
              <a:gd name="T11" fmla="*/ 29 h 608"/>
              <a:gd name="T12" fmla="*/ 2860 w 3595"/>
              <a:gd name="T13" fmla="*/ 83 h 608"/>
              <a:gd name="T14" fmla="*/ 3578 w 3595"/>
              <a:gd name="T15" fmla="*/ 116 h 608"/>
              <a:gd name="T16" fmla="*/ 3595 w 3595"/>
              <a:gd name="T17" fmla="*/ 608 h 608"/>
              <a:gd name="T18" fmla="*/ 0 w 3595"/>
              <a:gd name="T19" fmla="*/ 588 h 608"/>
              <a:gd name="T20" fmla="*/ 0 w 3595"/>
              <a:gd name="T21" fmla="*/ 154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595" h="608">
                <a:moveTo>
                  <a:pt x="0" y="154"/>
                </a:moveTo>
                <a:cubicBezTo>
                  <a:pt x="160" y="52"/>
                  <a:pt x="354" y="7"/>
                  <a:pt x="542" y="27"/>
                </a:cubicBezTo>
                <a:cubicBezTo>
                  <a:pt x="721" y="47"/>
                  <a:pt x="897" y="124"/>
                  <a:pt x="1075" y="96"/>
                </a:cubicBezTo>
                <a:cubicBezTo>
                  <a:pt x="1181" y="80"/>
                  <a:pt x="1279" y="27"/>
                  <a:pt x="1385" y="16"/>
                </a:cubicBezTo>
                <a:cubicBezTo>
                  <a:pt x="1540" y="0"/>
                  <a:pt x="1690" y="74"/>
                  <a:pt x="1846" y="88"/>
                </a:cubicBezTo>
                <a:cubicBezTo>
                  <a:pt x="2037" y="105"/>
                  <a:pt x="2226" y="30"/>
                  <a:pt x="2418" y="29"/>
                </a:cubicBezTo>
                <a:cubicBezTo>
                  <a:pt x="2566" y="28"/>
                  <a:pt x="2712" y="71"/>
                  <a:pt x="2860" y="83"/>
                </a:cubicBezTo>
                <a:cubicBezTo>
                  <a:pt x="3100" y="102"/>
                  <a:pt x="3349" y="40"/>
                  <a:pt x="3578" y="116"/>
                </a:cubicBezTo>
                <a:cubicBezTo>
                  <a:pt x="3595" y="608"/>
                  <a:pt x="3595" y="608"/>
                  <a:pt x="3595" y="608"/>
                </a:cubicBezTo>
                <a:cubicBezTo>
                  <a:pt x="0" y="588"/>
                  <a:pt x="0" y="588"/>
                  <a:pt x="0" y="588"/>
                </a:cubicBezTo>
                <a:lnTo>
                  <a:pt x="0" y="154"/>
                </a:lnTo>
                <a:close/>
              </a:path>
            </a:pathLst>
          </a:custGeom>
          <a:solidFill>
            <a:srgbClr val="F4F4F4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zh-CN" altLang="en-US" sz="2365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256388" y="666633"/>
            <a:ext cx="9935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Medium" panose="020B0600000000000000" pitchFamily="34" charset="-122"/>
                <a:ea typeface="Noto Sans S Chinese Medium" panose="020B0600000000000000" pitchFamily="34" charset="-122"/>
              </a:rPr>
              <a:t>03</a:t>
            </a:r>
            <a:endParaRPr lang="zh-CN" altLang="en-US" sz="5400" dirty="0">
              <a:solidFill>
                <a:schemeClr val="tx1">
                  <a:lumMod val="85000"/>
                  <a:lumOff val="15000"/>
                </a:schemeClr>
              </a:solidFill>
              <a:latin typeface="Noto Sans S Chinese Medium" panose="020B0600000000000000" pitchFamily="34" charset="-122"/>
              <a:ea typeface="Noto Sans S Chinese Medium" panose="020B0600000000000000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119465" y="1515083"/>
            <a:ext cx="2197500" cy="294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315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COMPANY PROFILE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9690965" y="1827356"/>
            <a:ext cx="1397454" cy="123825"/>
            <a:chOff x="10086975" y="2133600"/>
            <a:chExt cx="752475" cy="66675"/>
          </a:xfrm>
          <a:solidFill>
            <a:srgbClr val="BE6B41"/>
          </a:solidFill>
        </p:grpSpPr>
        <p:sp>
          <p:nvSpPr>
            <p:cNvPr id="13" name="椭圆 12"/>
            <p:cNvSpPr/>
            <p:nvPr/>
          </p:nvSpPr>
          <p:spPr>
            <a:xfrm>
              <a:off x="10086975" y="2133600"/>
              <a:ext cx="66675" cy="66675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10220325" y="2133600"/>
              <a:ext cx="66675" cy="66675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10372725" y="2133600"/>
              <a:ext cx="66675" cy="66675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10506075" y="2133600"/>
              <a:ext cx="66675" cy="66675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10639425" y="2133600"/>
              <a:ext cx="66675" cy="66675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10772775" y="2133600"/>
              <a:ext cx="66675" cy="66675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13"/>
            <a:ext cx="5135418" cy="6865613"/>
          </a:xfrm>
          <a:prstGeom prst="rect">
            <a:avLst/>
          </a:prstGeom>
        </p:spPr>
      </p:pic>
      <p:grpSp>
        <p:nvGrpSpPr>
          <p:cNvPr id="42" name="组合 41"/>
          <p:cNvGrpSpPr/>
          <p:nvPr/>
        </p:nvGrpSpPr>
        <p:grpSpPr>
          <a:xfrm>
            <a:off x="4679060" y="3085493"/>
            <a:ext cx="1029018" cy="941557"/>
            <a:chOff x="4882256" y="2069497"/>
            <a:chExt cx="513617" cy="469963"/>
          </a:xfrm>
        </p:grpSpPr>
        <p:sp>
          <p:nvSpPr>
            <p:cNvPr id="43" name="淘宝网Chenying0907出品 20"/>
            <p:cNvSpPr/>
            <p:nvPr/>
          </p:nvSpPr>
          <p:spPr bwMode="auto">
            <a:xfrm rot="5400000" flipV="1">
              <a:off x="4883851" y="2067902"/>
              <a:ext cx="469963" cy="473154"/>
            </a:xfrm>
            <a:prstGeom prst="ellipse">
              <a:avLst/>
            </a:prstGeom>
            <a:solidFill>
              <a:srgbClr val="BE6B41"/>
            </a:solidFill>
            <a:ln w="57150">
              <a:solidFill>
                <a:schemeClr val="bg1"/>
              </a:solidFill>
            </a:ln>
            <a:effectLst>
              <a:outerShdw blurRad="279400" dist="190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440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4921577" y="2111477"/>
              <a:ext cx="474296" cy="384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400" b="1" dirty="0">
                  <a:solidFill>
                    <a:schemeClr val="bg1"/>
                  </a:solidFill>
                  <a:latin typeface="Noto Sans S Chinese Thin" panose="020B0200000000000000" pitchFamily="34" charset="-122"/>
                  <a:ea typeface="Noto Sans S Chinese Thin" panose="020B0200000000000000" pitchFamily="34" charset="-122"/>
                  <a:sym typeface="+mn-ea"/>
                </a:rPr>
                <a:t>03</a:t>
              </a:r>
              <a:endParaRPr lang="zh-CN" altLang="en-US" sz="4400" b="1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+mn-ea"/>
              </a:endParaRPr>
            </a:p>
          </p:txBody>
        </p:sp>
      </p:grpSp>
      <p:sp>
        <p:nvSpPr>
          <p:cNvPr id="46" name="文本框 45"/>
          <p:cNvSpPr txBox="1"/>
          <p:nvPr/>
        </p:nvSpPr>
        <p:spPr>
          <a:xfrm>
            <a:off x="5922590" y="2895297"/>
            <a:ext cx="35631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活动内容构成</a:t>
            </a:r>
          </a:p>
        </p:txBody>
      </p:sp>
      <p:sp>
        <p:nvSpPr>
          <p:cNvPr id="47" name="矩形 46"/>
          <p:cNvSpPr/>
          <p:nvPr/>
        </p:nvSpPr>
        <p:spPr>
          <a:xfrm>
            <a:off x="6069743" y="3710384"/>
            <a:ext cx="3137334" cy="2945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315" spc="788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COMPANY PROFILE</a:t>
            </a:r>
          </a:p>
        </p:txBody>
      </p:sp>
      <p:cxnSp>
        <p:nvCxnSpPr>
          <p:cNvPr id="48" name="直接连接符 47"/>
          <p:cNvCxnSpPr/>
          <p:nvPr/>
        </p:nvCxnSpPr>
        <p:spPr>
          <a:xfrm>
            <a:off x="6237451" y="4132834"/>
            <a:ext cx="396943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文本框 48"/>
          <p:cNvSpPr txBox="1"/>
          <p:nvPr/>
        </p:nvSpPr>
        <p:spPr>
          <a:xfrm>
            <a:off x="6076955" y="4193791"/>
            <a:ext cx="5678336" cy="54021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en-US" altLang="zh-CN" sz="1315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Calibri Light" panose="020F0302020204030204" pitchFamily="34" charset="0"/>
              </a:rPr>
              <a:t>The user can demonstrate on a projector or computer, or print the presentation and make it into a film to be used in a wider field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/>
      <p:bldP spid="46" grpId="0"/>
      <p:bldP spid="47" grpId="0"/>
      <p:bldP spid="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5103336" y="2139575"/>
            <a:ext cx="576619" cy="57665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09" rIns="91418" bIns="45709" rtlCol="0" anchor="ctr"/>
          <a:lstStyle/>
          <a:p>
            <a:pPr algn="ctr"/>
            <a:r>
              <a:rPr lang="en-US" altLang="zh-CN" sz="2400" dirty="0"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1</a:t>
            </a:r>
            <a:endParaRPr lang="zh-CN" altLang="en-US" sz="2400" dirty="0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5667770" y="2406244"/>
            <a:ext cx="1007035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椭圆 9"/>
          <p:cNvSpPr/>
          <p:nvPr/>
        </p:nvSpPr>
        <p:spPr>
          <a:xfrm>
            <a:off x="5103336" y="3071311"/>
            <a:ext cx="576619" cy="57665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09" rIns="91418" bIns="45709" rtlCol="0" anchor="ctr"/>
          <a:lstStyle/>
          <a:p>
            <a:pPr algn="ctr"/>
            <a:r>
              <a:rPr lang="en-US" altLang="zh-CN" sz="2400" dirty="0"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2</a:t>
            </a:r>
            <a:endParaRPr lang="zh-CN" altLang="en-US" sz="2400" dirty="0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5667772" y="3337979"/>
            <a:ext cx="1007035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椭圆 13"/>
          <p:cNvSpPr/>
          <p:nvPr/>
        </p:nvSpPr>
        <p:spPr>
          <a:xfrm>
            <a:off x="5103336" y="3986397"/>
            <a:ext cx="576619" cy="57665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09" rIns="91418" bIns="45709" rtlCol="0" anchor="ctr"/>
          <a:lstStyle/>
          <a:p>
            <a:pPr algn="ctr"/>
            <a:r>
              <a:rPr lang="en-US" altLang="zh-CN" sz="2400" dirty="0"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3</a:t>
            </a:r>
            <a:endParaRPr lang="zh-CN" altLang="en-US" sz="2400" dirty="0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5667772" y="4253066"/>
            <a:ext cx="1007035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椭圆 16"/>
          <p:cNvSpPr/>
          <p:nvPr/>
        </p:nvSpPr>
        <p:spPr>
          <a:xfrm>
            <a:off x="5103338" y="4884687"/>
            <a:ext cx="576619" cy="57665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09" rIns="91418" bIns="45709" rtlCol="0" anchor="ctr"/>
          <a:lstStyle/>
          <a:p>
            <a:pPr algn="ctr"/>
            <a:r>
              <a:rPr lang="en-US" altLang="zh-CN" sz="2400" dirty="0"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4</a:t>
            </a:r>
            <a:endParaRPr lang="zh-CN" altLang="en-US" sz="2400" dirty="0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5667773" y="5151355"/>
            <a:ext cx="1007035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9"/>
          <p:cNvGrpSpPr/>
          <p:nvPr/>
        </p:nvGrpSpPr>
        <p:grpSpPr>
          <a:xfrm>
            <a:off x="670463" y="1998050"/>
            <a:ext cx="3757923" cy="3767865"/>
            <a:chOff x="9047294" y="2420132"/>
            <a:chExt cx="3920868" cy="3932135"/>
          </a:xfrm>
        </p:grpSpPr>
        <p:sp>
          <p:nvSpPr>
            <p:cNvPr id="21" name="Oval 7"/>
            <p:cNvSpPr>
              <a:spLocks noChangeArrowheads="1"/>
            </p:cNvSpPr>
            <p:nvPr/>
          </p:nvSpPr>
          <p:spPr bwMode="auto">
            <a:xfrm>
              <a:off x="9047294" y="2420132"/>
              <a:ext cx="3920868" cy="3932135"/>
            </a:xfrm>
            <a:prstGeom prst="ellipse">
              <a:avLst/>
            </a:prstGeom>
            <a:noFill/>
            <a:ln w="9525" cap="flat">
              <a:solidFill>
                <a:schemeClr val="bg1">
                  <a:lumMod val="65000"/>
                </a:schemeClr>
              </a:solidFill>
              <a:prstDash val="sys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770" tIns="60887" rIns="121770" bIns="60887" numCol="1" anchor="t" anchorCtr="0" compatLnSpc="1"/>
            <a:lstStyle/>
            <a:p>
              <a:endParaRPr lang="zh-CN" altLang="en-US" sz="1865" dirty="0"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  <p:sp>
          <p:nvSpPr>
            <p:cNvPr id="22" name="Freeform 34"/>
            <p:cNvSpPr/>
            <p:nvPr/>
          </p:nvSpPr>
          <p:spPr bwMode="auto">
            <a:xfrm>
              <a:off x="9521570" y="2931414"/>
              <a:ext cx="1362315" cy="1372639"/>
            </a:xfrm>
            <a:custGeom>
              <a:avLst/>
              <a:gdLst>
                <a:gd name="T0" fmla="*/ 33 w 66"/>
                <a:gd name="T1" fmla="*/ 0 h 66"/>
                <a:gd name="T2" fmla="*/ 66 w 66"/>
                <a:gd name="T3" fmla="*/ 33 h 66"/>
                <a:gd name="T4" fmla="*/ 64 w 66"/>
                <a:gd name="T5" fmla="*/ 46 h 66"/>
                <a:gd name="T6" fmla="*/ 50 w 66"/>
                <a:gd name="T7" fmla="*/ 36 h 66"/>
                <a:gd name="T8" fmla="*/ 50 w 66"/>
                <a:gd name="T9" fmla="*/ 33 h 66"/>
                <a:gd name="T10" fmla="*/ 33 w 66"/>
                <a:gd name="T11" fmla="*/ 16 h 66"/>
                <a:gd name="T12" fmla="*/ 16 w 66"/>
                <a:gd name="T13" fmla="*/ 33 h 66"/>
                <a:gd name="T14" fmla="*/ 33 w 66"/>
                <a:gd name="T15" fmla="*/ 50 h 66"/>
                <a:gd name="T16" fmla="*/ 34 w 66"/>
                <a:gd name="T17" fmla="*/ 50 h 66"/>
                <a:gd name="T18" fmla="*/ 34 w 66"/>
                <a:gd name="T19" fmla="*/ 51 h 66"/>
                <a:gd name="T20" fmla="*/ 42 w 66"/>
                <a:gd name="T21" fmla="*/ 65 h 66"/>
                <a:gd name="T22" fmla="*/ 33 w 66"/>
                <a:gd name="T23" fmla="*/ 66 h 66"/>
                <a:gd name="T24" fmla="*/ 0 w 66"/>
                <a:gd name="T25" fmla="*/ 33 h 66"/>
                <a:gd name="T26" fmla="*/ 33 w 66"/>
                <a:gd name="T2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6" h="66">
                  <a:moveTo>
                    <a:pt x="33" y="0"/>
                  </a:moveTo>
                  <a:cubicBezTo>
                    <a:pt x="51" y="0"/>
                    <a:pt x="66" y="15"/>
                    <a:pt x="66" y="33"/>
                  </a:cubicBezTo>
                  <a:cubicBezTo>
                    <a:pt x="66" y="38"/>
                    <a:pt x="66" y="42"/>
                    <a:pt x="64" y="46"/>
                  </a:cubicBezTo>
                  <a:cubicBezTo>
                    <a:pt x="62" y="40"/>
                    <a:pt x="56" y="36"/>
                    <a:pt x="50" y="36"/>
                  </a:cubicBezTo>
                  <a:cubicBezTo>
                    <a:pt x="50" y="35"/>
                    <a:pt x="50" y="34"/>
                    <a:pt x="50" y="33"/>
                  </a:cubicBezTo>
                  <a:cubicBezTo>
                    <a:pt x="50" y="24"/>
                    <a:pt x="42" y="16"/>
                    <a:pt x="33" y="16"/>
                  </a:cubicBezTo>
                  <a:cubicBezTo>
                    <a:pt x="24" y="16"/>
                    <a:pt x="16" y="24"/>
                    <a:pt x="16" y="33"/>
                  </a:cubicBezTo>
                  <a:cubicBezTo>
                    <a:pt x="16" y="42"/>
                    <a:pt x="24" y="50"/>
                    <a:pt x="33" y="50"/>
                  </a:cubicBezTo>
                  <a:cubicBezTo>
                    <a:pt x="34" y="50"/>
                    <a:pt x="34" y="50"/>
                    <a:pt x="34" y="50"/>
                  </a:cubicBezTo>
                  <a:cubicBezTo>
                    <a:pt x="34" y="50"/>
                    <a:pt x="34" y="51"/>
                    <a:pt x="34" y="51"/>
                  </a:cubicBezTo>
                  <a:cubicBezTo>
                    <a:pt x="34" y="57"/>
                    <a:pt x="37" y="63"/>
                    <a:pt x="42" y="65"/>
                  </a:cubicBezTo>
                  <a:cubicBezTo>
                    <a:pt x="39" y="66"/>
                    <a:pt x="36" y="66"/>
                    <a:pt x="33" y="66"/>
                  </a:cubicBezTo>
                  <a:cubicBezTo>
                    <a:pt x="15" y="66"/>
                    <a:pt x="0" y="51"/>
                    <a:pt x="0" y="33"/>
                  </a:cubicBezTo>
                  <a:cubicBezTo>
                    <a:pt x="0" y="15"/>
                    <a:pt x="15" y="0"/>
                    <a:pt x="33" y="0"/>
                  </a:cubicBezTo>
                  <a:close/>
                </a:path>
              </a:pathLst>
            </a:custGeom>
            <a:solidFill>
              <a:schemeClr val="accent4"/>
            </a:solidFill>
            <a:ln w="4" cap="flat">
              <a:noFill/>
              <a:prstDash val="solid"/>
              <a:miter lim="800000"/>
            </a:ln>
          </p:spPr>
          <p:txBody>
            <a:bodyPr vert="horz" wrap="square" lIns="121770" tIns="60887" rIns="121770" bIns="60887" numCol="1" anchor="t" anchorCtr="0" compatLnSpc="1"/>
            <a:lstStyle/>
            <a:p>
              <a:endParaRPr lang="zh-CN" altLang="en-US" sz="1865" b="1" dirty="0"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  <p:sp>
          <p:nvSpPr>
            <p:cNvPr id="23" name="Freeform 35"/>
            <p:cNvSpPr/>
            <p:nvPr/>
          </p:nvSpPr>
          <p:spPr bwMode="auto">
            <a:xfrm>
              <a:off x="9521570" y="4469169"/>
              <a:ext cx="1362315" cy="1382956"/>
            </a:xfrm>
            <a:custGeom>
              <a:avLst/>
              <a:gdLst>
                <a:gd name="T0" fmla="*/ 33 w 66"/>
                <a:gd name="T1" fmla="*/ 67 h 67"/>
                <a:gd name="T2" fmla="*/ 66 w 66"/>
                <a:gd name="T3" fmla="*/ 33 h 67"/>
                <a:gd name="T4" fmla="*/ 64 w 66"/>
                <a:gd name="T5" fmla="*/ 20 h 67"/>
                <a:gd name="T6" fmla="*/ 50 w 66"/>
                <a:gd name="T7" fmla="*/ 30 h 67"/>
                <a:gd name="T8" fmla="*/ 50 w 66"/>
                <a:gd name="T9" fmla="*/ 33 h 67"/>
                <a:gd name="T10" fmla="*/ 33 w 66"/>
                <a:gd name="T11" fmla="*/ 50 h 67"/>
                <a:gd name="T12" fmla="*/ 16 w 66"/>
                <a:gd name="T13" fmla="*/ 33 h 67"/>
                <a:gd name="T14" fmla="*/ 33 w 66"/>
                <a:gd name="T15" fmla="*/ 17 h 67"/>
                <a:gd name="T16" fmla="*/ 34 w 66"/>
                <a:gd name="T17" fmla="*/ 17 h 67"/>
                <a:gd name="T18" fmla="*/ 34 w 66"/>
                <a:gd name="T19" fmla="*/ 15 h 67"/>
                <a:gd name="T20" fmla="*/ 42 w 66"/>
                <a:gd name="T21" fmla="*/ 1 h 67"/>
                <a:gd name="T22" fmla="*/ 33 w 66"/>
                <a:gd name="T23" fmla="*/ 0 h 67"/>
                <a:gd name="T24" fmla="*/ 0 w 66"/>
                <a:gd name="T25" fmla="*/ 33 h 67"/>
                <a:gd name="T26" fmla="*/ 33 w 66"/>
                <a:gd name="T27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6" h="67">
                  <a:moveTo>
                    <a:pt x="33" y="67"/>
                  </a:moveTo>
                  <a:cubicBezTo>
                    <a:pt x="51" y="67"/>
                    <a:pt x="66" y="52"/>
                    <a:pt x="66" y="33"/>
                  </a:cubicBezTo>
                  <a:cubicBezTo>
                    <a:pt x="66" y="29"/>
                    <a:pt x="66" y="24"/>
                    <a:pt x="64" y="20"/>
                  </a:cubicBezTo>
                  <a:cubicBezTo>
                    <a:pt x="62" y="26"/>
                    <a:pt x="56" y="30"/>
                    <a:pt x="50" y="30"/>
                  </a:cubicBezTo>
                  <a:cubicBezTo>
                    <a:pt x="50" y="31"/>
                    <a:pt x="50" y="32"/>
                    <a:pt x="50" y="33"/>
                  </a:cubicBezTo>
                  <a:cubicBezTo>
                    <a:pt x="50" y="43"/>
                    <a:pt x="42" y="50"/>
                    <a:pt x="33" y="50"/>
                  </a:cubicBezTo>
                  <a:cubicBezTo>
                    <a:pt x="24" y="50"/>
                    <a:pt x="16" y="43"/>
                    <a:pt x="16" y="33"/>
                  </a:cubicBezTo>
                  <a:cubicBezTo>
                    <a:pt x="16" y="24"/>
                    <a:pt x="24" y="17"/>
                    <a:pt x="33" y="17"/>
                  </a:cubicBezTo>
                  <a:cubicBezTo>
                    <a:pt x="34" y="17"/>
                    <a:pt x="34" y="17"/>
                    <a:pt x="34" y="17"/>
                  </a:cubicBezTo>
                  <a:cubicBezTo>
                    <a:pt x="34" y="16"/>
                    <a:pt x="34" y="16"/>
                    <a:pt x="34" y="15"/>
                  </a:cubicBezTo>
                  <a:cubicBezTo>
                    <a:pt x="34" y="9"/>
                    <a:pt x="37" y="4"/>
                    <a:pt x="42" y="1"/>
                  </a:cubicBezTo>
                  <a:cubicBezTo>
                    <a:pt x="39" y="0"/>
                    <a:pt x="36" y="0"/>
                    <a:pt x="33" y="0"/>
                  </a:cubicBezTo>
                  <a:cubicBezTo>
                    <a:pt x="15" y="0"/>
                    <a:pt x="0" y="15"/>
                    <a:pt x="0" y="33"/>
                  </a:cubicBezTo>
                  <a:cubicBezTo>
                    <a:pt x="0" y="52"/>
                    <a:pt x="15" y="67"/>
                    <a:pt x="33" y="67"/>
                  </a:cubicBezTo>
                  <a:close/>
                </a:path>
              </a:pathLst>
            </a:custGeom>
            <a:solidFill>
              <a:schemeClr val="accent3"/>
            </a:solidFill>
            <a:ln w="4" cap="flat">
              <a:noFill/>
              <a:prstDash val="solid"/>
              <a:miter lim="800000"/>
            </a:ln>
          </p:spPr>
          <p:txBody>
            <a:bodyPr vert="horz" wrap="square" lIns="121770" tIns="60887" rIns="121770" bIns="60887" numCol="1" anchor="t" anchorCtr="0" compatLnSpc="1"/>
            <a:lstStyle/>
            <a:p>
              <a:endParaRPr lang="zh-CN" altLang="en-US" sz="1865" b="1" dirty="0"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  <p:sp>
          <p:nvSpPr>
            <p:cNvPr id="24" name="Freeform 37"/>
            <p:cNvSpPr/>
            <p:nvPr/>
          </p:nvSpPr>
          <p:spPr bwMode="auto">
            <a:xfrm>
              <a:off x="11110936" y="2931414"/>
              <a:ext cx="1382957" cy="1372639"/>
            </a:xfrm>
            <a:custGeom>
              <a:avLst/>
              <a:gdLst>
                <a:gd name="T0" fmla="*/ 34 w 67"/>
                <a:gd name="T1" fmla="*/ 0 h 66"/>
                <a:gd name="T2" fmla="*/ 0 w 67"/>
                <a:gd name="T3" fmla="*/ 33 h 66"/>
                <a:gd name="T4" fmla="*/ 3 w 67"/>
                <a:gd name="T5" fmla="*/ 46 h 66"/>
                <a:gd name="T6" fmla="*/ 17 w 67"/>
                <a:gd name="T7" fmla="*/ 36 h 66"/>
                <a:gd name="T8" fmla="*/ 17 w 67"/>
                <a:gd name="T9" fmla="*/ 33 h 66"/>
                <a:gd name="T10" fmla="*/ 34 w 67"/>
                <a:gd name="T11" fmla="*/ 16 h 66"/>
                <a:gd name="T12" fmla="*/ 51 w 67"/>
                <a:gd name="T13" fmla="*/ 33 h 66"/>
                <a:gd name="T14" fmla="*/ 34 w 67"/>
                <a:gd name="T15" fmla="*/ 50 h 66"/>
                <a:gd name="T16" fmla="*/ 33 w 67"/>
                <a:gd name="T17" fmla="*/ 50 h 66"/>
                <a:gd name="T18" fmla="*/ 33 w 67"/>
                <a:gd name="T19" fmla="*/ 51 h 66"/>
                <a:gd name="T20" fmla="*/ 24 w 67"/>
                <a:gd name="T21" fmla="*/ 65 h 66"/>
                <a:gd name="T22" fmla="*/ 34 w 67"/>
                <a:gd name="T23" fmla="*/ 66 h 66"/>
                <a:gd name="T24" fmla="*/ 67 w 67"/>
                <a:gd name="T25" fmla="*/ 33 h 66"/>
                <a:gd name="T26" fmla="*/ 34 w 67"/>
                <a:gd name="T2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7" h="66">
                  <a:moveTo>
                    <a:pt x="34" y="0"/>
                  </a:moveTo>
                  <a:cubicBezTo>
                    <a:pt x="15" y="0"/>
                    <a:pt x="0" y="15"/>
                    <a:pt x="0" y="33"/>
                  </a:cubicBezTo>
                  <a:cubicBezTo>
                    <a:pt x="0" y="38"/>
                    <a:pt x="1" y="42"/>
                    <a:pt x="3" y="46"/>
                  </a:cubicBezTo>
                  <a:cubicBezTo>
                    <a:pt x="5" y="40"/>
                    <a:pt x="11" y="36"/>
                    <a:pt x="17" y="36"/>
                  </a:cubicBezTo>
                  <a:cubicBezTo>
                    <a:pt x="17" y="35"/>
                    <a:pt x="17" y="34"/>
                    <a:pt x="17" y="33"/>
                  </a:cubicBezTo>
                  <a:cubicBezTo>
                    <a:pt x="17" y="24"/>
                    <a:pt x="24" y="16"/>
                    <a:pt x="34" y="16"/>
                  </a:cubicBezTo>
                  <a:cubicBezTo>
                    <a:pt x="43" y="16"/>
                    <a:pt x="51" y="24"/>
                    <a:pt x="51" y="33"/>
                  </a:cubicBezTo>
                  <a:cubicBezTo>
                    <a:pt x="51" y="42"/>
                    <a:pt x="43" y="50"/>
                    <a:pt x="34" y="50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33" y="50"/>
                    <a:pt x="33" y="51"/>
                    <a:pt x="33" y="51"/>
                  </a:cubicBezTo>
                  <a:cubicBezTo>
                    <a:pt x="33" y="57"/>
                    <a:pt x="29" y="63"/>
                    <a:pt x="24" y="65"/>
                  </a:cubicBezTo>
                  <a:cubicBezTo>
                    <a:pt x="27" y="66"/>
                    <a:pt x="30" y="66"/>
                    <a:pt x="34" y="66"/>
                  </a:cubicBezTo>
                  <a:cubicBezTo>
                    <a:pt x="52" y="66"/>
                    <a:pt x="67" y="51"/>
                    <a:pt x="67" y="33"/>
                  </a:cubicBezTo>
                  <a:cubicBezTo>
                    <a:pt x="67" y="15"/>
                    <a:pt x="52" y="0"/>
                    <a:pt x="34" y="0"/>
                  </a:cubicBezTo>
                  <a:close/>
                </a:path>
              </a:pathLst>
            </a:custGeom>
            <a:solidFill>
              <a:schemeClr val="accent1"/>
            </a:solidFill>
            <a:ln w="4" cap="flat">
              <a:noFill/>
              <a:prstDash val="solid"/>
              <a:miter lim="800000"/>
            </a:ln>
          </p:spPr>
          <p:txBody>
            <a:bodyPr vert="horz" wrap="square" lIns="121770" tIns="60887" rIns="121770" bIns="60887" numCol="1" anchor="t" anchorCtr="0" compatLnSpc="1"/>
            <a:lstStyle/>
            <a:p>
              <a:endParaRPr lang="zh-CN" altLang="en-US" sz="1865" b="1" dirty="0"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  <p:sp>
          <p:nvSpPr>
            <p:cNvPr id="25" name="Freeform 39"/>
            <p:cNvSpPr/>
            <p:nvPr/>
          </p:nvSpPr>
          <p:spPr bwMode="auto">
            <a:xfrm>
              <a:off x="11110936" y="4469169"/>
              <a:ext cx="1382957" cy="1382956"/>
            </a:xfrm>
            <a:custGeom>
              <a:avLst/>
              <a:gdLst>
                <a:gd name="T0" fmla="*/ 34 w 67"/>
                <a:gd name="T1" fmla="*/ 67 h 67"/>
                <a:gd name="T2" fmla="*/ 0 w 67"/>
                <a:gd name="T3" fmla="*/ 33 h 67"/>
                <a:gd name="T4" fmla="*/ 3 w 67"/>
                <a:gd name="T5" fmla="*/ 20 h 67"/>
                <a:gd name="T6" fmla="*/ 17 w 67"/>
                <a:gd name="T7" fmla="*/ 30 h 67"/>
                <a:gd name="T8" fmla="*/ 17 w 67"/>
                <a:gd name="T9" fmla="*/ 33 h 67"/>
                <a:gd name="T10" fmla="*/ 34 w 67"/>
                <a:gd name="T11" fmla="*/ 50 h 67"/>
                <a:gd name="T12" fmla="*/ 51 w 67"/>
                <a:gd name="T13" fmla="*/ 33 h 67"/>
                <a:gd name="T14" fmla="*/ 34 w 67"/>
                <a:gd name="T15" fmla="*/ 17 h 67"/>
                <a:gd name="T16" fmla="*/ 33 w 67"/>
                <a:gd name="T17" fmla="*/ 17 h 67"/>
                <a:gd name="T18" fmla="*/ 33 w 67"/>
                <a:gd name="T19" fmla="*/ 15 h 67"/>
                <a:gd name="T20" fmla="*/ 24 w 67"/>
                <a:gd name="T21" fmla="*/ 1 h 67"/>
                <a:gd name="T22" fmla="*/ 34 w 67"/>
                <a:gd name="T23" fmla="*/ 0 h 67"/>
                <a:gd name="T24" fmla="*/ 67 w 67"/>
                <a:gd name="T25" fmla="*/ 33 h 67"/>
                <a:gd name="T26" fmla="*/ 34 w 67"/>
                <a:gd name="T27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7" h="67">
                  <a:moveTo>
                    <a:pt x="34" y="67"/>
                  </a:moveTo>
                  <a:cubicBezTo>
                    <a:pt x="15" y="67"/>
                    <a:pt x="0" y="52"/>
                    <a:pt x="0" y="33"/>
                  </a:cubicBezTo>
                  <a:cubicBezTo>
                    <a:pt x="0" y="29"/>
                    <a:pt x="1" y="24"/>
                    <a:pt x="3" y="20"/>
                  </a:cubicBezTo>
                  <a:cubicBezTo>
                    <a:pt x="5" y="26"/>
                    <a:pt x="11" y="30"/>
                    <a:pt x="17" y="30"/>
                  </a:cubicBezTo>
                  <a:cubicBezTo>
                    <a:pt x="17" y="31"/>
                    <a:pt x="17" y="32"/>
                    <a:pt x="17" y="33"/>
                  </a:cubicBezTo>
                  <a:cubicBezTo>
                    <a:pt x="17" y="43"/>
                    <a:pt x="24" y="50"/>
                    <a:pt x="34" y="50"/>
                  </a:cubicBezTo>
                  <a:cubicBezTo>
                    <a:pt x="43" y="50"/>
                    <a:pt x="51" y="43"/>
                    <a:pt x="51" y="33"/>
                  </a:cubicBezTo>
                  <a:cubicBezTo>
                    <a:pt x="51" y="24"/>
                    <a:pt x="43" y="17"/>
                    <a:pt x="34" y="17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3" y="16"/>
                    <a:pt x="33" y="16"/>
                    <a:pt x="33" y="15"/>
                  </a:cubicBezTo>
                  <a:cubicBezTo>
                    <a:pt x="33" y="9"/>
                    <a:pt x="29" y="4"/>
                    <a:pt x="24" y="1"/>
                  </a:cubicBezTo>
                  <a:cubicBezTo>
                    <a:pt x="27" y="0"/>
                    <a:pt x="30" y="0"/>
                    <a:pt x="34" y="0"/>
                  </a:cubicBezTo>
                  <a:cubicBezTo>
                    <a:pt x="52" y="0"/>
                    <a:pt x="67" y="15"/>
                    <a:pt x="67" y="33"/>
                  </a:cubicBezTo>
                  <a:cubicBezTo>
                    <a:pt x="67" y="52"/>
                    <a:pt x="52" y="67"/>
                    <a:pt x="34" y="67"/>
                  </a:cubicBezTo>
                  <a:close/>
                </a:path>
              </a:pathLst>
            </a:custGeom>
            <a:solidFill>
              <a:schemeClr val="accent2"/>
            </a:solidFill>
            <a:ln w="4" cap="flat">
              <a:noFill/>
              <a:prstDash val="solid"/>
              <a:miter lim="800000"/>
            </a:ln>
          </p:spPr>
          <p:txBody>
            <a:bodyPr vert="horz" wrap="square" lIns="121770" tIns="60887" rIns="121770" bIns="60887" numCol="1" anchor="t" anchorCtr="0" compatLnSpc="1"/>
            <a:lstStyle/>
            <a:p>
              <a:endParaRPr lang="zh-CN" altLang="en-US" sz="1865" b="1" dirty="0"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  <p:grpSp>
          <p:nvGrpSpPr>
            <p:cNvPr id="3" name="组合 25"/>
            <p:cNvGrpSpPr/>
            <p:nvPr/>
          </p:nvGrpSpPr>
          <p:grpSpPr>
            <a:xfrm>
              <a:off x="10264647" y="3726102"/>
              <a:ext cx="617239" cy="536670"/>
              <a:chOff x="5481877" y="3723806"/>
              <a:chExt cx="617239" cy="536669"/>
            </a:xfrm>
            <a:solidFill>
              <a:srgbClr val="7C3D67"/>
            </a:solidFill>
          </p:grpSpPr>
          <p:sp>
            <p:nvSpPr>
              <p:cNvPr id="36" name="Oval 32"/>
              <p:cNvSpPr>
                <a:spLocks noChangeArrowheads="1"/>
              </p:cNvSpPr>
              <p:nvPr/>
            </p:nvSpPr>
            <p:spPr bwMode="auto">
              <a:xfrm>
                <a:off x="5481877" y="3723806"/>
                <a:ext cx="536669" cy="536669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21882" tIns="60941" rIns="121882" bIns="60941" numCol="1" anchor="t" anchorCtr="0" compatLnSpc="1"/>
              <a:lstStyle/>
              <a:p>
                <a:endParaRPr lang="zh-CN" altLang="en-US" sz="1865" b="1" dirty="0">
                  <a:latin typeface="Noto Sans S Chinese Thin" panose="020B0200000000000000" pitchFamily="34" charset="-122"/>
                  <a:ea typeface="Noto Sans S Chinese Thin" panose="020B0200000000000000" pitchFamily="34" charset="-122"/>
                </a:endParaRPr>
              </a:p>
            </p:txBody>
          </p:sp>
          <p:sp>
            <p:nvSpPr>
              <p:cNvPr id="37" name="Oval 33"/>
              <p:cNvSpPr>
                <a:spLocks noChangeArrowheads="1"/>
              </p:cNvSpPr>
              <p:nvPr/>
            </p:nvSpPr>
            <p:spPr bwMode="auto">
              <a:xfrm>
                <a:off x="5481877" y="3723806"/>
                <a:ext cx="536669" cy="536669"/>
              </a:xfrm>
              <a:prstGeom prst="ellipse">
                <a:avLst/>
              </a:prstGeom>
              <a:solidFill>
                <a:schemeClr val="accent4"/>
              </a:solidFill>
              <a:ln w="4" cap="flat">
                <a:noFill/>
                <a:prstDash val="solid"/>
                <a:miter lim="800000"/>
              </a:ln>
            </p:spPr>
            <p:txBody>
              <a:bodyPr vert="horz" wrap="square" lIns="121882" tIns="60941" rIns="121882" bIns="60941" numCol="1" anchor="t" anchorCtr="0" compatLnSpc="1"/>
              <a:lstStyle/>
              <a:p>
                <a:endParaRPr lang="zh-CN" altLang="en-US" sz="1865" b="1" dirty="0">
                  <a:latin typeface="Noto Sans S Chinese Thin" panose="020B0200000000000000" pitchFamily="34" charset="-122"/>
                  <a:ea typeface="Noto Sans S Chinese Thin" panose="020B0200000000000000" pitchFamily="34" charset="-122"/>
                </a:endParaRPr>
              </a:p>
            </p:txBody>
          </p:sp>
          <p:sp>
            <p:nvSpPr>
              <p:cNvPr id="38" name="TextBox 20"/>
              <p:cNvSpPr txBox="1"/>
              <p:nvPr/>
            </p:nvSpPr>
            <p:spPr>
              <a:xfrm>
                <a:off x="5516319" y="3774001"/>
                <a:ext cx="582797" cy="438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135" spc="-151" dirty="0">
                    <a:solidFill>
                      <a:schemeClr val="bg1"/>
                    </a:solidFill>
                    <a:latin typeface="Noto Sans S Chinese Thin" panose="020B0200000000000000" pitchFamily="34" charset="-122"/>
                    <a:ea typeface="Noto Sans S Chinese Thin" panose="020B0200000000000000" pitchFamily="34" charset="-122"/>
                  </a:rPr>
                  <a:t>01</a:t>
                </a:r>
                <a:endParaRPr lang="zh-CN" altLang="en-US" sz="2135" spc="-151" dirty="0">
                  <a:solidFill>
                    <a:schemeClr val="bg1"/>
                  </a:solidFill>
                  <a:latin typeface="Noto Sans S Chinese Thin" panose="020B0200000000000000" pitchFamily="34" charset="-122"/>
                  <a:ea typeface="Noto Sans S Chinese Thin" panose="020B0200000000000000" pitchFamily="34" charset="-122"/>
                </a:endParaRPr>
              </a:p>
            </p:txBody>
          </p:sp>
        </p:grpSp>
        <p:grpSp>
          <p:nvGrpSpPr>
            <p:cNvPr id="4" name="组合 26"/>
            <p:cNvGrpSpPr/>
            <p:nvPr/>
          </p:nvGrpSpPr>
          <p:grpSpPr>
            <a:xfrm>
              <a:off x="11193502" y="3726102"/>
              <a:ext cx="608913" cy="536670"/>
              <a:chOff x="6410728" y="3723806"/>
              <a:chExt cx="608913" cy="536669"/>
            </a:xfrm>
            <a:solidFill>
              <a:srgbClr val="DF6282"/>
            </a:solidFill>
          </p:grpSpPr>
          <p:sp>
            <p:nvSpPr>
              <p:cNvPr id="34" name="Oval 38"/>
              <p:cNvSpPr>
                <a:spLocks noChangeArrowheads="1"/>
              </p:cNvSpPr>
              <p:nvPr/>
            </p:nvSpPr>
            <p:spPr bwMode="auto">
              <a:xfrm>
                <a:off x="6410728" y="3723806"/>
                <a:ext cx="536669" cy="536669"/>
              </a:xfrm>
              <a:prstGeom prst="ellipse">
                <a:avLst/>
              </a:prstGeom>
              <a:solidFill>
                <a:schemeClr val="accent1"/>
              </a:solidFill>
              <a:ln w="4" cap="flat">
                <a:noFill/>
                <a:prstDash val="solid"/>
                <a:miter lim="800000"/>
              </a:ln>
            </p:spPr>
            <p:txBody>
              <a:bodyPr vert="horz" wrap="square" lIns="121882" tIns="60941" rIns="121882" bIns="60941" numCol="1" anchor="t" anchorCtr="0" compatLnSpc="1"/>
              <a:lstStyle/>
              <a:p>
                <a:endParaRPr lang="zh-CN" altLang="en-US" sz="1865" b="1" dirty="0">
                  <a:latin typeface="Noto Sans S Chinese Thin" panose="020B0200000000000000" pitchFamily="34" charset="-122"/>
                  <a:ea typeface="Noto Sans S Chinese Thin" panose="020B0200000000000000" pitchFamily="34" charset="-122"/>
                </a:endParaRPr>
              </a:p>
            </p:txBody>
          </p:sp>
          <p:sp>
            <p:nvSpPr>
              <p:cNvPr id="35" name="TextBox 23"/>
              <p:cNvSpPr txBox="1"/>
              <p:nvPr/>
            </p:nvSpPr>
            <p:spPr>
              <a:xfrm>
                <a:off x="6436843" y="3774006"/>
                <a:ext cx="582798" cy="438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135" spc="-151" dirty="0">
                    <a:solidFill>
                      <a:schemeClr val="bg1"/>
                    </a:solidFill>
                    <a:latin typeface="Noto Sans S Chinese Thin" panose="020B0200000000000000" pitchFamily="34" charset="-122"/>
                    <a:ea typeface="Noto Sans S Chinese Thin" panose="020B0200000000000000" pitchFamily="34" charset="-122"/>
                  </a:rPr>
                  <a:t>02</a:t>
                </a:r>
                <a:endParaRPr lang="zh-CN" altLang="en-US" sz="2135" spc="-151" dirty="0">
                  <a:solidFill>
                    <a:schemeClr val="bg1"/>
                  </a:solidFill>
                  <a:latin typeface="Noto Sans S Chinese Thin" panose="020B0200000000000000" pitchFamily="34" charset="-122"/>
                  <a:ea typeface="Noto Sans S Chinese Thin" panose="020B0200000000000000" pitchFamily="34" charset="-122"/>
                </a:endParaRPr>
              </a:p>
            </p:txBody>
          </p:sp>
        </p:grpSp>
        <p:grpSp>
          <p:nvGrpSpPr>
            <p:cNvPr id="5" name="组合 27"/>
            <p:cNvGrpSpPr/>
            <p:nvPr/>
          </p:nvGrpSpPr>
          <p:grpSpPr>
            <a:xfrm>
              <a:off x="11193502" y="4510459"/>
              <a:ext cx="608913" cy="536669"/>
              <a:chOff x="6410728" y="4508169"/>
              <a:chExt cx="608913" cy="536669"/>
            </a:xfrm>
            <a:solidFill>
              <a:srgbClr val="7C3D67"/>
            </a:solidFill>
          </p:grpSpPr>
          <p:sp>
            <p:nvSpPr>
              <p:cNvPr id="32" name="Oval 40"/>
              <p:cNvSpPr>
                <a:spLocks noChangeArrowheads="1"/>
              </p:cNvSpPr>
              <p:nvPr/>
            </p:nvSpPr>
            <p:spPr bwMode="auto">
              <a:xfrm>
                <a:off x="6410728" y="4508169"/>
                <a:ext cx="536669" cy="536669"/>
              </a:xfrm>
              <a:prstGeom prst="ellipse">
                <a:avLst/>
              </a:prstGeom>
              <a:solidFill>
                <a:schemeClr val="accent2"/>
              </a:solidFill>
              <a:ln w="4" cap="flat">
                <a:noFill/>
                <a:prstDash val="solid"/>
                <a:miter lim="800000"/>
              </a:ln>
            </p:spPr>
            <p:txBody>
              <a:bodyPr vert="horz" wrap="square" lIns="121882" tIns="60941" rIns="121882" bIns="60941" numCol="1" anchor="t" anchorCtr="0" compatLnSpc="1"/>
              <a:lstStyle/>
              <a:p>
                <a:endParaRPr lang="zh-CN" altLang="en-US" sz="1865" b="1" dirty="0">
                  <a:latin typeface="Noto Sans S Chinese Thin" panose="020B0200000000000000" pitchFamily="34" charset="-122"/>
                  <a:ea typeface="Noto Sans S Chinese Thin" panose="020B0200000000000000" pitchFamily="34" charset="-122"/>
                </a:endParaRPr>
              </a:p>
            </p:txBody>
          </p:sp>
          <p:sp>
            <p:nvSpPr>
              <p:cNvPr id="33" name="TextBox 26"/>
              <p:cNvSpPr txBox="1"/>
              <p:nvPr/>
            </p:nvSpPr>
            <p:spPr>
              <a:xfrm>
                <a:off x="6436843" y="4545670"/>
                <a:ext cx="582798" cy="4389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135" spc="-151" dirty="0">
                    <a:solidFill>
                      <a:schemeClr val="bg1"/>
                    </a:solidFill>
                    <a:latin typeface="Noto Sans S Chinese Thin" panose="020B0200000000000000" pitchFamily="34" charset="-122"/>
                    <a:ea typeface="Noto Sans S Chinese Thin" panose="020B0200000000000000" pitchFamily="34" charset="-122"/>
                  </a:rPr>
                  <a:t>03</a:t>
                </a:r>
                <a:endParaRPr lang="zh-CN" altLang="en-US" sz="2135" spc="-151" dirty="0">
                  <a:solidFill>
                    <a:schemeClr val="bg1"/>
                  </a:solidFill>
                  <a:latin typeface="Noto Sans S Chinese Thin" panose="020B0200000000000000" pitchFamily="34" charset="-122"/>
                  <a:ea typeface="Noto Sans S Chinese Thin" panose="020B0200000000000000" pitchFamily="34" charset="-122"/>
                </a:endParaRPr>
              </a:p>
            </p:txBody>
          </p:sp>
        </p:grpSp>
        <p:grpSp>
          <p:nvGrpSpPr>
            <p:cNvPr id="8" name="组合 28"/>
            <p:cNvGrpSpPr/>
            <p:nvPr/>
          </p:nvGrpSpPr>
          <p:grpSpPr>
            <a:xfrm>
              <a:off x="10264651" y="4510459"/>
              <a:ext cx="607823" cy="536669"/>
              <a:chOff x="5481877" y="4508169"/>
              <a:chExt cx="607824" cy="536669"/>
            </a:xfrm>
            <a:solidFill>
              <a:srgbClr val="DF6282"/>
            </a:solidFill>
          </p:grpSpPr>
          <p:sp>
            <p:nvSpPr>
              <p:cNvPr id="30" name="Oval 36"/>
              <p:cNvSpPr>
                <a:spLocks noChangeArrowheads="1"/>
              </p:cNvSpPr>
              <p:nvPr/>
            </p:nvSpPr>
            <p:spPr bwMode="auto">
              <a:xfrm>
                <a:off x="5481877" y="4508169"/>
                <a:ext cx="536669" cy="536669"/>
              </a:xfrm>
              <a:prstGeom prst="ellipse">
                <a:avLst/>
              </a:prstGeom>
              <a:solidFill>
                <a:schemeClr val="accent3"/>
              </a:solidFill>
              <a:ln w="4" cap="flat">
                <a:noFill/>
                <a:prstDash val="solid"/>
                <a:miter lim="800000"/>
              </a:ln>
            </p:spPr>
            <p:txBody>
              <a:bodyPr vert="horz" wrap="square" lIns="121882" tIns="60941" rIns="121882" bIns="60941" numCol="1" anchor="t" anchorCtr="0" compatLnSpc="1"/>
              <a:lstStyle/>
              <a:p>
                <a:endParaRPr lang="zh-CN" altLang="en-US" sz="1865" b="1" dirty="0">
                  <a:latin typeface="Noto Sans S Chinese Thin" panose="020B0200000000000000" pitchFamily="34" charset="-122"/>
                  <a:ea typeface="Noto Sans S Chinese Thin" panose="020B0200000000000000" pitchFamily="34" charset="-122"/>
                </a:endParaRPr>
              </a:p>
            </p:txBody>
          </p:sp>
          <p:sp>
            <p:nvSpPr>
              <p:cNvPr id="31" name="TextBox 29"/>
              <p:cNvSpPr txBox="1"/>
              <p:nvPr/>
            </p:nvSpPr>
            <p:spPr>
              <a:xfrm>
                <a:off x="5506902" y="4545670"/>
                <a:ext cx="582799" cy="4389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135" spc="-151" dirty="0">
                    <a:solidFill>
                      <a:schemeClr val="bg1"/>
                    </a:solidFill>
                    <a:latin typeface="Noto Sans S Chinese Thin" panose="020B0200000000000000" pitchFamily="34" charset="-122"/>
                    <a:ea typeface="Noto Sans S Chinese Thin" panose="020B0200000000000000" pitchFamily="34" charset="-122"/>
                  </a:rPr>
                  <a:t>04</a:t>
                </a:r>
                <a:endParaRPr lang="zh-CN" altLang="en-US" sz="2135" spc="-151" dirty="0">
                  <a:solidFill>
                    <a:schemeClr val="bg1"/>
                  </a:solidFill>
                  <a:latin typeface="Noto Sans S Chinese Thin" panose="020B0200000000000000" pitchFamily="34" charset="-122"/>
                  <a:ea typeface="Noto Sans S Chinese Thin" panose="020B0200000000000000" pitchFamily="34" charset="-122"/>
                </a:endParaRPr>
              </a:p>
            </p:txBody>
          </p:sp>
        </p:grpSp>
      </p:grpSp>
      <p:sp>
        <p:nvSpPr>
          <p:cNvPr id="39" name="išľíďè"/>
          <p:cNvSpPr/>
          <p:nvPr/>
        </p:nvSpPr>
        <p:spPr bwMode="auto">
          <a:xfrm>
            <a:off x="6811400" y="2528840"/>
            <a:ext cx="538060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40" name="iSlíďè"/>
          <p:cNvSpPr txBox="1"/>
          <p:nvPr/>
        </p:nvSpPr>
        <p:spPr bwMode="auto">
          <a:xfrm>
            <a:off x="6814240" y="2239208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标题文本预设</a:t>
            </a:r>
          </a:p>
        </p:txBody>
      </p:sp>
      <p:sp>
        <p:nvSpPr>
          <p:cNvPr id="41" name="išľíďè"/>
          <p:cNvSpPr/>
          <p:nvPr/>
        </p:nvSpPr>
        <p:spPr bwMode="auto">
          <a:xfrm>
            <a:off x="6811400" y="3428908"/>
            <a:ext cx="538060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42" name="iSlíďè"/>
          <p:cNvSpPr txBox="1"/>
          <p:nvPr/>
        </p:nvSpPr>
        <p:spPr bwMode="auto">
          <a:xfrm>
            <a:off x="6814240" y="3139276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标题文本预设</a:t>
            </a:r>
          </a:p>
        </p:txBody>
      </p:sp>
      <p:sp>
        <p:nvSpPr>
          <p:cNvPr id="43" name="išľíďè"/>
          <p:cNvSpPr/>
          <p:nvPr/>
        </p:nvSpPr>
        <p:spPr bwMode="auto">
          <a:xfrm>
            <a:off x="6796071" y="4318872"/>
            <a:ext cx="538060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44" name="iSlíďè"/>
          <p:cNvSpPr txBox="1"/>
          <p:nvPr/>
        </p:nvSpPr>
        <p:spPr bwMode="auto">
          <a:xfrm>
            <a:off x="6798911" y="4029240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标题文本预设</a:t>
            </a:r>
          </a:p>
        </p:txBody>
      </p:sp>
      <p:sp>
        <p:nvSpPr>
          <p:cNvPr id="45" name="išľíďè"/>
          <p:cNvSpPr/>
          <p:nvPr/>
        </p:nvSpPr>
        <p:spPr bwMode="auto">
          <a:xfrm>
            <a:off x="6796071" y="5151355"/>
            <a:ext cx="538060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46" name="iSlíďè"/>
          <p:cNvSpPr txBox="1"/>
          <p:nvPr/>
        </p:nvSpPr>
        <p:spPr bwMode="auto">
          <a:xfrm>
            <a:off x="6798911" y="4861723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标题文本预设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4" grpId="0" animBg="1"/>
      <p:bldP spid="17" grpId="0" animBg="1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847726" y="1637543"/>
            <a:ext cx="2079103" cy="3509892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254000" dist="38100" dir="5400000" algn="t" rotWithShape="0">
              <a:schemeClr val="bg1">
                <a:lumMod val="6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Noto Sans S Chinese Light" panose="020B0300000000000000" pitchFamily="34" charset="-122"/>
              <a:ea typeface="Noto Sans S Chinese Light" panose="020B0300000000000000" pitchFamily="34" charset="-122"/>
              <a:sym typeface="Arial" panose="020B060402020202020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46936" y="1910936"/>
            <a:ext cx="2065363" cy="1062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N" sz="3200" dirty="0">
              <a:solidFill>
                <a:schemeClr val="bg1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sym typeface="Arial" panose="020B060402020202020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87933" y="2164994"/>
            <a:ext cx="1606696" cy="55399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lvl="0"/>
            <a:r>
              <a:rPr lang="en-IN" sz="2000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rPr>
              <a:t>Dedicated</a:t>
            </a:r>
          </a:p>
          <a:p>
            <a:pPr lvl="0"/>
            <a:r>
              <a:rPr lang="en-IN" sz="2000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rPr>
              <a:t>Support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999710" y="1637543"/>
            <a:ext cx="2079103" cy="3509892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254000" dist="38100" dir="5400000" algn="t" rotWithShape="0">
              <a:schemeClr val="bg1">
                <a:lumMod val="6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Noto Sans S Chinese Light" panose="020B0300000000000000" pitchFamily="34" charset="-122"/>
              <a:ea typeface="Noto Sans S Chinese Light" panose="020B0300000000000000" pitchFamily="34" charset="-122"/>
              <a:sym typeface="Arial" panose="020B0604020202020204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898921" y="1910936"/>
            <a:ext cx="2065363" cy="1062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N" sz="3200" dirty="0">
              <a:solidFill>
                <a:schemeClr val="bg1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sym typeface="Arial" panose="020B0604020202020204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160765" y="2174518"/>
            <a:ext cx="1799967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en-IN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rPr>
              <a:t>Advertisement</a:t>
            </a:r>
          </a:p>
          <a:p>
            <a:pPr lvl="0"/>
            <a:r>
              <a:rPr lang="en-IN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rPr>
              <a:t>Support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151695" y="1637543"/>
            <a:ext cx="2079103" cy="3509892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254000" dist="38100" dir="5400000" algn="t" rotWithShape="0">
              <a:schemeClr val="bg1">
                <a:lumMod val="6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Noto Sans S Chinese Light" panose="020B0300000000000000" pitchFamily="34" charset="-122"/>
              <a:ea typeface="Noto Sans S Chinese Light" panose="020B0300000000000000" pitchFamily="34" charset="-122"/>
              <a:sym typeface="Arial" panose="020B0604020202020204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050905" y="1910936"/>
            <a:ext cx="2065363" cy="1062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N" sz="3200" dirty="0">
              <a:solidFill>
                <a:schemeClr val="bg1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sym typeface="Arial" panose="020B0604020202020204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307778" y="2164994"/>
            <a:ext cx="1590823" cy="553999"/>
          </a:xfrm>
          <a:prstGeom prst="rect">
            <a:avLst/>
          </a:prstGeom>
          <a:noFill/>
        </p:spPr>
        <p:txBody>
          <a:bodyPr wrap="none" lIns="0" tIns="0" rIns="0" bIns="0" rtlCol="0">
            <a:normAutofit fontScale="92500" lnSpcReduction="20000"/>
          </a:bodyPr>
          <a:lstStyle/>
          <a:p>
            <a:pPr lvl="0">
              <a:lnSpc>
                <a:spcPct val="110000"/>
              </a:lnSpc>
            </a:pPr>
            <a:r>
              <a:rPr lang="en-IN" sz="2000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rPr>
              <a:t>Product </a:t>
            </a:r>
          </a:p>
          <a:p>
            <a:pPr lvl="0">
              <a:lnSpc>
                <a:spcPct val="110000"/>
              </a:lnSpc>
            </a:pPr>
            <a:r>
              <a:rPr lang="en-IN" sz="2000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rPr>
              <a:t>Launch</a:t>
            </a:r>
          </a:p>
        </p:txBody>
      </p:sp>
      <p:sp>
        <p:nvSpPr>
          <p:cNvPr id="76" name="Rectangle 75"/>
          <p:cNvSpPr/>
          <p:nvPr/>
        </p:nvSpPr>
        <p:spPr>
          <a:xfrm>
            <a:off x="7303681" y="1637543"/>
            <a:ext cx="2079103" cy="3509892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254000" dist="38100" dir="5400000" algn="t" rotWithShape="0">
              <a:schemeClr val="bg1">
                <a:lumMod val="6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Noto Sans S Chinese Light" panose="020B0300000000000000" pitchFamily="34" charset="-122"/>
              <a:ea typeface="Noto Sans S Chinese Light" panose="020B0300000000000000" pitchFamily="34" charset="-122"/>
              <a:sym typeface="Arial" panose="020B0604020202020204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202891" y="1910936"/>
            <a:ext cx="2065363" cy="1062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N" sz="3200" dirty="0">
              <a:solidFill>
                <a:schemeClr val="bg1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sym typeface="Arial" panose="020B0604020202020204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491092" y="2164994"/>
            <a:ext cx="1559493" cy="553999"/>
          </a:xfrm>
          <a:prstGeom prst="rect">
            <a:avLst/>
          </a:prstGeom>
          <a:noFill/>
        </p:spPr>
        <p:txBody>
          <a:bodyPr wrap="none" lIns="0" tIns="0" rIns="0" bIns="0" rtlCol="0">
            <a:normAutofit fontScale="92500" lnSpcReduction="20000"/>
          </a:bodyPr>
          <a:lstStyle/>
          <a:p>
            <a:pPr lvl="0">
              <a:lnSpc>
                <a:spcPct val="110000"/>
              </a:lnSpc>
            </a:pPr>
            <a:r>
              <a:rPr lang="en-IN" sz="2000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rPr>
              <a:t>Multi</a:t>
            </a:r>
          </a:p>
          <a:p>
            <a:pPr lvl="0">
              <a:lnSpc>
                <a:spcPct val="110000"/>
              </a:lnSpc>
            </a:pPr>
            <a:r>
              <a:rPr lang="en-IN" sz="2000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rPr>
              <a:t>Color</a:t>
            </a:r>
          </a:p>
        </p:txBody>
      </p:sp>
      <p:sp>
        <p:nvSpPr>
          <p:cNvPr id="83" name="Rectangle 82"/>
          <p:cNvSpPr/>
          <p:nvPr/>
        </p:nvSpPr>
        <p:spPr>
          <a:xfrm>
            <a:off x="9455666" y="1637543"/>
            <a:ext cx="2079103" cy="3509892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254000" dist="38100" dir="5400000" algn="t" rotWithShape="0">
              <a:schemeClr val="bg1">
                <a:lumMod val="6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Noto Sans S Chinese Light" panose="020B0300000000000000" pitchFamily="34" charset="-122"/>
              <a:ea typeface="Noto Sans S Chinese Light" panose="020B0300000000000000" pitchFamily="34" charset="-122"/>
              <a:sym typeface="Arial" panose="020B0604020202020204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9354876" y="1910936"/>
            <a:ext cx="2065363" cy="106211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N" sz="3200" dirty="0">
              <a:solidFill>
                <a:schemeClr val="bg1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sym typeface="Arial" panose="020B0604020202020204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9668996" y="2164994"/>
            <a:ext cx="1533573" cy="553999"/>
          </a:xfrm>
          <a:prstGeom prst="rect">
            <a:avLst/>
          </a:prstGeom>
          <a:noFill/>
        </p:spPr>
        <p:txBody>
          <a:bodyPr wrap="none" lIns="0" tIns="0" rIns="0" bIns="0" rtlCol="0">
            <a:normAutofit fontScale="92500" lnSpcReduction="20000"/>
          </a:bodyPr>
          <a:lstStyle/>
          <a:p>
            <a:pPr lvl="0">
              <a:lnSpc>
                <a:spcPct val="110000"/>
              </a:lnSpc>
            </a:pPr>
            <a:r>
              <a:rPr lang="en-IN" sz="2000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rPr>
              <a:t>Eco</a:t>
            </a:r>
          </a:p>
          <a:p>
            <a:pPr lvl="0">
              <a:lnSpc>
                <a:spcPct val="110000"/>
              </a:lnSpc>
            </a:pPr>
            <a:r>
              <a:rPr lang="en-IN" sz="2000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rPr>
              <a:t>Friendly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962024" y="5518967"/>
            <a:ext cx="1026795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IN" sz="1400" dirty="0">
                <a:solidFill>
                  <a:schemeClr val="bg1">
                    <a:lumMod val="5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rPr>
              <a:t>Contrary to popular belief, Lorem Ipsum is not simply random text. It has roots in a piece of classical Latin literature from 45 BC, making it over 2000 years old. Richard McClintock, a Latin professor at Hampden-Sydney </a:t>
            </a:r>
            <a:r>
              <a:rPr lang="en-IN" sz="1400" b="1" dirty="0">
                <a:solidFill>
                  <a:schemeClr val="bg1">
                    <a:lumMod val="5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rPr>
              <a:t>College</a:t>
            </a:r>
            <a:r>
              <a:rPr lang="en-IN" sz="1400" dirty="0">
                <a:solidFill>
                  <a:schemeClr val="bg1">
                    <a:lumMod val="5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rPr>
              <a:t> in Virginia, looked up one of the more obscure Latin words</a:t>
            </a:r>
          </a:p>
        </p:txBody>
      </p:sp>
      <p:sp>
        <p:nvSpPr>
          <p:cNvPr id="35" name="išľíďè"/>
          <p:cNvSpPr/>
          <p:nvPr/>
        </p:nvSpPr>
        <p:spPr bwMode="auto">
          <a:xfrm>
            <a:off x="1051459" y="3392489"/>
            <a:ext cx="1850275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容编辑文字编辑文字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37" name="išľíďè"/>
          <p:cNvSpPr/>
          <p:nvPr/>
        </p:nvSpPr>
        <p:spPr bwMode="auto">
          <a:xfrm>
            <a:off x="3187123" y="3392489"/>
            <a:ext cx="1850275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容编辑文字编辑文字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38" name="išľíďè"/>
          <p:cNvSpPr/>
          <p:nvPr/>
        </p:nvSpPr>
        <p:spPr bwMode="auto">
          <a:xfrm>
            <a:off x="5339109" y="3392489"/>
            <a:ext cx="1850275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容编辑文字编辑文字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39" name="išľíďè"/>
          <p:cNvSpPr/>
          <p:nvPr/>
        </p:nvSpPr>
        <p:spPr bwMode="auto">
          <a:xfrm>
            <a:off x="7474773" y="3392489"/>
            <a:ext cx="1850275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容编辑文字编辑文字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40" name="išľíďè"/>
          <p:cNvSpPr/>
          <p:nvPr/>
        </p:nvSpPr>
        <p:spPr bwMode="auto">
          <a:xfrm>
            <a:off x="9570079" y="3392488"/>
            <a:ext cx="1850275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容编辑文字编辑文字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" grpId="0" animBg="1"/>
      <p:bldP spid="8" grpId="0"/>
      <p:bldP spid="62" grpId="0" animBg="1"/>
      <p:bldP spid="63" grpId="0" animBg="1"/>
      <p:bldP spid="65" grpId="0"/>
      <p:bldP spid="69" grpId="0" animBg="1"/>
      <p:bldP spid="70" grpId="0" animBg="1"/>
      <p:bldP spid="72" grpId="0"/>
      <p:bldP spid="76" grpId="0" animBg="1"/>
      <p:bldP spid="77" grpId="0" animBg="1"/>
      <p:bldP spid="79" grpId="0"/>
      <p:bldP spid="83" grpId="0" animBg="1"/>
      <p:bldP spid="84" grpId="0" animBg="1"/>
      <p:bldP spid="86" grpId="0"/>
      <p:bldP spid="90" grpId="0"/>
      <p:bldP spid="35" grpId="0"/>
      <p:bldP spid="37" grpId="0"/>
      <p:bldP spid="38" grpId="0"/>
      <p:bldP spid="39" grpId="0"/>
      <p:bldP spid="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/>
          <p:nvPr/>
        </p:nvSpPr>
        <p:spPr bwMode="auto">
          <a:xfrm>
            <a:off x="4744981" y="1946111"/>
            <a:ext cx="3492500" cy="4059767"/>
          </a:xfrm>
          <a:custGeom>
            <a:avLst/>
            <a:gdLst>
              <a:gd name="T0" fmla="*/ 553107085 w 5977"/>
              <a:gd name="T1" fmla="*/ 70285550 h 6949"/>
              <a:gd name="T2" fmla="*/ 487233550 w 5977"/>
              <a:gd name="T3" fmla="*/ 359685891 h 6949"/>
              <a:gd name="T4" fmla="*/ 350301198 w 5977"/>
              <a:gd name="T5" fmla="*/ 115798432 h 6949"/>
              <a:gd name="T6" fmla="*/ 336665723 w 5977"/>
              <a:gd name="T7" fmla="*/ 128664779 h 6949"/>
              <a:gd name="T8" fmla="*/ 487425501 w 5977"/>
              <a:gd name="T9" fmla="*/ 487966836 h 6949"/>
              <a:gd name="T10" fmla="*/ 426737689 w 5977"/>
              <a:gd name="T11" fmla="*/ 535784040 h 6949"/>
              <a:gd name="T12" fmla="*/ 102747252 w 5977"/>
              <a:gd name="T13" fmla="*/ 361990214 h 6949"/>
              <a:gd name="T14" fmla="*/ 72211396 w 5977"/>
              <a:gd name="T15" fmla="*/ 375625106 h 6949"/>
              <a:gd name="T16" fmla="*/ 300559805 w 5977"/>
              <a:gd name="T17" fmla="*/ 476252431 h 6949"/>
              <a:gd name="T18" fmla="*/ 458810023 w 5977"/>
              <a:gd name="T19" fmla="*/ 679236091 h 6949"/>
              <a:gd name="T20" fmla="*/ 410029258 w 5977"/>
              <a:gd name="T21" fmla="*/ 814238084 h 6949"/>
              <a:gd name="T22" fmla="*/ 2304717 w 5977"/>
              <a:gd name="T23" fmla="*/ 744144451 h 6949"/>
              <a:gd name="T24" fmla="*/ 0 w 5977"/>
              <a:gd name="T25" fmla="*/ 778519119 h 6949"/>
              <a:gd name="T26" fmla="*/ 419439638 w 5977"/>
              <a:gd name="T27" fmla="*/ 879530717 h 6949"/>
              <a:gd name="T28" fmla="*/ 430770396 w 5977"/>
              <a:gd name="T29" fmla="*/ 1158560951 h 6949"/>
              <a:gd name="T30" fmla="*/ 300559805 w 5977"/>
              <a:gd name="T31" fmla="*/ 1274167466 h 6949"/>
              <a:gd name="T32" fmla="*/ 174382360 w 5977"/>
              <a:gd name="T33" fmla="*/ 1298364383 h 6949"/>
              <a:gd name="T34" fmla="*/ 763979262 w 5977"/>
              <a:gd name="T35" fmla="*/ 1322752778 h 6949"/>
              <a:gd name="T36" fmla="*/ 853474940 w 5977"/>
              <a:gd name="T37" fmla="*/ 1303164944 h 6949"/>
              <a:gd name="T38" fmla="*/ 766283979 w 5977"/>
              <a:gd name="T39" fmla="*/ 1282233251 h 6949"/>
              <a:gd name="T40" fmla="*/ 599391621 w 5977"/>
              <a:gd name="T41" fmla="*/ 1171043463 h 6949"/>
              <a:gd name="T42" fmla="*/ 595934326 w 5977"/>
              <a:gd name="T43" fmla="*/ 916593980 h 6949"/>
              <a:gd name="T44" fmla="*/ 886123563 w 5977"/>
              <a:gd name="T45" fmla="*/ 798298870 h 6949"/>
              <a:gd name="T46" fmla="*/ 1147889272 w 5977"/>
              <a:gd name="T47" fmla="*/ 773910474 h 6949"/>
              <a:gd name="T48" fmla="*/ 1146544744 w 5977"/>
              <a:gd name="T49" fmla="*/ 735310997 h 6949"/>
              <a:gd name="T50" fmla="*/ 1096611840 w 5977"/>
              <a:gd name="T51" fmla="*/ 748561178 h 6949"/>
              <a:gd name="T52" fmla="*/ 589788853 w 5977"/>
              <a:gd name="T53" fmla="*/ 814814274 h 6949"/>
              <a:gd name="T54" fmla="*/ 635305150 w 5977"/>
              <a:gd name="T55" fmla="*/ 568238220 h 6949"/>
              <a:gd name="T56" fmla="*/ 1048982776 w 5977"/>
              <a:gd name="T57" fmla="*/ 422866120 h 6949"/>
              <a:gd name="T58" fmla="*/ 1035347301 w 5977"/>
              <a:gd name="T59" fmla="*/ 406926906 h 6949"/>
              <a:gd name="T60" fmla="*/ 734403157 w 5977"/>
              <a:gd name="T61" fmla="*/ 474524299 h 6949"/>
              <a:gd name="T62" fmla="*/ 560020797 w 5977"/>
              <a:gd name="T63" fmla="*/ 545386039 h 6949"/>
              <a:gd name="T64" fmla="*/ 592093570 w 5977"/>
              <a:gd name="T65" fmla="*/ 456472680 h 6949"/>
              <a:gd name="T66" fmla="*/ 779535115 w 5977"/>
              <a:gd name="T67" fmla="*/ 194533602 h 6949"/>
              <a:gd name="T68" fmla="*/ 656430626 w 5977"/>
              <a:gd name="T69" fmla="*/ 351812462 h 6949"/>
              <a:gd name="T70" fmla="*/ 538895321 w 5977"/>
              <a:gd name="T71" fmla="*/ 408463120 h 6949"/>
              <a:gd name="T72" fmla="*/ 572120233 w 5977"/>
              <a:gd name="T73" fmla="*/ 103700193 h 6949"/>
              <a:gd name="T74" fmla="*/ 563093753 w 5977"/>
              <a:gd name="T75" fmla="*/ 191917 h 6949"/>
              <a:gd name="T76" fmla="*/ 534862176 w 5977"/>
              <a:gd name="T77" fmla="*/ 0 h 694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5977" h="6949">
                <a:moveTo>
                  <a:pt x="2785" y="0"/>
                </a:moveTo>
                <a:cubicBezTo>
                  <a:pt x="2841" y="42"/>
                  <a:pt x="2858" y="134"/>
                  <a:pt x="2880" y="366"/>
                </a:cubicBezTo>
                <a:cubicBezTo>
                  <a:pt x="2910" y="674"/>
                  <a:pt x="2891" y="857"/>
                  <a:pt x="2760" y="1513"/>
                </a:cubicBezTo>
                <a:cubicBezTo>
                  <a:pt x="2638" y="2133"/>
                  <a:pt x="2639" y="2130"/>
                  <a:pt x="2537" y="1873"/>
                </a:cubicBezTo>
                <a:cubicBezTo>
                  <a:pt x="2413" y="1562"/>
                  <a:pt x="2149" y="1060"/>
                  <a:pt x="1997" y="847"/>
                </a:cubicBezTo>
                <a:cubicBezTo>
                  <a:pt x="1912" y="730"/>
                  <a:pt x="1834" y="619"/>
                  <a:pt x="1824" y="603"/>
                </a:cubicBezTo>
                <a:cubicBezTo>
                  <a:pt x="1821" y="599"/>
                  <a:pt x="1822" y="588"/>
                  <a:pt x="1825" y="573"/>
                </a:cubicBezTo>
                <a:cubicBezTo>
                  <a:pt x="1802" y="607"/>
                  <a:pt x="1779" y="639"/>
                  <a:pt x="1753" y="670"/>
                </a:cubicBezTo>
                <a:cubicBezTo>
                  <a:pt x="1818" y="723"/>
                  <a:pt x="2054" y="1118"/>
                  <a:pt x="2190" y="1400"/>
                </a:cubicBezTo>
                <a:cubicBezTo>
                  <a:pt x="2346" y="1724"/>
                  <a:pt x="2539" y="2359"/>
                  <a:pt x="2538" y="2541"/>
                </a:cubicBezTo>
                <a:cubicBezTo>
                  <a:pt x="2537" y="2685"/>
                  <a:pt x="2494" y="2855"/>
                  <a:pt x="2446" y="2903"/>
                </a:cubicBezTo>
                <a:cubicBezTo>
                  <a:pt x="2409" y="2940"/>
                  <a:pt x="2382" y="2926"/>
                  <a:pt x="2222" y="2790"/>
                </a:cubicBezTo>
                <a:cubicBezTo>
                  <a:pt x="1978" y="2584"/>
                  <a:pt x="1756" y="2436"/>
                  <a:pt x="1436" y="2266"/>
                </a:cubicBezTo>
                <a:cubicBezTo>
                  <a:pt x="1187" y="2133"/>
                  <a:pt x="694" y="1925"/>
                  <a:pt x="535" y="1885"/>
                </a:cubicBezTo>
                <a:cubicBezTo>
                  <a:pt x="470" y="1868"/>
                  <a:pt x="435" y="1856"/>
                  <a:pt x="420" y="1823"/>
                </a:cubicBezTo>
                <a:cubicBezTo>
                  <a:pt x="408" y="1868"/>
                  <a:pt x="393" y="1913"/>
                  <a:pt x="376" y="1956"/>
                </a:cubicBezTo>
                <a:cubicBezTo>
                  <a:pt x="383" y="1953"/>
                  <a:pt x="389" y="1951"/>
                  <a:pt x="395" y="1951"/>
                </a:cubicBezTo>
                <a:cubicBezTo>
                  <a:pt x="549" y="1951"/>
                  <a:pt x="1204" y="2247"/>
                  <a:pt x="1565" y="2480"/>
                </a:cubicBezTo>
                <a:cubicBezTo>
                  <a:pt x="1801" y="2632"/>
                  <a:pt x="2168" y="2981"/>
                  <a:pt x="2287" y="3167"/>
                </a:cubicBezTo>
                <a:cubicBezTo>
                  <a:pt x="2358" y="3279"/>
                  <a:pt x="2375" y="3338"/>
                  <a:pt x="2389" y="3537"/>
                </a:cubicBezTo>
                <a:cubicBezTo>
                  <a:pt x="2407" y="3784"/>
                  <a:pt x="2356" y="4253"/>
                  <a:pt x="2309" y="4282"/>
                </a:cubicBezTo>
                <a:cubicBezTo>
                  <a:pt x="2294" y="4291"/>
                  <a:pt x="2216" y="4272"/>
                  <a:pt x="2135" y="4240"/>
                </a:cubicBezTo>
                <a:cubicBezTo>
                  <a:pt x="1771" y="4095"/>
                  <a:pt x="1129" y="3975"/>
                  <a:pt x="401" y="3915"/>
                </a:cubicBezTo>
                <a:cubicBezTo>
                  <a:pt x="234" y="3901"/>
                  <a:pt x="89" y="3886"/>
                  <a:pt x="12" y="3875"/>
                </a:cubicBezTo>
                <a:cubicBezTo>
                  <a:pt x="12" y="3877"/>
                  <a:pt x="12" y="3878"/>
                  <a:pt x="12" y="3880"/>
                </a:cubicBezTo>
                <a:cubicBezTo>
                  <a:pt x="12" y="3939"/>
                  <a:pt x="8" y="3997"/>
                  <a:pt x="0" y="4054"/>
                </a:cubicBezTo>
                <a:lnTo>
                  <a:pt x="229" y="4057"/>
                </a:lnTo>
                <a:cubicBezTo>
                  <a:pt x="1035" y="4066"/>
                  <a:pt x="1849" y="4284"/>
                  <a:pt x="2184" y="4580"/>
                </a:cubicBezTo>
                <a:cubicBezTo>
                  <a:pt x="2296" y="4678"/>
                  <a:pt x="2311" y="4707"/>
                  <a:pt x="2329" y="4848"/>
                </a:cubicBezTo>
                <a:cubicBezTo>
                  <a:pt x="2353" y="5035"/>
                  <a:pt x="2303" y="5720"/>
                  <a:pt x="2243" y="6033"/>
                </a:cubicBezTo>
                <a:cubicBezTo>
                  <a:pt x="2219" y="6155"/>
                  <a:pt x="2177" y="6286"/>
                  <a:pt x="2148" y="6324"/>
                </a:cubicBezTo>
                <a:cubicBezTo>
                  <a:pt x="2078" y="6419"/>
                  <a:pt x="1739" y="6599"/>
                  <a:pt x="1565" y="6635"/>
                </a:cubicBezTo>
                <a:cubicBezTo>
                  <a:pt x="1488" y="6651"/>
                  <a:pt x="1312" y="6682"/>
                  <a:pt x="1175" y="6704"/>
                </a:cubicBezTo>
                <a:cubicBezTo>
                  <a:pt x="1037" y="6727"/>
                  <a:pt x="917" y="6752"/>
                  <a:pt x="908" y="6761"/>
                </a:cubicBezTo>
                <a:cubicBezTo>
                  <a:pt x="846" y="6823"/>
                  <a:pt x="1154" y="6882"/>
                  <a:pt x="1733" y="6919"/>
                </a:cubicBezTo>
                <a:cubicBezTo>
                  <a:pt x="2214" y="6949"/>
                  <a:pt x="3600" y="6930"/>
                  <a:pt x="3978" y="6888"/>
                </a:cubicBezTo>
                <a:cubicBezTo>
                  <a:pt x="4141" y="6870"/>
                  <a:pt x="4313" y="6840"/>
                  <a:pt x="4359" y="6821"/>
                </a:cubicBezTo>
                <a:lnTo>
                  <a:pt x="4444" y="6786"/>
                </a:lnTo>
                <a:lnTo>
                  <a:pt x="4380" y="6752"/>
                </a:lnTo>
                <a:cubicBezTo>
                  <a:pt x="4344" y="6733"/>
                  <a:pt x="4169" y="6699"/>
                  <a:pt x="3990" y="6677"/>
                </a:cubicBezTo>
                <a:cubicBezTo>
                  <a:pt x="3636" y="6633"/>
                  <a:pt x="3384" y="6538"/>
                  <a:pt x="3223" y="6387"/>
                </a:cubicBezTo>
                <a:cubicBezTo>
                  <a:pt x="3147" y="6317"/>
                  <a:pt x="3136" y="6284"/>
                  <a:pt x="3121" y="6098"/>
                </a:cubicBezTo>
                <a:cubicBezTo>
                  <a:pt x="3098" y="5808"/>
                  <a:pt x="3092" y="5584"/>
                  <a:pt x="3098" y="5147"/>
                </a:cubicBezTo>
                <a:lnTo>
                  <a:pt x="3103" y="4773"/>
                </a:lnTo>
                <a:lnTo>
                  <a:pt x="3201" y="4665"/>
                </a:lnTo>
                <a:cubicBezTo>
                  <a:pt x="3389" y="4458"/>
                  <a:pt x="3879" y="4281"/>
                  <a:pt x="4614" y="4157"/>
                </a:cubicBezTo>
                <a:cubicBezTo>
                  <a:pt x="4997" y="4092"/>
                  <a:pt x="5912" y="4000"/>
                  <a:pt x="5966" y="4021"/>
                </a:cubicBezTo>
                <a:cubicBezTo>
                  <a:pt x="5969" y="4022"/>
                  <a:pt x="5973" y="4026"/>
                  <a:pt x="5977" y="4030"/>
                </a:cubicBezTo>
                <a:cubicBezTo>
                  <a:pt x="5971" y="3983"/>
                  <a:pt x="5968" y="3935"/>
                  <a:pt x="5968" y="3887"/>
                </a:cubicBezTo>
                <a:cubicBezTo>
                  <a:pt x="5968" y="3867"/>
                  <a:pt x="5969" y="3848"/>
                  <a:pt x="5970" y="3829"/>
                </a:cubicBezTo>
                <a:cubicBezTo>
                  <a:pt x="5961" y="3854"/>
                  <a:pt x="5951" y="3871"/>
                  <a:pt x="5942" y="3877"/>
                </a:cubicBezTo>
                <a:cubicBezTo>
                  <a:pt x="5925" y="3888"/>
                  <a:pt x="5821" y="3898"/>
                  <a:pt x="5710" y="3898"/>
                </a:cubicBezTo>
                <a:cubicBezTo>
                  <a:pt x="5247" y="3899"/>
                  <a:pt x="4355" y="4013"/>
                  <a:pt x="3586" y="4169"/>
                </a:cubicBezTo>
                <a:cubicBezTo>
                  <a:pt x="3302" y="4226"/>
                  <a:pt x="3085" y="4257"/>
                  <a:pt x="3071" y="4243"/>
                </a:cubicBezTo>
                <a:cubicBezTo>
                  <a:pt x="3043" y="4215"/>
                  <a:pt x="2962" y="3612"/>
                  <a:pt x="2962" y="3431"/>
                </a:cubicBezTo>
                <a:cubicBezTo>
                  <a:pt x="2962" y="3287"/>
                  <a:pt x="3037" y="3185"/>
                  <a:pt x="3308" y="2959"/>
                </a:cubicBezTo>
                <a:cubicBezTo>
                  <a:pt x="3708" y="2626"/>
                  <a:pt x="4264" y="2412"/>
                  <a:pt x="5130" y="2260"/>
                </a:cubicBezTo>
                <a:lnTo>
                  <a:pt x="5462" y="2202"/>
                </a:lnTo>
                <a:cubicBezTo>
                  <a:pt x="5441" y="2169"/>
                  <a:pt x="5420" y="2136"/>
                  <a:pt x="5403" y="2101"/>
                </a:cubicBezTo>
                <a:cubicBezTo>
                  <a:pt x="5400" y="2110"/>
                  <a:pt x="5397" y="2116"/>
                  <a:pt x="5391" y="2119"/>
                </a:cubicBezTo>
                <a:cubicBezTo>
                  <a:pt x="5374" y="2130"/>
                  <a:pt x="5204" y="2161"/>
                  <a:pt x="5015" y="2189"/>
                </a:cubicBezTo>
                <a:cubicBezTo>
                  <a:pt x="4603" y="2249"/>
                  <a:pt x="4090" y="2371"/>
                  <a:pt x="3824" y="2471"/>
                </a:cubicBezTo>
                <a:cubicBezTo>
                  <a:pt x="3718" y="2511"/>
                  <a:pt x="3480" y="2623"/>
                  <a:pt x="3296" y="2720"/>
                </a:cubicBezTo>
                <a:cubicBezTo>
                  <a:pt x="2967" y="2892"/>
                  <a:pt x="2959" y="2895"/>
                  <a:pt x="2916" y="2840"/>
                </a:cubicBezTo>
                <a:cubicBezTo>
                  <a:pt x="2888" y="2802"/>
                  <a:pt x="2878" y="2747"/>
                  <a:pt x="2887" y="2673"/>
                </a:cubicBezTo>
                <a:cubicBezTo>
                  <a:pt x="2899" y="2585"/>
                  <a:pt x="2938" y="2526"/>
                  <a:pt x="3083" y="2377"/>
                </a:cubicBezTo>
                <a:cubicBezTo>
                  <a:pt x="3474" y="1976"/>
                  <a:pt x="3779" y="1561"/>
                  <a:pt x="3990" y="1139"/>
                </a:cubicBezTo>
                <a:cubicBezTo>
                  <a:pt x="4014" y="1091"/>
                  <a:pt x="4038" y="1048"/>
                  <a:pt x="4059" y="1013"/>
                </a:cubicBezTo>
                <a:cubicBezTo>
                  <a:pt x="4029" y="994"/>
                  <a:pt x="4001" y="975"/>
                  <a:pt x="3973" y="953"/>
                </a:cubicBezTo>
                <a:cubicBezTo>
                  <a:pt x="3895" y="1157"/>
                  <a:pt x="3635" y="1579"/>
                  <a:pt x="3418" y="1832"/>
                </a:cubicBezTo>
                <a:cubicBezTo>
                  <a:pt x="3264" y="2012"/>
                  <a:pt x="2893" y="2318"/>
                  <a:pt x="2830" y="2318"/>
                </a:cubicBezTo>
                <a:cubicBezTo>
                  <a:pt x="2793" y="2318"/>
                  <a:pt x="2789" y="2289"/>
                  <a:pt x="2806" y="2127"/>
                </a:cubicBezTo>
                <a:cubicBezTo>
                  <a:pt x="2817" y="2022"/>
                  <a:pt x="2845" y="1835"/>
                  <a:pt x="2867" y="1711"/>
                </a:cubicBezTo>
                <a:cubicBezTo>
                  <a:pt x="2974" y="1120"/>
                  <a:pt x="2996" y="891"/>
                  <a:pt x="2979" y="540"/>
                </a:cubicBezTo>
                <a:cubicBezTo>
                  <a:pt x="2970" y="346"/>
                  <a:pt x="2955" y="140"/>
                  <a:pt x="2946" y="84"/>
                </a:cubicBezTo>
                <a:lnTo>
                  <a:pt x="2932" y="1"/>
                </a:lnTo>
                <a:cubicBezTo>
                  <a:pt x="2909" y="2"/>
                  <a:pt x="2886" y="3"/>
                  <a:pt x="2863" y="3"/>
                </a:cubicBezTo>
                <a:cubicBezTo>
                  <a:pt x="2836" y="3"/>
                  <a:pt x="2811" y="2"/>
                  <a:pt x="278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121908" tIns="60953" rIns="121908" bIns="60953"/>
          <a:lstStyle/>
          <a:p>
            <a:endParaRPr lang="zh-CN" altLang="en-US" sz="2400">
              <a:solidFill>
                <a:schemeClr val="tx1">
                  <a:lumMod val="65000"/>
                  <a:lumOff val="3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3" name="橢圓 4"/>
          <p:cNvSpPr/>
          <p:nvPr/>
        </p:nvSpPr>
        <p:spPr>
          <a:xfrm>
            <a:off x="4131149" y="2443525"/>
            <a:ext cx="950383" cy="948267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lIns="121908" tIns="60953" rIns="121908" bIns="60953"/>
          <a:lstStyle/>
          <a:p>
            <a:pPr marL="311785" indent="-311785">
              <a:lnSpc>
                <a:spcPct val="95000"/>
              </a:lnSpc>
              <a:spcBef>
                <a:spcPct val="50000"/>
              </a:spcBef>
              <a:spcAft>
                <a:spcPct val="35000"/>
              </a:spcAft>
              <a:buClr>
                <a:srgbClr val="678BA8"/>
              </a:buClr>
              <a:buFontTx/>
              <a:buChar char="•"/>
              <a:defRPr/>
            </a:pPr>
            <a:endParaRPr lang="zh-TW" altLang="en-US" sz="4265" kern="0" dirty="0">
              <a:solidFill>
                <a:schemeClr val="tx1">
                  <a:lumMod val="65000"/>
                  <a:lumOff val="3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4" name="橢圓 6"/>
          <p:cNvSpPr/>
          <p:nvPr/>
        </p:nvSpPr>
        <p:spPr>
          <a:xfrm>
            <a:off x="6014982" y="1156592"/>
            <a:ext cx="950383" cy="950384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lIns="121908" tIns="60953" rIns="121908" bIns="60953"/>
          <a:lstStyle/>
          <a:p>
            <a:pPr marL="311785" indent="-311785">
              <a:lnSpc>
                <a:spcPct val="95000"/>
              </a:lnSpc>
              <a:spcBef>
                <a:spcPct val="50000"/>
              </a:spcBef>
              <a:spcAft>
                <a:spcPct val="35000"/>
              </a:spcAft>
              <a:buClr>
                <a:srgbClr val="678BA8"/>
              </a:buClr>
              <a:buFontTx/>
              <a:buChar char="•"/>
              <a:defRPr/>
            </a:pPr>
            <a:endParaRPr lang="zh-TW" altLang="en-US" sz="4265" kern="0" dirty="0">
              <a:solidFill>
                <a:schemeClr val="tx1">
                  <a:lumMod val="65000"/>
                  <a:lumOff val="3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5" name="橢圓 8"/>
          <p:cNvSpPr/>
          <p:nvPr/>
        </p:nvSpPr>
        <p:spPr>
          <a:xfrm>
            <a:off x="7761229" y="2767376"/>
            <a:ext cx="950384" cy="948267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lIns="121908" tIns="60953" rIns="121908" bIns="60953"/>
          <a:lstStyle/>
          <a:p>
            <a:pPr marL="311785" indent="-311785">
              <a:lnSpc>
                <a:spcPct val="95000"/>
              </a:lnSpc>
              <a:spcBef>
                <a:spcPct val="50000"/>
              </a:spcBef>
              <a:spcAft>
                <a:spcPct val="35000"/>
              </a:spcAft>
              <a:buClr>
                <a:srgbClr val="678BA8"/>
              </a:buClr>
              <a:buFontTx/>
              <a:buChar char="•"/>
              <a:defRPr/>
            </a:pPr>
            <a:endParaRPr lang="zh-TW" altLang="en-US" sz="4265" kern="0" dirty="0">
              <a:solidFill>
                <a:schemeClr val="tx1">
                  <a:lumMod val="65000"/>
                  <a:lumOff val="3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3870796" y="3728345"/>
            <a:ext cx="948267" cy="950383"/>
            <a:chOff x="2903097" y="2796257"/>
            <a:chExt cx="711200" cy="712787"/>
          </a:xfrm>
        </p:grpSpPr>
        <p:sp>
          <p:nvSpPr>
            <p:cNvPr id="7" name="橢圓 3"/>
            <p:cNvSpPr/>
            <p:nvPr/>
          </p:nvSpPr>
          <p:spPr>
            <a:xfrm>
              <a:off x="2903097" y="2796257"/>
              <a:ext cx="711200" cy="712787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11785" indent="-311785">
                <a:lnSpc>
                  <a:spcPct val="95000"/>
                </a:lnSpc>
                <a:spcBef>
                  <a:spcPct val="50000"/>
                </a:spcBef>
                <a:spcAft>
                  <a:spcPct val="35000"/>
                </a:spcAft>
                <a:buClr>
                  <a:srgbClr val="678BA8"/>
                </a:buClr>
                <a:buFontTx/>
                <a:buChar char="•"/>
                <a:defRPr/>
              </a:pPr>
              <a:endParaRPr lang="zh-TW" altLang="en-US" sz="4265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8" name="KSO_Shape"/>
            <p:cNvSpPr/>
            <p:nvPr/>
          </p:nvSpPr>
          <p:spPr bwMode="auto">
            <a:xfrm>
              <a:off x="3028510" y="2959769"/>
              <a:ext cx="458787" cy="385763"/>
            </a:xfrm>
            <a:custGeom>
              <a:avLst/>
              <a:gdLst>
                <a:gd name="T0" fmla="*/ 1134092 w 2300288"/>
                <a:gd name="T1" fmla="*/ 968860 h 1936750"/>
                <a:gd name="T2" fmla="*/ 1214775 w 2300288"/>
                <a:gd name="T3" fmla="*/ 1049028 h 1936750"/>
                <a:gd name="T4" fmla="*/ 1216884 w 2300288"/>
                <a:gd name="T5" fmla="*/ 1064537 h 1936750"/>
                <a:gd name="T6" fmla="*/ 1151230 w 2300288"/>
                <a:gd name="T7" fmla="*/ 1136031 h 1936750"/>
                <a:gd name="T8" fmla="*/ 1182871 w 2300288"/>
                <a:gd name="T9" fmla="*/ 1247216 h 1936750"/>
                <a:gd name="T10" fmla="*/ 1204228 w 2300288"/>
                <a:gd name="T11" fmla="*/ 1413599 h 1936750"/>
                <a:gd name="T12" fmla="*/ 1046025 w 2300288"/>
                <a:gd name="T13" fmla="*/ 1361555 h 1936750"/>
                <a:gd name="T14" fmla="*/ 1071074 w 2300288"/>
                <a:gd name="T15" fmla="*/ 1209103 h 1936750"/>
                <a:gd name="T16" fmla="*/ 1033632 w 2300288"/>
                <a:gd name="T17" fmla="*/ 1075313 h 1936750"/>
                <a:gd name="T18" fmla="*/ 1028095 w 2300288"/>
                <a:gd name="T19" fmla="*/ 1060068 h 1936750"/>
                <a:gd name="T20" fmla="*/ 1033632 w 2300288"/>
                <a:gd name="T21" fmla="*/ 1045086 h 1936750"/>
                <a:gd name="T22" fmla="*/ 1116162 w 2300288"/>
                <a:gd name="T23" fmla="*/ 967020 h 1936750"/>
                <a:gd name="T24" fmla="*/ 1415999 w 2300288"/>
                <a:gd name="T25" fmla="*/ 862909 h 1936750"/>
                <a:gd name="T26" fmla="*/ 1591713 w 2300288"/>
                <a:gd name="T27" fmla="*/ 924102 h 1936750"/>
                <a:gd name="T28" fmla="*/ 1763745 w 2300288"/>
                <a:gd name="T29" fmla="*/ 983456 h 1936750"/>
                <a:gd name="T30" fmla="*/ 1808726 w 2300288"/>
                <a:gd name="T31" fmla="*/ 1009194 h 1936750"/>
                <a:gd name="T32" fmla="*/ 1836345 w 2300288"/>
                <a:gd name="T33" fmla="*/ 1041235 h 1936750"/>
                <a:gd name="T34" fmla="*/ 1870541 w 2300288"/>
                <a:gd name="T35" fmla="*/ 1114771 h 1936750"/>
                <a:gd name="T36" fmla="*/ 1893952 w 2300288"/>
                <a:gd name="T37" fmla="*/ 1212469 h 1936750"/>
                <a:gd name="T38" fmla="*/ 1905000 w 2300288"/>
                <a:gd name="T39" fmla="*/ 1335643 h 1936750"/>
                <a:gd name="T40" fmla="*/ 1899740 w 2300288"/>
                <a:gd name="T41" fmla="*/ 1362957 h 1936750"/>
                <a:gd name="T42" fmla="*/ 1874487 w 2300288"/>
                <a:gd name="T43" fmla="*/ 1383704 h 1936750"/>
                <a:gd name="T44" fmla="*/ 1781895 w 2300288"/>
                <a:gd name="T45" fmla="*/ 1418897 h 1936750"/>
                <a:gd name="T46" fmla="*/ 1625909 w 2300288"/>
                <a:gd name="T47" fmla="*/ 1447524 h 1936750"/>
                <a:gd name="T48" fmla="*/ 1404950 w 2300288"/>
                <a:gd name="T49" fmla="*/ 1464857 h 1936750"/>
                <a:gd name="T50" fmla="*/ 948915 w 2300288"/>
                <a:gd name="T51" fmla="*/ 1532887 h 1936750"/>
                <a:gd name="T52" fmla="*/ 96732 w 2300288"/>
                <a:gd name="T53" fmla="*/ 835367 h 1936750"/>
                <a:gd name="T54" fmla="*/ 1152637 w 2300288"/>
                <a:gd name="T55" fmla="*/ 1576 h 1936750"/>
                <a:gd name="T56" fmla="*/ 1203190 w 2300288"/>
                <a:gd name="T57" fmla="*/ 12613 h 1936750"/>
                <a:gd name="T58" fmla="*/ 1249793 w 2300288"/>
                <a:gd name="T59" fmla="*/ 32847 h 1936750"/>
                <a:gd name="T60" fmla="*/ 1292446 w 2300288"/>
                <a:gd name="T61" fmla="*/ 62015 h 1936750"/>
                <a:gd name="T62" fmla="*/ 1357480 w 2300288"/>
                <a:gd name="T63" fmla="*/ 134804 h 1936750"/>
                <a:gd name="T64" fmla="*/ 1402767 w 2300288"/>
                <a:gd name="T65" fmla="*/ 235972 h 1936750"/>
                <a:gd name="T66" fmla="*/ 1414352 w 2300288"/>
                <a:gd name="T67" fmla="*/ 301403 h 1936750"/>
                <a:gd name="T68" fmla="*/ 1414615 w 2300288"/>
                <a:gd name="T69" fmla="*/ 367360 h 1936750"/>
                <a:gd name="T70" fmla="*/ 1402767 w 2300288"/>
                <a:gd name="T71" fmla="*/ 444090 h 1936750"/>
                <a:gd name="T72" fmla="*/ 1379596 w 2300288"/>
                <a:gd name="T73" fmla="*/ 521346 h 1936750"/>
                <a:gd name="T74" fmla="*/ 1346158 w 2300288"/>
                <a:gd name="T75" fmla="*/ 595186 h 1936750"/>
                <a:gd name="T76" fmla="*/ 1304295 w 2300288"/>
                <a:gd name="T77" fmla="*/ 661143 h 1936750"/>
                <a:gd name="T78" fmla="*/ 1223990 w 2300288"/>
                <a:gd name="T79" fmla="*/ 866108 h 1936750"/>
                <a:gd name="T80" fmla="*/ 1146318 w 2300288"/>
                <a:gd name="T81" fmla="*/ 934430 h 1936750"/>
                <a:gd name="T82" fmla="*/ 1120778 w 2300288"/>
                <a:gd name="T83" fmla="*/ 944678 h 1936750"/>
                <a:gd name="T84" fmla="*/ 1086550 w 2300288"/>
                <a:gd name="T85" fmla="*/ 925758 h 1936750"/>
                <a:gd name="T86" fmla="*/ 993607 w 2300288"/>
                <a:gd name="T87" fmla="*/ 837202 h 1936750"/>
                <a:gd name="T88" fmla="*/ 928310 w 2300288"/>
                <a:gd name="T89" fmla="*/ 643274 h 1936750"/>
                <a:gd name="T90" fmla="*/ 888553 w 2300288"/>
                <a:gd name="T91" fmla="*/ 574427 h 1936750"/>
                <a:gd name="T92" fmla="*/ 858011 w 2300288"/>
                <a:gd name="T93" fmla="*/ 499273 h 1936750"/>
                <a:gd name="T94" fmla="*/ 837737 w 2300288"/>
                <a:gd name="T95" fmla="*/ 421754 h 1936750"/>
                <a:gd name="T96" fmla="*/ 829575 w 2300288"/>
                <a:gd name="T97" fmla="*/ 346075 h 1936750"/>
                <a:gd name="T98" fmla="*/ 832734 w 2300288"/>
                <a:gd name="T99" fmla="*/ 284848 h 1936750"/>
                <a:gd name="T100" fmla="*/ 852482 w 2300288"/>
                <a:gd name="T101" fmla="*/ 204965 h 1936750"/>
                <a:gd name="T102" fmla="*/ 905667 w 2300288"/>
                <a:gd name="T103" fmla="*/ 109840 h 1936750"/>
                <a:gd name="T104" fmla="*/ 964645 w 2300288"/>
                <a:gd name="T105" fmla="*/ 52818 h 1936750"/>
                <a:gd name="T106" fmla="*/ 1008615 w 2300288"/>
                <a:gd name="T107" fmla="*/ 26277 h 1936750"/>
                <a:gd name="T108" fmla="*/ 1056535 w 2300288"/>
                <a:gd name="T109" fmla="*/ 8671 h 1936750"/>
                <a:gd name="T110" fmla="*/ 1107614 w 2300288"/>
                <a:gd name="T111" fmla="*/ 262 h 193675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300288" h="1936750">
                  <a:moveTo>
                    <a:pt x="1352860" y="1166813"/>
                  </a:moveTo>
                  <a:lnTo>
                    <a:pt x="1355725" y="1166813"/>
                  </a:lnTo>
                  <a:lnTo>
                    <a:pt x="1358272" y="1166813"/>
                  </a:lnTo>
                  <a:lnTo>
                    <a:pt x="1361456" y="1167131"/>
                  </a:lnTo>
                  <a:lnTo>
                    <a:pt x="1364003" y="1168083"/>
                  </a:lnTo>
                  <a:lnTo>
                    <a:pt x="1366869" y="1168718"/>
                  </a:lnTo>
                  <a:lnTo>
                    <a:pt x="1369416" y="1170306"/>
                  </a:lnTo>
                  <a:lnTo>
                    <a:pt x="1371644" y="1171258"/>
                  </a:lnTo>
                  <a:lnTo>
                    <a:pt x="1374192" y="1173163"/>
                  </a:lnTo>
                  <a:lnTo>
                    <a:pt x="1376420" y="1175386"/>
                  </a:lnTo>
                  <a:lnTo>
                    <a:pt x="1461429" y="1260158"/>
                  </a:lnTo>
                  <a:lnTo>
                    <a:pt x="1463339" y="1262381"/>
                  </a:lnTo>
                  <a:lnTo>
                    <a:pt x="1465249" y="1264603"/>
                  </a:lnTo>
                  <a:lnTo>
                    <a:pt x="1466841" y="1267143"/>
                  </a:lnTo>
                  <a:lnTo>
                    <a:pt x="1467797" y="1269683"/>
                  </a:lnTo>
                  <a:lnTo>
                    <a:pt x="1469070" y="1272223"/>
                  </a:lnTo>
                  <a:lnTo>
                    <a:pt x="1469388" y="1275081"/>
                  </a:lnTo>
                  <a:lnTo>
                    <a:pt x="1469707" y="1277938"/>
                  </a:lnTo>
                  <a:lnTo>
                    <a:pt x="1470025" y="1280478"/>
                  </a:lnTo>
                  <a:lnTo>
                    <a:pt x="1469707" y="1283336"/>
                  </a:lnTo>
                  <a:lnTo>
                    <a:pt x="1469388" y="1285876"/>
                  </a:lnTo>
                  <a:lnTo>
                    <a:pt x="1469070" y="1289051"/>
                  </a:lnTo>
                  <a:lnTo>
                    <a:pt x="1467797" y="1291591"/>
                  </a:lnTo>
                  <a:lnTo>
                    <a:pt x="1466841" y="1294131"/>
                  </a:lnTo>
                  <a:lnTo>
                    <a:pt x="1465249" y="1296671"/>
                  </a:lnTo>
                  <a:lnTo>
                    <a:pt x="1463339" y="1298893"/>
                  </a:lnTo>
                  <a:lnTo>
                    <a:pt x="1461429" y="1301116"/>
                  </a:lnTo>
                  <a:lnTo>
                    <a:pt x="1390111" y="1372236"/>
                  </a:lnTo>
                  <a:lnTo>
                    <a:pt x="1396160" y="1386206"/>
                  </a:lnTo>
                  <a:lnTo>
                    <a:pt x="1401573" y="1402081"/>
                  </a:lnTo>
                  <a:lnTo>
                    <a:pt x="1407304" y="1420178"/>
                  </a:lnTo>
                  <a:lnTo>
                    <a:pt x="1412716" y="1439228"/>
                  </a:lnTo>
                  <a:lnTo>
                    <a:pt x="1418447" y="1460501"/>
                  </a:lnTo>
                  <a:lnTo>
                    <a:pt x="1423541" y="1483043"/>
                  </a:lnTo>
                  <a:lnTo>
                    <a:pt x="1428317" y="1506538"/>
                  </a:lnTo>
                  <a:lnTo>
                    <a:pt x="1433093" y="1531938"/>
                  </a:lnTo>
                  <a:lnTo>
                    <a:pt x="1437550" y="1558608"/>
                  </a:lnTo>
                  <a:lnTo>
                    <a:pt x="1441689" y="1586231"/>
                  </a:lnTo>
                  <a:lnTo>
                    <a:pt x="1445191" y="1614806"/>
                  </a:lnTo>
                  <a:lnTo>
                    <a:pt x="1448693" y="1644651"/>
                  </a:lnTo>
                  <a:lnTo>
                    <a:pt x="1451559" y="1675448"/>
                  </a:lnTo>
                  <a:lnTo>
                    <a:pt x="1454106" y="1707516"/>
                  </a:lnTo>
                  <a:lnTo>
                    <a:pt x="1456016" y="1739901"/>
                  </a:lnTo>
                  <a:lnTo>
                    <a:pt x="1457608" y="1773238"/>
                  </a:lnTo>
                  <a:lnTo>
                    <a:pt x="1254161" y="1773238"/>
                  </a:lnTo>
                  <a:lnTo>
                    <a:pt x="1255753" y="1739901"/>
                  </a:lnTo>
                  <a:lnTo>
                    <a:pt x="1257344" y="1707516"/>
                  </a:lnTo>
                  <a:lnTo>
                    <a:pt x="1260210" y="1675448"/>
                  </a:lnTo>
                  <a:lnTo>
                    <a:pt x="1263075" y="1644651"/>
                  </a:lnTo>
                  <a:lnTo>
                    <a:pt x="1266259" y="1614806"/>
                  </a:lnTo>
                  <a:lnTo>
                    <a:pt x="1270080" y="1586231"/>
                  </a:lnTo>
                  <a:lnTo>
                    <a:pt x="1274219" y="1558608"/>
                  </a:lnTo>
                  <a:lnTo>
                    <a:pt x="1278676" y="1531938"/>
                  </a:lnTo>
                  <a:lnTo>
                    <a:pt x="1283452" y="1506538"/>
                  </a:lnTo>
                  <a:lnTo>
                    <a:pt x="1288228" y="1483043"/>
                  </a:lnTo>
                  <a:lnTo>
                    <a:pt x="1293322" y="1460501"/>
                  </a:lnTo>
                  <a:lnTo>
                    <a:pt x="1298734" y="1439228"/>
                  </a:lnTo>
                  <a:lnTo>
                    <a:pt x="1304465" y="1419861"/>
                  </a:lnTo>
                  <a:lnTo>
                    <a:pt x="1309878" y="1402081"/>
                  </a:lnTo>
                  <a:lnTo>
                    <a:pt x="1315609" y="1386206"/>
                  </a:lnTo>
                  <a:lnTo>
                    <a:pt x="1321340" y="1371918"/>
                  </a:lnTo>
                  <a:lnTo>
                    <a:pt x="1250022" y="1301116"/>
                  </a:lnTo>
                  <a:lnTo>
                    <a:pt x="1248111" y="1298893"/>
                  </a:lnTo>
                  <a:lnTo>
                    <a:pt x="1246519" y="1296671"/>
                  </a:lnTo>
                  <a:lnTo>
                    <a:pt x="1244927" y="1294131"/>
                  </a:lnTo>
                  <a:lnTo>
                    <a:pt x="1243654" y="1291591"/>
                  </a:lnTo>
                  <a:lnTo>
                    <a:pt x="1242699" y="1289051"/>
                  </a:lnTo>
                  <a:lnTo>
                    <a:pt x="1242380" y="1285876"/>
                  </a:lnTo>
                  <a:lnTo>
                    <a:pt x="1242062" y="1283336"/>
                  </a:lnTo>
                  <a:lnTo>
                    <a:pt x="1241425" y="1280478"/>
                  </a:lnTo>
                  <a:lnTo>
                    <a:pt x="1242062" y="1277938"/>
                  </a:lnTo>
                  <a:lnTo>
                    <a:pt x="1242380" y="1275081"/>
                  </a:lnTo>
                  <a:lnTo>
                    <a:pt x="1243017" y="1272223"/>
                  </a:lnTo>
                  <a:lnTo>
                    <a:pt x="1243654" y="1269683"/>
                  </a:lnTo>
                  <a:lnTo>
                    <a:pt x="1244927" y="1267143"/>
                  </a:lnTo>
                  <a:lnTo>
                    <a:pt x="1246519" y="1264603"/>
                  </a:lnTo>
                  <a:lnTo>
                    <a:pt x="1248111" y="1262381"/>
                  </a:lnTo>
                  <a:lnTo>
                    <a:pt x="1250340" y="1260158"/>
                  </a:lnTo>
                  <a:lnTo>
                    <a:pt x="1335030" y="1175386"/>
                  </a:lnTo>
                  <a:lnTo>
                    <a:pt x="1337259" y="1173163"/>
                  </a:lnTo>
                  <a:lnTo>
                    <a:pt x="1339806" y="1171258"/>
                  </a:lnTo>
                  <a:lnTo>
                    <a:pt x="1342035" y="1170306"/>
                  </a:lnTo>
                  <a:lnTo>
                    <a:pt x="1344582" y="1168718"/>
                  </a:lnTo>
                  <a:lnTo>
                    <a:pt x="1347766" y="1168083"/>
                  </a:lnTo>
                  <a:lnTo>
                    <a:pt x="1350313" y="1167131"/>
                  </a:lnTo>
                  <a:lnTo>
                    <a:pt x="1352860" y="1166813"/>
                  </a:lnTo>
                  <a:close/>
                  <a:moveTo>
                    <a:pt x="1634223" y="1009650"/>
                  </a:moveTo>
                  <a:lnTo>
                    <a:pt x="1652963" y="1018533"/>
                  </a:lnTo>
                  <a:lnTo>
                    <a:pt x="1672339" y="1027098"/>
                  </a:lnTo>
                  <a:lnTo>
                    <a:pt x="1691079" y="1034712"/>
                  </a:lnTo>
                  <a:lnTo>
                    <a:pt x="1709819" y="1042326"/>
                  </a:lnTo>
                  <a:lnTo>
                    <a:pt x="1728241" y="1049939"/>
                  </a:lnTo>
                  <a:lnTo>
                    <a:pt x="1746663" y="1057236"/>
                  </a:lnTo>
                  <a:lnTo>
                    <a:pt x="1783191" y="1070560"/>
                  </a:lnTo>
                  <a:lnTo>
                    <a:pt x="1819083" y="1082932"/>
                  </a:lnTo>
                  <a:lnTo>
                    <a:pt x="1854022" y="1094670"/>
                  </a:lnTo>
                  <a:lnTo>
                    <a:pt x="1888325" y="1105773"/>
                  </a:lnTo>
                  <a:lnTo>
                    <a:pt x="1921994" y="1116242"/>
                  </a:lnTo>
                  <a:lnTo>
                    <a:pt x="1986155" y="1136545"/>
                  </a:lnTo>
                  <a:lnTo>
                    <a:pt x="2017282" y="1146379"/>
                  </a:lnTo>
                  <a:lnTo>
                    <a:pt x="2046821" y="1156213"/>
                  </a:lnTo>
                  <a:lnTo>
                    <a:pt x="2075408" y="1166682"/>
                  </a:lnTo>
                  <a:lnTo>
                    <a:pt x="2103042" y="1176834"/>
                  </a:lnTo>
                  <a:lnTo>
                    <a:pt x="2116700" y="1182544"/>
                  </a:lnTo>
                  <a:lnTo>
                    <a:pt x="2129722" y="1187937"/>
                  </a:lnTo>
                  <a:lnTo>
                    <a:pt x="2142427" y="1193965"/>
                  </a:lnTo>
                  <a:lnTo>
                    <a:pt x="2155132" y="1199675"/>
                  </a:lnTo>
                  <a:lnTo>
                    <a:pt x="2161167" y="1203164"/>
                  </a:lnTo>
                  <a:lnTo>
                    <a:pt x="2166885" y="1206337"/>
                  </a:lnTo>
                  <a:lnTo>
                    <a:pt x="2172920" y="1210461"/>
                  </a:lnTo>
                  <a:lnTo>
                    <a:pt x="2178319" y="1214585"/>
                  </a:lnTo>
                  <a:lnTo>
                    <a:pt x="2184037" y="1219026"/>
                  </a:lnTo>
                  <a:lnTo>
                    <a:pt x="2189119" y="1223785"/>
                  </a:lnTo>
                  <a:lnTo>
                    <a:pt x="2194201" y="1228861"/>
                  </a:lnTo>
                  <a:lnTo>
                    <a:pt x="2198965" y="1233936"/>
                  </a:lnTo>
                  <a:lnTo>
                    <a:pt x="2203729" y="1239647"/>
                  </a:lnTo>
                  <a:lnTo>
                    <a:pt x="2208494" y="1245357"/>
                  </a:lnTo>
                  <a:lnTo>
                    <a:pt x="2212941" y="1251384"/>
                  </a:lnTo>
                  <a:lnTo>
                    <a:pt x="2217387" y="1257729"/>
                  </a:lnTo>
                  <a:lnTo>
                    <a:pt x="2221517" y="1264391"/>
                  </a:lnTo>
                  <a:lnTo>
                    <a:pt x="2225646" y="1271053"/>
                  </a:lnTo>
                  <a:lnTo>
                    <a:pt x="2233269" y="1285011"/>
                  </a:lnTo>
                  <a:lnTo>
                    <a:pt x="2240257" y="1299287"/>
                  </a:lnTo>
                  <a:lnTo>
                    <a:pt x="2246927" y="1314832"/>
                  </a:lnTo>
                  <a:lnTo>
                    <a:pt x="2253279" y="1330693"/>
                  </a:lnTo>
                  <a:lnTo>
                    <a:pt x="2258679" y="1346555"/>
                  </a:lnTo>
                  <a:lnTo>
                    <a:pt x="2264079" y="1363052"/>
                  </a:lnTo>
                  <a:lnTo>
                    <a:pt x="2268843" y="1379865"/>
                  </a:lnTo>
                  <a:lnTo>
                    <a:pt x="2273290" y="1396996"/>
                  </a:lnTo>
                  <a:lnTo>
                    <a:pt x="2277101" y="1413809"/>
                  </a:lnTo>
                  <a:lnTo>
                    <a:pt x="2280595" y="1430940"/>
                  </a:lnTo>
                  <a:lnTo>
                    <a:pt x="2283772" y="1447754"/>
                  </a:lnTo>
                  <a:lnTo>
                    <a:pt x="2286948" y="1464567"/>
                  </a:lnTo>
                  <a:lnTo>
                    <a:pt x="2288854" y="1481381"/>
                  </a:lnTo>
                  <a:lnTo>
                    <a:pt x="2291077" y="1497243"/>
                  </a:lnTo>
                  <a:lnTo>
                    <a:pt x="2293300" y="1513104"/>
                  </a:lnTo>
                  <a:lnTo>
                    <a:pt x="2296477" y="1542925"/>
                  </a:lnTo>
                  <a:lnTo>
                    <a:pt x="2298382" y="1570207"/>
                  </a:lnTo>
                  <a:lnTo>
                    <a:pt x="2299653" y="1593682"/>
                  </a:lnTo>
                  <a:lnTo>
                    <a:pt x="2300288" y="1613351"/>
                  </a:lnTo>
                  <a:lnTo>
                    <a:pt x="2300288" y="1627944"/>
                  </a:lnTo>
                  <a:lnTo>
                    <a:pt x="2300288" y="1630799"/>
                  </a:lnTo>
                  <a:lnTo>
                    <a:pt x="2299653" y="1633971"/>
                  </a:lnTo>
                  <a:lnTo>
                    <a:pt x="2299018" y="1636827"/>
                  </a:lnTo>
                  <a:lnTo>
                    <a:pt x="2297430" y="1639999"/>
                  </a:lnTo>
                  <a:lnTo>
                    <a:pt x="2296159" y="1643171"/>
                  </a:lnTo>
                  <a:lnTo>
                    <a:pt x="2293936" y="1646344"/>
                  </a:lnTo>
                  <a:lnTo>
                    <a:pt x="2291077" y="1649199"/>
                  </a:lnTo>
                  <a:lnTo>
                    <a:pt x="2288536" y="1652688"/>
                  </a:lnTo>
                  <a:lnTo>
                    <a:pt x="2285360" y="1655544"/>
                  </a:lnTo>
                  <a:lnTo>
                    <a:pt x="2281548" y="1659033"/>
                  </a:lnTo>
                  <a:lnTo>
                    <a:pt x="2278054" y="1661888"/>
                  </a:lnTo>
                  <a:lnTo>
                    <a:pt x="2273608" y="1665061"/>
                  </a:lnTo>
                  <a:lnTo>
                    <a:pt x="2263443" y="1671405"/>
                  </a:lnTo>
                  <a:lnTo>
                    <a:pt x="2252644" y="1677750"/>
                  </a:lnTo>
                  <a:lnTo>
                    <a:pt x="2239621" y="1684095"/>
                  </a:lnTo>
                  <a:lnTo>
                    <a:pt x="2225328" y="1690122"/>
                  </a:lnTo>
                  <a:lnTo>
                    <a:pt x="2208811" y="1696150"/>
                  </a:lnTo>
                  <a:lnTo>
                    <a:pt x="2191660" y="1701860"/>
                  </a:lnTo>
                  <a:lnTo>
                    <a:pt x="2172602" y="1707888"/>
                  </a:lnTo>
                  <a:lnTo>
                    <a:pt x="2151639" y="1713915"/>
                  </a:lnTo>
                  <a:lnTo>
                    <a:pt x="2129722" y="1719308"/>
                  </a:lnTo>
                  <a:lnTo>
                    <a:pt x="2105900" y="1724384"/>
                  </a:lnTo>
                  <a:lnTo>
                    <a:pt x="2080490" y="1730094"/>
                  </a:lnTo>
                  <a:lnTo>
                    <a:pt x="2053809" y="1734853"/>
                  </a:lnTo>
                  <a:lnTo>
                    <a:pt x="2025223" y="1739611"/>
                  </a:lnTo>
                  <a:lnTo>
                    <a:pt x="1995048" y="1744052"/>
                  </a:lnTo>
                  <a:lnTo>
                    <a:pt x="1963285" y="1748494"/>
                  </a:lnTo>
                  <a:lnTo>
                    <a:pt x="1930252" y="1752618"/>
                  </a:lnTo>
                  <a:lnTo>
                    <a:pt x="1895313" y="1756107"/>
                  </a:lnTo>
                  <a:lnTo>
                    <a:pt x="1858786" y="1759597"/>
                  </a:lnTo>
                  <a:lnTo>
                    <a:pt x="1820671" y="1762452"/>
                  </a:lnTo>
                  <a:lnTo>
                    <a:pt x="1780967" y="1765307"/>
                  </a:lnTo>
                  <a:lnTo>
                    <a:pt x="1739676" y="1767528"/>
                  </a:lnTo>
                  <a:lnTo>
                    <a:pt x="1696478" y="1769431"/>
                  </a:lnTo>
                  <a:lnTo>
                    <a:pt x="1652011" y="1771335"/>
                  </a:lnTo>
                  <a:lnTo>
                    <a:pt x="1605955" y="1772287"/>
                  </a:lnTo>
                  <a:lnTo>
                    <a:pt x="1557993" y="1773238"/>
                  </a:lnTo>
                  <a:lnTo>
                    <a:pt x="1508125" y="1773238"/>
                  </a:lnTo>
                  <a:lnTo>
                    <a:pt x="1634223" y="1009650"/>
                  </a:lnTo>
                  <a:close/>
                  <a:moveTo>
                    <a:pt x="969658" y="942975"/>
                  </a:moveTo>
                  <a:lnTo>
                    <a:pt x="1145815" y="1851606"/>
                  </a:lnTo>
                  <a:lnTo>
                    <a:pt x="1263254" y="1851606"/>
                  </a:lnTo>
                  <a:lnTo>
                    <a:pt x="2020888" y="1851606"/>
                  </a:lnTo>
                  <a:lnTo>
                    <a:pt x="2020888" y="1936750"/>
                  </a:lnTo>
                  <a:lnTo>
                    <a:pt x="1163907" y="1936750"/>
                  </a:lnTo>
                  <a:lnTo>
                    <a:pt x="194249" y="1936750"/>
                  </a:lnTo>
                  <a:lnTo>
                    <a:pt x="0" y="1009057"/>
                  </a:lnTo>
                  <a:lnTo>
                    <a:pt x="116804" y="1009057"/>
                  </a:lnTo>
                  <a:lnTo>
                    <a:pt x="969658" y="942975"/>
                  </a:lnTo>
                  <a:close/>
                  <a:moveTo>
                    <a:pt x="1346346" y="0"/>
                  </a:moveTo>
                  <a:lnTo>
                    <a:pt x="1355566" y="0"/>
                  </a:lnTo>
                  <a:lnTo>
                    <a:pt x="1364786" y="0"/>
                  </a:lnTo>
                  <a:lnTo>
                    <a:pt x="1373688" y="317"/>
                  </a:lnTo>
                  <a:lnTo>
                    <a:pt x="1382908" y="952"/>
                  </a:lnTo>
                  <a:lnTo>
                    <a:pt x="1391810" y="1904"/>
                  </a:lnTo>
                  <a:lnTo>
                    <a:pt x="1400712" y="3174"/>
                  </a:lnTo>
                  <a:lnTo>
                    <a:pt x="1409613" y="4444"/>
                  </a:lnTo>
                  <a:lnTo>
                    <a:pt x="1418515" y="6348"/>
                  </a:lnTo>
                  <a:lnTo>
                    <a:pt x="1426782" y="8252"/>
                  </a:lnTo>
                  <a:lnTo>
                    <a:pt x="1435684" y="10474"/>
                  </a:lnTo>
                  <a:lnTo>
                    <a:pt x="1444268" y="12379"/>
                  </a:lnTo>
                  <a:lnTo>
                    <a:pt x="1452852" y="15236"/>
                  </a:lnTo>
                  <a:lnTo>
                    <a:pt x="1460800" y="18092"/>
                  </a:lnTo>
                  <a:lnTo>
                    <a:pt x="1469384" y="21266"/>
                  </a:lnTo>
                  <a:lnTo>
                    <a:pt x="1477650" y="24758"/>
                  </a:lnTo>
                  <a:lnTo>
                    <a:pt x="1485598" y="27932"/>
                  </a:lnTo>
                  <a:lnTo>
                    <a:pt x="1493228" y="31741"/>
                  </a:lnTo>
                  <a:lnTo>
                    <a:pt x="1501495" y="35867"/>
                  </a:lnTo>
                  <a:lnTo>
                    <a:pt x="1509125" y="39676"/>
                  </a:lnTo>
                  <a:lnTo>
                    <a:pt x="1517073" y="44120"/>
                  </a:lnTo>
                  <a:lnTo>
                    <a:pt x="1524385" y="48881"/>
                  </a:lnTo>
                  <a:lnTo>
                    <a:pt x="1531698" y="53960"/>
                  </a:lnTo>
                  <a:lnTo>
                    <a:pt x="1539010" y="58721"/>
                  </a:lnTo>
                  <a:lnTo>
                    <a:pt x="1546640" y="63800"/>
                  </a:lnTo>
                  <a:lnTo>
                    <a:pt x="1553635" y="69196"/>
                  </a:lnTo>
                  <a:lnTo>
                    <a:pt x="1560629" y="74909"/>
                  </a:lnTo>
                  <a:lnTo>
                    <a:pt x="1567624" y="80305"/>
                  </a:lnTo>
                  <a:lnTo>
                    <a:pt x="1580976" y="92684"/>
                  </a:lnTo>
                  <a:lnTo>
                    <a:pt x="1593694" y="105380"/>
                  </a:lnTo>
                  <a:lnTo>
                    <a:pt x="1606093" y="118712"/>
                  </a:lnTo>
                  <a:lnTo>
                    <a:pt x="1617856" y="132678"/>
                  </a:lnTo>
                  <a:lnTo>
                    <a:pt x="1628984" y="147596"/>
                  </a:lnTo>
                  <a:lnTo>
                    <a:pt x="1639157" y="162832"/>
                  </a:lnTo>
                  <a:lnTo>
                    <a:pt x="1649331" y="178703"/>
                  </a:lnTo>
                  <a:lnTo>
                    <a:pt x="1658551" y="195525"/>
                  </a:lnTo>
                  <a:lnTo>
                    <a:pt x="1666817" y="212348"/>
                  </a:lnTo>
                  <a:lnTo>
                    <a:pt x="1674765" y="229806"/>
                  </a:lnTo>
                  <a:lnTo>
                    <a:pt x="1682078" y="247581"/>
                  </a:lnTo>
                  <a:lnTo>
                    <a:pt x="1688436" y="266308"/>
                  </a:lnTo>
                  <a:lnTo>
                    <a:pt x="1693841" y="285036"/>
                  </a:lnTo>
                  <a:lnTo>
                    <a:pt x="1698610" y="304080"/>
                  </a:lnTo>
                  <a:lnTo>
                    <a:pt x="1700517" y="314237"/>
                  </a:lnTo>
                  <a:lnTo>
                    <a:pt x="1702743" y="324077"/>
                  </a:lnTo>
                  <a:lnTo>
                    <a:pt x="1704332" y="333917"/>
                  </a:lnTo>
                  <a:lnTo>
                    <a:pt x="1705604" y="344074"/>
                  </a:lnTo>
                  <a:lnTo>
                    <a:pt x="1706876" y="353914"/>
                  </a:lnTo>
                  <a:lnTo>
                    <a:pt x="1707830" y="364071"/>
                  </a:lnTo>
                  <a:lnTo>
                    <a:pt x="1708466" y="374546"/>
                  </a:lnTo>
                  <a:lnTo>
                    <a:pt x="1709419" y="385020"/>
                  </a:lnTo>
                  <a:lnTo>
                    <a:pt x="1709737" y="395178"/>
                  </a:lnTo>
                  <a:lnTo>
                    <a:pt x="1709737" y="405652"/>
                  </a:lnTo>
                  <a:lnTo>
                    <a:pt x="1709737" y="418031"/>
                  </a:lnTo>
                  <a:lnTo>
                    <a:pt x="1709101" y="431045"/>
                  </a:lnTo>
                  <a:lnTo>
                    <a:pt x="1708148" y="443742"/>
                  </a:lnTo>
                  <a:lnTo>
                    <a:pt x="1707194" y="456755"/>
                  </a:lnTo>
                  <a:lnTo>
                    <a:pt x="1705604" y="470087"/>
                  </a:lnTo>
                  <a:lnTo>
                    <a:pt x="1703697" y="482783"/>
                  </a:lnTo>
                  <a:lnTo>
                    <a:pt x="1702107" y="496114"/>
                  </a:lnTo>
                  <a:lnTo>
                    <a:pt x="1699881" y="509446"/>
                  </a:lnTo>
                  <a:lnTo>
                    <a:pt x="1696702" y="522777"/>
                  </a:lnTo>
                  <a:lnTo>
                    <a:pt x="1693841" y="536426"/>
                  </a:lnTo>
                  <a:lnTo>
                    <a:pt x="1690979" y="549757"/>
                  </a:lnTo>
                  <a:lnTo>
                    <a:pt x="1687164" y="562771"/>
                  </a:lnTo>
                  <a:lnTo>
                    <a:pt x="1683667" y="576420"/>
                  </a:lnTo>
                  <a:lnTo>
                    <a:pt x="1679534" y="589751"/>
                  </a:lnTo>
                  <a:lnTo>
                    <a:pt x="1675401" y="603082"/>
                  </a:lnTo>
                  <a:lnTo>
                    <a:pt x="1670632" y="616414"/>
                  </a:lnTo>
                  <a:lnTo>
                    <a:pt x="1665863" y="629745"/>
                  </a:lnTo>
                  <a:lnTo>
                    <a:pt x="1661094" y="642441"/>
                  </a:lnTo>
                  <a:lnTo>
                    <a:pt x="1655372" y="655773"/>
                  </a:lnTo>
                  <a:lnTo>
                    <a:pt x="1650285" y="668787"/>
                  </a:lnTo>
                  <a:lnTo>
                    <a:pt x="1644244" y="681166"/>
                  </a:lnTo>
                  <a:lnTo>
                    <a:pt x="1638521" y="693862"/>
                  </a:lnTo>
                  <a:lnTo>
                    <a:pt x="1632163" y="706241"/>
                  </a:lnTo>
                  <a:lnTo>
                    <a:pt x="1625486" y="718938"/>
                  </a:lnTo>
                  <a:lnTo>
                    <a:pt x="1618810" y="730682"/>
                  </a:lnTo>
                  <a:lnTo>
                    <a:pt x="1612133" y="742744"/>
                  </a:lnTo>
                  <a:lnTo>
                    <a:pt x="1605139" y="754170"/>
                  </a:lnTo>
                  <a:lnTo>
                    <a:pt x="1597827" y="765597"/>
                  </a:lnTo>
                  <a:lnTo>
                    <a:pt x="1590514" y="777024"/>
                  </a:lnTo>
                  <a:lnTo>
                    <a:pt x="1582566" y="787816"/>
                  </a:lnTo>
                  <a:lnTo>
                    <a:pt x="1574936" y="798608"/>
                  </a:lnTo>
                  <a:lnTo>
                    <a:pt x="1566988" y="808765"/>
                  </a:lnTo>
                  <a:lnTo>
                    <a:pt x="1566988" y="950966"/>
                  </a:lnTo>
                  <a:lnTo>
                    <a:pt x="1559357" y="959219"/>
                  </a:lnTo>
                  <a:lnTo>
                    <a:pt x="1539964" y="980485"/>
                  </a:lnTo>
                  <a:lnTo>
                    <a:pt x="1511350" y="1011274"/>
                  </a:lnTo>
                  <a:lnTo>
                    <a:pt x="1495136" y="1028415"/>
                  </a:lnTo>
                  <a:lnTo>
                    <a:pt x="1477968" y="1046190"/>
                  </a:lnTo>
                  <a:lnTo>
                    <a:pt x="1459846" y="1063965"/>
                  </a:lnTo>
                  <a:lnTo>
                    <a:pt x="1441724" y="1081105"/>
                  </a:lnTo>
                  <a:lnTo>
                    <a:pt x="1423920" y="1096976"/>
                  </a:lnTo>
                  <a:lnTo>
                    <a:pt x="1407388" y="1111576"/>
                  </a:lnTo>
                  <a:lnTo>
                    <a:pt x="1399122" y="1118242"/>
                  </a:lnTo>
                  <a:lnTo>
                    <a:pt x="1391492" y="1123638"/>
                  </a:lnTo>
                  <a:lnTo>
                    <a:pt x="1384179" y="1128717"/>
                  </a:lnTo>
                  <a:lnTo>
                    <a:pt x="1377503" y="1133160"/>
                  </a:lnTo>
                  <a:lnTo>
                    <a:pt x="1371144" y="1136652"/>
                  </a:lnTo>
                  <a:lnTo>
                    <a:pt x="1365104" y="1139191"/>
                  </a:lnTo>
                  <a:lnTo>
                    <a:pt x="1360017" y="1140461"/>
                  </a:lnTo>
                  <a:lnTo>
                    <a:pt x="1357791" y="1141096"/>
                  </a:lnTo>
                  <a:lnTo>
                    <a:pt x="1355566" y="1141413"/>
                  </a:lnTo>
                  <a:lnTo>
                    <a:pt x="1353340" y="1141096"/>
                  </a:lnTo>
                  <a:lnTo>
                    <a:pt x="1351115" y="1140461"/>
                  </a:lnTo>
                  <a:lnTo>
                    <a:pt x="1346028" y="1139191"/>
                  </a:lnTo>
                  <a:lnTo>
                    <a:pt x="1340305" y="1136652"/>
                  </a:lnTo>
                  <a:lnTo>
                    <a:pt x="1333947" y="1133160"/>
                  </a:lnTo>
                  <a:lnTo>
                    <a:pt x="1327270" y="1128717"/>
                  </a:lnTo>
                  <a:lnTo>
                    <a:pt x="1319958" y="1123638"/>
                  </a:lnTo>
                  <a:lnTo>
                    <a:pt x="1312010" y="1118242"/>
                  </a:lnTo>
                  <a:lnTo>
                    <a:pt x="1304061" y="1111576"/>
                  </a:lnTo>
                  <a:lnTo>
                    <a:pt x="1287211" y="1096976"/>
                  </a:lnTo>
                  <a:lnTo>
                    <a:pt x="1269725" y="1081105"/>
                  </a:lnTo>
                  <a:lnTo>
                    <a:pt x="1251603" y="1063965"/>
                  </a:lnTo>
                  <a:lnTo>
                    <a:pt x="1233482" y="1046190"/>
                  </a:lnTo>
                  <a:lnTo>
                    <a:pt x="1215996" y="1028415"/>
                  </a:lnTo>
                  <a:lnTo>
                    <a:pt x="1199781" y="1011274"/>
                  </a:lnTo>
                  <a:lnTo>
                    <a:pt x="1171486" y="980485"/>
                  </a:lnTo>
                  <a:lnTo>
                    <a:pt x="1151774" y="959219"/>
                  </a:lnTo>
                  <a:lnTo>
                    <a:pt x="1144462" y="950966"/>
                  </a:lnTo>
                  <a:lnTo>
                    <a:pt x="1144462" y="808765"/>
                  </a:lnTo>
                  <a:lnTo>
                    <a:pt x="1136196" y="798608"/>
                  </a:lnTo>
                  <a:lnTo>
                    <a:pt x="1128565" y="787816"/>
                  </a:lnTo>
                  <a:lnTo>
                    <a:pt x="1120935" y="777024"/>
                  </a:lnTo>
                  <a:lnTo>
                    <a:pt x="1113305" y="765597"/>
                  </a:lnTo>
                  <a:lnTo>
                    <a:pt x="1105993" y="754170"/>
                  </a:lnTo>
                  <a:lnTo>
                    <a:pt x="1098998" y="742744"/>
                  </a:lnTo>
                  <a:lnTo>
                    <a:pt x="1092322" y="730682"/>
                  </a:lnTo>
                  <a:lnTo>
                    <a:pt x="1085645" y="718938"/>
                  </a:lnTo>
                  <a:lnTo>
                    <a:pt x="1078969" y="706241"/>
                  </a:lnTo>
                  <a:lnTo>
                    <a:pt x="1072928" y="693862"/>
                  </a:lnTo>
                  <a:lnTo>
                    <a:pt x="1066887" y="681166"/>
                  </a:lnTo>
                  <a:lnTo>
                    <a:pt x="1061165" y="668787"/>
                  </a:lnTo>
                  <a:lnTo>
                    <a:pt x="1055442" y="655773"/>
                  </a:lnTo>
                  <a:lnTo>
                    <a:pt x="1050355" y="642441"/>
                  </a:lnTo>
                  <a:lnTo>
                    <a:pt x="1045268" y="629745"/>
                  </a:lnTo>
                  <a:lnTo>
                    <a:pt x="1040499" y="616414"/>
                  </a:lnTo>
                  <a:lnTo>
                    <a:pt x="1036048" y="603082"/>
                  </a:lnTo>
                  <a:lnTo>
                    <a:pt x="1031915" y="589751"/>
                  </a:lnTo>
                  <a:lnTo>
                    <a:pt x="1027782" y="576420"/>
                  </a:lnTo>
                  <a:lnTo>
                    <a:pt x="1023967" y="562771"/>
                  </a:lnTo>
                  <a:lnTo>
                    <a:pt x="1020470" y="549757"/>
                  </a:lnTo>
                  <a:lnTo>
                    <a:pt x="1016973" y="536426"/>
                  </a:lnTo>
                  <a:lnTo>
                    <a:pt x="1014429" y="522777"/>
                  </a:lnTo>
                  <a:lnTo>
                    <a:pt x="1011568" y="509446"/>
                  </a:lnTo>
                  <a:lnTo>
                    <a:pt x="1009343" y="496114"/>
                  </a:lnTo>
                  <a:lnTo>
                    <a:pt x="1007435" y="482783"/>
                  </a:lnTo>
                  <a:lnTo>
                    <a:pt x="1005527" y="470087"/>
                  </a:lnTo>
                  <a:lnTo>
                    <a:pt x="1004256" y="456755"/>
                  </a:lnTo>
                  <a:lnTo>
                    <a:pt x="1002984" y="443742"/>
                  </a:lnTo>
                  <a:lnTo>
                    <a:pt x="1002348" y="431045"/>
                  </a:lnTo>
                  <a:lnTo>
                    <a:pt x="1001712" y="418031"/>
                  </a:lnTo>
                  <a:lnTo>
                    <a:pt x="1001712" y="405652"/>
                  </a:lnTo>
                  <a:lnTo>
                    <a:pt x="1001712" y="395178"/>
                  </a:lnTo>
                  <a:lnTo>
                    <a:pt x="1002030" y="385020"/>
                  </a:lnTo>
                  <a:lnTo>
                    <a:pt x="1002666" y="374546"/>
                  </a:lnTo>
                  <a:lnTo>
                    <a:pt x="1003302" y="364071"/>
                  </a:lnTo>
                  <a:lnTo>
                    <a:pt x="1004574" y="353914"/>
                  </a:lnTo>
                  <a:lnTo>
                    <a:pt x="1005527" y="344074"/>
                  </a:lnTo>
                  <a:lnTo>
                    <a:pt x="1007117" y="333917"/>
                  </a:lnTo>
                  <a:lnTo>
                    <a:pt x="1008707" y="324077"/>
                  </a:lnTo>
                  <a:lnTo>
                    <a:pt x="1010296" y="314237"/>
                  </a:lnTo>
                  <a:lnTo>
                    <a:pt x="1012522" y="304080"/>
                  </a:lnTo>
                  <a:lnTo>
                    <a:pt x="1017609" y="285036"/>
                  </a:lnTo>
                  <a:lnTo>
                    <a:pt x="1023013" y="266308"/>
                  </a:lnTo>
                  <a:lnTo>
                    <a:pt x="1029372" y="247581"/>
                  </a:lnTo>
                  <a:lnTo>
                    <a:pt x="1036366" y="229806"/>
                  </a:lnTo>
                  <a:lnTo>
                    <a:pt x="1044315" y="212348"/>
                  </a:lnTo>
                  <a:lnTo>
                    <a:pt x="1052899" y="195525"/>
                  </a:lnTo>
                  <a:lnTo>
                    <a:pt x="1062119" y="178703"/>
                  </a:lnTo>
                  <a:lnTo>
                    <a:pt x="1071656" y="162832"/>
                  </a:lnTo>
                  <a:lnTo>
                    <a:pt x="1082466" y="147596"/>
                  </a:lnTo>
                  <a:lnTo>
                    <a:pt x="1093593" y="132678"/>
                  </a:lnTo>
                  <a:lnTo>
                    <a:pt x="1105357" y="118712"/>
                  </a:lnTo>
                  <a:lnTo>
                    <a:pt x="1117438" y="105380"/>
                  </a:lnTo>
                  <a:lnTo>
                    <a:pt x="1130473" y="92684"/>
                  </a:lnTo>
                  <a:lnTo>
                    <a:pt x="1143826" y="80305"/>
                  </a:lnTo>
                  <a:lnTo>
                    <a:pt x="1150820" y="74909"/>
                  </a:lnTo>
                  <a:lnTo>
                    <a:pt x="1157815" y="69196"/>
                  </a:lnTo>
                  <a:lnTo>
                    <a:pt x="1164809" y="63800"/>
                  </a:lnTo>
                  <a:lnTo>
                    <a:pt x="1172121" y="58721"/>
                  </a:lnTo>
                  <a:lnTo>
                    <a:pt x="1179434" y="53960"/>
                  </a:lnTo>
                  <a:lnTo>
                    <a:pt x="1187064" y="48881"/>
                  </a:lnTo>
                  <a:lnTo>
                    <a:pt x="1194376" y="44120"/>
                  </a:lnTo>
                  <a:lnTo>
                    <a:pt x="1202007" y="39676"/>
                  </a:lnTo>
                  <a:lnTo>
                    <a:pt x="1209955" y="35867"/>
                  </a:lnTo>
                  <a:lnTo>
                    <a:pt x="1217903" y="31741"/>
                  </a:lnTo>
                  <a:lnTo>
                    <a:pt x="1225851" y="27932"/>
                  </a:lnTo>
                  <a:lnTo>
                    <a:pt x="1233799" y="24758"/>
                  </a:lnTo>
                  <a:lnTo>
                    <a:pt x="1242066" y="21266"/>
                  </a:lnTo>
                  <a:lnTo>
                    <a:pt x="1250332" y="18092"/>
                  </a:lnTo>
                  <a:lnTo>
                    <a:pt x="1258916" y="15236"/>
                  </a:lnTo>
                  <a:lnTo>
                    <a:pt x="1267182" y="12379"/>
                  </a:lnTo>
                  <a:lnTo>
                    <a:pt x="1275766" y="10474"/>
                  </a:lnTo>
                  <a:lnTo>
                    <a:pt x="1284350" y="8252"/>
                  </a:lnTo>
                  <a:lnTo>
                    <a:pt x="1292934" y="6348"/>
                  </a:lnTo>
                  <a:lnTo>
                    <a:pt x="1301836" y="4444"/>
                  </a:lnTo>
                  <a:lnTo>
                    <a:pt x="1310738" y="3174"/>
                  </a:lnTo>
                  <a:lnTo>
                    <a:pt x="1319322" y="1904"/>
                  </a:lnTo>
                  <a:lnTo>
                    <a:pt x="1328224" y="952"/>
                  </a:lnTo>
                  <a:lnTo>
                    <a:pt x="1337444" y="317"/>
                  </a:lnTo>
                  <a:lnTo>
                    <a:pt x="13463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958763" y="1738676"/>
            <a:ext cx="950384" cy="948267"/>
            <a:chOff x="3719072" y="1304007"/>
            <a:chExt cx="712788" cy="711200"/>
          </a:xfrm>
        </p:grpSpPr>
        <p:sp>
          <p:nvSpPr>
            <p:cNvPr id="10" name="橢圓 5"/>
            <p:cNvSpPr/>
            <p:nvPr/>
          </p:nvSpPr>
          <p:spPr>
            <a:xfrm>
              <a:off x="3719072" y="1304007"/>
              <a:ext cx="712788" cy="7112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11785" indent="-311785">
                <a:lnSpc>
                  <a:spcPct val="95000"/>
                </a:lnSpc>
                <a:spcBef>
                  <a:spcPct val="50000"/>
                </a:spcBef>
                <a:spcAft>
                  <a:spcPct val="35000"/>
                </a:spcAft>
                <a:buClr>
                  <a:srgbClr val="678BA8"/>
                </a:buClr>
                <a:buFontTx/>
                <a:buChar char="•"/>
                <a:defRPr/>
              </a:pPr>
              <a:endParaRPr lang="zh-TW" altLang="en-US" sz="4265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1" name="KSO_Shape"/>
            <p:cNvSpPr/>
            <p:nvPr/>
          </p:nvSpPr>
          <p:spPr bwMode="auto">
            <a:xfrm>
              <a:off x="3930210" y="1497682"/>
              <a:ext cx="288925" cy="323850"/>
            </a:xfrm>
            <a:custGeom>
              <a:avLst/>
              <a:gdLst>
                <a:gd name="T0" fmla="*/ 248428 w 2033587"/>
                <a:gd name="T1" fmla="*/ 944529 h 2276475"/>
                <a:gd name="T2" fmla="*/ 1175716 w 2033587"/>
                <a:gd name="T3" fmla="*/ 709393 h 2276475"/>
                <a:gd name="T4" fmla="*/ 1178374 w 2033587"/>
                <a:gd name="T5" fmla="*/ 591162 h 2276475"/>
                <a:gd name="T6" fmla="*/ 1585424 w 2033587"/>
                <a:gd name="T7" fmla="*/ 232745 h 2276475"/>
                <a:gd name="T8" fmla="*/ 1623685 w 2033587"/>
                <a:gd name="T9" fmla="*/ 244701 h 2276475"/>
                <a:gd name="T10" fmla="*/ 1656631 w 2033587"/>
                <a:gd name="T11" fmla="*/ 266753 h 2276475"/>
                <a:gd name="T12" fmla="*/ 1682138 w 2033587"/>
                <a:gd name="T13" fmla="*/ 297308 h 2276475"/>
                <a:gd name="T14" fmla="*/ 1697549 w 2033587"/>
                <a:gd name="T15" fmla="*/ 334505 h 2276475"/>
                <a:gd name="T16" fmla="*/ 1701800 w 2033587"/>
                <a:gd name="T17" fmla="*/ 1767638 h 2276475"/>
                <a:gd name="T18" fmla="*/ 1695689 w 2033587"/>
                <a:gd name="T19" fmla="*/ 1808289 h 2276475"/>
                <a:gd name="T20" fmla="*/ 1678419 w 2033587"/>
                <a:gd name="T21" fmla="*/ 1844423 h 2276475"/>
                <a:gd name="T22" fmla="*/ 1651849 w 2033587"/>
                <a:gd name="T23" fmla="*/ 1873649 h 2276475"/>
                <a:gd name="T24" fmla="*/ 1617839 w 2033587"/>
                <a:gd name="T25" fmla="*/ 1894372 h 2276475"/>
                <a:gd name="T26" fmla="*/ 1578251 w 2033587"/>
                <a:gd name="T27" fmla="*/ 1904469 h 2276475"/>
                <a:gd name="T28" fmla="*/ 381012 w 2033587"/>
                <a:gd name="T29" fmla="*/ 1903672 h 2276475"/>
                <a:gd name="T30" fmla="*/ 342220 w 2033587"/>
                <a:gd name="T31" fmla="*/ 1891715 h 2276475"/>
                <a:gd name="T32" fmla="*/ 309539 w 2033587"/>
                <a:gd name="T33" fmla="*/ 1869397 h 2276475"/>
                <a:gd name="T34" fmla="*/ 284298 w 2033587"/>
                <a:gd name="T35" fmla="*/ 1838844 h 2276475"/>
                <a:gd name="T36" fmla="*/ 268621 w 2033587"/>
                <a:gd name="T37" fmla="*/ 1801912 h 2276475"/>
                <a:gd name="T38" fmla="*/ 382075 w 2033587"/>
                <a:gd name="T39" fmla="*/ 1767638 h 2276475"/>
                <a:gd name="T40" fmla="*/ 385528 w 2033587"/>
                <a:gd name="T41" fmla="*/ 1778531 h 2276475"/>
                <a:gd name="T42" fmla="*/ 398017 w 2033587"/>
                <a:gd name="T43" fmla="*/ 1786768 h 2276475"/>
                <a:gd name="T44" fmla="*/ 1570013 w 2033587"/>
                <a:gd name="T45" fmla="*/ 1786502 h 2276475"/>
                <a:gd name="T46" fmla="*/ 1581704 w 2033587"/>
                <a:gd name="T47" fmla="*/ 1776937 h 2276475"/>
                <a:gd name="T48" fmla="*/ 1583830 w 2033587"/>
                <a:gd name="T49" fmla="*/ 368513 h 2276475"/>
                <a:gd name="T50" fmla="*/ 1580376 w 2033587"/>
                <a:gd name="T51" fmla="*/ 357619 h 2276475"/>
                <a:gd name="T52" fmla="*/ 1568419 w 2033587"/>
                <a:gd name="T53" fmla="*/ 349383 h 2276475"/>
                <a:gd name="T54" fmla="*/ 492697 w 2033587"/>
                <a:gd name="T55" fmla="*/ 362402 h 2276475"/>
                <a:gd name="T56" fmla="*/ 484724 w 2033587"/>
                <a:gd name="T57" fmla="*/ 402787 h 2276475"/>
                <a:gd name="T58" fmla="*/ 465590 w 2033587"/>
                <a:gd name="T59" fmla="*/ 437592 h 2276475"/>
                <a:gd name="T60" fmla="*/ 437421 w 2033587"/>
                <a:gd name="T61" fmla="*/ 465490 h 2276475"/>
                <a:gd name="T62" fmla="*/ 402608 w 2033587"/>
                <a:gd name="T63" fmla="*/ 484619 h 2276475"/>
                <a:gd name="T64" fmla="*/ 362480 w 2033587"/>
                <a:gd name="T65" fmla="*/ 492856 h 2276475"/>
                <a:gd name="T66" fmla="*/ 118789 w 2033587"/>
                <a:gd name="T67" fmla="*/ 1542067 h 2276475"/>
                <a:gd name="T68" fmla="*/ 128090 w 2033587"/>
                <a:gd name="T69" fmla="*/ 1553757 h 2276475"/>
                <a:gd name="T70" fmla="*/ 1299773 w 2033587"/>
                <a:gd name="T71" fmla="*/ 1556149 h 2276475"/>
                <a:gd name="T72" fmla="*/ 1310934 w 2033587"/>
                <a:gd name="T73" fmla="*/ 1552695 h 2276475"/>
                <a:gd name="T74" fmla="*/ 1319438 w 2033587"/>
                <a:gd name="T75" fmla="*/ 1540208 h 2276475"/>
                <a:gd name="T76" fmla="*/ 1318907 w 2033587"/>
                <a:gd name="T77" fmla="*/ 131782 h 2276475"/>
                <a:gd name="T78" fmla="*/ 1309340 w 2033587"/>
                <a:gd name="T79" fmla="*/ 120357 h 2276475"/>
                <a:gd name="T80" fmla="*/ 492963 w 2033587"/>
                <a:gd name="T81" fmla="*/ 117967 h 2276475"/>
                <a:gd name="T82" fmla="*/ 1327676 w 2033587"/>
                <a:gd name="T83" fmla="*/ 2922 h 2276475"/>
                <a:gd name="T84" fmla="*/ 1365413 w 2033587"/>
                <a:gd name="T85" fmla="*/ 16738 h 2276475"/>
                <a:gd name="T86" fmla="*/ 1397303 w 2033587"/>
                <a:gd name="T87" fmla="*/ 40385 h 2276475"/>
                <a:gd name="T88" fmla="*/ 1420954 w 2033587"/>
                <a:gd name="T89" fmla="*/ 72268 h 2276475"/>
                <a:gd name="T90" fmla="*/ 1434773 w 2033587"/>
                <a:gd name="T91" fmla="*/ 109996 h 2276475"/>
                <a:gd name="T92" fmla="*/ 1437430 w 2033587"/>
                <a:gd name="T93" fmla="*/ 1543396 h 2276475"/>
                <a:gd name="T94" fmla="*/ 1429192 w 2033587"/>
                <a:gd name="T95" fmla="*/ 1583515 h 2276475"/>
                <a:gd name="T96" fmla="*/ 1410324 w 2033587"/>
                <a:gd name="T97" fmla="*/ 1618586 h 2276475"/>
                <a:gd name="T98" fmla="*/ 1382155 w 2033587"/>
                <a:gd name="T99" fmla="*/ 1646749 h 2276475"/>
                <a:gd name="T100" fmla="*/ 1347076 w 2033587"/>
                <a:gd name="T101" fmla="*/ 1665613 h 2276475"/>
                <a:gd name="T102" fmla="*/ 1307214 w 2033587"/>
                <a:gd name="T103" fmla="*/ 1673849 h 2276475"/>
                <a:gd name="T104" fmla="*/ 109754 w 2033587"/>
                <a:gd name="T105" fmla="*/ 1671192 h 2276475"/>
                <a:gd name="T106" fmla="*/ 72017 w 2033587"/>
                <a:gd name="T107" fmla="*/ 1657377 h 2276475"/>
                <a:gd name="T108" fmla="*/ 40394 w 2033587"/>
                <a:gd name="T109" fmla="*/ 1633731 h 2276475"/>
                <a:gd name="T110" fmla="*/ 16476 w 2033587"/>
                <a:gd name="T111" fmla="*/ 1601848 h 2276475"/>
                <a:gd name="T112" fmla="*/ 2657 w 2033587"/>
                <a:gd name="T113" fmla="*/ 1564120 h 2276475"/>
                <a:gd name="T114" fmla="*/ 409517 w 2033587"/>
                <a:gd name="T115" fmla="*/ 0 h 227647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033587" h="2276475">
                  <a:moveTo>
                    <a:pt x="312737" y="1411287"/>
                  </a:moveTo>
                  <a:lnTo>
                    <a:pt x="1422400" y="1411287"/>
                  </a:lnTo>
                  <a:lnTo>
                    <a:pt x="1422400" y="1552575"/>
                  </a:lnTo>
                  <a:lnTo>
                    <a:pt x="312737" y="1552575"/>
                  </a:lnTo>
                  <a:lnTo>
                    <a:pt x="312737" y="1411287"/>
                  </a:lnTo>
                  <a:close/>
                  <a:moveTo>
                    <a:pt x="296862" y="1128712"/>
                  </a:moveTo>
                  <a:lnTo>
                    <a:pt x="1404937" y="1128712"/>
                  </a:lnTo>
                  <a:lnTo>
                    <a:pt x="1404937" y="1270000"/>
                  </a:lnTo>
                  <a:lnTo>
                    <a:pt x="296862" y="1270000"/>
                  </a:lnTo>
                  <a:lnTo>
                    <a:pt x="296862" y="1128712"/>
                  </a:lnTo>
                  <a:close/>
                  <a:moveTo>
                    <a:pt x="296862" y="847725"/>
                  </a:moveTo>
                  <a:lnTo>
                    <a:pt x="1404937" y="847725"/>
                  </a:lnTo>
                  <a:lnTo>
                    <a:pt x="1404937" y="987425"/>
                  </a:lnTo>
                  <a:lnTo>
                    <a:pt x="296862" y="987425"/>
                  </a:lnTo>
                  <a:lnTo>
                    <a:pt x="296862" y="847725"/>
                  </a:lnTo>
                  <a:close/>
                  <a:moveTo>
                    <a:pt x="869950" y="565150"/>
                  </a:moveTo>
                  <a:lnTo>
                    <a:pt x="1408113" y="565150"/>
                  </a:lnTo>
                  <a:lnTo>
                    <a:pt x="1408113" y="706438"/>
                  </a:lnTo>
                  <a:lnTo>
                    <a:pt x="869950" y="706438"/>
                  </a:lnTo>
                  <a:lnTo>
                    <a:pt x="869950" y="565150"/>
                  </a:lnTo>
                  <a:close/>
                  <a:moveTo>
                    <a:pt x="1869440" y="276225"/>
                  </a:moveTo>
                  <a:lnTo>
                    <a:pt x="1877695" y="276543"/>
                  </a:lnTo>
                  <a:lnTo>
                    <a:pt x="1885950" y="276860"/>
                  </a:lnTo>
                  <a:lnTo>
                    <a:pt x="1894522" y="278130"/>
                  </a:lnTo>
                  <a:lnTo>
                    <a:pt x="1902460" y="279400"/>
                  </a:lnTo>
                  <a:lnTo>
                    <a:pt x="1910080" y="281305"/>
                  </a:lnTo>
                  <a:lnTo>
                    <a:pt x="1918017" y="283528"/>
                  </a:lnTo>
                  <a:lnTo>
                    <a:pt x="1925955" y="286068"/>
                  </a:lnTo>
                  <a:lnTo>
                    <a:pt x="1933257" y="288925"/>
                  </a:lnTo>
                  <a:lnTo>
                    <a:pt x="1940242" y="292418"/>
                  </a:lnTo>
                  <a:lnTo>
                    <a:pt x="1947545" y="296228"/>
                  </a:lnTo>
                  <a:lnTo>
                    <a:pt x="1954530" y="299720"/>
                  </a:lnTo>
                  <a:lnTo>
                    <a:pt x="1961197" y="304165"/>
                  </a:lnTo>
                  <a:lnTo>
                    <a:pt x="1967865" y="308928"/>
                  </a:lnTo>
                  <a:lnTo>
                    <a:pt x="1973897" y="313690"/>
                  </a:lnTo>
                  <a:lnTo>
                    <a:pt x="1979612" y="318770"/>
                  </a:lnTo>
                  <a:lnTo>
                    <a:pt x="1985645" y="324168"/>
                  </a:lnTo>
                  <a:lnTo>
                    <a:pt x="1991042" y="330200"/>
                  </a:lnTo>
                  <a:lnTo>
                    <a:pt x="1996122" y="335915"/>
                  </a:lnTo>
                  <a:lnTo>
                    <a:pt x="2000885" y="342265"/>
                  </a:lnTo>
                  <a:lnTo>
                    <a:pt x="2005647" y="348615"/>
                  </a:lnTo>
                  <a:lnTo>
                    <a:pt x="2010092" y="355283"/>
                  </a:lnTo>
                  <a:lnTo>
                    <a:pt x="2013585" y="362268"/>
                  </a:lnTo>
                  <a:lnTo>
                    <a:pt x="2017395" y="369570"/>
                  </a:lnTo>
                  <a:lnTo>
                    <a:pt x="2020570" y="376873"/>
                  </a:lnTo>
                  <a:lnTo>
                    <a:pt x="2023745" y="384175"/>
                  </a:lnTo>
                  <a:lnTo>
                    <a:pt x="2026285" y="391795"/>
                  </a:lnTo>
                  <a:lnTo>
                    <a:pt x="2028507" y="399733"/>
                  </a:lnTo>
                  <a:lnTo>
                    <a:pt x="2030412" y="407670"/>
                  </a:lnTo>
                  <a:lnTo>
                    <a:pt x="2032000" y="415608"/>
                  </a:lnTo>
                  <a:lnTo>
                    <a:pt x="2032952" y="423863"/>
                  </a:lnTo>
                  <a:lnTo>
                    <a:pt x="2033270" y="432118"/>
                  </a:lnTo>
                  <a:lnTo>
                    <a:pt x="2033587" y="440373"/>
                  </a:lnTo>
                  <a:lnTo>
                    <a:pt x="2033587" y="2112328"/>
                  </a:lnTo>
                  <a:lnTo>
                    <a:pt x="2033270" y="2120583"/>
                  </a:lnTo>
                  <a:lnTo>
                    <a:pt x="2032952" y="2128838"/>
                  </a:lnTo>
                  <a:lnTo>
                    <a:pt x="2032000" y="2137410"/>
                  </a:lnTo>
                  <a:lnTo>
                    <a:pt x="2030412" y="2145348"/>
                  </a:lnTo>
                  <a:lnTo>
                    <a:pt x="2028507" y="2153285"/>
                  </a:lnTo>
                  <a:lnTo>
                    <a:pt x="2026285" y="2160905"/>
                  </a:lnTo>
                  <a:lnTo>
                    <a:pt x="2023745" y="2168525"/>
                  </a:lnTo>
                  <a:lnTo>
                    <a:pt x="2020570" y="2175828"/>
                  </a:lnTo>
                  <a:lnTo>
                    <a:pt x="2017395" y="2183130"/>
                  </a:lnTo>
                  <a:lnTo>
                    <a:pt x="2013585" y="2190433"/>
                  </a:lnTo>
                  <a:lnTo>
                    <a:pt x="2010092" y="2197418"/>
                  </a:lnTo>
                  <a:lnTo>
                    <a:pt x="2005647" y="2204085"/>
                  </a:lnTo>
                  <a:lnTo>
                    <a:pt x="2000885" y="2210435"/>
                  </a:lnTo>
                  <a:lnTo>
                    <a:pt x="1996122" y="2216785"/>
                  </a:lnTo>
                  <a:lnTo>
                    <a:pt x="1991042" y="2222500"/>
                  </a:lnTo>
                  <a:lnTo>
                    <a:pt x="1985645" y="2228533"/>
                  </a:lnTo>
                  <a:lnTo>
                    <a:pt x="1979612" y="2233930"/>
                  </a:lnTo>
                  <a:lnTo>
                    <a:pt x="1973897" y="2239010"/>
                  </a:lnTo>
                  <a:lnTo>
                    <a:pt x="1967865" y="2243773"/>
                  </a:lnTo>
                  <a:lnTo>
                    <a:pt x="1961197" y="2248535"/>
                  </a:lnTo>
                  <a:lnTo>
                    <a:pt x="1954530" y="2252980"/>
                  </a:lnTo>
                  <a:lnTo>
                    <a:pt x="1947545" y="2256790"/>
                  </a:lnTo>
                  <a:lnTo>
                    <a:pt x="1940242" y="2260600"/>
                  </a:lnTo>
                  <a:lnTo>
                    <a:pt x="1933257" y="2263775"/>
                  </a:lnTo>
                  <a:lnTo>
                    <a:pt x="1925955" y="2266633"/>
                  </a:lnTo>
                  <a:lnTo>
                    <a:pt x="1918017" y="2269173"/>
                  </a:lnTo>
                  <a:lnTo>
                    <a:pt x="1910080" y="2271395"/>
                  </a:lnTo>
                  <a:lnTo>
                    <a:pt x="1902460" y="2273300"/>
                  </a:lnTo>
                  <a:lnTo>
                    <a:pt x="1894522" y="2274888"/>
                  </a:lnTo>
                  <a:lnTo>
                    <a:pt x="1885950" y="2275840"/>
                  </a:lnTo>
                  <a:lnTo>
                    <a:pt x="1877695" y="2276475"/>
                  </a:lnTo>
                  <a:lnTo>
                    <a:pt x="1869440" y="2276475"/>
                  </a:lnTo>
                  <a:lnTo>
                    <a:pt x="480377" y="2276475"/>
                  </a:lnTo>
                  <a:lnTo>
                    <a:pt x="471805" y="2276475"/>
                  </a:lnTo>
                  <a:lnTo>
                    <a:pt x="463550" y="2275840"/>
                  </a:lnTo>
                  <a:lnTo>
                    <a:pt x="455295" y="2274888"/>
                  </a:lnTo>
                  <a:lnTo>
                    <a:pt x="447040" y="2273300"/>
                  </a:lnTo>
                  <a:lnTo>
                    <a:pt x="439102" y="2271395"/>
                  </a:lnTo>
                  <a:lnTo>
                    <a:pt x="431482" y="2269173"/>
                  </a:lnTo>
                  <a:lnTo>
                    <a:pt x="423862" y="2266633"/>
                  </a:lnTo>
                  <a:lnTo>
                    <a:pt x="416242" y="2263775"/>
                  </a:lnTo>
                  <a:lnTo>
                    <a:pt x="408940" y="2260600"/>
                  </a:lnTo>
                  <a:lnTo>
                    <a:pt x="401955" y="2256790"/>
                  </a:lnTo>
                  <a:lnTo>
                    <a:pt x="394970" y="2252980"/>
                  </a:lnTo>
                  <a:lnTo>
                    <a:pt x="388620" y="2248535"/>
                  </a:lnTo>
                  <a:lnTo>
                    <a:pt x="381952" y="2243773"/>
                  </a:lnTo>
                  <a:lnTo>
                    <a:pt x="375602" y="2239010"/>
                  </a:lnTo>
                  <a:lnTo>
                    <a:pt x="369887" y="2233930"/>
                  </a:lnTo>
                  <a:lnTo>
                    <a:pt x="364172" y="2228533"/>
                  </a:lnTo>
                  <a:lnTo>
                    <a:pt x="358457" y="2222500"/>
                  </a:lnTo>
                  <a:lnTo>
                    <a:pt x="353377" y="2216785"/>
                  </a:lnTo>
                  <a:lnTo>
                    <a:pt x="348297" y="2210435"/>
                  </a:lnTo>
                  <a:lnTo>
                    <a:pt x="343852" y="2204085"/>
                  </a:lnTo>
                  <a:lnTo>
                    <a:pt x="339725" y="2197418"/>
                  </a:lnTo>
                  <a:lnTo>
                    <a:pt x="335597" y="2190433"/>
                  </a:lnTo>
                  <a:lnTo>
                    <a:pt x="332105" y="2183130"/>
                  </a:lnTo>
                  <a:lnTo>
                    <a:pt x="328612" y="2175828"/>
                  </a:lnTo>
                  <a:lnTo>
                    <a:pt x="325755" y="2168525"/>
                  </a:lnTo>
                  <a:lnTo>
                    <a:pt x="323215" y="2160905"/>
                  </a:lnTo>
                  <a:lnTo>
                    <a:pt x="320992" y="2153285"/>
                  </a:lnTo>
                  <a:lnTo>
                    <a:pt x="319087" y="2145348"/>
                  </a:lnTo>
                  <a:lnTo>
                    <a:pt x="317817" y="2137410"/>
                  </a:lnTo>
                  <a:lnTo>
                    <a:pt x="316547" y="2128838"/>
                  </a:lnTo>
                  <a:lnTo>
                    <a:pt x="315912" y="2120583"/>
                  </a:lnTo>
                  <a:lnTo>
                    <a:pt x="315912" y="2112328"/>
                  </a:lnTo>
                  <a:lnTo>
                    <a:pt x="456565" y="2112328"/>
                  </a:lnTo>
                  <a:lnTo>
                    <a:pt x="456882" y="2114868"/>
                  </a:lnTo>
                  <a:lnTo>
                    <a:pt x="457200" y="2116773"/>
                  </a:lnTo>
                  <a:lnTo>
                    <a:pt x="457835" y="2118995"/>
                  </a:lnTo>
                  <a:lnTo>
                    <a:pt x="458470" y="2121218"/>
                  </a:lnTo>
                  <a:lnTo>
                    <a:pt x="459422" y="2123440"/>
                  </a:lnTo>
                  <a:lnTo>
                    <a:pt x="460692" y="2125345"/>
                  </a:lnTo>
                  <a:lnTo>
                    <a:pt x="463550" y="2128838"/>
                  </a:lnTo>
                  <a:lnTo>
                    <a:pt x="467042" y="2132013"/>
                  </a:lnTo>
                  <a:lnTo>
                    <a:pt x="468947" y="2132965"/>
                  </a:lnTo>
                  <a:lnTo>
                    <a:pt x="471170" y="2133918"/>
                  </a:lnTo>
                  <a:lnTo>
                    <a:pt x="473392" y="2134870"/>
                  </a:lnTo>
                  <a:lnTo>
                    <a:pt x="475615" y="2135188"/>
                  </a:lnTo>
                  <a:lnTo>
                    <a:pt x="477837" y="2135505"/>
                  </a:lnTo>
                  <a:lnTo>
                    <a:pt x="480377" y="2135823"/>
                  </a:lnTo>
                  <a:lnTo>
                    <a:pt x="1869440" y="2135823"/>
                  </a:lnTo>
                  <a:lnTo>
                    <a:pt x="1871980" y="2135505"/>
                  </a:lnTo>
                  <a:lnTo>
                    <a:pt x="1874202" y="2135188"/>
                  </a:lnTo>
                  <a:lnTo>
                    <a:pt x="1876107" y="2134870"/>
                  </a:lnTo>
                  <a:lnTo>
                    <a:pt x="1878330" y="2133918"/>
                  </a:lnTo>
                  <a:lnTo>
                    <a:pt x="1880552" y="2132965"/>
                  </a:lnTo>
                  <a:lnTo>
                    <a:pt x="1882457" y="2132013"/>
                  </a:lnTo>
                  <a:lnTo>
                    <a:pt x="1885950" y="2128838"/>
                  </a:lnTo>
                  <a:lnTo>
                    <a:pt x="1888490" y="2125345"/>
                  </a:lnTo>
                  <a:lnTo>
                    <a:pt x="1890077" y="2123440"/>
                  </a:lnTo>
                  <a:lnTo>
                    <a:pt x="1890712" y="2121218"/>
                  </a:lnTo>
                  <a:lnTo>
                    <a:pt x="1891982" y="2118995"/>
                  </a:lnTo>
                  <a:lnTo>
                    <a:pt x="1892300" y="2116773"/>
                  </a:lnTo>
                  <a:lnTo>
                    <a:pt x="1892617" y="2114868"/>
                  </a:lnTo>
                  <a:lnTo>
                    <a:pt x="1892617" y="2112328"/>
                  </a:lnTo>
                  <a:lnTo>
                    <a:pt x="1892617" y="440373"/>
                  </a:lnTo>
                  <a:lnTo>
                    <a:pt x="1892617" y="438468"/>
                  </a:lnTo>
                  <a:lnTo>
                    <a:pt x="1892300" y="435928"/>
                  </a:lnTo>
                  <a:lnTo>
                    <a:pt x="1891982" y="433705"/>
                  </a:lnTo>
                  <a:lnTo>
                    <a:pt x="1890712" y="431483"/>
                  </a:lnTo>
                  <a:lnTo>
                    <a:pt x="1890077" y="429578"/>
                  </a:lnTo>
                  <a:lnTo>
                    <a:pt x="1888490" y="427355"/>
                  </a:lnTo>
                  <a:lnTo>
                    <a:pt x="1885950" y="424180"/>
                  </a:lnTo>
                  <a:lnTo>
                    <a:pt x="1882457" y="421323"/>
                  </a:lnTo>
                  <a:lnTo>
                    <a:pt x="1880552" y="420053"/>
                  </a:lnTo>
                  <a:lnTo>
                    <a:pt x="1878330" y="419100"/>
                  </a:lnTo>
                  <a:lnTo>
                    <a:pt x="1876107" y="418148"/>
                  </a:lnTo>
                  <a:lnTo>
                    <a:pt x="1874202" y="417513"/>
                  </a:lnTo>
                  <a:lnTo>
                    <a:pt x="1871980" y="417195"/>
                  </a:lnTo>
                  <a:lnTo>
                    <a:pt x="1869440" y="417195"/>
                  </a:lnTo>
                  <a:lnTo>
                    <a:pt x="1869440" y="276225"/>
                  </a:lnTo>
                  <a:close/>
                  <a:moveTo>
                    <a:pt x="589072" y="140970"/>
                  </a:moveTo>
                  <a:lnTo>
                    <a:pt x="589072" y="424815"/>
                  </a:lnTo>
                  <a:lnTo>
                    <a:pt x="588754" y="433070"/>
                  </a:lnTo>
                  <a:lnTo>
                    <a:pt x="588436" y="441643"/>
                  </a:lnTo>
                  <a:lnTo>
                    <a:pt x="587166" y="449580"/>
                  </a:lnTo>
                  <a:lnTo>
                    <a:pt x="585896" y="458153"/>
                  </a:lnTo>
                  <a:lnTo>
                    <a:pt x="583991" y="465773"/>
                  </a:lnTo>
                  <a:lnTo>
                    <a:pt x="581768" y="473710"/>
                  </a:lnTo>
                  <a:lnTo>
                    <a:pt x="579227" y="481330"/>
                  </a:lnTo>
                  <a:lnTo>
                    <a:pt x="576052" y="488633"/>
                  </a:lnTo>
                  <a:lnTo>
                    <a:pt x="572876" y="495935"/>
                  </a:lnTo>
                  <a:lnTo>
                    <a:pt x="569065" y="503238"/>
                  </a:lnTo>
                  <a:lnTo>
                    <a:pt x="565572" y="509905"/>
                  </a:lnTo>
                  <a:lnTo>
                    <a:pt x="561126" y="516573"/>
                  </a:lnTo>
                  <a:lnTo>
                    <a:pt x="556363" y="522923"/>
                  </a:lnTo>
                  <a:lnTo>
                    <a:pt x="551600" y="528955"/>
                  </a:lnTo>
                  <a:lnTo>
                    <a:pt x="546519" y="535305"/>
                  </a:lnTo>
                  <a:lnTo>
                    <a:pt x="541120" y="541020"/>
                  </a:lnTo>
                  <a:lnTo>
                    <a:pt x="535087" y="546100"/>
                  </a:lnTo>
                  <a:lnTo>
                    <a:pt x="529371" y="551815"/>
                  </a:lnTo>
                  <a:lnTo>
                    <a:pt x="522702" y="556260"/>
                  </a:lnTo>
                  <a:lnTo>
                    <a:pt x="516668" y="561023"/>
                  </a:lnTo>
                  <a:lnTo>
                    <a:pt x="509682" y="565150"/>
                  </a:lnTo>
                  <a:lnTo>
                    <a:pt x="503013" y="569278"/>
                  </a:lnTo>
                  <a:lnTo>
                    <a:pt x="495709" y="572770"/>
                  </a:lnTo>
                  <a:lnTo>
                    <a:pt x="488406" y="575945"/>
                  </a:lnTo>
                  <a:lnTo>
                    <a:pt x="481102" y="579120"/>
                  </a:lnTo>
                  <a:lnTo>
                    <a:pt x="473480" y="581978"/>
                  </a:lnTo>
                  <a:lnTo>
                    <a:pt x="465541" y="584200"/>
                  </a:lnTo>
                  <a:lnTo>
                    <a:pt x="457602" y="585788"/>
                  </a:lnTo>
                  <a:lnTo>
                    <a:pt x="449663" y="587375"/>
                  </a:lnTo>
                  <a:lnTo>
                    <a:pt x="441407" y="588328"/>
                  </a:lnTo>
                  <a:lnTo>
                    <a:pt x="433150" y="588963"/>
                  </a:lnTo>
                  <a:lnTo>
                    <a:pt x="424576" y="589280"/>
                  </a:lnTo>
                  <a:lnTo>
                    <a:pt x="140678" y="589280"/>
                  </a:lnTo>
                  <a:lnTo>
                    <a:pt x="140678" y="1836103"/>
                  </a:lnTo>
                  <a:lnTo>
                    <a:pt x="140678" y="1838643"/>
                  </a:lnTo>
                  <a:lnTo>
                    <a:pt x="140996" y="1840548"/>
                  </a:lnTo>
                  <a:lnTo>
                    <a:pt x="141948" y="1842770"/>
                  </a:lnTo>
                  <a:lnTo>
                    <a:pt x="142584" y="1844993"/>
                  </a:lnTo>
                  <a:lnTo>
                    <a:pt x="143536" y="1847215"/>
                  </a:lnTo>
                  <a:lnTo>
                    <a:pt x="144807" y="1849120"/>
                  </a:lnTo>
                  <a:lnTo>
                    <a:pt x="147665" y="1852613"/>
                  </a:lnTo>
                  <a:lnTo>
                    <a:pt x="151475" y="1855470"/>
                  </a:lnTo>
                  <a:lnTo>
                    <a:pt x="153063" y="1856740"/>
                  </a:lnTo>
                  <a:lnTo>
                    <a:pt x="155286" y="1857693"/>
                  </a:lnTo>
                  <a:lnTo>
                    <a:pt x="157191" y="1858645"/>
                  </a:lnTo>
                  <a:lnTo>
                    <a:pt x="159732" y="1858963"/>
                  </a:lnTo>
                  <a:lnTo>
                    <a:pt x="161955" y="1859280"/>
                  </a:lnTo>
                  <a:lnTo>
                    <a:pt x="164495" y="1859598"/>
                  </a:lnTo>
                  <a:lnTo>
                    <a:pt x="1553180" y="1859598"/>
                  </a:lnTo>
                  <a:lnTo>
                    <a:pt x="1556038" y="1859280"/>
                  </a:lnTo>
                  <a:lnTo>
                    <a:pt x="1557943" y="1858963"/>
                  </a:lnTo>
                  <a:lnTo>
                    <a:pt x="1560484" y="1858645"/>
                  </a:lnTo>
                  <a:lnTo>
                    <a:pt x="1562389" y="1857693"/>
                  </a:lnTo>
                  <a:lnTo>
                    <a:pt x="1564612" y="1856740"/>
                  </a:lnTo>
                  <a:lnTo>
                    <a:pt x="1566517" y="1855470"/>
                  </a:lnTo>
                  <a:lnTo>
                    <a:pt x="1570010" y="1852613"/>
                  </a:lnTo>
                  <a:lnTo>
                    <a:pt x="1572868" y="1849120"/>
                  </a:lnTo>
                  <a:lnTo>
                    <a:pt x="1574139" y="1847215"/>
                  </a:lnTo>
                  <a:lnTo>
                    <a:pt x="1575091" y="1844993"/>
                  </a:lnTo>
                  <a:lnTo>
                    <a:pt x="1576044" y="1842770"/>
                  </a:lnTo>
                  <a:lnTo>
                    <a:pt x="1576679" y="1840548"/>
                  </a:lnTo>
                  <a:lnTo>
                    <a:pt x="1576997" y="1838643"/>
                  </a:lnTo>
                  <a:lnTo>
                    <a:pt x="1576997" y="1836103"/>
                  </a:lnTo>
                  <a:lnTo>
                    <a:pt x="1576997" y="164782"/>
                  </a:lnTo>
                  <a:lnTo>
                    <a:pt x="1576997" y="161925"/>
                  </a:lnTo>
                  <a:lnTo>
                    <a:pt x="1576679" y="160020"/>
                  </a:lnTo>
                  <a:lnTo>
                    <a:pt x="1576044" y="157480"/>
                  </a:lnTo>
                  <a:lnTo>
                    <a:pt x="1575091" y="155257"/>
                  </a:lnTo>
                  <a:lnTo>
                    <a:pt x="1574139" y="153352"/>
                  </a:lnTo>
                  <a:lnTo>
                    <a:pt x="1572868" y="151447"/>
                  </a:lnTo>
                  <a:lnTo>
                    <a:pt x="1570010" y="147955"/>
                  </a:lnTo>
                  <a:lnTo>
                    <a:pt x="1566517" y="145097"/>
                  </a:lnTo>
                  <a:lnTo>
                    <a:pt x="1564612" y="143827"/>
                  </a:lnTo>
                  <a:lnTo>
                    <a:pt x="1562389" y="142875"/>
                  </a:lnTo>
                  <a:lnTo>
                    <a:pt x="1560484" y="141922"/>
                  </a:lnTo>
                  <a:lnTo>
                    <a:pt x="1557943" y="141287"/>
                  </a:lnTo>
                  <a:lnTo>
                    <a:pt x="1556038" y="140970"/>
                  </a:lnTo>
                  <a:lnTo>
                    <a:pt x="1553180" y="140970"/>
                  </a:lnTo>
                  <a:lnTo>
                    <a:pt x="589072" y="140970"/>
                  </a:lnTo>
                  <a:close/>
                  <a:moveTo>
                    <a:pt x="489358" y="0"/>
                  </a:moveTo>
                  <a:lnTo>
                    <a:pt x="1553180" y="0"/>
                  </a:lnTo>
                  <a:lnTo>
                    <a:pt x="1562071" y="317"/>
                  </a:lnTo>
                  <a:lnTo>
                    <a:pt x="1570010" y="952"/>
                  </a:lnTo>
                  <a:lnTo>
                    <a:pt x="1578584" y="2222"/>
                  </a:lnTo>
                  <a:lnTo>
                    <a:pt x="1586523" y="3492"/>
                  </a:lnTo>
                  <a:lnTo>
                    <a:pt x="1594462" y="5397"/>
                  </a:lnTo>
                  <a:lnTo>
                    <a:pt x="1602084" y="7620"/>
                  </a:lnTo>
                  <a:lnTo>
                    <a:pt x="1609705" y="10160"/>
                  </a:lnTo>
                  <a:lnTo>
                    <a:pt x="1617644" y="13017"/>
                  </a:lnTo>
                  <a:lnTo>
                    <a:pt x="1624630" y="16192"/>
                  </a:lnTo>
                  <a:lnTo>
                    <a:pt x="1631617" y="20002"/>
                  </a:lnTo>
                  <a:lnTo>
                    <a:pt x="1638603" y="23812"/>
                  </a:lnTo>
                  <a:lnTo>
                    <a:pt x="1645589" y="28257"/>
                  </a:lnTo>
                  <a:lnTo>
                    <a:pt x="1651623" y="32702"/>
                  </a:lnTo>
                  <a:lnTo>
                    <a:pt x="1657974" y="37782"/>
                  </a:lnTo>
                  <a:lnTo>
                    <a:pt x="1664008" y="42862"/>
                  </a:lnTo>
                  <a:lnTo>
                    <a:pt x="1669724" y="48260"/>
                  </a:lnTo>
                  <a:lnTo>
                    <a:pt x="1675122" y="53975"/>
                  </a:lnTo>
                  <a:lnTo>
                    <a:pt x="1680203" y="60007"/>
                  </a:lnTo>
                  <a:lnTo>
                    <a:pt x="1685284" y="66357"/>
                  </a:lnTo>
                  <a:lnTo>
                    <a:pt x="1689730" y="72390"/>
                  </a:lnTo>
                  <a:lnTo>
                    <a:pt x="1694176" y="79375"/>
                  </a:lnTo>
                  <a:lnTo>
                    <a:pt x="1697987" y="86360"/>
                  </a:lnTo>
                  <a:lnTo>
                    <a:pt x="1701797" y="93345"/>
                  </a:lnTo>
                  <a:lnTo>
                    <a:pt x="1704973" y="100647"/>
                  </a:lnTo>
                  <a:lnTo>
                    <a:pt x="1707831" y="108267"/>
                  </a:lnTo>
                  <a:lnTo>
                    <a:pt x="1710371" y="115570"/>
                  </a:lnTo>
                  <a:lnTo>
                    <a:pt x="1712594" y="123507"/>
                  </a:lnTo>
                  <a:lnTo>
                    <a:pt x="1714500" y="131445"/>
                  </a:lnTo>
                  <a:lnTo>
                    <a:pt x="1715770" y="139382"/>
                  </a:lnTo>
                  <a:lnTo>
                    <a:pt x="1717040" y="147637"/>
                  </a:lnTo>
                  <a:lnTo>
                    <a:pt x="1717675" y="155892"/>
                  </a:lnTo>
                  <a:lnTo>
                    <a:pt x="1717675" y="164782"/>
                  </a:lnTo>
                  <a:lnTo>
                    <a:pt x="1717675" y="1836103"/>
                  </a:lnTo>
                  <a:lnTo>
                    <a:pt x="1717675" y="1844358"/>
                  </a:lnTo>
                  <a:lnTo>
                    <a:pt x="1717040" y="1852613"/>
                  </a:lnTo>
                  <a:lnTo>
                    <a:pt x="1715770" y="1861185"/>
                  </a:lnTo>
                  <a:lnTo>
                    <a:pt x="1714500" y="1869123"/>
                  </a:lnTo>
                  <a:lnTo>
                    <a:pt x="1712594" y="1877060"/>
                  </a:lnTo>
                  <a:lnTo>
                    <a:pt x="1710371" y="1884680"/>
                  </a:lnTo>
                  <a:lnTo>
                    <a:pt x="1707831" y="1892300"/>
                  </a:lnTo>
                  <a:lnTo>
                    <a:pt x="1704973" y="1900238"/>
                  </a:lnTo>
                  <a:lnTo>
                    <a:pt x="1701797" y="1907223"/>
                  </a:lnTo>
                  <a:lnTo>
                    <a:pt x="1697987" y="1914208"/>
                  </a:lnTo>
                  <a:lnTo>
                    <a:pt x="1694176" y="1921193"/>
                  </a:lnTo>
                  <a:lnTo>
                    <a:pt x="1689730" y="1927860"/>
                  </a:lnTo>
                  <a:lnTo>
                    <a:pt x="1685284" y="1934210"/>
                  </a:lnTo>
                  <a:lnTo>
                    <a:pt x="1680203" y="1940560"/>
                  </a:lnTo>
                  <a:lnTo>
                    <a:pt x="1675122" y="1946275"/>
                  </a:lnTo>
                  <a:lnTo>
                    <a:pt x="1669724" y="1952308"/>
                  </a:lnTo>
                  <a:lnTo>
                    <a:pt x="1664008" y="1957705"/>
                  </a:lnTo>
                  <a:lnTo>
                    <a:pt x="1657974" y="1962785"/>
                  </a:lnTo>
                  <a:lnTo>
                    <a:pt x="1651623" y="1967865"/>
                  </a:lnTo>
                  <a:lnTo>
                    <a:pt x="1645589" y="1972310"/>
                  </a:lnTo>
                  <a:lnTo>
                    <a:pt x="1638603" y="1976755"/>
                  </a:lnTo>
                  <a:lnTo>
                    <a:pt x="1631617" y="1980565"/>
                  </a:lnTo>
                  <a:lnTo>
                    <a:pt x="1624630" y="1984375"/>
                  </a:lnTo>
                  <a:lnTo>
                    <a:pt x="1617644" y="1987550"/>
                  </a:lnTo>
                  <a:lnTo>
                    <a:pt x="1609705" y="1990408"/>
                  </a:lnTo>
                  <a:lnTo>
                    <a:pt x="1602084" y="1992948"/>
                  </a:lnTo>
                  <a:lnTo>
                    <a:pt x="1594462" y="1995170"/>
                  </a:lnTo>
                  <a:lnTo>
                    <a:pt x="1586523" y="1997075"/>
                  </a:lnTo>
                  <a:lnTo>
                    <a:pt x="1578584" y="1998345"/>
                  </a:lnTo>
                  <a:lnTo>
                    <a:pt x="1570010" y="1999615"/>
                  </a:lnTo>
                  <a:lnTo>
                    <a:pt x="1562071" y="2000250"/>
                  </a:lnTo>
                  <a:lnTo>
                    <a:pt x="1553180" y="2000250"/>
                  </a:lnTo>
                  <a:lnTo>
                    <a:pt x="164495" y="2000250"/>
                  </a:lnTo>
                  <a:lnTo>
                    <a:pt x="155604" y="2000250"/>
                  </a:lnTo>
                  <a:lnTo>
                    <a:pt x="147665" y="1999615"/>
                  </a:lnTo>
                  <a:lnTo>
                    <a:pt x="139408" y="1998345"/>
                  </a:lnTo>
                  <a:lnTo>
                    <a:pt x="131152" y="1997075"/>
                  </a:lnTo>
                  <a:lnTo>
                    <a:pt x="123213" y="1995170"/>
                  </a:lnTo>
                  <a:lnTo>
                    <a:pt x="115591" y="1992948"/>
                  </a:lnTo>
                  <a:lnTo>
                    <a:pt x="107970" y="1990408"/>
                  </a:lnTo>
                  <a:lnTo>
                    <a:pt x="100348" y="1987550"/>
                  </a:lnTo>
                  <a:lnTo>
                    <a:pt x="93044" y="1984375"/>
                  </a:lnTo>
                  <a:lnTo>
                    <a:pt x="86058" y="1980565"/>
                  </a:lnTo>
                  <a:lnTo>
                    <a:pt x="79072" y="1976755"/>
                  </a:lnTo>
                  <a:lnTo>
                    <a:pt x="72721" y="1972310"/>
                  </a:lnTo>
                  <a:lnTo>
                    <a:pt x="66052" y="1967865"/>
                  </a:lnTo>
                  <a:lnTo>
                    <a:pt x="59701" y="1962785"/>
                  </a:lnTo>
                  <a:lnTo>
                    <a:pt x="53667" y="1957705"/>
                  </a:lnTo>
                  <a:lnTo>
                    <a:pt x="48269" y="1952308"/>
                  </a:lnTo>
                  <a:lnTo>
                    <a:pt x="42553" y="1946275"/>
                  </a:lnTo>
                  <a:lnTo>
                    <a:pt x="37472" y="1940560"/>
                  </a:lnTo>
                  <a:lnTo>
                    <a:pt x="32391" y="1934210"/>
                  </a:lnTo>
                  <a:lnTo>
                    <a:pt x="27945" y="1927860"/>
                  </a:lnTo>
                  <a:lnTo>
                    <a:pt x="23817" y="1921193"/>
                  </a:lnTo>
                  <a:lnTo>
                    <a:pt x="19688" y="1914208"/>
                  </a:lnTo>
                  <a:lnTo>
                    <a:pt x="16195" y="1907223"/>
                  </a:lnTo>
                  <a:lnTo>
                    <a:pt x="12702" y="1900238"/>
                  </a:lnTo>
                  <a:lnTo>
                    <a:pt x="9844" y="1892300"/>
                  </a:lnTo>
                  <a:lnTo>
                    <a:pt x="7304" y="1884680"/>
                  </a:lnTo>
                  <a:lnTo>
                    <a:pt x="5081" y="1877060"/>
                  </a:lnTo>
                  <a:lnTo>
                    <a:pt x="3175" y="1869123"/>
                  </a:lnTo>
                  <a:lnTo>
                    <a:pt x="1905" y="1861185"/>
                  </a:lnTo>
                  <a:lnTo>
                    <a:pt x="635" y="1852613"/>
                  </a:lnTo>
                  <a:lnTo>
                    <a:pt x="0" y="1844358"/>
                  </a:lnTo>
                  <a:lnTo>
                    <a:pt x="0" y="1836103"/>
                  </a:lnTo>
                  <a:lnTo>
                    <a:pt x="0" y="489585"/>
                  </a:lnTo>
                  <a:lnTo>
                    <a:pt x="48935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6965363" y="1941878"/>
            <a:ext cx="950384" cy="950383"/>
            <a:chOff x="5224022" y="1456407"/>
            <a:chExt cx="712788" cy="712787"/>
          </a:xfrm>
        </p:grpSpPr>
        <p:sp>
          <p:nvSpPr>
            <p:cNvPr id="13" name="橢圓 7"/>
            <p:cNvSpPr/>
            <p:nvPr/>
          </p:nvSpPr>
          <p:spPr>
            <a:xfrm>
              <a:off x="5224022" y="1456407"/>
              <a:ext cx="712788" cy="712787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11785" indent="-311785">
                <a:lnSpc>
                  <a:spcPct val="95000"/>
                </a:lnSpc>
                <a:spcBef>
                  <a:spcPct val="50000"/>
                </a:spcBef>
                <a:spcAft>
                  <a:spcPct val="35000"/>
                </a:spcAft>
                <a:buClr>
                  <a:srgbClr val="678BA8"/>
                </a:buClr>
                <a:buFontTx/>
                <a:buChar char="•"/>
                <a:defRPr/>
              </a:pPr>
              <a:endParaRPr lang="zh-TW" altLang="en-US" sz="4265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4" name="KSO_Shape"/>
            <p:cNvSpPr/>
            <p:nvPr/>
          </p:nvSpPr>
          <p:spPr bwMode="auto">
            <a:xfrm>
              <a:off x="5390710" y="1619919"/>
              <a:ext cx="414337" cy="352425"/>
            </a:xfrm>
            <a:custGeom>
              <a:avLst/>
              <a:gdLst>
                <a:gd name="T0" fmla="*/ 1221908 w 2276475"/>
                <a:gd name="T1" fmla="*/ 1328927 h 1936751"/>
                <a:gd name="T2" fmla="*/ 1196654 w 2276475"/>
                <a:gd name="T3" fmla="*/ 1388292 h 1936751"/>
                <a:gd name="T4" fmla="*/ 691864 w 2276475"/>
                <a:gd name="T5" fmla="*/ 1376845 h 1936751"/>
                <a:gd name="T6" fmla="*/ 695585 w 2276475"/>
                <a:gd name="T7" fmla="*/ 1314285 h 1936751"/>
                <a:gd name="T8" fmla="*/ 1104489 w 2276475"/>
                <a:gd name="T9" fmla="*/ 1115137 h 1936751"/>
                <a:gd name="T10" fmla="*/ 1117497 w 2276475"/>
                <a:gd name="T11" fmla="*/ 1168850 h 1936751"/>
                <a:gd name="T12" fmla="*/ 811396 w 2276475"/>
                <a:gd name="T13" fmla="*/ 1188695 h 1936751"/>
                <a:gd name="T14" fmla="*/ 783254 w 2276475"/>
                <a:gd name="T15" fmla="*/ 1141068 h 1936751"/>
                <a:gd name="T16" fmla="*/ 309026 w 2276475"/>
                <a:gd name="T17" fmla="*/ 898551 h 1936751"/>
                <a:gd name="T18" fmla="*/ 798665 w 2276475"/>
                <a:gd name="T19" fmla="*/ 935449 h 1936751"/>
                <a:gd name="T20" fmla="*/ 759855 w 2276475"/>
                <a:gd name="T21" fmla="*/ 989335 h 1936751"/>
                <a:gd name="T22" fmla="*/ 259317 w 2276475"/>
                <a:gd name="T23" fmla="*/ 967303 h 1936751"/>
                <a:gd name="T24" fmla="*/ 277393 w 2276475"/>
                <a:gd name="T25" fmla="*/ 906514 h 1936751"/>
                <a:gd name="T26" fmla="*/ 1086287 w 2276475"/>
                <a:gd name="T27" fmla="*/ 817903 h 1936751"/>
                <a:gd name="T28" fmla="*/ 1028372 w 2276475"/>
                <a:gd name="T29" fmla="*/ 919230 h 1936751"/>
                <a:gd name="T30" fmla="*/ 999280 w 2276475"/>
                <a:gd name="T31" fmla="*/ 917630 h 1936751"/>
                <a:gd name="T32" fmla="*/ 289574 w 2276475"/>
                <a:gd name="T33" fmla="*/ 706099 h 1936751"/>
                <a:gd name="T34" fmla="*/ 590631 w 2276475"/>
                <a:gd name="T35" fmla="*/ 735033 h 1936751"/>
                <a:gd name="T36" fmla="*/ 567535 w 2276475"/>
                <a:gd name="T37" fmla="*/ 784938 h 1936751"/>
                <a:gd name="T38" fmla="*/ 259309 w 2276475"/>
                <a:gd name="T39" fmla="*/ 770073 h 1936751"/>
                <a:gd name="T40" fmla="*/ 267273 w 2276475"/>
                <a:gd name="T41" fmla="*/ 715124 h 1936751"/>
                <a:gd name="T42" fmla="*/ 836933 w 2276475"/>
                <a:gd name="T43" fmla="*/ 505684 h 1936751"/>
                <a:gd name="T44" fmla="*/ 846494 w 2276475"/>
                <a:gd name="T45" fmla="*/ 574170 h 1936751"/>
                <a:gd name="T46" fmla="*/ 268069 w 2276475"/>
                <a:gd name="T47" fmla="*/ 592752 h 1936751"/>
                <a:gd name="T48" fmla="*/ 238855 w 2276475"/>
                <a:gd name="T49" fmla="*/ 530105 h 1936751"/>
                <a:gd name="T50" fmla="*/ 1467818 w 2276475"/>
                <a:gd name="T51" fmla="*/ 344025 h 1936751"/>
                <a:gd name="T52" fmla="*/ 1566759 w 2276475"/>
                <a:gd name="T53" fmla="*/ 428438 h 1936751"/>
                <a:gd name="T54" fmla="*/ 1578461 w 2276475"/>
                <a:gd name="T55" fmla="*/ 479936 h 1936751"/>
                <a:gd name="T56" fmla="*/ 1197862 w 2276475"/>
                <a:gd name="T57" fmla="*/ 846789 h 1936751"/>
                <a:gd name="T58" fmla="*/ 1138817 w 2276475"/>
                <a:gd name="T59" fmla="*/ 842806 h 1936751"/>
                <a:gd name="T60" fmla="*/ 1093869 w 2276475"/>
                <a:gd name="T61" fmla="*/ 799538 h 1936751"/>
                <a:gd name="T62" fmla="*/ 1075782 w 2276475"/>
                <a:gd name="T63" fmla="*/ 737423 h 1936751"/>
                <a:gd name="T64" fmla="*/ 1456382 w 2276475"/>
                <a:gd name="T65" fmla="*/ 344821 h 1936751"/>
                <a:gd name="T66" fmla="*/ 199469 w 2276475"/>
                <a:gd name="T67" fmla="*/ 367345 h 1936751"/>
                <a:gd name="T68" fmla="*/ 114475 w 2276475"/>
                <a:gd name="T69" fmla="*/ 448541 h 1936751"/>
                <a:gd name="T70" fmla="*/ 103321 w 2276475"/>
                <a:gd name="T71" fmla="*/ 1407238 h 1936751"/>
                <a:gd name="T72" fmla="*/ 171315 w 2276475"/>
                <a:gd name="T73" fmla="*/ 1503559 h 1936751"/>
                <a:gd name="T74" fmla="*/ 1382734 w 2276475"/>
                <a:gd name="T75" fmla="*/ 1530890 h 1936751"/>
                <a:gd name="T76" fmla="*/ 1488975 w 2276475"/>
                <a:gd name="T77" fmla="*/ 1477289 h 1936751"/>
                <a:gd name="T78" fmla="*/ 1531737 w 2276475"/>
                <a:gd name="T79" fmla="*/ 1365845 h 1936751"/>
                <a:gd name="T80" fmla="*/ 1605841 w 2276475"/>
                <a:gd name="T81" fmla="*/ 1539381 h 1936751"/>
                <a:gd name="T82" fmla="*/ 1513146 w 2276475"/>
                <a:gd name="T83" fmla="*/ 1611821 h 1936751"/>
                <a:gd name="T84" fmla="*/ 101461 w 2276475"/>
                <a:gd name="T85" fmla="*/ 1605982 h 1936751"/>
                <a:gd name="T86" fmla="*/ 16468 w 2276475"/>
                <a:gd name="T87" fmla="*/ 1525317 h 1936751"/>
                <a:gd name="T88" fmla="*/ 5312 w 2276475"/>
                <a:gd name="T89" fmla="*/ 391226 h 1936751"/>
                <a:gd name="T90" fmla="*/ 73307 w 2276475"/>
                <a:gd name="T91" fmla="*/ 295170 h 1936751"/>
                <a:gd name="T92" fmla="*/ 1746529 w 2276475"/>
                <a:gd name="T93" fmla="*/ 88926 h 1936751"/>
                <a:gd name="T94" fmla="*/ 1805153 w 2276475"/>
                <a:gd name="T95" fmla="*/ 114614 h 1936751"/>
                <a:gd name="T96" fmla="*/ 1838312 w 2276475"/>
                <a:gd name="T97" fmla="*/ 176846 h 1936751"/>
                <a:gd name="T98" fmla="*/ 1821600 w 2276475"/>
                <a:gd name="T99" fmla="*/ 237490 h 1936751"/>
                <a:gd name="T100" fmla="*/ 1620792 w 2276475"/>
                <a:gd name="T101" fmla="*/ 421806 h 1936751"/>
                <a:gd name="T102" fmla="*/ 1543068 w 2276475"/>
                <a:gd name="T103" fmla="*/ 339447 h 1936751"/>
                <a:gd name="T104" fmla="*/ 1506460 w 2276475"/>
                <a:gd name="T105" fmla="*/ 289925 h 1936751"/>
                <a:gd name="T106" fmla="*/ 1716818 w 2276475"/>
                <a:gd name="T107" fmla="*/ 92634 h 1936751"/>
                <a:gd name="T108" fmla="*/ 1893521 w 2276475"/>
                <a:gd name="T109" fmla="*/ 35131 h 1936751"/>
                <a:gd name="T110" fmla="*/ 1889783 w 2276475"/>
                <a:gd name="T111" fmla="*/ 106078 h 1936751"/>
                <a:gd name="T112" fmla="*/ 1844400 w 2276475"/>
                <a:gd name="T113" fmla="*/ 105545 h 1936751"/>
                <a:gd name="T114" fmla="*/ 1793944 w 2276475"/>
                <a:gd name="T115" fmla="*/ 59669 h 1936751"/>
                <a:gd name="T116" fmla="*/ 1847069 w 2276475"/>
                <a:gd name="T117" fmla="*/ 16194 h 1936751"/>
                <a:gd name="T118" fmla="*/ 1697756 w 2276475"/>
                <a:gd name="T119" fmla="*/ 22017 h 1936751"/>
                <a:gd name="T120" fmla="*/ 1364698 w 2276475"/>
                <a:gd name="T121" fmla="*/ 383050 h 1936751"/>
                <a:gd name="T122" fmla="*/ 1317840 w 2276475"/>
                <a:gd name="T123" fmla="*/ 375887 h 1936751"/>
                <a:gd name="T124" fmla="*/ 1320237 w 2276475"/>
                <a:gd name="T125" fmla="*/ 329200 h 193675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2276475" h="1936751">
                  <a:moveTo>
                    <a:pt x="872202" y="1555750"/>
                  </a:moveTo>
                  <a:lnTo>
                    <a:pt x="879190" y="1555750"/>
                  </a:lnTo>
                  <a:lnTo>
                    <a:pt x="1397284" y="1555750"/>
                  </a:lnTo>
                  <a:lnTo>
                    <a:pt x="1404272" y="1555750"/>
                  </a:lnTo>
                  <a:lnTo>
                    <a:pt x="1410943" y="1557024"/>
                  </a:lnTo>
                  <a:lnTo>
                    <a:pt x="1417614" y="1557979"/>
                  </a:lnTo>
                  <a:lnTo>
                    <a:pt x="1423649" y="1560208"/>
                  </a:lnTo>
                  <a:lnTo>
                    <a:pt x="1430002" y="1562437"/>
                  </a:lnTo>
                  <a:lnTo>
                    <a:pt x="1435403" y="1565303"/>
                  </a:lnTo>
                  <a:lnTo>
                    <a:pt x="1440485" y="1568168"/>
                  </a:lnTo>
                  <a:lnTo>
                    <a:pt x="1445567" y="1571989"/>
                  </a:lnTo>
                  <a:lnTo>
                    <a:pt x="1450015" y="1576128"/>
                  </a:lnTo>
                  <a:lnTo>
                    <a:pt x="1453509" y="1580268"/>
                  </a:lnTo>
                  <a:lnTo>
                    <a:pt x="1457321" y="1584726"/>
                  </a:lnTo>
                  <a:lnTo>
                    <a:pt x="1460180" y="1589502"/>
                  </a:lnTo>
                  <a:lnTo>
                    <a:pt x="1462403" y="1594915"/>
                  </a:lnTo>
                  <a:lnTo>
                    <a:pt x="1463674" y="1600009"/>
                  </a:lnTo>
                  <a:lnTo>
                    <a:pt x="1464944" y="1605741"/>
                  </a:lnTo>
                  <a:lnTo>
                    <a:pt x="1465262" y="1611472"/>
                  </a:lnTo>
                  <a:lnTo>
                    <a:pt x="1464944" y="1617203"/>
                  </a:lnTo>
                  <a:lnTo>
                    <a:pt x="1463674" y="1622935"/>
                  </a:lnTo>
                  <a:lnTo>
                    <a:pt x="1462403" y="1628029"/>
                  </a:lnTo>
                  <a:lnTo>
                    <a:pt x="1460180" y="1633124"/>
                  </a:lnTo>
                  <a:lnTo>
                    <a:pt x="1457321" y="1638218"/>
                  </a:lnTo>
                  <a:lnTo>
                    <a:pt x="1453509" y="1642358"/>
                  </a:lnTo>
                  <a:lnTo>
                    <a:pt x="1450015" y="1646815"/>
                  </a:lnTo>
                  <a:lnTo>
                    <a:pt x="1445567" y="1650955"/>
                  </a:lnTo>
                  <a:lnTo>
                    <a:pt x="1440485" y="1654457"/>
                  </a:lnTo>
                  <a:lnTo>
                    <a:pt x="1435403" y="1657641"/>
                  </a:lnTo>
                  <a:lnTo>
                    <a:pt x="1430002" y="1660507"/>
                  </a:lnTo>
                  <a:lnTo>
                    <a:pt x="1423649" y="1662736"/>
                  </a:lnTo>
                  <a:lnTo>
                    <a:pt x="1417614" y="1664328"/>
                  </a:lnTo>
                  <a:lnTo>
                    <a:pt x="1410943" y="1665920"/>
                  </a:lnTo>
                  <a:lnTo>
                    <a:pt x="1404272" y="1666875"/>
                  </a:lnTo>
                  <a:lnTo>
                    <a:pt x="1397284" y="1666875"/>
                  </a:lnTo>
                  <a:lnTo>
                    <a:pt x="879190" y="1666875"/>
                  </a:lnTo>
                  <a:lnTo>
                    <a:pt x="872202" y="1666875"/>
                  </a:lnTo>
                  <a:lnTo>
                    <a:pt x="865531" y="1665920"/>
                  </a:lnTo>
                  <a:lnTo>
                    <a:pt x="858860" y="1664328"/>
                  </a:lnTo>
                  <a:lnTo>
                    <a:pt x="852507" y="1662736"/>
                  </a:lnTo>
                  <a:lnTo>
                    <a:pt x="846790" y="1660507"/>
                  </a:lnTo>
                  <a:lnTo>
                    <a:pt x="841389" y="1657641"/>
                  </a:lnTo>
                  <a:lnTo>
                    <a:pt x="835989" y="1654139"/>
                  </a:lnTo>
                  <a:lnTo>
                    <a:pt x="831224" y="1650955"/>
                  </a:lnTo>
                  <a:lnTo>
                    <a:pt x="826777" y="1646815"/>
                  </a:lnTo>
                  <a:lnTo>
                    <a:pt x="822648" y="1642358"/>
                  </a:lnTo>
                  <a:lnTo>
                    <a:pt x="819471" y="1637900"/>
                  </a:lnTo>
                  <a:lnTo>
                    <a:pt x="816612" y="1633124"/>
                  </a:lnTo>
                  <a:lnTo>
                    <a:pt x="814389" y="1628029"/>
                  </a:lnTo>
                  <a:lnTo>
                    <a:pt x="812483" y="1622935"/>
                  </a:lnTo>
                  <a:lnTo>
                    <a:pt x="811530" y="1617203"/>
                  </a:lnTo>
                  <a:lnTo>
                    <a:pt x="811212" y="1611472"/>
                  </a:lnTo>
                  <a:lnTo>
                    <a:pt x="811530" y="1605741"/>
                  </a:lnTo>
                  <a:lnTo>
                    <a:pt x="812483" y="1600009"/>
                  </a:lnTo>
                  <a:lnTo>
                    <a:pt x="814389" y="1594915"/>
                  </a:lnTo>
                  <a:lnTo>
                    <a:pt x="816612" y="1589820"/>
                  </a:lnTo>
                  <a:lnTo>
                    <a:pt x="819471" y="1584726"/>
                  </a:lnTo>
                  <a:lnTo>
                    <a:pt x="822648" y="1580268"/>
                  </a:lnTo>
                  <a:lnTo>
                    <a:pt x="826777" y="1576128"/>
                  </a:lnTo>
                  <a:lnTo>
                    <a:pt x="831224" y="1571989"/>
                  </a:lnTo>
                  <a:lnTo>
                    <a:pt x="835989" y="1568168"/>
                  </a:lnTo>
                  <a:lnTo>
                    <a:pt x="841389" y="1565303"/>
                  </a:lnTo>
                  <a:lnTo>
                    <a:pt x="846790" y="1562437"/>
                  </a:lnTo>
                  <a:lnTo>
                    <a:pt x="852507" y="1560208"/>
                  </a:lnTo>
                  <a:lnTo>
                    <a:pt x="858860" y="1558298"/>
                  </a:lnTo>
                  <a:lnTo>
                    <a:pt x="865531" y="1557024"/>
                  </a:lnTo>
                  <a:lnTo>
                    <a:pt x="872202" y="1555750"/>
                  </a:lnTo>
                  <a:close/>
                  <a:moveTo>
                    <a:pt x="984211" y="1325563"/>
                  </a:moveTo>
                  <a:lnTo>
                    <a:pt x="1292263" y="1325563"/>
                  </a:lnTo>
                  <a:lnTo>
                    <a:pt x="1297339" y="1325880"/>
                  </a:lnTo>
                  <a:lnTo>
                    <a:pt x="1302415" y="1326513"/>
                  </a:lnTo>
                  <a:lnTo>
                    <a:pt x="1307174" y="1327779"/>
                  </a:lnTo>
                  <a:lnTo>
                    <a:pt x="1311615" y="1329361"/>
                  </a:lnTo>
                  <a:lnTo>
                    <a:pt x="1315740" y="1331260"/>
                  </a:lnTo>
                  <a:lnTo>
                    <a:pt x="1319864" y="1333792"/>
                  </a:lnTo>
                  <a:lnTo>
                    <a:pt x="1323671" y="1336640"/>
                  </a:lnTo>
                  <a:lnTo>
                    <a:pt x="1327161" y="1340121"/>
                  </a:lnTo>
                  <a:lnTo>
                    <a:pt x="1330333" y="1343286"/>
                  </a:lnTo>
                  <a:lnTo>
                    <a:pt x="1332871" y="1347400"/>
                  </a:lnTo>
                  <a:lnTo>
                    <a:pt x="1335409" y="1351198"/>
                  </a:lnTo>
                  <a:lnTo>
                    <a:pt x="1337630" y="1355629"/>
                  </a:lnTo>
                  <a:lnTo>
                    <a:pt x="1339216" y="1360059"/>
                  </a:lnTo>
                  <a:lnTo>
                    <a:pt x="1340485" y="1364807"/>
                  </a:lnTo>
                  <a:lnTo>
                    <a:pt x="1341437" y="1369870"/>
                  </a:lnTo>
                  <a:lnTo>
                    <a:pt x="1341437" y="1374934"/>
                  </a:lnTo>
                  <a:lnTo>
                    <a:pt x="1341437" y="1379681"/>
                  </a:lnTo>
                  <a:lnTo>
                    <a:pt x="1340485" y="1384745"/>
                  </a:lnTo>
                  <a:lnTo>
                    <a:pt x="1339216" y="1389492"/>
                  </a:lnTo>
                  <a:lnTo>
                    <a:pt x="1337630" y="1393923"/>
                  </a:lnTo>
                  <a:lnTo>
                    <a:pt x="1335409" y="1398037"/>
                  </a:lnTo>
                  <a:lnTo>
                    <a:pt x="1332871" y="1402151"/>
                  </a:lnTo>
                  <a:lnTo>
                    <a:pt x="1330016" y="1405632"/>
                  </a:lnTo>
                  <a:lnTo>
                    <a:pt x="1327161" y="1409430"/>
                  </a:lnTo>
                  <a:lnTo>
                    <a:pt x="1323671" y="1412595"/>
                  </a:lnTo>
                  <a:lnTo>
                    <a:pt x="1319864" y="1415443"/>
                  </a:lnTo>
                  <a:lnTo>
                    <a:pt x="1315740" y="1417659"/>
                  </a:lnTo>
                  <a:lnTo>
                    <a:pt x="1311615" y="1419874"/>
                  </a:lnTo>
                  <a:lnTo>
                    <a:pt x="1306857" y="1421773"/>
                  </a:lnTo>
                  <a:lnTo>
                    <a:pt x="1302415" y="1422722"/>
                  </a:lnTo>
                  <a:lnTo>
                    <a:pt x="1297339" y="1423672"/>
                  </a:lnTo>
                  <a:lnTo>
                    <a:pt x="1292263" y="1423988"/>
                  </a:lnTo>
                  <a:lnTo>
                    <a:pt x="984211" y="1423988"/>
                  </a:lnTo>
                  <a:lnTo>
                    <a:pt x="979453" y="1423672"/>
                  </a:lnTo>
                  <a:lnTo>
                    <a:pt x="974377" y="1422722"/>
                  </a:lnTo>
                  <a:lnTo>
                    <a:pt x="969618" y="1421773"/>
                  </a:lnTo>
                  <a:lnTo>
                    <a:pt x="965176" y="1419874"/>
                  </a:lnTo>
                  <a:lnTo>
                    <a:pt x="960735" y="1417659"/>
                  </a:lnTo>
                  <a:lnTo>
                    <a:pt x="956928" y="1415443"/>
                  </a:lnTo>
                  <a:lnTo>
                    <a:pt x="952803" y="1412595"/>
                  </a:lnTo>
                  <a:lnTo>
                    <a:pt x="949631" y="1409430"/>
                  </a:lnTo>
                  <a:lnTo>
                    <a:pt x="946141" y="1405632"/>
                  </a:lnTo>
                  <a:lnTo>
                    <a:pt x="943286" y="1402151"/>
                  </a:lnTo>
                  <a:lnTo>
                    <a:pt x="941065" y="1398037"/>
                  </a:lnTo>
                  <a:lnTo>
                    <a:pt x="938844" y="1393923"/>
                  </a:lnTo>
                  <a:lnTo>
                    <a:pt x="937258" y="1389492"/>
                  </a:lnTo>
                  <a:lnTo>
                    <a:pt x="935989" y="1384745"/>
                  </a:lnTo>
                  <a:lnTo>
                    <a:pt x="935355" y="1379681"/>
                  </a:lnTo>
                  <a:lnTo>
                    <a:pt x="935037" y="1374934"/>
                  </a:lnTo>
                  <a:lnTo>
                    <a:pt x="935355" y="1369870"/>
                  </a:lnTo>
                  <a:lnTo>
                    <a:pt x="935989" y="1364807"/>
                  </a:lnTo>
                  <a:lnTo>
                    <a:pt x="937258" y="1360059"/>
                  </a:lnTo>
                  <a:lnTo>
                    <a:pt x="938844" y="1355629"/>
                  </a:lnTo>
                  <a:lnTo>
                    <a:pt x="940748" y="1351198"/>
                  </a:lnTo>
                  <a:lnTo>
                    <a:pt x="943286" y="1347400"/>
                  </a:lnTo>
                  <a:lnTo>
                    <a:pt x="946141" y="1343286"/>
                  </a:lnTo>
                  <a:lnTo>
                    <a:pt x="949631" y="1340121"/>
                  </a:lnTo>
                  <a:lnTo>
                    <a:pt x="952803" y="1336640"/>
                  </a:lnTo>
                  <a:lnTo>
                    <a:pt x="956928" y="1333792"/>
                  </a:lnTo>
                  <a:lnTo>
                    <a:pt x="960735" y="1331260"/>
                  </a:lnTo>
                  <a:lnTo>
                    <a:pt x="965176" y="1329361"/>
                  </a:lnTo>
                  <a:lnTo>
                    <a:pt x="969618" y="1327779"/>
                  </a:lnTo>
                  <a:lnTo>
                    <a:pt x="974377" y="1326513"/>
                  </a:lnTo>
                  <a:lnTo>
                    <a:pt x="979453" y="1325880"/>
                  </a:lnTo>
                  <a:lnTo>
                    <a:pt x="984211" y="1325563"/>
                  </a:lnTo>
                  <a:close/>
                  <a:moveTo>
                    <a:pt x="369286" y="1074738"/>
                  </a:moveTo>
                  <a:lnTo>
                    <a:pt x="887697" y="1074738"/>
                  </a:lnTo>
                  <a:lnTo>
                    <a:pt x="894368" y="1075056"/>
                  </a:lnTo>
                  <a:lnTo>
                    <a:pt x="901356" y="1076008"/>
                  </a:lnTo>
                  <a:lnTo>
                    <a:pt x="908027" y="1077278"/>
                  </a:lnTo>
                  <a:lnTo>
                    <a:pt x="914063" y="1079183"/>
                  </a:lnTo>
                  <a:lnTo>
                    <a:pt x="920098" y="1081406"/>
                  </a:lnTo>
                  <a:lnTo>
                    <a:pt x="925816" y="1084263"/>
                  </a:lnTo>
                  <a:lnTo>
                    <a:pt x="930898" y="1087438"/>
                  </a:lnTo>
                  <a:lnTo>
                    <a:pt x="935663" y="1090931"/>
                  </a:lnTo>
                  <a:lnTo>
                    <a:pt x="940110" y="1094741"/>
                  </a:lnTo>
                  <a:lnTo>
                    <a:pt x="944240" y="1099186"/>
                  </a:lnTo>
                  <a:lnTo>
                    <a:pt x="947416" y="1103948"/>
                  </a:lnTo>
                  <a:lnTo>
                    <a:pt x="950275" y="1108711"/>
                  </a:lnTo>
                  <a:lnTo>
                    <a:pt x="952499" y="1113791"/>
                  </a:lnTo>
                  <a:lnTo>
                    <a:pt x="954405" y="1118871"/>
                  </a:lnTo>
                  <a:lnTo>
                    <a:pt x="955358" y="1124903"/>
                  </a:lnTo>
                  <a:lnTo>
                    <a:pt x="955675" y="1130301"/>
                  </a:lnTo>
                  <a:lnTo>
                    <a:pt x="955358" y="1136016"/>
                  </a:lnTo>
                  <a:lnTo>
                    <a:pt x="954405" y="1141413"/>
                  </a:lnTo>
                  <a:lnTo>
                    <a:pt x="952499" y="1147128"/>
                  </a:lnTo>
                  <a:lnTo>
                    <a:pt x="950275" y="1152208"/>
                  </a:lnTo>
                  <a:lnTo>
                    <a:pt x="947416" y="1156971"/>
                  </a:lnTo>
                  <a:lnTo>
                    <a:pt x="944240" y="1161098"/>
                  </a:lnTo>
                  <a:lnTo>
                    <a:pt x="940110" y="1165543"/>
                  </a:lnTo>
                  <a:lnTo>
                    <a:pt x="935663" y="1169671"/>
                  </a:lnTo>
                  <a:lnTo>
                    <a:pt x="930898" y="1173163"/>
                  </a:lnTo>
                  <a:lnTo>
                    <a:pt x="925816" y="1176656"/>
                  </a:lnTo>
                  <a:lnTo>
                    <a:pt x="920098" y="1179196"/>
                  </a:lnTo>
                  <a:lnTo>
                    <a:pt x="914063" y="1181736"/>
                  </a:lnTo>
                  <a:lnTo>
                    <a:pt x="908027" y="1183323"/>
                  </a:lnTo>
                  <a:lnTo>
                    <a:pt x="901356" y="1184593"/>
                  </a:lnTo>
                  <a:lnTo>
                    <a:pt x="894368" y="1185546"/>
                  </a:lnTo>
                  <a:lnTo>
                    <a:pt x="887697" y="1185863"/>
                  </a:lnTo>
                  <a:lnTo>
                    <a:pt x="369286" y="1185863"/>
                  </a:lnTo>
                  <a:lnTo>
                    <a:pt x="362615" y="1185546"/>
                  </a:lnTo>
                  <a:lnTo>
                    <a:pt x="355944" y="1184593"/>
                  </a:lnTo>
                  <a:lnTo>
                    <a:pt x="349273" y="1183323"/>
                  </a:lnTo>
                  <a:lnTo>
                    <a:pt x="343238" y="1181736"/>
                  </a:lnTo>
                  <a:lnTo>
                    <a:pt x="337203" y="1179196"/>
                  </a:lnTo>
                  <a:lnTo>
                    <a:pt x="331485" y="1176656"/>
                  </a:lnTo>
                  <a:lnTo>
                    <a:pt x="326402" y="1173163"/>
                  </a:lnTo>
                  <a:lnTo>
                    <a:pt x="321637" y="1169671"/>
                  </a:lnTo>
                  <a:lnTo>
                    <a:pt x="317190" y="1165543"/>
                  </a:lnTo>
                  <a:lnTo>
                    <a:pt x="313378" y="1161098"/>
                  </a:lnTo>
                  <a:lnTo>
                    <a:pt x="309884" y="1156971"/>
                  </a:lnTo>
                  <a:lnTo>
                    <a:pt x="307025" y="1152208"/>
                  </a:lnTo>
                  <a:lnTo>
                    <a:pt x="304802" y="1147128"/>
                  </a:lnTo>
                  <a:lnTo>
                    <a:pt x="302896" y="1141413"/>
                  </a:lnTo>
                  <a:lnTo>
                    <a:pt x="301943" y="1136016"/>
                  </a:lnTo>
                  <a:lnTo>
                    <a:pt x="301625" y="1130301"/>
                  </a:lnTo>
                  <a:lnTo>
                    <a:pt x="301943" y="1124903"/>
                  </a:lnTo>
                  <a:lnTo>
                    <a:pt x="302896" y="1119188"/>
                  </a:lnTo>
                  <a:lnTo>
                    <a:pt x="304802" y="1113791"/>
                  </a:lnTo>
                  <a:lnTo>
                    <a:pt x="307025" y="1108711"/>
                  </a:lnTo>
                  <a:lnTo>
                    <a:pt x="309884" y="1103948"/>
                  </a:lnTo>
                  <a:lnTo>
                    <a:pt x="313378" y="1099186"/>
                  </a:lnTo>
                  <a:lnTo>
                    <a:pt x="317190" y="1094741"/>
                  </a:lnTo>
                  <a:lnTo>
                    <a:pt x="321637" y="1091248"/>
                  </a:lnTo>
                  <a:lnTo>
                    <a:pt x="326402" y="1087438"/>
                  </a:lnTo>
                  <a:lnTo>
                    <a:pt x="331485" y="1084263"/>
                  </a:lnTo>
                  <a:lnTo>
                    <a:pt x="337203" y="1081406"/>
                  </a:lnTo>
                  <a:lnTo>
                    <a:pt x="343238" y="1079183"/>
                  </a:lnTo>
                  <a:lnTo>
                    <a:pt x="349273" y="1077278"/>
                  </a:lnTo>
                  <a:lnTo>
                    <a:pt x="355944" y="1076008"/>
                  </a:lnTo>
                  <a:lnTo>
                    <a:pt x="362615" y="1075056"/>
                  </a:lnTo>
                  <a:lnTo>
                    <a:pt x="369286" y="1074738"/>
                  </a:lnTo>
                  <a:close/>
                  <a:moveTo>
                    <a:pt x="1261435" y="965200"/>
                  </a:moveTo>
                  <a:lnTo>
                    <a:pt x="1264624" y="965200"/>
                  </a:lnTo>
                  <a:lnTo>
                    <a:pt x="1267814" y="965200"/>
                  </a:lnTo>
                  <a:lnTo>
                    <a:pt x="1271322" y="965838"/>
                  </a:lnTo>
                  <a:lnTo>
                    <a:pt x="1275149" y="967114"/>
                  </a:lnTo>
                  <a:lnTo>
                    <a:pt x="1278977" y="968390"/>
                  </a:lnTo>
                  <a:lnTo>
                    <a:pt x="1282804" y="969984"/>
                  </a:lnTo>
                  <a:lnTo>
                    <a:pt x="1290777" y="973811"/>
                  </a:lnTo>
                  <a:lnTo>
                    <a:pt x="1298113" y="978277"/>
                  </a:lnTo>
                  <a:lnTo>
                    <a:pt x="1304491" y="982742"/>
                  </a:lnTo>
                  <a:lnTo>
                    <a:pt x="1308637" y="986250"/>
                  </a:lnTo>
                  <a:lnTo>
                    <a:pt x="1312784" y="990715"/>
                  </a:lnTo>
                  <a:lnTo>
                    <a:pt x="1317249" y="997094"/>
                  </a:lnTo>
                  <a:lnTo>
                    <a:pt x="1321395" y="1004429"/>
                  </a:lnTo>
                  <a:lnTo>
                    <a:pt x="1325222" y="1012403"/>
                  </a:lnTo>
                  <a:lnTo>
                    <a:pt x="1326817" y="1016549"/>
                  </a:lnTo>
                  <a:lnTo>
                    <a:pt x="1328092" y="1020057"/>
                  </a:lnTo>
                  <a:lnTo>
                    <a:pt x="1329368" y="1024203"/>
                  </a:lnTo>
                  <a:lnTo>
                    <a:pt x="1330006" y="1027711"/>
                  </a:lnTo>
                  <a:lnTo>
                    <a:pt x="1330325" y="1030901"/>
                  </a:lnTo>
                  <a:lnTo>
                    <a:pt x="1330006" y="1034090"/>
                  </a:lnTo>
                  <a:lnTo>
                    <a:pt x="1329368" y="1036004"/>
                  </a:lnTo>
                  <a:lnTo>
                    <a:pt x="1327774" y="1038236"/>
                  </a:lnTo>
                  <a:lnTo>
                    <a:pt x="1228904" y="1099472"/>
                  </a:lnTo>
                  <a:lnTo>
                    <a:pt x="1226990" y="1101066"/>
                  </a:lnTo>
                  <a:lnTo>
                    <a:pt x="1225396" y="1102342"/>
                  </a:lnTo>
                  <a:lnTo>
                    <a:pt x="1223163" y="1103618"/>
                  </a:lnTo>
                  <a:lnTo>
                    <a:pt x="1220930" y="1104575"/>
                  </a:lnTo>
                  <a:lnTo>
                    <a:pt x="1219017" y="1105213"/>
                  </a:lnTo>
                  <a:lnTo>
                    <a:pt x="1216784" y="1105850"/>
                  </a:lnTo>
                  <a:lnTo>
                    <a:pt x="1212000" y="1106488"/>
                  </a:lnTo>
                  <a:lnTo>
                    <a:pt x="1207854" y="1105850"/>
                  </a:lnTo>
                  <a:lnTo>
                    <a:pt x="1205622" y="1105213"/>
                  </a:lnTo>
                  <a:lnTo>
                    <a:pt x="1203389" y="1104575"/>
                  </a:lnTo>
                  <a:lnTo>
                    <a:pt x="1201475" y="1103618"/>
                  </a:lnTo>
                  <a:lnTo>
                    <a:pt x="1199243" y="1102342"/>
                  </a:lnTo>
                  <a:lnTo>
                    <a:pt x="1197329" y="1101066"/>
                  </a:lnTo>
                  <a:lnTo>
                    <a:pt x="1195735" y="1099472"/>
                  </a:lnTo>
                  <a:lnTo>
                    <a:pt x="1194140" y="1097558"/>
                  </a:lnTo>
                  <a:lnTo>
                    <a:pt x="1192864" y="1095963"/>
                  </a:lnTo>
                  <a:lnTo>
                    <a:pt x="1191588" y="1093731"/>
                  </a:lnTo>
                  <a:lnTo>
                    <a:pt x="1190632" y="1091817"/>
                  </a:lnTo>
                  <a:lnTo>
                    <a:pt x="1189356" y="1087352"/>
                  </a:lnTo>
                  <a:lnTo>
                    <a:pt x="1189037" y="1082887"/>
                  </a:lnTo>
                  <a:lnTo>
                    <a:pt x="1189356" y="1078741"/>
                  </a:lnTo>
                  <a:lnTo>
                    <a:pt x="1190632" y="1074276"/>
                  </a:lnTo>
                  <a:lnTo>
                    <a:pt x="1191588" y="1072043"/>
                  </a:lnTo>
                  <a:lnTo>
                    <a:pt x="1192864" y="1070130"/>
                  </a:lnTo>
                  <a:lnTo>
                    <a:pt x="1194140" y="1068535"/>
                  </a:lnTo>
                  <a:lnTo>
                    <a:pt x="1195735" y="1066621"/>
                  </a:lnTo>
                  <a:lnTo>
                    <a:pt x="1257289" y="967433"/>
                  </a:lnTo>
                  <a:lnTo>
                    <a:pt x="1258884" y="965838"/>
                  </a:lnTo>
                  <a:lnTo>
                    <a:pt x="1261435" y="965200"/>
                  </a:lnTo>
                  <a:close/>
                  <a:moveTo>
                    <a:pt x="346041" y="844550"/>
                  </a:moveTo>
                  <a:lnTo>
                    <a:pt x="350799" y="844550"/>
                  </a:lnTo>
                  <a:lnTo>
                    <a:pt x="658851" y="844550"/>
                  </a:lnTo>
                  <a:lnTo>
                    <a:pt x="663927" y="844550"/>
                  </a:lnTo>
                  <a:lnTo>
                    <a:pt x="669003" y="845185"/>
                  </a:lnTo>
                  <a:lnTo>
                    <a:pt x="673762" y="846773"/>
                  </a:lnTo>
                  <a:lnTo>
                    <a:pt x="678204" y="848043"/>
                  </a:lnTo>
                  <a:lnTo>
                    <a:pt x="682645" y="850265"/>
                  </a:lnTo>
                  <a:lnTo>
                    <a:pt x="686452" y="852805"/>
                  </a:lnTo>
                  <a:lnTo>
                    <a:pt x="690259" y="855345"/>
                  </a:lnTo>
                  <a:lnTo>
                    <a:pt x="693749" y="858838"/>
                  </a:lnTo>
                  <a:lnTo>
                    <a:pt x="697239" y="862330"/>
                  </a:lnTo>
                  <a:lnTo>
                    <a:pt x="699777" y="865823"/>
                  </a:lnTo>
                  <a:lnTo>
                    <a:pt x="702315" y="869950"/>
                  </a:lnTo>
                  <a:lnTo>
                    <a:pt x="704218" y="874395"/>
                  </a:lnTo>
                  <a:lnTo>
                    <a:pt x="705804" y="879158"/>
                  </a:lnTo>
                  <a:lnTo>
                    <a:pt x="707391" y="883920"/>
                  </a:lnTo>
                  <a:lnTo>
                    <a:pt x="708025" y="888683"/>
                  </a:lnTo>
                  <a:lnTo>
                    <a:pt x="708025" y="893763"/>
                  </a:lnTo>
                  <a:lnTo>
                    <a:pt x="708025" y="898843"/>
                  </a:lnTo>
                  <a:lnTo>
                    <a:pt x="707391" y="903605"/>
                  </a:lnTo>
                  <a:lnTo>
                    <a:pt x="705804" y="908368"/>
                  </a:lnTo>
                  <a:lnTo>
                    <a:pt x="704218" y="912495"/>
                  </a:lnTo>
                  <a:lnTo>
                    <a:pt x="702315" y="916940"/>
                  </a:lnTo>
                  <a:lnTo>
                    <a:pt x="699777" y="921068"/>
                  </a:lnTo>
                  <a:lnTo>
                    <a:pt x="697239" y="924878"/>
                  </a:lnTo>
                  <a:lnTo>
                    <a:pt x="693749" y="928370"/>
                  </a:lnTo>
                  <a:lnTo>
                    <a:pt x="690259" y="931545"/>
                  </a:lnTo>
                  <a:lnTo>
                    <a:pt x="686452" y="934403"/>
                  </a:lnTo>
                  <a:lnTo>
                    <a:pt x="682645" y="936943"/>
                  </a:lnTo>
                  <a:lnTo>
                    <a:pt x="678204" y="938848"/>
                  </a:lnTo>
                  <a:lnTo>
                    <a:pt x="673762" y="940753"/>
                  </a:lnTo>
                  <a:lnTo>
                    <a:pt x="669003" y="941705"/>
                  </a:lnTo>
                  <a:lnTo>
                    <a:pt x="663927" y="942658"/>
                  </a:lnTo>
                  <a:lnTo>
                    <a:pt x="658851" y="942975"/>
                  </a:lnTo>
                  <a:lnTo>
                    <a:pt x="350799" y="942975"/>
                  </a:lnTo>
                  <a:lnTo>
                    <a:pt x="346041" y="942658"/>
                  </a:lnTo>
                  <a:lnTo>
                    <a:pt x="340965" y="941705"/>
                  </a:lnTo>
                  <a:lnTo>
                    <a:pt x="336206" y="940753"/>
                  </a:lnTo>
                  <a:lnTo>
                    <a:pt x="331764" y="938848"/>
                  </a:lnTo>
                  <a:lnTo>
                    <a:pt x="327323" y="936943"/>
                  </a:lnTo>
                  <a:lnTo>
                    <a:pt x="323516" y="934403"/>
                  </a:lnTo>
                  <a:lnTo>
                    <a:pt x="319391" y="931545"/>
                  </a:lnTo>
                  <a:lnTo>
                    <a:pt x="316219" y="928370"/>
                  </a:lnTo>
                  <a:lnTo>
                    <a:pt x="312729" y="924878"/>
                  </a:lnTo>
                  <a:lnTo>
                    <a:pt x="309874" y="921068"/>
                  </a:lnTo>
                  <a:lnTo>
                    <a:pt x="307653" y="916940"/>
                  </a:lnTo>
                  <a:lnTo>
                    <a:pt x="305432" y="912495"/>
                  </a:lnTo>
                  <a:lnTo>
                    <a:pt x="303846" y="908368"/>
                  </a:lnTo>
                  <a:lnTo>
                    <a:pt x="302577" y="903605"/>
                  </a:lnTo>
                  <a:lnTo>
                    <a:pt x="301943" y="898843"/>
                  </a:lnTo>
                  <a:lnTo>
                    <a:pt x="301625" y="893763"/>
                  </a:lnTo>
                  <a:lnTo>
                    <a:pt x="301943" y="888683"/>
                  </a:lnTo>
                  <a:lnTo>
                    <a:pt x="302577" y="883920"/>
                  </a:lnTo>
                  <a:lnTo>
                    <a:pt x="303846" y="879158"/>
                  </a:lnTo>
                  <a:lnTo>
                    <a:pt x="305432" y="874395"/>
                  </a:lnTo>
                  <a:lnTo>
                    <a:pt x="307336" y="869950"/>
                  </a:lnTo>
                  <a:lnTo>
                    <a:pt x="309874" y="865823"/>
                  </a:lnTo>
                  <a:lnTo>
                    <a:pt x="312729" y="862330"/>
                  </a:lnTo>
                  <a:lnTo>
                    <a:pt x="316219" y="858838"/>
                  </a:lnTo>
                  <a:lnTo>
                    <a:pt x="319391" y="855345"/>
                  </a:lnTo>
                  <a:lnTo>
                    <a:pt x="323516" y="852805"/>
                  </a:lnTo>
                  <a:lnTo>
                    <a:pt x="327323" y="850265"/>
                  </a:lnTo>
                  <a:lnTo>
                    <a:pt x="331764" y="848043"/>
                  </a:lnTo>
                  <a:lnTo>
                    <a:pt x="336206" y="846773"/>
                  </a:lnTo>
                  <a:lnTo>
                    <a:pt x="340965" y="845185"/>
                  </a:lnTo>
                  <a:lnTo>
                    <a:pt x="346041" y="844550"/>
                  </a:lnTo>
                  <a:close/>
                  <a:moveTo>
                    <a:pt x="344144" y="590550"/>
                  </a:moveTo>
                  <a:lnTo>
                    <a:pt x="960782" y="590550"/>
                  </a:lnTo>
                  <a:lnTo>
                    <a:pt x="966812" y="591185"/>
                  </a:lnTo>
                  <a:lnTo>
                    <a:pt x="973159" y="592138"/>
                  </a:lnTo>
                  <a:lnTo>
                    <a:pt x="978871" y="593725"/>
                  </a:lnTo>
                  <a:lnTo>
                    <a:pt x="984584" y="595630"/>
                  </a:lnTo>
                  <a:lnTo>
                    <a:pt x="990296" y="598488"/>
                  </a:lnTo>
                  <a:lnTo>
                    <a:pt x="995374" y="601345"/>
                  </a:lnTo>
                  <a:lnTo>
                    <a:pt x="1000135" y="604838"/>
                  </a:lnTo>
                  <a:lnTo>
                    <a:pt x="1004260" y="608965"/>
                  </a:lnTo>
                  <a:lnTo>
                    <a:pt x="1008386" y="613410"/>
                  </a:lnTo>
                  <a:lnTo>
                    <a:pt x="1011560" y="617855"/>
                  </a:lnTo>
                  <a:lnTo>
                    <a:pt x="1015051" y="623253"/>
                  </a:lnTo>
                  <a:lnTo>
                    <a:pt x="1017590" y="628650"/>
                  </a:lnTo>
                  <a:lnTo>
                    <a:pt x="1019811" y="634048"/>
                  </a:lnTo>
                  <a:lnTo>
                    <a:pt x="1021081" y="639763"/>
                  </a:lnTo>
                  <a:lnTo>
                    <a:pt x="1021715" y="646113"/>
                  </a:lnTo>
                  <a:lnTo>
                    <a:pt x="1022350" y="652145"/>
                  </a:lnTo>
                  <a:lnTo>
                    <a:pt x="1021715" y="658813"/>
                  </a:lnTo>
                  <a:lnTo>
                    <a:pt x="1021081" y="664528"/>
                  </a:lnTo>
                  <a:lnTo>
                    <a:pt x="1019811" y="670878"/>
                  </a:lnTo>
                  <a:lnTo>
                    <a:pt x="1017590" y="676275"/>
                  </a:lnTo>
                  <a:lnTo>
                    <a:pt x="1015051" y="681673"/>
                  </a:lnTo>
                  <a:lnTo>
                    <a:pt x="1011560" y="686753"/>
                  </a:lnTo>
                  <a:lnTo>
                    <a:pt x="1008386" y="691515"/>
                  </a:lnTo>
                  <a:lnTo>
                    <a:pt x="1004260" y="695960"/>
                  </a:lnTo>
                  <a:lnTo>
                    <a:pt x="1000135" y="700088"/>
                  </a:lnTo>
                  <a:lnTo>
                    <a:pt x="995374" y="703580"/>
                  </a:lnTo>
                  <a:lnTo>
                    <a:pt x="990296" y="706438"/>
                  </a:lnTo>
                  <a:lnTo>
                    <a:pt x="984584" y="708978"/>
                  </a:lnTo>
                  <a:lnTo>
                    <a:pt x="978871" y="711200"/>
                  </a:lnTo>
                  <a:lnTo>
                    <a:pt x="973159" y="712788"/>
                  </a:lnTo>
                  <a:lnTo>
                    <a:pt x="966812" y="713740"/>
                  </a:lnTo>
                  <a:lnTo>
                    <a:pt x="960782" y="714375"/>
                  </a:lnTo>
                  <a:lnTo>
                    <a:pt x="344144" y="714375"/>
                  </a:lnTo>
                  <a:lnTo>
                    <a:pt x="338114" y="713740"/>
                  </a:lnTo>
                  <a:lnTo>
                    <a:pt x="331767" y="712788"/>
                  </a:lnTo>
                  <a:lnTo>
                    <a:pt x="326054" y="711200"/>
                  </a:lnTo>
                  <a:lnTo>
                    <a:pt x="320342" y="708978"/>
                  </a:lnTo>
                  <a:lnTo>
                    <a:pt x="314946" y="706438"/>
                  </a:lnTo>
                  <a:lnTo>
                    <a:pt x="309869" y="703580"/>
                  </a:lnTo>
                  <a:lnTo>
                    <a:pt x="305108" y="700088"/>
                  </a:lnTo>
                  <a:lnTo>
                    <a:pt x="300982" y="695960"/>
                  </a:lnTo>
                  <a:lnTo>
                    <a:pt x="296857" y="691515"/>
                  </a:lnTo>
                  <a:lnTo>
                    <a:pt x="293366" y="686753"/>
                  </a:lnTo>
                  <a:lnTo>
                    <a:pt x="290192" y="681673"/>
                  </a:lnTo>
                  <a:lnTo>
                    <a:pt x="287653" y="676275"/>
                  </a:lnTo>
                  <a:lnTo>
                    <a:pt x="285432" y="670878"/>
                  </a:lnTo>
                  <a:lnTo>
                    <a:pt x="284162" y="664528"/>
                  </a:lnTo>
                  <a:lnTo>
                    <a:pt x="282893" y="658813"/>
                  </a:lnTo>
                  <a:lnTo>
                    <a:pt x="282575" y="652145"/>
                  </a:lnTo>
                  <a:lnTo>
                    <a:pt x="282893" y="646113"/>
                  </a:lnTo>
                  <a:lnTo>
                    <a:pt x="284162" y="639763"/>
                  </a:lnTo>
                  <a:lnTo>
                    <a:pt x="285432" y="634048"/>
                  </a:lnTo>
                  <a:lnTo>
                    <a:pt x="287653" y="628650"/>
                  </a:lnTo>
                  <a:lnTo>
                    <a:pt x="290192" y="623253"/>
                  </a:lnTo>
                  <a:lnTo>
                    <a:pt x="293366" y="617855"/>
                  </a:lnTo>
                  <a:lnTo>
                    <a:pt x="296857" y="613410"/>
                  </a:lnTo>
                  <a:lnTo>
                    <a:pt x="300982" y="608965"/>
                  </a:lnTo>
                  <a:lnTo>
                    <a:pt x="305108" y="604838"/>
                  </a:lnTo>
                  <a:lnTo>
                    <a:pt x="309869" y="601345"/>
                  </a:lnTo>
                  <a:lnTo>
                    <a:pt x="314946" y="598488"/>
                  </a:lnTo>
                  <a:lnTo>
                    <a:pt x="320342" y="595630"/>
                  </a:lnTo>
                  <a:lnTo>
                    <a:pt x="326054" y="593725"/>
                  </a:lnTo>
                  <a:lnTo>
                    <a:pt x="331767" y="592138"/>
                  </a:lnTo>
                  <a:lnTo>
                    <a:pt x="338114" y="591185"/>
                  </a:lnTo>
                  <a:lnTo>
                    <a:pt x="344144" y="590550"/>
                  </a:lnTo>
                  <a:close/>
                  <a:moveTo>
                    <a:pt x="1750865" y="411163"/>
                  </a:moveTo>
                  <a:lnTo>
                    <a:pt x="1754043" y="411481"/>
                  </a:lnTo>
                  <a:lnTo>
                    <a:pt x="1757540" y="411798"/>
                  </a:lnTo>
                  <a:lnTo>
                    <a:pt x="1760718" y="413068"/>
                  </a:lnTo>
                  <a:lnTo>
                    <a:pt x="1764214" y="414021"/>
                  </a:lnTo>
                  <a:lnTo>
                    <a:pt x="1767710" y="414973"/>
                  </a:lnTo>
                  <a:lnTo>
                    <a:pt x="1770889" y="416878"/>
                  </a:lnTo>
                  <a:lnTo>
                    <a:pt x="1777563" y="421006"/>
                  </a:lnTo>
                  <a:lnTo>
                    <a:pt x="1784555" y="425768"/>
                  </a:lnTo>
                  <a:lnTo>
                    <a:pt x="1790912" y="431166"/>
                  </a:lnTo>
                  <a:lnTo>
                    <a:pt x="1797904" y="437198"/>
                  </a:lnTo>
                  <a:lnTo>
                    <a:pt x="1812207" y="451486"/>
                  </a:lnTo>
                  <a:lnTo>
                    <a:pt x="1827145" y="466408"/>
                  </a:lnTo>
                  <a:lnTo>
                    <a:pt x="1836680" y="476251"/>
                  </a:lnTo>
                  <a:lnTo>
                    <a:pt x="1851935" y="491173"/>
                  </a:lnTo>
                  <a:lnTo>
                    <a:pt x="1865920" y="505461"/>
                  </a:lnTo>
                  <a:lnTo>
                    <a:pt x="1872277" y="512446"/>
                  </a:lnTo>
                  <a:lnTo>
                    <a:pt x="1877680" y="519431"/>
                  </a:lnTo>
                  <a:lnTo>
                    <a:pt x="1882447" y="525781"/>
                  </a:lnTo>
                  <a:lnTo>
                    <a:pt x="1886579" y="532766"/>
                  </a:lnTo>
                  <a:lnTo>
                    <a:pt x="1888486" y="536258"/>
                  </a:lnTo>
                  <a:lnTo>
                    <a:pt x="1889439" y="539433"/>
                  </a:lnTo>
                  <a:lnTo>
                    <a:pt x="1891029" y="542608"/>
                  </a:lnTo>
                  <a:lnTo>
                    <a:pt x="1891664" y="546101"/>
                  </a:lnTo>
                  <a:lnTo>
                    <a:pt x="1891982" y="549593"/>
                  </a:lnTo>
                  <a:lnTo>
                    <a:pt x="1892300" y="552768"/>
                  </a:lnTo>
                  <a:lnTo>
                    <a:pt x="1892300" y="556261"/>
                  </a:lnTo>
                  <a:lnTo>
                    <a:pt x="1891664" y="559753"/>
                  </a:lnTo>
                  <a:lnTo>
                    <a:pt x="1891029" y="562928"/>
                  </a:lnTo>
                  <a:lnTo>
                    <a:pt x="1889757" y="566738"/>
                  </a:lnTo>
                  <a:lnTo>
                    <a:pt x="1888486" y="570231"/>
                  </a:lnTo>
                  <a:lnTo>
                    <a:pt x="1886261" y="574041"/>
                  </a:lnTo>
                  <a:lnTo>
                    <a:pt x="1884036" y="577533"/>
                  </a:lnTo>
                  <a:lnTo>
                    <a:pt x="1881176" y="581343"/>
                  </a:lnTo>
                  <a:lnTo>
                    <a:pt x="1877680" y="585153"/>
                  </a:lnTo>
                  <a:lnTo>
                    <a:pt x="1874184" y="588963"/>
                  </a:lnTo>
                  <a:lnTo>
                    <a:pt x="1476895" y="985838"/>
                  </a:lnTo>
                  <a:lnTo>
                    <a:pt x="1472763" y="989966"/>
                  </a:lnTo>
                  <a:lnTo>
                    <a:pt x="1468313" y="993458"/>
                  </a:lnTo>
                  <a:lnTo>
                    <a:pt x="1464182" y="996633"/>
                  </a:lnTo>
                  <a:lnTo>
                    <a:pt x="1459732" y="999808"/>
                  </a:lnTo>
                  <a:lnTo>
                    <a:pt x="1455282" y="1002348"/>
                  </a:lnTo>
                  <a:lnTo>
                    <a:pt x="1450515" y="1004888"/>
                  </a:lnTo>
                  <a:lnTo>
                    <a:pt x="1446065" y="1007111"/>
                  </a:lnTo>
                  <a:lnTo>
                    <a:pt x="1440980" y="1009016"/>
                  </a:lnTo>
                  <a:lnTo>
                    <a:pt x="1436212" y="1010921"/>
                  </a:lnTo>
                  <a:lnTo>
                    <a:pt x="1431445" y="1012826"/>
                  </a:lnTo>
                  <a:lnTo>
                    <a:pt x="1426360" y="1013778"/>
                  </a:lnTo>
                  <a:lnTo>
                    <a:pt x="1421274" y="1015366"/>
                  </a:lnTo>
                  <a:lnTo>
                    <a:pt x="1416507" y="1016001"/>
                  </a:lnTo>
                  <a:lnTo>
                    <a:pt x="1411422" y="1016953"/>
                  </a:lnTo>
                  <a:lnTo>
                    <a:pt x="1406336" y="1017271"/>
                  </a:lnTo>
                  <a:lnTo>
                    <a:pt x="1401569" y="1017588"/>
                  </a:lnTo>
                  <a:lnTo>
                    <a:pt x="1396484" y="1017588"/>
                  </a:lnTo>
                  <a:lnTo>
                    <a:pt x="1391716" y="1017271"/>
                  </a:lnTo>
                  <a:lnTo>
                    <a:pt x="1386949" y="1016953"/>
                  </a:lnTo>
                  <a:lnTo>
                    <a:pt x="1382499" y="1015683"/>
                  </a:lnTo>
                  <a:lnTo>
                    <a:pt x="1377731" y="1015048"/>
                  </a:lnTo>
                  <a:lnTo>
                    <a:pt x="1373282" y="1013461"/>
                  </a:lnTo>
                  <a:lnTo>
                    <a:pt x="1368832" y="1012191"/>
                  </a:lnTo>
                  <a:lnTo>
                    <a:pt x="1364700" y="1010286"/>
                  </a:lnTo>
                  <a:lnTo>
                    <a:pt x="1360886" y="1008063"/>
                  </a:lnTo>
                  <a:lnTo>
                    <a:pt x="1357072" y="1005523"/>
                  </a:lnTo>
                  <a:lnTo>
                    <a:pt x="1353576" y="1002983"/>
                  </a:lnTo>
                  <a:lnTo>
                    <a:pt x="1350080" y="1000126"/>
                  </a:lnTo>
                  <a:lnTo>
                    <a:pt x="1347220" y="996633"/>
                  </a:lnTo>
                  <a:lnTo>
                    <a:pt x="1344359" y="993458"/>
                  </a:lnTo>
                  <a:lnTo>
                    <a:pt x="1341817" y="989331"/>
                  </a:lnTo>
                  <a:lnTo>
                    <a:pt x="1339274" y="985521"/>
                  </a:lnTo>
                  <a:lnTo>
                    <a:pt x="1337367" y="981076"/>
                  </a:lnTo>
                  <a:lnTo>
                    <a:pt x="1335778" y="976313"/>
                  </a:lnTo>
                  <a:lnTo>
                    <a:pt x="1326561" y="967106"/>
                  </a:lnTo>
                  <a:lnTo>
                    <a:pt x="1322111" y="965518"/>
                  </a:lnTo>
                  <a:lnTo>
                    <a:pt x="1317979" y="963296"/>
                  </a:lnTo>
                  <a:lnTo>
                    <a:pt x="1314165" y="961073"/>
                  </a:lnTo>
                  <a:lnTo>
                    <a:pt x="1310351" y="958851"/>
                  </a:lnTo>
                  <a:lnTo>
                    <a:pt x="1307173" y="956311"/>
                  </a:lnTo>
                  <a:lnTo>
                    <a:pt x="1303995" y="953453"/>
                  </a:lnTo>
                  <a:lnTo>
                    <a:pt x="1301134" y="950913"/>
                  </a:lnTo>
                  <a:lnTo>
                    <a:pt x="1298274" y="948056"/>
                  </a:lnTo>
                  <a:lnTo>
                    <a:pt x="1295731" y="944563"/>
                  </a:lnTo>
                  <a:lnTo>
                    <a:pt x="1293824" y="941706"/>
                  </a:lnTo>
                  <a:lnTo>
                    <a:pt x="1291599" y="938531"/>
                  </a:lnTo>
                  <a:lnTo>
                    <a:pt x="1289692" y="935038"/>
                  </a:lnTo>
                  <a:lnTo>
                    <a:pt x="1288103" y="931546"/>
                  </a:lnTo>
                  <a:lnTo>
                    <a:pt x="1286832" y="928371"/>
                  </a:lnTo>
                  <a:lnTo>
                    <a:pt x="1284607" y="921068"/>
                  </a:lnTo>
                  <a:lnTo>
                    <a:pt x="1283336" y="913448"/>
                  </a:lnTo>
                  <a:lnTo>
                    <a:pt x="1282700" y="905511"/>
                  </a:lnTo>
                  <a:lnTo>
                    <a:pt x="1283018" y="897573"/>
                  </a:lnTo>
                  <a:lnTo>
                    <a:pt x="1283971" y="889953"/>
                  </a:lnTo>
                  <a:lnTo>
                    <a:pt x="1285560" y="882016"/>
                  </a:lnTo>
                  <a:lnTo>
                    <a:pt x="1287785" y="874078"/>
                  </a:lnTo>
                  <a:lnTo>
                    <a:pt x="1290646" y="866141"/>
                  </a:lnTo>
                  <a:lnTo>
                    <a:pt x="1294142" y="858521"/>
                  </a:lnTo>
                  <a:lnTo>
                    <a:pt x="1298909" y="849948"/>
                  </a:lnTo>
                  <a:lnTo>
                    <a:pt x="1304313" y="841376"/>
                  </a:lnTo>
                  <a:lnTo>
                    <a:pt x="1310351" y="833756"/>
                  </a:lnTo>
                  <a:lnTo>
                    <a:pt x="1317026" y="826136"/>
                  </a:lnTo>
                  <a:lnTo>
                    <a:pt x="1714315" y="429261"/>
                  </a:lnTo>
                  <a:lnTo>
                    <a:pt x="1718446" y="425768"/>
                  </a:lnTo>
                  <a:lnTo>
                    <a:pt x="1721943" y="422276"/>
                  </a:lnTo>
                  <a:lnTo>
                    <a:pt x="1726074" y="419736"/>
                  </a:lnTo>
                  <a:lnTo>
                    <a:pt x="1729571" y="417196"/>
                  </a:lnTo>
                  <a:lnTo>
                    <a:pt x="1733384" y="415608"/>
                  </a:lnTo>
                  <a:lnTo>
                    <a:pt x="1736881" y="414021"/>
                  </a:lnTo>
                  <a:lnTo>
                    <a:pt x="1740377" y="412433"/>
                  </a:lnTo>
                  <a:lnTo>
                    <a:pt x="1743873" y="411798"/>
                  </a:lnTo>
                  <a:lnTo>
                    <a:pt x="1747051" y="411481"/>
                  </a:lnTo>
                  <a:lnTo>
                    <a:pt x="1750865" y="411163"/>
                  </a:lnTo>
                  <a:close/>
                  <a:moveTo>
                    <a:pt x="198373" y="319088"/>
                  </a:moveTo>
                  <a:lnTo>
                    <a:pt x="1557783" y="319088"/>
                  </a:lnTo>
                  <a:lnTo>
                    <a:pt x="1453042" y="423822"/>
                  </a:lnTo>
                  <a:lnTo>
                    <a:pt x="315492" y="423822"/>
                  </a:lnTo>
                  <a:lnTo>
                    <a:pt x="305336" y="424140"/>
                  </a:lnTo>
                  <a:lnTo>
                    <a:pt x="295179" y="424774"/>
                  </a:lnTo>
                  <a:lnTo>
                    <a:pt x="285340" y="426361"/>
                  </a:lnTo>
                  <a:lnTo>
                    <a:pt x="275500" y="427631"/>
                  </a:lnTo>
                  <a:lnTo>
                    <a:pt x="265979" y="429852"/>
                  </a:lnTo>
                  <a:lnTo>
                    <a:pt x="256457" y="433026"/>
                  </a:lnTo>
                  <a:lnTo>
                    <a:pt x="247570" y="435882"/>
                  </a:lnTo>
                  <a:lnTo>
                    <a:pt x="238365" y="439374"/>
                  </a:lnTo>
                  <a:lnTo>
                    <a:pt x="229478" y="443499"/>
                  </a:lnTo>
                  <a:lnTo>
                    <a:pt x="221226" y="447943"/>
                  </a:lnTo>
                  <a:lnTo>
                    <a:pt x="212973" y="452703"/>
                  </a:lnTo>
                  <a:lnTo>
                    <a:pt x="204721" y="457781"/>
                  </a:lnTo>
                  <a:lnTo>
                    <a:pt x="196786" y="463494"/>
                  </a:lnTo>
                  <a:lnTo>
                    <a:pt x="189486" y="469207"/>
                  </a:lnTo>
                  <a:lnTo>
                    <a:pt x="182186" y="475554"/>
                  </a:lnTo>
                  <a:lnTo>
                    <a:pt x="175203" y="481902"/>
                  </a:lnTo>
                  <a:lnTo>
                    <a:pt x="168855" y="488884"/>
                  </a:lnTo>
                  <a:lnTo>
                    <a:pt x="162507" y="496184"/>
                  </a:lnTo>
                  <a:lnTo>
                    <a:pt x="156794" y="503483"/>
                  </a:lnTo>
                  <a:lnTo>
                    <a:pt x="151398" y="511100"/>
                  </a:lnTo>
                  <a:lnTo>
                    <a:pt x="145685" y="519670"/>
                  </a:lnTo>
                  <a:lnTo>
                    <a:pt x="140924" y="527604"/>
                  </a:lnTo>
                  <a:lnTo>
                    <a:pt x="136798" y="536490"/>
                  </a:lnTo>
                  <a:lnTo>
                    <a:pt x="132672" y="545060"/>
                  </a:lnTo>
                  <a:lnTo>
                    <a:pt x="129498" y="554263"/>
                  </a:lnTo>
                  <a:lnTo>
                    <a:pt x="126007" y="563150"/>
                  </a:lnTo>
                  <a:lnTo>
                    <a:pt x="123468" y="572671"/>
                  </a:lnTo>
                  <a:lnTo>
                    <a:pt x="121246" y="582193"/>
                  </a:lnTo>
                  <a:lnTo>
                    <a:pt x="119659" y="592031"/>
                  </a:lnTo>
                  <a:lnTo>
                    <a:pt x="118072" y="601870"/>
                  </a:lnTo>
                  <a:lnTo>
                    <a:pt x="117437" y="612026"/>
                  </a:lnTo>
                  <a:lnTo>
                    <a:pt x="117437" y="622182"/>
                  </a:lnTo>
                  <a:lnTo>
                    <a:pt x="117437" y="1633658"/>
                  </a:lnTo>
                  <a:lnTo>
                    <a:pt x="117437" y="1643814"/>
                  </a:lnTo>
                  <a:lnTo>
                    <a:pt x="118072" y="1653970"/>
                  </a:lnTo>
                  <a:lnTo>
                    <a:pt x="119659" y="1663808"/>
                  </a:lnTo>
                  <a:lnTo>
                    <a:pt x="121246" y="1673647"/>
                  </a:lnTo>
                  <a:lnTo>
                    <a:pt x="123468" y="1683168"/>
                  </a:lnTo>
                  <a:lnTo>
                    <a:pt x="126007" y="1692689"/>
                  </a:lnTo>
                  <a:lnTo>
                    <a:pt x="129498" y="1701576"/>
                  </a:lnTo>
                  <a:lnTo>
                    <a:pt x="132672" y="1710780"/>
                  </a:lnTo>
                  <a:lnTo>
                    <a:pt x="136798" y="1719666"/>
                  </a:lnTo>
                  <a:lnTo>
                    <a:pt x="140924" y="1728235"/>
                  </a:lnTo>
                  <a:lnTo>
                    <a:pt x="145685" y="1736170"/>
                  </a:lnTo>
                  <a:lnTo>
                    <a:pt x="151398" y="1744739"/>
                  </a:lnTo>
                  <a:lnTo>
                    <a:pt x="156794" y="1752356"/>
                  </a:lnTo>
                  <a:lnTo>
                    <a:pt x="162507" y="1759656"/>
                  </a:lnTo>
                  <a:lnTo>
                    <a:pt x="168855" y="1766955"/>
                  </a:lnTo>
                  <a:lnTo>
                    <a:pt x="175203" y="1773938"/>
                  </a:lnTo>
                  <a:lnTo>
                    <a:pt x="182186" y="1780285"/>
                  </a:lnTo>
                  <a:lnTo>
                    <a:pt x="189486" y="1786633"/>
                  </a:lnTo>
                  <a:lnTo>
                    <a:pt x="196786" y="1792345"/>
                  </a:lnTo>
                  <a:lnTo>
                    <a:pt x="204721" y="1798375"/>
                  </a:lnTo>
                  <a:lnTo>
                    <a:pt x="212973" y="1803453"/>
                  </a:lnTo>
                  <a:lnTo>
                    <a:pt x="221226" y="1808214"/>
                  </a:lnTo>
                  <a:lnTo>
                    <a:pt x="229478" y="1812340"/>
                  </a:lnTo>
                  <a:lnTo>
                    <a:pt x="238365" y="1816466"/>
                  </a:lnTo>
                  <a:lnTo>
                    <a:pt x="247570" y="1819640"/>
                  </a:lnTo>
                  <a:lnTo>
                    <a:pt x="256457" y="1823131"/>
                  </a:lnTo>
                  <a:lnTo>
                    <a:pt x="265979" y="1825670"/>
                  </a:lnTo>
                  <a:lnTo>
                    <a:pt x="275500" y="1827891"/>
                  </a:lnTo>
                  <a:lnTo>
                    <a:pt x="285340" y="1829478"/>
                  </a:lnTo>
                  <a:lnTo>
                    <a:pt x="295179" y="1831065"/>
                  </a:lnTo>
                  <a:lnTo>
                    <a:pt x="305336" y="1831700"/>
                  </a:lnTo>
                  <a:lnTo>
                    <a:pt x="315492" y="1831700"/>
                  </a:lnTo>
                  <a:lnTo>
                    <a:pt x="1632371" y="1831700"/>
                  </a:lnTo>
                  <a:lnTo>
                    <a:pt x="1642527" y="1831700"/>
                  </a:lnTo>
                  <a:lnTo>
                    <a:pt x="1652367" y="1831065"/>
                  </a:lnTo>
                  <a:lnTo>
                    <a:pt x="1662523" y="1829478"/>
                  </a:lnTo>
                  <a:lnTo>
                    <a:pt x="1672045" y="1827891"/>
                  </a:lnTo>
                  <a:lnTo>
                    <a:pt x="1681885" y="1825670"/>
                  </a:lnTo>
                  <a:lnTo>
                    <a:pt x="1691089" y="1823131"/>
                  </a:lnTo>
                  <a:lnTo>
                    <a:pt x="1700611" y="1819640"/>
                  </a:lnTo>
                  <a:lnTo>
                    <a:pt x="1709181" y="1816466"/>
                  </a:lnTo>
                  <a:lnTo>
                    <a:pt x="1718385" y="1812340"/>
                  </a:lnTo>
                  <a:lnTo>
                    <a:pt x="1726637" y="1808214"/>
                  </a:lnTo>
                  <a:lnTo>
                    <a:pt x="1735207" y="1803453"/>
                  </a:lnTo>
                  <a:lnTo>
                    <a:pt x="1743142" y="1798375"/>
                  </a:lnTo>
                  <a:lnTo>
                    <a:pt x="1750760" y="1792345"/>
                  </a:lnTo>
                  <a:lnTo>
                    <a:pt x="1758377" y="1786633"/>
                  </a:lnTo>
                  <a:lnTo>
                    <a:pt x="1765677" y="1780285"/>
                  </a:lnTo>
                  <a:lnTo>
                    <a:pt x="1772660" y="1773938"/>
                  </a:lnTo>
                  <a:lnTo>
                    <a:pt x="1779325" y="1766955"/>
                  </a:lnTo>
                  <a:lnTo>
                    <a:pt x="1785356" y="1759973"/>
                  </a:lnTo>
                  <a:lnTo>
                    <a:pt x="1791069" y="1752356"/>
                  </a:lnTo>
                  <a:lnTo>
                    <a:pt x="1796782" y="1744739"/>
                  </a:lnTo>
                  <a:lnTo>
                    <a:pt x="1801861" y="1736805"/>
                  </a:lnTo>
                  <a:lnTo>
                    <a:pt x="1806621" y="1728235"/>
                  </a:lnTo>
                  <a:lnTo>
                    <a:pt x="1810748" y="1719666"/>
                  </a:lnTo>
                  <a:lnTo>
                    <a:pt x="1814874" y="1710780"/>
                  </a:lnTo>
                  <a:lnTo>
                    <a:pt x="1818683" y="1702211"/>
                  </a:lnTo>
                  <a:lnTo>
                    <a:pt x="1821857" y="1692689"/>
                  </a:lnTo>
                  <a:lnTo>
                    <a:pt x="1824396" y="1683168"/>
                  </a:lnTo>
                  <a:lnTo>
                    <a:pt x="1826617" y="1673647"/>
                  </a:lnTo>
                  <a:lnTo>
                    <a:pt x="1828522" y="1663808"/>
                  </a:lnTo>
                  <a:lnTo>
                    <a:pt x="1829474" y="1653970"/>
                  </a:lnTo>
                  <a:lnTo>
                    <a:pt x="1830109" y="1643814"/>
                  </a:lnTo>
                  <a:lnTo>
                    <a:pt x="1830426" y="1633658"/>
                  </a:lnTo>
                  <a:lnTo>
                    <a:pt x="1830426" y="1113162"/>
                  </a:lnTo>
                  <a:lnTo>
                    <a:pt x="1830426" y="773570"/>
                  </a:lnTo>
                  <a:lnTo>
                    <a:pt x="1947863" y="656458"/>
                  </a:lnTo>
                  <a:lnTo>
                    <a:pt x="1947863" y="1738391"/>
                  </a:lnTo>
                  <a:lnTo>
                    <a:pt x="1947546" y="1748865"/>
                  </a:lnTo>
                  <a:lnTo>
                    <a:pt x="1946911" y="1758704"/>
                  </a:lnTo>
                  <a:lnTo>
                    <a:pt x="1945324" y="1768860"/>
                  </a:lnTo>
                  <a:lnTo>
                    <a:pt x="1943419" y="1778063"/>
                  </a:lnTo>
                  <a:lnTo>
                    <a:pt x="1941198" y="1787902"/>
                  </a:lnTo>
                  <a:lnTo>
                    <a:pt x="1938659" y="1797423"/>
                  </a:lnTo>
                  <a:lnTo>
                    <a:pt x="1935802" y="1806627"/>
                  </a:lnTo>
                  <a:lnTo>
                    <a:pt x="1932311" y="1815831"/>
                  </a:lnTo>
                  <a:lnTo>
                    <a:pt x="1928184" y="1824400"/>
                  </a:lnTo>
                  <a:lnTo>
                    <a:pt x="1923741" y="1832969"/>
                  </a:lnTo>
                  <a:lnTo>
                    <a:pt x="1918980" y="1841221"/>
                  </a:lnTo>
                  <a:lnTo>
                    <a:pt x="1913902" y="1849156"/>
                  </a:lnTo>
                  <a:lnTo>
                    <a:pt x="1908188" y="1856773"/>
                  </a:lnTo>
                  <a:lnTo>
                    <a:pt x="1902475" y="1864707"/>
                  </a:lnTo>
                  <a:lnTo>
                    <a:pt x="1896127" y="1871689"/>
                  </a:lnTo>
                  <a:lnTo>
                    <a:pt x="1889462" y="1878671"/>
                  </a:lnTo>
                  <a:lnTo>
                    <a:pt x="1882797" y="1885336"/>
                  </a:lnTo>
                  <a:lnTo>
                    <a:pt x="1875497" y="1891366"/>
                  </a:lnTo>
                  <a:lnTo>
                    <a:pt x="1868197" y="1897397"/>
                  </a:lnTo>
                  <a:lnTo>
                    <a:pt x="1860579" y="1902792"/>
                  </a:lnTo>
                  <a:lnTo>
                    <a:pt x="1852327" y="1907870"/>
                  </a:lnTo>
                  <a:lnTo>
                    <a:pt x="1844074" y="1912631"/>
                  </a:lnTo>
                  <a:lnTo>
                    <a:pt x="1835187" y="1917074"/>
                  </a:lnTo>
                  <a:lnTo>
                    <a:pt x="1826617" y="1920882"/>
                  </a:lnTo>
                  <a:lnTo>
                    <a:pt x="1817413" y="1924691"/>
                  </a:lnTo>
                  <a:lnTo>
                    <a:pt x="1808209" y="1927865"/>
                  </a:lnTo>
                  <a:lnTo>
                    <a:pt x="1799004" y="1930404"/>
                  </a:lnTo>
                  <a:lnTo>
                    <a:pt x="1789482" y="1932625"/>
                  </a:lnTo>
                  <a:lnTo>
                    <a:pt x="1779643" y="1934530"/>
                  </a:lnTo>
                  <a:lnTo>
                    <a:pt x="1769803" y="1935482"/>
                  </a:lnTo>
                  <a:lnTo>
                    <a:pt x="1759647" y="1936434"/>
                  </a:lnTo>
                  <a:lnTo>
                    <a:pt x="1749173" y="1936751"/>
                  </a:lnTo>
                  <a:lnTo>
                    <a:pt x="198373" y="1936751"/>
                  </a:lnTo>
                  <a:lnTo>
                    <a:pt x="188216" y="1936434"/>
                  </a:lnTo>
                  <a:lnTo>
                    <a:pt x="178377" y="1935482"/>
                  </a:lnTo>
                  <a:lnTo>
                    <a:pt x="168538" y="1934530"/>
                  </a:lnTo>
                  <a:lnTo>
                    <a:pt x="158699" y="1932625"/>
                  </a:lnTo>
                  <a:lnTo>
                    <a:pt x="148859" y="1930404"/>
                  </a:lnTo>
                  <a:lnTo>
                    <a:pt x="139655" y="1927865"/>
                  </a:lnTo>
                  <a:lnTo>
                    <a:pt x="130133" y="1924691"/>
                  </a:lnTo>
                  <a:lnTo>
                    <a:pt x="121246" y="1920882"/>
                  </a:lnTo>
                  <a:lnTo>
                    <a:pt x="112359" y="1917074"/>
                  </a:lnTo>
                  <a:lnTo>
                    <a:pt x="103789" y="1912631"/>
                  </a:lnTo>
                  <a:lnTo>
                    <a:pt x="95537" y="1907870"/>
                  </a:lnTo>
                  <a:lnTo>
                    <a:pt x="87602" y="1902792"/>
                  </a:lnTo>
                  <a:lnTo>
                    <a:pt x="79984" y="1897397"/>
                  </a:lnTo>
                  <a:lnTo>
                    <a:pt x="72049" y="1891366"/>
                  </a:lnTo>
                  <a:lnTo>
                    <a:pt x="65067" y="1885336"/>
                  </a:lnTo>
                  <a:lnTo>
                    <a:pt x="58084" y="1878671"/>
                  </a:lnTo>
                  <a:lnTo>
                    <a:pt x="51418" y="1871689"/>
                  </a:lnTo>
                  <a:lnTo>
                    <a:pt x="45388" y="1864707"/>
                  </a:lnTo>
                  <a:lnTo>
                    <a:pt x="39357" y="1856773"/>
                  </a:lnTo>
                  <a:lnTo>
                    <a:pt x="33962" y="1849156"/>
                  </a:lnTo>
                  <a:lnTo>
                    <a:pt x="28883" y="1841221"/>
                  </a:lnTo>
                  <a:lnTo>
                    <a:pt x="24122" y="1832969"/>
                  </a:lnTo>
                  <a:lnTo>
                    <a:pt x="19679" y="1824400"/>
                  </a:lnTo>
                  <a:lnTo>
                    <a:pt x="15870" y="1815831"/>
                  </a:lnTo>
                  <a:lnTo>
                    <a:pt x="12061" y="1806627"/>
                  </a:lnTo>
                  <a:lnTo>
                    <a:pt x="8887" y="1797423"/>
                  </a:lnTo>
                  <a:lnTo>
                    <a:pt x="6348" y="1787902"/>
                  </a:lnTo>
                  <a:lnTo>
                    <a:pt x="4126" y="1778063"/>
                  </a:lnTo>
                  <a:lnTo>
                    <a:pt x="2222" y="1768860"/>
                  </a:lnTo>
                  <a:lnTo>
                    <a:pt x="1270" y="1758704"/>
                  </a:lnTo>
                  <a:lnTo>
                    <a:pt x="318" y="1748865"/>
                  </a:lnTo>
                  <a:lnTo>
                    <a:pt x="0" y="1738391"/>
                  </a:lnTo>
                  <a:lnTo>
                    <a:pt x="0" y="517448"/>
                  </a:lnTo>
                  <a:lnTo>
                    <a:pt x="318" y="507292"/>
                  </a:lnTo>
                  <a:lnTo>
                    <a:pt x="1270" y="497453"/>
                  </a:lnTo>
                  <a:lnTo>
                    <a:pt x="2222" y="487297"/>
                  </a:lnTo>
                  <a:lnTo>
                    <a:pt x="4126" y="477776"/>
                  </a:lnTo>
                  <a:lnTo>
                    <a:pt x="6348" y="467937"/>
                  </a:lnTo>
                  <a:lnTo>
                    <a:pt x="8887" y="458416"/>
                  </a:lnTo>
                  <a:lnTo>
                    <a:pt x="12061" y="449212"/>
                  </a:lnTo>
                  <a:lnTo>
                    <a:pt x="15870" y="440008"/>
                  </a:lnTo>
                  <a:lnTo>
                    <a:pt x="19679" y="431439"/>
                  </a:lnTo>
                  <a:lnTo>
                    <a:pt x="24122" y="423187"/>
                  </a:lnTo>
                  <a:lnTo>
                    <a:pt x="28883" y="414618"/>
                  </a:lnTo>
                  <a:lnTo>
                    <a:pt x="33962" y="406684"/>
                  </a:lnTo>
                  <a:lnTo>
                    <a:pt x="39357" y="399067"/>
                  </a:lnTo>
                  <a:lnTo>
                    <a:pt x="45388" y="391450"/>
                  </a:lnTo>
                  <a:lnTo>
                    <a:pt x="51418" y="384150"/>
                  </a:lnTo>
                  <a:lnTo>
                    <a:pt x="58084" y="377168"/>
                  </a:lnTo>
                  <a:lnTo>
                    <a:pt x="65067" y="370503"/>
                  </a:lnTo>
                  <a:lnTo>
                    <a:pt x="72049" y="364473"/>
                  </a:lnTo>
                  <a:lnTo>
                    <a:pt x="79984" y="358443"/>
                  </a:lnTo>
                  <a:lnTo>
                    <a:pt x="87602" y="353047"/>
                  </a:lnTo>
                  <a:lnTo>
                    <a:pt x="95537" y="347969"/>
                  </a:lnTo>
                  <a:lnTo>
                    <a:pt x="103789" y="343209"/>
                  </a:lnTo>
                  <a:lnTo>
                    <a:pt x="112359" y="338766"/>
                  </a:lnTo>
                  <a:lnTo>
                    <a:pt x="121246" y="334957"/>
                  </a:lnTo>
                  <a:lnTo>
                    <a:pt x="130133" y="331149"/>
                  </a:lnTo>
                  <a:lnTo>
                    <a:pt x="139655" y="328292"/>
                  </a:lnTo>
                  <a:lnTo>
                    <a:pt x="148859" y="325436"/>
                  </a:lnTo>
                  <a:lnTo>
                    <a:pt x="158699" y="323214"/>
                  </a:lnTo>
                  <a:lnTo>
                    <a:pt x="168538" y="321310"/>
                  </a:lnTo>
                  <a:lnTo>
                    <a:pt x="178377" y="320358"/>
                  </a:lnTo>
                  <a:lnTo>
                    <a:pt x="188216" y="319723"/>
                  </a:lnTo>
                  <a:lnTo>
                    <a:pt x="198373" y="319088"/>
                  </a:lnTo>
                  <a:close/>
                  <a:moveTo>
                    <a:pt x="2076641" y="106363"/>
                  </a:moveTo>
                  <a:lnTo>
                    <a:pt x="2082030" y="106363"/>
                  </a:lnTo>
                  <a:lnTo>
                    <a:pt x="2087102" y="106363"/>
                  </a:lnTo>
                  <a:lnTo>
                    <a:pt x="2092174" y="106679"/>
                  </a:lnTo>
                  <a:lnTo>
                    <a:pt x="2097246" y="107313"/>
                  </a:lnTo>
                  <a:lnTo>
                    <a:pt x="2102318" y="108263"/>
                  </a:lnTo>
                  <a:lnTo>
                    <a:pt x="2107390" y="109213"/>
                  </a:lnTo>
                  <a:lnTo>
                    <a:pt x="2112145" y="110797"/>
                  </a:lnTo>
                  <a:lnTo>
                    <a:pt x="2117217" y="112064"/>
                  </a:lnTo>
                  <a:lnTo>
                    <a:pt x="2121972" y="113965"/>
                  </a:lnTo>
                  <a:lnTo>
                    <a:pt x="2126727" y="116182"/>
                  </a:lnTo>
                  <a:lnTo>
                    <a:pt x="2131482" y="118399"/>
                  </a:lnTo>
                  <a:lnTo>
                    <a:pt x="2136237" y="120933"/>
                  </a:lnTo>
                  <a:lnTo>
                    <a:pt x="2140358" y="123784"/>
                  </a:lnTo>
                  <a:lnTo>
                    <a:pt x="2144796" y="126634"/>
                  </a:lnTo>
                  <a:lnTo>
                    <a:pt x="2148916" y="130119"/>
                  </a:lnTo>
                  <a:lnTo>
                    <a:pt x="2153354" y="133603"/>
                  </a:lnTo>
                  <a:lnTo>
                    <a:pt x="2157158" y="137087"/>
                  </a:lnTo>
                  <a:lnTo>
                    <a:pt x="2166351" y="146589"/>
                  </a:lnTo>
                  <a:lnTo>
                    <a:pt x="2169838" y="150707"/>
                  </a:lnTo>
                  <a:lnTo>
                    <a:pt x="2173642" y="154825"/>
                  </a:lnTo>
                  <a:lnTo>
                    <a:pt x="2176812" y="158626"/>
                  </a:lnTo>
                  <a:lnTo>
                    <a:pt x="2179665" y="163060"/>
                  </a:lnTo>
                  <a:lnTo>
                    <a:pt x="2182835" y="167811"/>
                  </a:lnTo>
                  <a:lnTo>
                    <a:pt x="2185371" y="172246"/>
                  </a:lnTo>
                  <a:lnTo>
                    <a:pt x="2187273" y="176997"/>
                  </a:lnTo>
                  <a:lnTo>
                    <a:pt x="2189492" y="181748"/>
                  </a:lnTo>
                  <a:lnTo>
                    <a:pt x="2191394" y="186183"/>
                  </a:lnTo>
                  <a:lnTo>
                    <a:pt x="2192979" y="191567"/>
                  </a:lnTo>
                  <a:lnTo>
                    <a:pt x="2194247" y="196002"/>
                  </a:lnTo>
                  <a:lnTo>
                    <a:pt x="2195515" y="201387"/>
                  </a:lnTo>
                  <a:lnTo>
                    <a:pt x="2196149" y="206454"/>
                  </a:lnTo>
                  <a:lnTo>
                    <a:pt x="2196783" y="211522"/>
                  </a:lnTo>
                  <a:lnTo>
                    <a:pt x="2197100" y="216590"/>
                  </a:lnTo>
                  <a:lnTo>
                    <a:pt x="2197100" y="221658"/>
                  </a:lnTo>
                  <a:lnTo>
                    <a:pt x="2197100" y="226726"/>
                  </a:lnTo>
                  <a:lnTo>
                    <a:pt x="2196783" y="231794"/>
                  </a:lnTo>
                  <a:lnTo>
                    <a:pt x="2196149" y="236862"/>
                  </a:lnTo>
                  <a:lnTo>
                    <a:pt x="2195515" y="241613"/>
                  </a:lnTo>
                  <a:lnTo>
                    <a:pt x="2194247" y="246681"/>
                  </a:lnTo>
                  <a:lnTo>
                    <a:pt x="2192979" y="251749"/>
                  </a:lnTo>
                  <a:lnTo>
                    <a:pt x="2191394" y="256500"/>
                  </a:lnTo>
                  <a:lnTo>
                    <a:pt x="2189492" y="261251"/>
                  </a:lnTo>
                  <a:lnTo>
                    <a:pt x="2187273" y="266319"/>
                  </a:lnTo>
                  <a:lnTo>
                    <a:pt x="2185371" y="270754"/>
                  </a:lnTo>
                  <a:lnTo>
                    <a:pt x="2182835" y="275505"/>
                  </a:lnTo>
                  <a:lnTo>
                    <a:pt x="2179665" y="279623"/>
                  </a:lnTo>
                  <a:lnTo>
                    <a:pt x="2176812" y="284057"/>
                  </a:lnTo>
                  <a:lnTo>
                    <a:pt x="2173642" y="288492"/>
                  </a:lnTo>
                  <a:lnTo>
                    <a:pt x="2169838" y="292609"/>
                  </a:lnTo>
                  <a:lnTo>
                    <a:pt x="2166351" y="296410"/>
                  </a:lnTo>
                  <a:lnTo>
                    <a:pt x="1970764" y="491843"/>
                  </a:lnTo>
                  <a:lnTo>
                    <a:pt x="1967277" y="495010"/>
                  </a:lnTo>
                  <a:lnTo>
                    <a:pt x="1963473" y="498178"/>
                  </a:lnTo>
                  <a:lnTo>
                    <a:pt x="1959986" y="500712"/>
                  </a:lnTo>
                  <a:lnTo>
                    <a:pt x="1956816" y="502612"/>
                  </a:lnTo>
                  <a:lnTo>
                    <a:pt x="1953329" y="504513"/>
                  </a:lnTo>
                  <a:lnTo>
                    <a:pt x="1950476" y="505463"/>
                  </a:lnTo>
                  <a:lnTo>
                    <a:pt x="1947623" y="505780"/>
                  </a:lnTo>
                  <a:lnTo>
                    <a:pt x="1944771" y="506413"/>
                  </a:lnTo>
                  <a:lnTo>
                    <a:pt x="1941918" y="505780"/>
                  </a:lnTo>
                  <a:lnTo>
                    <a:pt x="1939382" y="505463"/>
                  </a:lnTo>
                  <a:lnTo>
                    <a:pt x="1936846" y="504513"/>
                  </a:lnTo>
                  <a:lnTo>
                    <a:pt x="1933993" y="502929"/>
                  </a:lnTo>
                  <a:lnTo>
                    <a:pt x="1931457" y="501662"/>
                  </a:lnTo>
                  <a:lnTo>
                    <a:pt x="1928921" y="499445"/>
                  </a:lnTo>
                  <a:lnTo>
                    <a:pt x="1924166" y="494694"/>
                  </a:lnTo>
                  <a:lnTo>
                    <a:pt x="1919094" y="489309"/>
                  </a:lnTo>
                  <a:lnTo>
                    <a:pt x="1914022" y="482657"/>
                  </a:lnTo>
                  <a:lnTo>
                    <a:pt x="1903561" y="467770"/>
                  </a:lnTo>
                  <a:lnTo>
                    <a:pt x="1897855" y="459852"/>
                  </a:lnTo>
                  <a:lnTo>
                    <a:pt x="1891515" y="451616"/>
                  </a:lnTo>
                  <a:lnTo>
                    <a:pt x="1884541" y="443698"/>
                  </a:lnTo>
                  <a:lnTo>
                    <a:pt x="1877250" y="435779"/>
                  </a:lnTo>
                  <a:lnTo>
                    <a:pt x="1868057" y="426277"/>
                  </a:lnTo>
                  <a:lnTo>
                    <a:pt x="1859815" y="418991"/>
                  </a:lnTo>
                  <a:lnTo>
                    <a:pt x="1851890" y="412023"/>
                  </a:lnTo>
                  <a:lnTo>
                    <a:pt x="1843966" y="406005"/>
                  </a:lnTo>
                  <a:lnTo>
                    <a:pt x="1836041" y="399987"/>
                  </a:lnTo>
                  <a:lnTo>
                    <a:pt x="1820825" y="389217"/>
                  </a:lnTo>
                  <a:lnTo>
                    <a:pt x="1814485" y="384466"/>
                  </a:lnTo>
                  <a:lnTo>
                    <a:pt x="1808462" y="379398"/>
                  </a:lnTo>
                  <a:lnTo>
                    <a:pt x="1804024" y="374647"/>
                  </a:lnTo>
                  <a:lnTo>
                    <a:pt x="1802122" y="372113"/>
                  </a:lnTo>
                  <a:lnTo>
                    <a:pt x="1800220" y="369579"/>
                  </a:lnTo>
                  <a:lnTo>
                    <a:pt x="1798635" y="367045"/>
                  </a:lnTo>
                  <a:lnTo>
                    <a:pt x="1798001" y="364511"/>
                  </a:lnTo>
                  <a:lnTo>
                    <a:pt x="1797367" y="361660"/>
                  </a:lnTo>
                  <a:lnTo>
                    <a:pt x="1797050" y="359126"/>
                  </a:lnTo>
                  <a:lnTo>
                    <a:pt x="1797367" y="355959"/>
                  </a:lnTo>
                  <a:lnTo>
                    <a:pt x="1797684" y="353108"/>
                  </a:lnTo>
                  <a:lnTo>
                    <a:pt x="1798635" y="349941"/>
                  </a:lnTo>
                  <a:lnTo>
                    <a:pt x="1800220" y="346773"/>
                  </a:lnTo>
                  <a:lnTo>
                    <a:pt x="1802439" y="343289"/>
                  </a:lnTo>
                  <a:lnTo>
                    <a:pt x="1804975" y="340122"/>
                  </a:lnTo>
                  <a:lnTo>
                    <a:pt x="1807828" y="336637"/>
                  </a:lnTo>
                  <a:lnTo>
                    <a:pt x="1811632" y="332520"/>
                  </a:lnTo>
                  <a:lnTo>
                    <a:pt x="2006902" y="137087"/>
                  </a:lnTo>
                  <a:lnTo>
                    <a:pt x="2011023" y="133603"/>
                  </a:lnTo>
                  <a:lnTo>
                    <a:pt x="2014827" y="130119"/>
                  </a:lnTo>
                  <a:lnTo>
                    <a:pt x="2019265" y="126634"/>
                  </a:lnTo>
                  <a:lnTo>
                    <a:pt x="2023703" y="123784"/>
                  </a:lnTo>
                  <a:lnTo>
                    <a:pt x="2028141" y="120933"/>
                  </a:lnTo>
                  <a:lnTo>
                    <a:pt x="2032896" y="118399"/>
                  </a:lnTo>
                  <a:lnTo>
                    <a:pt x="2037017" y="116182"/>
                  </a:lnTo>
                  <a:lnTo>
                    <a:pt x="2041772" y="113965"/>
                  </a:lnTo>
                  <a:lnTo>
                    <a:pt x="2046843" y="112064"/>
                  </a:lnTo>
                  <a:lnTo>
                    <a:pt x="2051598" y="110797"/>
                  </a:lnTo>
                  <a:lnTo>
                    <a:pt x="2056670" y="109213"/>
                  </a:lnTo>
                  <a:lnTo>
                    <a:pt x="2061425" y="108263"/>
                  </a:lnTo>
                  <a:lnTo>
                    <a:pt x="2066497" y="107313"/>
                  </a:lnTo>
                  <a:lnTo>
                    <a:pt x="2071569" y="106679"/>
                  </a:lnTo>
                  <a:lnTo>
                    <a:pt x="2076641" y="106363"/>
                  </a:lnTo>
                  <a:close/>
                  <a:moveTo>
                    <a:pt x="2213628" y="19050"/>
                  </a:moveTo>
                  <a:lnTo>
                    <a:pt x="2219371" y="19369"/>
                  </a:lnTo>
                  <a:lnTo>
                    <a:pt x="2225751" y="20007"/>
                  </a:lnTo>
                  <a:lnTo>
                    <a:pt x="2231493" y="21602"/>
                  </a:lnTo>
                  <a:lnTo>
                    <a:pt x="2237236" y="23516"/>
                  </a:lnTo>
                  <a:lnTo>
                    <a:pt x="2242978" y="26387"/>
                  </a:lnTo>
                  <a:lnTo>
                    <a:pt x="2248401" y="29258"/>
                  </a:lnTo>
                  <a:lnTo>
                    <a:pt x="2253506" y="33087"/>
                  </a:lnTo>
                  <a:lnTo>
                    <a:pt x="2258291" y="37234"/>
                  </a:lnTo>
                  <a:lnTo>
                    <a:pt x="2262757" y="42019"/>
                  </a:lnTo>
                  <a:lnTo>
                    <a:pt x="2266266" y="47123"/>
                  </a:lnTo>
                  <a:lnTo>
                    <a:pt x="2269457" y="52547"/>
                  </a:lnTo>
                  <a:lnTo>
                    <a:pt x="2272009" y="58608"/>
                  </a:lnTo>
                  <a:lnTo>
                    <a:pt x="2273923" y="64350"/>
                  </a:lnTo>
                  <a:lnTo>
                    <a:pt x="2275518" y="70412"/>
                  </a:lnTo>
                  <a:lnTo>
                    <a:pt x="2276475" y="76154"/>
                  </a:lnTo>
                  <a:lnTo>
                    <a:pt x="2276475" y="82216"/>
                  </a:lnTo>
                  <a:lnTo>
                    <a:pt x="2276475" y="88277"/>
                  </a:lnTo>
                  <a:lnTo>
                    <a:pt x="2275518" y="94338"/>
                  </a:lnTo>
                  <a:lnTo>
                    <a:pt x="2273923" y="100400"/>
                  </a:lnTo>
                  <a:lnTo>
                    <a:pt x="2272009" y="106142"/>
                  </a:lnTo>
                  <a:lnTo>
                    <a:pt x="2269457" y="111565"/>
                  </a:lnTo>
                  <a:lnTo>
                    <a:pt x="2266266" y="117308"/>
                  </a:lnTo>
                  <a:lnTo>
                    <a:pt x="2262757" y="122412"/>
                  </a:lnTo>
                  <a:lnTo>
                    <a:pt x="2258291" y="126878"/>
                  </a:lnTo>
                  <a:lnTo>
                    <a:pt x="2241064" y="144105"/>
                  </a:lnTo>
                  <a:lnTo>
                    <a:pt x="2236598" y="148253"/>
                  </a:lnTo>
                  <a:lnTo>
                    <a:pt x="2232769" y="150805"/>
                  </a:lnTo>
                  <a:lnTo>
                    <a:pt x="2230855" y="151443"/>
                  </a:lnTo>
                  <a:lnTo>
                    <a:pt x="2228941" y="152400"/>
                  </a:lnTo>
                  <a:lnTo>
                    <a:pt x="2227346" y="152400"/>
                  </a:lnTo>
                  <a:lnTo>
                    <a:pt x="2225751" y="152400"/>
                  </a:lnTo>
                  <a:lnTo>
                    <a:pt x="2224156" y="152081"/>
                  </a:lnTo>
                  <a:lnTo>
                    <a:pt x="2222880" y="151443"/>
                  </a:lnTo>
                  <a:lnTo>
                    <a:pt x="2220009" y="149848"/>
                  </a:lnTo>
                  <a:lnTo>
                    <a:pt x="2217456" y="147295"/>
                  </a:lnTo>
                  <a:lnTo>
                    <a:pt x="2214904" y="143786"/>
                  </a:lnTo>
                  <a:lnTo>
                    <a:pt x="2212352" y="140277"/>
                  </a:lnTo>
                  <a:lnTo>
                    <a:pt x="2209800" y="135811"/>
                  </a:lnTo>
                  <a:lnTo>
                    <a:pt x="2204058" y="126240"/>
                  </a:lnTo>
                  <a:lnTo>
                    <a:pt x="2201186" y="121455"/>
                  </a:lnTo>
                  <a:lnTo>
                    <a:pt x="2197358" y="116351"/>
                  </a:lnTo>
                  <a:lnTo>
                    <a:pt x="2193530" y="111246"/>
                  </a:lnTo>
                  <a:lnTo>
                    <a:pt x="2189064" y="106461"/>
                  </a:lnTo>
                  <a:lnTo>
                    <a:pt x="2184278" y="101995"/>
                  </a:lnTo>
                  <a:lnTo>
                    <a:pt x="2179493" y="98167"/>
                  </a:lnTo>
                  <a:lnTo>
                    <a:pt x="2174389" y="94657"/>
                  </a:lnTo>
                  <a:lnTo>
                    <a:pt x="2169285" y="91467"/>
                  </a:lnTo>
                  <a:lnTo>
                    <a:pt x="2159714" y="85725"/>
                  </a:lnTo>
                  <a:lnTo>
                    <a:pt x="2155248" y="83173"/>
                  </a:lnTo>
                  <a:lnTo>
                    <a:pt x="2151739" y="80620"/>
                  </a:lnTo>
                  <a:lnTo>
                    <a:pt x="2148229" y="78068"/>
                  </a:lnTo>
                  <a:lnTo>
                    <a:pt x="2145677" y="75516"/>
                  </a:lnTo>
                  <a:lnTo>
                    <a:pt x="2144082" y="72964"/>
                  </a:lnTo>
                  <a:lnTo>
                    <a:pt x="2143763" y="71369"/>
                  </a:lnTo>
                  <a:lnTo>
                    <a:pt x="2143125" y="69774"/>
                  </a:lnTo>
                  <a:lnTo>
                    <a:pt x="2143125" y="68179"/>
                  </a:lnTo>
                  <a:lnTo>
                    <a:pt x="2143763" y="66584"/>
                  </a:lnTo>
                  <a:lnTo>
                    <a:pt x="2144082" y="64669"/>
                  </a:lnTo>
                  <a:lnTo>
                    <a:pt x="2144720" y="63074"/>
                  </a:lnTo>
                  <a:lnTo>
                    <a:pt x="2147591" y="59246"/>
                  </a:lnTo>
                  <a:lnTo>
                    <a:pt x="2151419" y="54780"/>
                  </a:lnTo>
                  <a:lnTo>
                    <a:pt x="2168647" y="37234"/>
                  </a:lnTo>
                  <a:lnTo>
                    <a:pt x="2173751" y="33087"/>
                  </a:lnTo>
                  <a:lnTo>
                    <a:pt x="2178855" y="29258"/>
                  </a:lnTo>
                  <a:lnTo>
                    <a:pt x="2183959" y="26387"/>
                  </a:lnTo>
                  <a:lnTo>
                    <a:pt x="2189702" y="23516"/>
                  </a:lnTo>
                  <a:lnTo>
                    <a:pt x="2195125" y="21602"/>
                  </a:lnTo>
                  <a:lnTo>
                    <a:pt x="2201506" y="20007"/>
                  </a:lnTo>
                  <a:lnTo>
                    <a:pt x="2207248" y="19369"/>
                  </a:lnTo>
                  <a:lnTo>
                    <a:pt x="2213628" y="19050"/>
                  </a:lnTo>
                  <a:close/>
                  <a:moveTo>
                    <a:pt x="1985550" y="0"/>
                  </a:moveTo>
                  <a:lnTo>
                    <a:pt x="1989686" y="0"/>
                  </a:lnTo>
                  <a:lnTo>
                    <a:pt x="1993822" y="0"/>
                  </a:lnTo>
                  <a:lnTo>
                    <a:pt x="1997640" y="634"/>
                  </a:lnTo>
                  <a:lnTo>
                    <a:pt x="2001776" y="1903"/>
                  </a:lnTo>
                  <a:lnTo>
                    <a:pt x="2005594" y="2855"/>
                  </a:lnTo>
                  <a:lnTo>
                    <a:pt x="2009411" y="4759"/>
                  </a:lnTo>
                  <a:lnTo>
                    <a:pt x="2012911" y="6980"/>
                  </a:lnTo>
                  <a:lnTo>
                    <a:pt x="2016411" y="9518"/>
                  </a:lnTo>
                  <a:lnTo>
                    <a:pt x="2019592" y="12374"/>
                  </a:lnTo>
                  <a:lnTo>
                    <a:pt x="2022456" y="15229"/>
                  </a:lnTo>
                  <a:lnTo>
                    <a:pt x="2025001" y="19037"/>
                  </a:lnTo>
                  <a:lnTo>
                    <a:pt x="2026910" y="22210"/>
                  </a:lnTo>
                  <a:lnTo>
                    <a:pt x="2028819" y="26334"/>
                  </a:lnTo>
                  <a:lnTo>
                    <a:pt x="2030091" y="29824"/>
                  </a:lnTo>
                  <a:lnTo>
                    <a:pt x="2031364" y="33949"/>
                  </a:lnTo>
                  <a:lnTo>
                    <a:pt x="2031682" y="37757"/>
                  </a:lnTo>
                  <a:lnTo>
                    <a:pt x="2032000" y="41881"/>
                  </a:lnTo>
                  <a:lnTo>
                    <a:pt x="2031682" y="46006"/>
                  </a:lnTo>
                  <a:lnTo>
                    <a:pt x="2031046" y="49813"/>
                  </a:lnTo>
                  <a:lnTo>
                    <a:pt x="2030091" y="53938"/>
                  </a:lnTo>
                  <a:lnTo>
                    <a:pt x="2028819" y="57745"/>
                  </a:lnTo>
                  <a:lnTo>
                    <a:pt x="2026910" y="61553"/>
                  </a:lnTo>
                  <a:lnTo>
                    <a:pt x="2025001" y="65043"/>
                  </a:lnTo>
                  <a:lnTo>
                    <a:pt x="2022456" y="68533"/>
                  </a:lnTo>
                  <a:lnTo>
                    <a:pt x="2019592" y="71706"/>
                  </a:lnTo>
                  <a:lnTo>
                    <a:pt x="1637177" y="453081"/>
                  </a:lnTo>
                  <a:lnTo>
                    <a:pt x="1633995" y="455937"/>
                  </a:lnTo>
                  <a:lnTo>
                    <a:pt x="1630814" y="458158"/>
                  </a:lnTo>
                  <a:lnTo>
                    <a:pt x="1626996" y="460379"/>
                  </a:lnTo>
                  <a:lnTo>
                    <a:pt x="1623496" y="462283"/>
                  </a:lnTo>
                  <a:lnTo>
                    <a:pt x="1619360" y="463552"/>
                  </a:lnTo>
                  <a:lnTo>
                    <a:pt x="1615224" y="464186"/>
                  </a:lnTo>
                  <a:lnTo>
                    <a:pt x="1611407" y="465138"/>
                  </a:lnTo>
                  <a:lnTo>
                    <a:pt x="1607271" y="465138"/>
                  </a:lnTo>
                  <a:lnTo>
                    <a:pt x="1603135" y="465138"/>
                  </a:lnTo>
                  <a:lnTo>
                    <a:pt x="1599317" y="464186"/>
                  </a:lnTo>
                  <a:lnTo>
                    <a:pt x="1595181" y="463552"/>
                  </a:lnTo>
                  <a:lnTo>
                    <a:pt x="1591681" y="462283"/>
                  </a:lnTo>
                  <a:lnTo>
                    <a:pt x="1587864" y="460379"/>
                  </a:lnTo>
                  <a:lnTo>
                    <a:pt x="1584364" y="458158"/>
                  </a:lnTo>
                  <a:lnTo>
                    <a:pt x="1580864" y="455937"/>
                  </a:lnTo>
                  <a:lnTo>
                    <a:pt x="1577683" y="453081"/>
                  </a:lnTo>
                  <a:lnTo>
                    <a:pt x="1574819" y="449591"/>
                  </a:lnTo>
                  <a:lnTo>
                    <a:pt x="1572274" y="446418"/>
                  </a:lnTo>
                  <a:lnTo>
                    <a:pt x="1570047" y="442928"/>
                  </a:lnTo>
                  <a:lnTo>
                    <a:pt x="1568138" y="439121"/>
                  </a:lnTo>
                  <a:lnTo>
                    <a:pt x="1567184" y="435314"/>
                  </a:lnTo>
                  <a:lnTo>
                    <a:pt x="1565911" y="431189"/>
                  </a:lnTo>
                  <a:lnTo>
                    <a:pt x="1565275" y="427381"/>
                  </a:lnTo>
                  <a:lnTo>
                    <a:pt x="1565275" y="423257"/>
                  </a:lnTo>
                  <a:lnTo>
                    <a:pt x="1565275" y="419132"/>
                  </a:lnTo>
                  <a:lnTo>
                    <a:pt x="1565911" y="415007"/>
                  </a:lnTo>
                  <a:lnTo>
                    <a:pt x="1567184" y="411517"/>
                  </a:lnTo>
                  <a:lnTo>
                    <a:pt x="1568138" y="407393"/>
                  </a:lnTo>
                  <a:lnTo>
                    <a:pt x="1570047" y="403902"/>
                  </a:lnTo>
                  <a:lnTo>
                    <a:pt x="1572274" y="400095"/>
                  </a:lnTo>
                  <a:lnTo>
                    <a:pt x="1574819" y="396922"/>
                  </a:lnTo>
                  <a:lnTo>
                    <a:pt x="1577683" y="393749"/>
                  </a:lnTo>
                  <a:lnTo>
                    <a:pt x="1960098" y="12374"/>
                  </a:lnTo>
                  <a:lnTo>
                    <a:pt x="1962962" y="9518"/>
                  </a:lnTo>
                  <a:lnTo>
                    <a:pt x="1966779" y="6980"/>
                  </a:lnTo>
                  <a:lnTo>
                    <a:pt x="1970279" y="4759"/>
                  </a:lnTo>
                  <a:lnTo>
                    <a:pt x="1974097" y="2855"/>
                  </a:lnTo>
                  <a:lnTo>
                    <a:pt x="1977596" y="1903"/>
                  </a:lnTo>
                  <a:lnTo>
                    <a:pt x="1981732" y="634"/>
                  </a:lnTo>
                  <a:lnTo>
                    <a:pt x="19855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7915747" y="3975992"/>
            <a:ext cx="948267" cy="948267"/>
            <a:chOff x="5936810" y="2981994"/>
            <a:chExt cx="711200" cy="711200"/>
          </a:xfrm>
        </p:grpSpPr>
        <p:sp>
          <p:nvSpPr>
            <p:cNvPr id="16" name="橢圓 9"/>
            <p:cNvSpPr/>
            <p:nvPr/>
          </p:nvSpPr>
          <p:spPr>
            <a:xfrm>
              <a:off x="5936810" y="2981994"/>
              <a:ext cx="711200" cy="7112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11785" indent="-311785">
                <a:lnSpc>
                  <a:spcPct val="95000"/>
                </a:lnSpc>
                <a:spcBef>
                  <a:spcPct val="50000"/>
                </a:spcBef>
                <a:spcAft>
                  <a:spcPct val="35000"/>
                </a:spcAft>
                <a:buClr>
                  <a:srgbClr val="678BA8"/>
                </a:buClr>
                <a:buFontTx/>
                <a:buChar char="•"/>
                <a:defRPr/>
              </a:pPr>
              <a:endParaRPr lang="zh-TW" altLang="en-US" sz="4265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7" name="KSO_Shape"/>
            <p:cNvSpPr>
              <a:spLocks noChangeArrowheads="1"/>
            </p:cNvSpPr>
            <p:nvPr/>
          </p:nvSpPr>
          <p:spPr bwMode="auto">
            <a:xfrm>
              <a:off x="6090797" y="3175669"/>
              <a:ext cx="403225" cy="323850"/>
            </a:xfrm>
            <a:custGeom>
              <a:avLst/>
              <a:gdLst>
                <a:gd name="T0" fmla="*/ 552105 w 2874963"/>
                <a:gd name="T1" fmla="*/ 1256550 h 2311400"/>
                <a:gd name="T2" fmla="*/ 814407 w 2874963"/>
                <a:gd name="T3" fmla="*/ 1166381 h 2311400"/>
                <a:gd name="T4" fmla="*/ 861857 w 2874963"/>
                <a:gd name="T5" fmla="*/ 1221938 h 2311400"/>
                <a:gd name="T6" fmla="*/ 529108 w 2874963"/>
                <a:gd name="T7" fmla="*/ 1452571 h 2311400"/>
                <a:gd name="T8" fmla="*/ 122756 w 2874963"/>
                <a:gd name="T9" fmla="*/ 1358877 h 2311400"/>
                <a:gd name="T10" fmla="*/ 175912 w 2874963"/>
                <a:gd name="T11" fmla="*/ 1192357 h 2311400"/>
                <a:gd name="T12" fmla="*/ 277118 w 2874963"/>
                <a:gd name="T13" fmla="*/ 1128994 h 2311400"/>
                <a:gd name="T14" fmla="*/ 305052 w 2874963"/>
                <a:gd name="T15" fmla="*/ 1242809 h 2311400"/>
                <a:gd name="T16" fmla="*/ 994050 w 2874963"/>
                <a:gd name="T17" fmla="*/ 853464 h 2311400"/>
                <a:gd name="T18" fmla="*/ 644668 w 2874963"/>
                <a:gd name="T19" fmla="*/ 666225 h 2311400"/>
                <a:gd name="T20" fmla="*/ 675774 w 2874963"/>
                <a:gd name="T21" fmla="*/ 776137 h 2311400"/>
                <a:gd name="T22" fmla="*/ 719353 w 2874963"/>
                <a:gd name="T23" fmla="*/ 821032 h 2311400"/>
                <a:gd name="T24" fmla="*/ 694258 w 2874963"/>
                <a:gd name="T25" fmla="*/ 885897 h 2311400"/>
                <a:gd name="T26" fmla="*/ 639408 w 2874963"/>
                <a:gd name="T27" fmla="*/ 997010 h 2311400"/>
                <a:gd name="T28" fmla="*/ 561868 w 2874963"/>
                <a:gd name="T29" fmla="*/ 1068783 h 2311400"/>
                <a:gd name="T30" fmla="*/ 506117 w 2874963"/>
                <a:gd name="T31" fmla="*/ 1079143 h 2311400"/>
                <a:gd name="T32" fmla="*/ 449013 w 2874963"/>
                <a:gd name="T33" fmla="*/ 1059924 h 2311400"/>
                <a:gd name="T34" fmla="*/ 372374 w 2874963"/>
                <a:gd name="T35" fmla="*/ 966830 h 2311400"/>
                <a:gd name="T36" fmla="*/ 317074 w 2874963"/>
                <a:gd name="T37" fmla="*/ 867429 h 2311400"/>
                <a:gd name="T38" fmla="*/ 315722 w 2874963"/>
                <a:gd name="T39" fmla="*/ 807819 h 2311400"/>
                <a:gd name="T40" fmla="*/ 360804 w 2874963"/>
                <a:gd name="T41" fmla="*/ 726436 h 2311400"/>
                <a:gd name="T42" fmla="*/ 420311 w 2874963"/>
                <a:gd name="T43" fmla="*/ 688148 h 2311400"/>
                <a:gd name="T44" fmla="*/ 541281 w 2874963"/>
                <a:gd name="T45" fmla="*/ 679889 h 2311400"/>
                <a:gd name="T46" fmla="*/ 615816 w 2874963"/>
                <a:gd name="T47" fmla="*/ 642201 h 2311400"/>
                <a:gd name="T48" fmla="*/ 607328 w 2874963"/>
                <a:gd name="T49" fmla="*/ 550770 h 2311400"/>
                <a:gd name="T50" fmla="*/ 652075 w 2874963"/>
                <a:gd name="T51" fmla="*/ 576010 h 2311400"/>
                <a:gd name="T52" fmla="*/ 690816 w 2874963"/>
                <a:gd name="T53" fmla="*/ 613419 h 2311400"/>
                <a:gd name="T54" fmla="*/ 708834 w 2874963"/>
                <a:gd name="T55" fmla="*/ 715281 h 2311400"/>
                <a:gd name="T56" fmla="*/ 684809 w 2874963"/>
                <a:gd name="T57" fmla="*/ 784841 h 2311400"/>
                <a:gd name="T58" fmla="*/ 653727 w 2874963"/>
                <a:gd name="T59" fmla="*/ 664651 h 2311400"/>
                <a:gd name="T60" fmla="*/ 590811 w 2874963"/>
                <a:gd name="T61" fmla="*/ 648726 h 2311400"/>
                <a:gd name="T62" fmla="*/ 495911 w 2874963"/>
                <a:gd name="T63" fmla="*/ 681177 h 2311400"/>
                <a:gd name="T64" fmla="*/ 382693 w 2874963"/>
                <a:gd name="T65" fmla="*/ 672613 h 2311400"/>
                <a:gd name="T66" fmla="*/ 342000 w 2874963"/>
                <a:gd name="T67" fmla="*/ 784841 h 2311400"/>
                <a:gd name="T68" fmla="*/ 316624 w 2874963"/>
                <a:gd name="T69" fmla="*/ 733159 h 2311400"/>
                <a:gd name="T70" fmla="*/ 334342 w 2874963"/>
                <a:gd name="T71" fmla="*/ 634002 h 2311400"/>
                <a:gd name="T72" fmla="*/ 392753 w 2874963"/>
                <a:gd name="T73" fmla="*/ 561737 h 2311400"/>
                <a:gd name="T74" fmla="*/ 513330 w 2874963"/>
                <a:gd name="T75" fmla="*/ 530788 h 2311400"/>
                <a:gd name="T76" fmla="*/ 816493 w 2874963"/>
                <a:gd name="T77" fmla="*/ 367350 h 2311400"/>
                <a:gd name="T78" fmla="*/ 816493 w 2874963"/>
                <a:gd name="T79" fmla="*/ 418842 h 2311400"/>
                <a:gd name="T80" fmla="*/ 1079641 w 2874963"/>
                <a:gd name="T81" fmla="*/ 426048 h 2311400"/>
                <a:gd name="T82" fmla="*/ 1093467 w 2874963"/>
                <a:gd name="T83" fmla="*/ 377108 h 2311400"/>
                <a:gd name="T84" fmla="*/ 1049584 w 2874963"/>
                <a:gd name="T85" fmla="*/ 364048 h 2311400"/>
                <a:gd name="T86" fmla="*/ 1023434 w 2874963"/>
                <a:gd name="T87" fmla="*/ 392871 h 2311400"/>
                <a:gd name="T88" fmla="*/ 856619 w 2874963"/>
                <a:gd name="T89" fmla="*/ 372605 h 2311400"/>
                <a:gd name="T90" fmla="*/ 927854 w 2874963"/>
                <a:gd name="T91" fmla="*/ 64403 h 2311400"/>
                <a:gd name="T92" fmla="*/ 904258 w 2874963"/>
                <a:gd name="T93" fmla="*/ 91875 h 2311400"/>
                <a:gd name="T94" fmla="*/ 905010 w 2874963"/>
                <a:gd name="T95" fmla="*/ 129406 h 2311400"/>
                <a:gd name="T96" fmla="*/ 930108 w 2874963"/>
                <a:gd name="T97" fmla="*/ 155677 h 2311400"/>
                <a:gd name="T98" fmla="*/ 967829 w 2874963"/>
                <a:gd name="T99" fmla="*/ 158379 h 2311400"/>
                <a:gd name="T100" fmla="*/ 996233 w 2874963"/>
                <a:gd name="T101" fmla="*/ 136162 h 2311400"/>
                <a:gd name="T102" fmla="*/ 1002845 w 2874963"/>
                <a:gd name="T103" fmla="*/ 99081 h 2311400"/>
                <a:gd name="T104" fmla="*/ 983158 w 2874963"/>
                <a:gd name="T105" fmla="*/ 68306 h 2311400"/>
                <a:gd name="T106" fmla="*/ 881566 w 2874963"/>
                <a:gd name="T107" fmla="*/ 0 h 2311400"/>
                <a:gd name="T108" fmla="*/ 1048381 w 2874963"/>
                <a:gd name="T109" fmla="*/ 20417 h 2311400"/>
                <a:gd name="T110" fmla="*/ 1859163 w 2874963"/>
                <a:gd name="T111" fmla="*/ 308953 h 2311400"/>
                <a:gd name="T112" fmla="*/ 1899590 w 2874963"/>
                <a:gd name="T113" fmla="*/ 355791 h 2311400"/>
                <a:gd name="T114" fmla="*/ 2705 w 2874963"/>
                <a:gd name="T115" fmla="*/ 364048 h 2311400"/>
                <a:gd name="T116" fmla="*/ 38623 w 2874963"/>
                <a:gd name="T117" fmla="*/ 313456 h 2311400"/>
                <a:gd name="T118" fmla="*/ 855416 w 2874963"/>
                <a:gd name="T119" fmla="*/ 26121 h 231140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874963" h="2311400">
                  <a:moveTo>
                    <a:pt x="1500188" y="1927225"/>
                  </a:moveTo>
                  <a:lnTo>
                    <a:pt x="2676526" y="1927225"/>
                  </a:lnTo>
                  <a:lnTo>
                    <a:pt x="2676526" y="1949450"/>
                  </a:lnTo>
                  <a:lnTo>
                    <a:pt x="1500188" y="1949450"/>
                  </a:lnTo>
                  <a:lnTo>
                    <a:pt x="1500188" y="1927225"/>
                  </a:lnTo>
                  <a:close/>
                  <a:moveTo>
                    <a:pt x="1500188" y="1706563"/>
                  </a:moveTo>
                  <a:lnTo>
                    <a:pt x="2676526" y="1706563"/>
                  </a:lnTo>
                  <a:lnTo>
                    <a:pt x="2676526" y="1728788"/>
                  </a:lnTo>
                  <a:lnTo>
                    <a:pt x="1500188" y="1728788"/>
                  </a:lnTo>
                  <a:lnTo>
                    <a:pt x="1500188" y="1706563"/>
                  </a:lnTo>
                  <a:close/>
                  <a:moveTo>
                    <a:pt x="741023" y="1676400"/>
                  </a:moveTo>
                  <a:lnTo>
                    <a:pt x="803616" y="1676400"/>
                  </a:lnTo>
                  <a:lnTo>
                    <a:pt x="835026" y="1736633"/>
                  </a:lnTo>
                  <a:lnTo>
                    <a:pt x="813107" y="1759278"/>
                  </a:lnTo>
                  <a:lnTo>
                    <a:pt x="833218" y="1897860"/>
                  </a:lnTo>
                  <a:lnTo>
                    <a:pt x="772432" y="2124075"/>
                  </a:lnTo>
                  <a:lnTo>
                    <a:pt x="711647" y="1897860"/>
                  </a:lnTo>
                  <a:lnTo>
                    <a:pt x="731532" y="1759278"/>
                  </a:lnTo>
                  <a:lnTo>
                    <a:pt x="709613" y="1736633"/>
                  </a:lnTo>
                  <a:lnTo>
                    <a:pt x="741023" y="1676400"/>
                  </a:lnTo>
                  <a:close/>
                  <a:moveTo>
                    <a:pt x="1033510" y="1660525"/>
                  </a:moveTo>
                  <a:lnTo>
                    <a:pt x="1069768" y="1677761"/>
                  </a:lnTo>
                  <a:lnTo>
                    <a:pt x="1107612" y="1695904"/>
                  </a:lnTo>
                  <a:lnTo>
                    <a:pt x="1126421" y="1705202"/>
                  </a:lnTo>
                  <a:lnTo>
                    <a:pt x="1145003" y="1714727"/>
                  </a:lnTo>
                  <a:lnTo>
                    <a:pt x="1163585" y="1724252"/>
                  </a:lnTo>
                  <a:lnTo>
                    <a:pt x="1181261" y="1734004"/>
                  </a:lnTo>
                  <a:lnTo>
                    <a:pt x="1198257" y="1743302"/>
                  </a:lnTo>
                  <a:lnTo>
                    <a:pt x="1214346" y="1752600"/>
                  </a:lnTo>
                  <a:lnTo>
                    <a:pt x="1229076" y="1761671"/>
                  </a:lnTo>
                  <a:lnTo>
                    <a:pt x="1242673" y="1770289"/>
                  </a:lnTo>
                  <a:lnTo>
                    <a:pt x="1248792" y="1774598"/>
                  </a:lnTo>
                  <a:lnTo>
                    <a:pt x="1254683" y="1778680"/>
                  </a:lnTo>
                  <a:lnTo>
                    <a:pt x="1259896" y="1782762"/>
                  </a:lnTo>
                  <a:lnTo>
                    <a:pt x="1264881" y="1786618"/>
                  </a:lnTo>
                  <a:lnTo>
                    <a:pt x="1269187" y="1790473"/>
                  </a:lnTo>
                  <a:lnTo>
                    <a:pt x="1273039" y="1794102"/>
                  </a:lnTo>
                  <a:lnTo>
                    <a:pt x="1276438" y="1797504"/>
                  </a:lnTo>
                  <a:lnTo>
                    <a:pt x="1278931" y="1800905"/>
                  </a:lnTo>
                  <a:lnTo>
                    <a:pt x="1281197" y="1803627"/>
                  </a:lnTo>
                  <a:lnTo>
                    <a:pt x="1283237" y="1807029"/>
                  </a:lnTo>
                  <a:lnTo>
                    <a:pt x="1287542" y="1814739"/>
                  </a:lnTo>
                  <a:lnTo>
                    <a:pt x="1291621" y="1823811"/>
                  </a:lnTo>
                  <a:lnTo>
                    <a:pt x="1296380" y="1834016"/>
                  </a:lnTo>
                  <a:lnTo>
                    <a:pt x="1300686" y="1845582"/>
                  </a:lnTo>
                  <a:lnTo>
                    <a:pt x="1305445" y="1858282"/>
                  </a:lnTo>
                  <a:lnTo>
                    <a:pt x="1310203" y="1871889"/>
                  </a:lnTo>
                  <a:lnTo>
                    <a:pt x="1314736" y="1886404"/>
                  </a:lnTo>
                  <a:lnTo>
                    <a:pt x="1319495" y="1901371"/>
                  </a:lnTo>
                  <a:lnTo>
                    <a:pt x="1324027" y="1917246"/>
                  </a:lnTo>
                  <a:lnTo>
                    <a:pt x="1333318" y="1950130"/>
                  </a:lnTo>
                  <a:lnTo>
                    <a:pt x="1342382" y="1984375"/>
                  </a:lnTo>
                  <a:lnTo>
                    <a:pt x="1350994" y="2018620"/>
                  </a:lnTo>
                  <a:lnTo>
                    <a:pt x="1359378" y="2052411"/>
                  </a:lnTo>
                  <a:lnTo>
                    <a:pt x="1366857" y="2084388"/>
                  </a:lnTo>
                  <a:lnTo>
                    <a:pt x="1373655" y="2114097"/>
                  </a:lnTo>
                  <a:lnTo>
                    <a:pt x="1379320" y="2140404"/>
                  </a:lnTo>
                  <a:lnTo>
                    <a:pt x="1387478" y="2179184"/>
                  </a:lnTo>
                  <a:lnTo>
                    <a:pt x="1390651" y="2193925"/>
                  </a:lnTo>
                  <a:lnTo>
                    <a:pt x="798513" y="2193925"/>
                  </a:lnTo>
                  <a:lnTo>
                    <a:pt x="1111918" y="1875064"/>
                  </a:lnTo>
                  <a:lnTo>
                    <a:pt x="1011755" y="1800905"/>
                  </a:lnTo>
                  <a:lnTo>
                    <a:pt x="1094922" y="1766661"/>
                  </a:lnTo>
                  <a:lnTo>
                    <a:pt x="1033510" y="1660525"/>
                  </a:lnTo>
                  <a:close/>
                  <a:moveTo>
                    <a:pt x="511355" y="1660525"/>
                  </a:moveTo>
                  <a:lnTo>
                    <a:pt x="449944" y="1766661"/>
                  </a:lnTo>
                  <a:lnTo>
                    <a:pt x="532657" y="1800905"/>
                  </a:lnTo>
                  <a:lnTo>
                    <a:pt x="432494" y="1875064"/>
                  </a:lnTo>
                  <a:lnTo>
                    <a:pt x="746126" y="2193925"/>
                  </a:lnTo>
                  <a:lnTo>
                    <a:pt x="153988" y="2193925"/>
                  </a:lnTo>
                  <a:lnTo>
                    <a:pt x="157160" y="2179184"/>
                  </a:lnTo>
                  <a:lnTo>
                    <a:pt x="165318" y="2140404"/>
                  </a:lnTo>
                  <a:lnTo>
                    <a:pt x="171210" y="2114097"/>
                  </a:lnTo>
                  <a:lnTo>
                    <a:pt x="177782" y="2084388"/>
                  </a:lnTo>
                  <a:lnTo>
                    <a:pt x="185260" y="2052411"/>
                  </a:lnTo>
                  <a:lnTo>
                    <a:pt x="193418" y="2018620"/>
                  </a:lnTo>
                  <a:lnTo>
                    <a:pt x="202256" y="1984375"/>
                  </a:lnTo>
                  <a:lnTo>
                    <a:pt x="211321" y="1950130"/>
                  </a:lnTo>
                  <a:lnTo>
                    <a:pt x="220385" y="1917246"/>
                  </a:lnTo>
                  <a:lnTo>
                    <a:pt x="224918" y="1901371"/>
                  </a:lnTo>
                  <a:lnTo>
                    <a:pt x="229676" y="1886404"/>
                  </a:lnTo>
                  <a:lnTo>
                    <a:pt x="234209" y="1871889"/>
                  </a:lnTo>
                  <a:lnTo>
                    <a:pt x="238967" y="1858282"/>
                  </a:lnTo>
                  <a:lnTo>
                    <a:pt x="243726" y="1845582"/>
                  </a:lnTo>
                  <a:lnTo>
                    <a:pt x="248259" y="1834016"/>
                  </a:lnTo>
                  <a:lnTo>
                    <a:pt x="252791" y="1823811"/>
                  </a:lnTo>
                  <a:lnTo>
                    <a:pt x="257096" y="1814739"/>
                  </a:lnTo>
                  <a:lnTo>
                    <a:pt x="261175" y="1807029"/>
                  </a:lnTo>
                  <a:lnTo>
                    <a:pt x="263442" y="1803627"/>
                  </a:lnTo>
                  <a:lnTo>
                    <a:pt x="265481" y="1800905"/>
                  </a:lnTo>
                  <a:lnTo>
                    <a:pt x="268200" y="1797504"/>
                  </a:lnTo>
                  <a:lnTo>
                    <a:pt x="271600" y="1794102"/>
                  </a:lnTo>
                  <a:lnTo>
                    <a:pt x="275452" y="1790473"/>
                  </a:lnTo>
                  <a:lnTo>
                    <a:pt x="279984" y="1786618"/>
                  </a:lnTo>
                  <a:lnTo>
                    <a:pt x="284517" y="1782762"/>
                  </a:lnTo>
                  <a:lnTo>
                    <a:pt x="289955" y="1778680"/>
                  </a:lnTo>
                  <a:lnTo>
                    <a:pt x="295621" y="1774598"/>
                  </a:lnTo>
                  <a:lnTo>
                    <a:pt x="301966" y="1770289"/>
                  </a:lnTo>
                  <a:lnTo>
                    <a:pt x="315336" y="1761671"/>
                  </a:lnTo>
                  <a:lnTo>
                    <a:pt x="330066" y="1752600"/>
                  </a:lnTo>
                  <a:lnTo>
                    <a:pt x="346155" y="1743302"/>
                  </a:lnTo>
                  <a:lnTo>
                    <a:pt x="363378" y="1734004"/>
                  </a:lnTo>
                  <a:lnTo>
                    <a:pt x="381053" y="1724252"/>
                  </a:lnTo>
                  <a:lnTo>
                    <a:pt x="399409" y="1714727"/>
                  </a:lnTo>
                  <a:lnTo>
                    <a:pt x="418218" y="1705202"/>
                  </a:lnTo>
                  <a:lnTo>
                    <a:pt x="437253" y="1695904"/>
                  </a:lnTo>
                  <a:lnTo>
                    <a:pt x="475098" y="1677761"/>
                  </a:lnTo>
                  <a:lnTo>
                    <a:pt x="511355" y="1660525"/>
                  </a:lnTo>
                  <a:close/>
                  <a:moveTo>
                    <a:pt x="929254" y="1614488"/>
                  </a:moveTo>
                  <a:lnTo>
                    <a:pt x="950557" y="1623559"/>
                  </a:lnTo>
                  <a:lnTo>
                    <a:pt x="974579" y="1633992"/>
                  </a:lnTo>
                  <a:lnTo>
                    <a:pt x="1004946" y="1647599"/>
                  </a:lnTo>
                  <a:lnTo>
                    <a:pt x="1068853" y="1757817"/>
                  </a:lnTo>
                  <a:lnTo>
                    <a:pt x="975258" y="1796370"/>
                  </a:lnTo>
                  <a:lnTo>
                    <a:pt x="1084263" y="1877106"/>
                  </a:lnTo>
                  <a:lnTo>
                    <a:pt x="773113" y="2193926"/>
                  </a:lnTo>
                  <a:lnTo>
                    <a:pt x="929254" y="1614488"/>
                  </a:lnTo>
                  <a:close/>
                  <a:moveTo>
                    <a:pt x="615947" y="1614488"/>
                  </a:moveTo>
                  <a:lnTo>
                    <a:pt x="773113" y="2193926"/>
                  </a:lnTo>
                  <a:lnTo>
                    <a:pt x="460375" y="1877106"/>
                  </a:lnTo>
                  <a:lnTo>
                    <a:pt x="569936" y="1796370"/>
                  </a:lnTo>
                  <a:lnTo>
                    <a:pt x="475636" y="1757817"/>
                  </a:lnTo>
                  <a:lnTo>
                    <a:pt x="539869" y="1647599"/>
                  </a:lnTo>
                  <a:lnTo>
                    <a:pt x="570619" y="1633992"/>
                  </a:lnTo>
                  <a:lnTo>
                    <a:pt x="594536" y="1623559"/>
                  </a:lnTo>
                  <a:lnTo>
                    <a:pt x="615947" y="1614488"/>
                  </a:lnTo>
                  <a:close/>
                  <a:moveTo>
                    <a:pt x="1500188" y="1487488"/>
                  </a:moveTo>
                  <a:lnTo>
                    <a:pt x="2676526" y="1487488"/>
                  </a:lnTo>
                  <a:lnTo>
                    <a:pt x="2676526" y="1509713"/>
                  </a:lnTo>
                  <a:lnTo>
                    <a:pt x="1500188" y="1509713"/>
                  </a:lnTo>
                  <a:lnTo>
                    <a:pt x="1500188" y="1487488"/>
                  </a:lnTo>
                  <a:close/>
                  <a:moveTo>
                    <a:pt x="1500188" y="1266825"/>
                  </a:moveTo>
                  <a:lnTo>
                    <a:pt x="2676526" y="1266825"/>
                  </a:lnTo>
                  <a:lnTo>
                    <a:pt x="2676526" y="1289050"/>
                  </a:lnTo>
                  <a:lnTo>
                    <a:pt x="1500188" y="1289050"/>
                  </a:lnTo>
                  <a:lnTo>
                    <a:pt x="1500188" y="1266825"/>
                  </a:lnTo>
                  <a:close/>
                  <a:moveTo>
                    <a:pt x="1500188" y="1047750"/>
                  </a:moveTo>
                  <a:lnTo>
                    <a:pt x="2676526" y="1047750"/>
                  </a:lnTo>
                  <a:lnTo>
                    <a:pt x="2676526" y="1068388"/>
                  </a:lnTo>
                  <a:lnTo>
                    <a:pt x="1500188" y="1068388"/>
                  </a:lnTo>
                  <a:lnTo>
                    <a:pt x="1500188" y="1047750"/>
                  </a:lnTo>
                  <a:close/>
                  <a:moveTo>
                    <a:pt x="929369" y="969963"/>
                  </a:moveTo>
                  <a:lnTo>
                    <a:pt x="936399" y="973819"/>
                  </a:lnTo>
                  <a:lnTo>
                    <a:pt x="942522" y="977674"/>
                  </a:lnTo>
                  <a:lnTo>
                    <a:pt x="948872" y="981756"/>
                  </a:lnTo>
                  <a:lnTo>
                    <a:pt x="954315" y="986519"/>
                  </a:lnTo>
                  <a:lnTo>
                    <a:pt x="959531" y="991281"/>
                  </a:lnTo>
                  <a:lnTo>
                    <a:pt x="964294" y="995817"/>
                  </a:lnTo>
                  <a:lnTo>
                    <a:pt x="968829" y="1001033"/>
                  </a:lnTo>
                  <a:lnTo>
                    <a:pt x="972911" y="1006249"/>
                  </a:lnTo>
                  <a:lnTo>
                    <a:pt x="976767" y="1011919"/>
                  </a:lnTo>
                  <a:lnTo>
                    <a:pt x="980395" y="1017588"/>
                  </a:lnTo>
                  <a:lnTo>
                    <a:pt x="983797" y="1023485"/>
                  </a:lnTo>
                  <a:lnTo>
                    <a:pt x="986745" y="1029835"/>
                  </a:lnTo>
                  <a:lnTo>
                    <a:pt x="989467" y="1035958"/>
                  </a:lnTo>
                  <a:lnTo>
                    <a:pt x="992188" y="1042535"/>
                  </a:lnTo>
                  <a:lnTo>
                    <a:pt x="994683" y="1049338"/>
                  </a:lnTo>
                  <a:lnTo>
                    <a:pt x="996724" y="1056368"/>
                  </a:lnTo>
                  <a:lnTo>
                    <a:pt x="998765" y="1063172"/>
                  </a:lnTo>
                  <a:lnTo>
                    <a:pt x="1001033" y="1070883"/>
                  </a:lnTo>
                  <a:lnTo>
                    <a:pt x="1004208" y="1085850"/>
                  </a:lnTo>
                  <a:lnTo>
                    <a:pt x="1007383" y="1101725"/>
                  </a:lnTo>
                  <a:lnTo>
                    <a:pt x="1010558" y="1118508"/>
                  </a:lnTo>
                  <a:lnTo>
                    <a:pt x="1016454" y="1153433"/>
                  </a:lnTo>
                  <a:lnTo>
                    <a:pt x="1019856" y="1172256"/>
                  </a:lnTo>
                  <a:lnTo>
                    <a:pt x="1023712" y="1191306"/>
                  </a:lnTo>
                  <a:lnTo>
                    <a:pt x="1029608" y="1192667"/>
                  </a:lnTo>
                  <a:lnTo>
                    <a:pt x="1035958" y="1194254"/>
                  </a:lnTo>
                  <a:lnTo>
                    <a:pt x="1041628" y="1196295"/>
                  </a:lnTo>
                  <a:lnTo>
                    <a:pt x="1047297" y="1198790"/>
                  </a:lnTo>
                  <a:lnTo>
                    <a:pt x="1052513" y="1201511"/>
                  </a:lnTo>
                  <a:lnTo>
                    <a:pt x="1057729" y="1204459"/>
                  </a:lnTo>
                  <a:lnTo>
                    <a:pt x="1062492" y="1208088"/>
                  </a:lnTo>
                  <a:lnTo>
                    <a:pt x="1066801" y="1211943"/>
                  </a:lnTo>
                  <a:lnTo>
                    <a:pt x="1070883" y="1216025"/>
                  </a:lnTo>
                  <a:lnTo>
                    <a:pt x="1074738" y="1220108"/>
                  </a:lnTo>
                  <a:lnTo>
                    <a:pt x="1078140" y="1224870"/>
                  </a:lnTo>
                  <a:lnTo>
                    <a:pt x="1081088" y="1229633"/>
                  </a:lnTo>
                  <a:lnTo>
                    <a:pt x="1083583" y="1234849"/>
                  </a:lnTo>
                  <a:lnTo>
                    <a:pt x="1085624" y="1240065"/>
                  </a:lnTo>
                  <a:lnTo>
                    <a:pt x="1087212" y="1245734"/>
                  </a:lnTo>
                  <a:lnTo>
                    <a:pt x="1088345" y="1251404"/>
                  </a:lnTo>
                  <a:lnTo>
                    <a:pt x="1089026" y="1257527"/>
                  </a:lnTo>
                  <a:lnTo>
                    <a:pt x="1089026" y="1263424"/>
                  </a:lnTo>
                  <a:lnTo>
                    <a:pt x="1088572" y="1270000"/>
                  </a:lnTo>
                  <a:lnTo>
                    <a:pt x="1087438" y="1276124"/>
                  </a:lnTo>
                  <a:lnTo>
                    <a:pt x="1085624" y="1282927"/>
                  </a:lnTo>
                  <a:lnTo>
                    <a:pt x="1083356" y="1289277"/>
                  </a:lnTo>
                  <a:lnTo>
                    <a:pt x="1080635" y="1296081"/>
                  </a:lnTo>
                  <a:lnTo>
                    <a:pt x="1077006" y="1303111"/>
                  </a:lnTo>
                  <a:lnTo>
                    <a:pt x="1072470" y="1310141"/>
                  </a:lnTo>
                  <a:lnTo>
                    <a:pt x="1067481" y="1317172"/>
                  </a:lnTo>
                  <a:lnTo>
                    <a:pt x="1061585" y="1324202"/>
                  </a:lnTo>
                  <a:lnTo>
                    <a:pt x="1055235" y="1331006"/>
                  </a:lnTo>
                  <a:lnTo>
                    <a:pt x="1047751" y="1338036"/>
                  </a:lnTo>
                  <a:lnTo>
                    <a:pt x="1039587" y="1345293"/>
                  </a:lnTo>
                  <a:lnTo>
                    <a:pt x="1030742" y="1352324"/>
                  </a:lnTo>
                  <a:lnTo>
                    <a:pt x="1020990" y="1359354"/>
                  </a:lnTo>
                  <a:lnTo>
                    <a:pt x="1018269" y="1372281"/>
                  </a:lnTo>
                  <a:lnTo>
                    <a:pt x="1015094" y="1385208"/>
                  </a:lnTo>
                  <a:lnTo>
                    <a:pt x="1011919" y="1398361"/>
                  </a:lnTo>
                  <a:lnTo>
                    <a:pt x="1007836" y="1411061"/>
                  </a:lnTo>
                  <a:lnTo>
                    <a:pt x="1003754" y="1423761"/>
                  </a:lnTo>
                  <a:lnTo>
                    <a:pt x="999445" y="1436008"/>
                  </a:lnTo>
                  <a:lnTo>
                    <a:pt x="994456" y="1448254"/>
                  </a:lnTo>
                  <a:lnTo>
                    <a:pt x="989240" y="1460274"/>
                  </a:lnTo>
                  <a:lnTo>
                    <a:pt x="983570" y="1472066"/>
                  </a:lnTo>
                  <a:lnTo>
                    <a:pt x="977901" y="1483633"/>
                  </a:lnTo>
                  <a:lnTo>
                    <a:pt x="971551" y="1494745"/>
                  </a:lnTo>
                  <a:lnTo>
                    <a:pt x="964974" y="1505858"/>
                  </a:lnTo>
                  <a:lnTo>
                    <a:pt x="958170" y="1516516"/>
                  </a:lnTo>
                  <a:lnTo>
                    <a:pt x="950913" y="1526722"/>
                  </a:lnTo>
                  <a:lnTo>
                    <a:pt x="943429" y="1536700"/>
                  </a:lnTo>
                  <a:lnTo>
                    <a:pt x="935492" y="1546225"/>
                  </a:lnTo>
                  <a:lnTo>
                    <a:pt x="927554" y="1555297"/>
                  </a:lnTo>
                  <a:lnTo>
                    <a:pt x="919163" y="1564141"/>
                  </a:lnTo>
                  <a:lnTo>
                    <a:pt x="910772" y="1572533"/>
                  </a:lnTo>
                  <a:lnTo>
                    <a:pt x="901701" y="1580243"/>
                  </a:lnTo>
                  <a:lnTo>
                    <a:pt x="892629" y="1587500"/>
                  </a:lnTo>
                  <a:lnTo>
                    <a:pt x="883331" y="1594531"/>
                  </a:lnTo>
                  <a:lnTo>
                    <a:pt x="873352" y="1600881"/>
                  </a:lnTo>
                  <a:lnTo>
                    <a:pt x="863601" y="1606550"/>
                  </a:lnTo>
                  <a:lnTo>
                    <a:pt x="858385" y="1609272"/>
                  </a:lnTo>
                  <a:lnTo>
                    <a:pt x="853169" y="1611766"/>
                  </a:lnTo>
                  <a:lnTo>
                    <a:pt x="847952" y="1614261"/>
                  </a:lnTo>
                  <a:lnTo>
                    <a:pt x="842736" y="1616302"/>
                  </a:lnTo>
                  <a:lnTo>
                    <a:pt x="837520" y="1618343"/>
                  </a:lnTo>
                  <a:lnTo>
                    <a:pt x="832077" y="1620384"/>
                  </a:lnTo>
                  <a:lnTo>
                    <a:pt x="826635" y="1621972"/>
                  </a:lnTo>
                  <a:lnTo>
                    <a:pt x="821192" y="1623786"/>
                  </a:lnTo>
                  <a:lnTo>
                    <a:pt x="815749" y="1625147"/>
                  </a:lnTo>
                  <a:lnTo>
                    <a:pt x="810079" y="1626508"/>
                  </a:lnTo>
                  <a:lnTo>
                    <a:pt x="804410" y="1627415"/>
                  </a:lnTo>
                  <a:lnTo>
                    <a:pt x="798740" y="1628549"/>
                  </a:lnTo>
                  <a:lnTo>
                    <a:pt x="793070" y="1629229"/>
                  </a:lnTo>
                  <a:lnTo>
                    <a:pt x="787401" y="1629909"/>
                  </a:lnTo>
                  <a:lnTo>
                    <a:pt x="781277" y="1630363"/>
                  </a:lnTo>
                  <a:lnTo>
                    <a:pt x="775381" y="1630363"/>
                  </a:lnTo>
                  <a:lnTo>
                    <a:pt x="769711" y="1630363"/>
                  </a:lnTo>
                  <a:lnTo>
                    <a:pt x="763815" y="1629909"/>
                  </a:lnTo>
                  <a:lnTo>
                    <a:pt x="757918" y="1629229"/>
                  </a:lnTo>
                  <a:lnTo>
                    <a:pt x="752249" y="1628549"/>
                  </a:lnTo>
                  <a:lnTo>
                    <a:pt x="746579" y="1627415"/>
                  </a:lnTo>
                  <a:lnTo>
                    <a:pt x="740910" y="1626508"/>
                  </a:lnTo>
                  <a:lnTo>
                    <a:pt x="735240" y="1625147"/>
                  </a:lnTo>
                  <a:lnTo>
                    <a:pt x="729797" y="1623786"/>
                  </a:lnTo>
                  <a:lnTo>
                    <a:pt x="724354" y="1621972"/>
                  </a:lnTo>
                  <a:lnTo>
                    <a:pt x="718911" y="1620384"/>
                  </a:lnTo>
                  <a:lnTo>
                    <a:pt x="713468" y="1618343"/>
                  </a:lnTo>
                  <a:lnTo>
                    <a:pt x="708252" y="1616302"/>
                  </a:lnTo>
                  <a:lnTo>
                    <a:pt x="703036" y="1614261"/>
                  </a:lnTo>
                  <a:lnTo>
                    <a:pt x="697820" y="1611766"/>
                  </a:lnTo>
                  <a:lnTo>
                    <a:pt x="692604" y="1609272"/>
                  </a:lnTo>
                  <a:lnTo>
                    <a:pt x="687388" y="1606550"/>
                  </a:lnTo>
                  <a:lnTo>
                    <a:pt x="677636" y="1600881"/>
                  </a:lnTo>
                  <a:lnTo>
                    <a:pt x="668111" y="1594531"/>
                  </a:lnTo>
                  <a:lnTo>
                    <a:pt x="658359" y="1587500"/>
                  </a:lnTo>
                  <a:lnTo>
                    <a:pt x="649288" y="1580243"/>
                  </a:lnTo>
                  <a:lnTo>
                    <a:pt x="640217" y="1572533"/>
                  </a:lnTo>
                  <a:lnTo>
                    <a:pt x="631826" y="1564141"/>
                  </a:lnTo>
                  <a:lnTo>
                    <a:pt x="623434" y="1555297"/>
                  </a:lnTo>
                  <a:lnTo>
                    <a:pt x="615497" y="1546225"/>
                  </a:lnTo>
                  <a:lnTo>
                    <a:pt x="607559" y="1536700"/>
                  </a:lnTo>
                  <a:lnTo>
                    <a:pt x="600075" y="1526722"/>
                  </a:lnTo>
                  <a:lnTo>
                    <a:pt x="592818" y="1516516"/>
                  </a:lnTo>
                  <a:lnTo>
                    <a:pt x="586015" y="1505858"/>
                  </a:lnTo>
                  <a:lnTo>
                    <a:pt x="579665" y="1494745"/>
                  </a:lnTo>
                  <a:lnTo>
                    <a:pt x="573315" y="1483633"/>
                  </a:lnTo>
                  <a:lnTo>
                    <a:pt x="567418" y="1472066"/>
                  </a:lnTo>
                  <a:lnTo>
                    <a:pt x="561975" y="1460274"/>
                  </a:lnTo>
                  <a:lnTo>
                    <a:pt x="556533" y="1448254"/>
                  </a:lnTo>
                  <a:lnTo>
                    <a:pt x="551997" y="1436008"/>
                  </a:lnTo>
                  <a:lnTo>
                    <a:pt x="547234" y="1423761"/>
                  </a:lnTo>
                  <a:lnTo>
                    <a:pt x="543152" y="1411061"/>
                  </a:lnTo>
                  <a:lnTo>
                    <a:pt x="539524" y="1398361"/>
                  </a:lnTo>
                  <a:lnTo>
                    <a:pt x="535895" y="1385208"/>
                  </a:lnTo>
                  <a:lnTo>
                    <a:pt x="532947" y="1372281"/>
                  </a:lnTo>
                  <a:lnTo>
                    <a:pt x="529999" y="1359354"/>
                  </a:lnTo>
                  <a:lnTo>
                    <a:pt x="520247" y="1352324"/>
                  </a:lnTo>
                  <a:lnTo>
                    <a:pt x="511402" y="1345293"/>
                  </a:lnTo>
                  <a:lnTo>
                    <a:pt x="503238" y="1338036"/>
                  </a:lnTo>
                  <a:lnTo>
                    <a:pt x="495981" y="1331006"/>
                  </a:lnTo>
                  <a:lnTo>
                    <a:pt x="489404" y="1324202"/>
                  </a:lnTo>
                  <a:lnTo>
                    <a:pt x="483734" y="1317172"/>
                  </a:lnTo>
                  <a:lnTo>
                    <a:pt x="478518" y="1310141"/>
                  </a:lnTo>
                  <a:lnTo>
                    <a:pt x="474209" y="1303111"/>
                  </a:lnTo>
                  <a:lnTo>
                    <a:pt x="470581" y="1296081"/>
                  </a:lnTo>
                  <a:lnTo>
                    <a:pt x="467633" y="1289277"/>
                  </a:lnTo>
                  <a:lnTo>
                    <a:pt x="465365" y="1282927"/>
                  </a:lnTo>
                  <a:lnTo>
                    <a:pt x="463550" y="1276124"/>
                  </a:lnTo>
                  <a:lnTo>
                    <a:pt x="462416" y="1270000"/>
                  </a:lnTo>
                  <a:lnTo>
                    <a:pt x="461963" y="1263424"/>
                  </a:lnTo>
                  <a:lnTo>
                    <a:pt x="462190" y="1257527"/>
                  </a:lnTo>
                  <a:lnTo>
                    <a:pt x="462643" y="1251404"/>
                  </a:lnTo>
                  <a:lnTo>
                    <a:pt x="463777" y="1245734"/>
                  </a:lnTo>
                  <a:lnTo>
                    <a:pt x="465591" y="1240065"/>
                  </a:lnTo>
                  <a:lnTo>
                    <a:pt x="467633" y="1234849"/>
                  </a:lnTo>
                  <a:lnTo>
                    <a:pt x="469900" y="1229633"/>
                  </a:lnTo>
                  <a:lnTo>
                    <a:pt x="473075" y="1224870"/>
                  </a:lnTo>
                  <a:lnTo>
                    <a:pt x="476477" y="1220108"/>
                  </a:lnTo>
                  <a:lnTo>
                    <a:pt x="480106" y="1216025"/>
                  </a:lnTo>
                  <a:lnTo>
                    <a:pt x="484188" y="1211943"/>
                  </a:lnTo>
                  <a:lnTo>
                    <a:pt x="488724" y="1208088"/>
                  </a:lnTo>
                  <a:lnTo>
                    <a:pt x="493486" y="1204459"/>
                  </a:lnTo>
                  <a:lnTo>
                    <a:pt x="498475" y="1201511"/>
                  </a:lnTo>
                  <a:lnTo>
                    <a:pt x="503918" y="1198790"/>
                  </a:lnTo>
                  <a:lnTo>
                    <a:pt x="509361" y="1196295"/>
                  </a:lnTo>
                  <a:lnTo>
                    <a:pt x="515258" y="1194254"/>
                  </a:lnTo>
                  <a:lnTo>
                    <a:pt x="521381" y="1192667"/>
                  </a:lnTo>
                  <a:lnTo>
                    <a:pt x="527504" y="1191306"/>
                  </a:lnTo>
                  <a:lnTo>
                    <a:pt x="529999" y="1178606"/>
                  </a:lnTo>
                  <a:lnTo>
                    <a:pt x="532493" y="1166133"/>
                  </a:lnTo>
                  <a:lnTo>
                    <a:pt x="536575" y="1142093"/>
                  </a:lnTo>
                  <a:lnTo>
                    <a:pt x="540431" y="1118961"/>
                  </a:lnTo>
                  <a:lnTo>
                    <a:pt x="544513" y="1097190"/>
                  </a:lnTo>
                  <a:lnTo>
                    <a:pt x="546781" y="1086531"/>
                  </a:lnTo>
                  <a:lnTo>
                    <a:pt x="548822" y="1076552"/>
                  </a:lnTo>
                  <a:lnTo>
                    <a:pt x="551317" y="1066574"/>
                  </a:lnTo>
                  <a:lnTo>
                    <a:pt x="554038" y="1057275"/>
                  </a:lnTo>
                  <a:lnTo>
                    <a:pt x="556759" y="1048204"/>
                  </a:lnTo>
                  <a:lnTo>
                    <a:pt x="560161" y="1039360"/>
                  </a:lnTo>
                  <a:lnTo>
                    <a:pt x="563790" y="1030742"/>
                  </a:lnTo>
                  <a:lnTo>
                    <a:pt x="567645" y="1022804"/>
                  </a:lnTo>
                  <a:lnTo>
                    <a:pt x="575809" y="1025299"/>
                  </a:lnTo>
                  <a:lnTo>
                    <a:pt x="586695" y="1028701"/>
                  </a:lnTo>
                  <a:lnTo>
                    <a:pt x="600075" y="1032330"/>
                  </a:lnTo>
                  <a:lnTo>
                    <a:pt x="607786" y="1034144"/>
                  </a:lnTo>
                  <a:lnTo>
                    <a:pt x="615950" y="1035958"/>
                  </a:lnTo>
                  <a:lnTo>
                    <a:pt x="625022" y="1037772"/>
                  </a:lnTo>
                  <a:lnTo>
                    <a:pt x="634320" y="1039360"/>
                  </a:lnTo>
                  <a:lnTo>
                    <a:pt x="644072" y="1040947"/>
                  </a:lnTo>
                  <a:lnTo>
                    <a:pt x="654731" y="1042308"/>
                  </a:lnTo>
                  <a:lnTo>
                    <a:pt x="665617" y="1043215"/>
                  </a:lnTo>
                  <a:lnTo>
                    <a:pt x="676956" y="1044122"/>
                  </a:lnTo>
                  <a:lnTo>
                    <a:pt x="688749" y="1044576"/>
                  </a:lnTo>
                  <a:lnTo>
                    <a:pt x="700995" y="1044576"/>
                  </a:lnTo>
                  <a:lnTo>
                    <a:pt x="713468" y="1044576"/>
                  </a:lnTo>
                  <a:lnTo>
                    <a:pt x="726395" y="1043896"/>
                  </a:lnTo>
                  <a:lnTo>
                    <a:pt x="739549" y="1042762"/>
                  </a:lnTo>
                  <a:lnTo>
                    <a:pt x="753156" y="1041174"/>
                  </a:lnTo>
                  <a:lnTo>
                    <a:pt x="766763" y="1039133"/>
                  </a:lnTo>
                  <a:lnTo>
                    <a:pt x="780824" y="1036185"/>
                  </a:lnTo>
                  <a:lnTo>
                    <a:pt x="795111" y="1033010"/>
                  </a:lnTo>
                  <a:lnTo>
                    <a:pt x="809626" y="1028928"/>
                  </a:lnTo>
                  <a:lnTo>
                    <a:pt x="816883" y="1026887"/>
                  </a:lnTo>
                  <a:lnTo>
                    <a:pt x="824140" y="1024619"/>
                  </a:lnTo>
                  <a:lnTo>
                    <a:pt x="831624" y="1022124"/>
                  </a:lnTo>
                  <a:lnTo>
                    <a:pt x="838881" y="1019176"/>
                  </a:lnTo>
                  <a:lnTo>
                    <a:pt x="846365" y="1016228"/>
                  </a:lnTo>
                  <a:lnTo>
                    <a:pt x="853849" y="1013280"/>
                  </a:lnTo>
                  <a:lnTo>
                    <a:pt x="861560" y="1009878"/>
                  </a:lnTo>
                  <a:lnTo>
                    <a:pt x="869044" y="1006249"/>
                  </a:lnTo>
                  <a:lnTo>
                    <a:pt x="876527" y="1002621"/>
                  </a:lnTo>
                  <a:lnTo>
                    <a:pt x="884011" y="998538"/>
                  </a:lnTo>
                  <a:lnTo>
                    <a:pt x="891495" y="994230"/>
                  </a:lnTo>
                  <a:lnTo>
                    <a:pt x="898979" y="989921"/>
                  </a:lnTo>
                  <a:lnTo>
                    <a:pt x="906463" y="985158"/>
                  </a:lnTo>
                  <a:lnTo>
                    <a:pt x="914401" y="980622"/>
                  </a:lnTo>
                  <a:lnTo>
                    <a:pt x="921885" y="975406"/>
                  </a:lnTo>
                  <a:lnTo>
                    <a:pt x="929369" y="969963"/>
                  </a:lnTo>
                  <a:close/>
                  <a:moveTo>
                    <a:pt x="774700" y="801688"/>
                  </a:moveTo>
                  <a:lnTo>
                    <a:pt x="790563" y="802369"/>
                  </a:lnTo>
                  <a:lnTo>
                    <a:pt x="805746" y="803050"/>
                  </a:lnTo>
                  <a:lnTo>
                    <a:pt x="820702" y="804638"/>
                  </a:lnTo>
                  <a:lnTo>
                    <a:pt x="835205" y="806681"/>
                  </a:lnTo>
                  <a:lnTo>
                    <a:pt x="849255" y="809177"/>
                  </a:lnTo>
                  <a:lnTo>
                    <a:pt x="863079" y="812353"/>
                  </a:lnTo>
                  <a:lnTo>
                    <a:pt x="875996" y="815757"/>
                  </a:lnTo>
                  <a:lnTo>
                    <a:pt x="882567" y="817799"/>
                  </a:lnTo>
                  <a:lnTo>
                    <a:pt x="888459" y="819842"/>
                  </a:lnTo>
                  <a:lnTo>
                    <a:pt x="894578" y="822111"/>
                  </a:lnTo>
                  <a:lnTo>
                    <a:pt x="900243" y="824380"/>
                  </a:lnTo>
                  <a:lnTo>
                    <a:pt x="906135" y="826649"/>
                  </a:lnTo>
                  <a:lnTo>
                    <a:pt x="911574" y="829372"/>
                  </a:lnTo>
                  <a:lnTo>
                    <a:pt x="916559" y="831868"/>
                  </a:lnTo>
                  <a:lnTo>
                    <a:pt x="921771" y="834818"/>
                  </a:lnTo>
                  <a:lnTo>
                    <a:pt x="926757" y="837314"/>
                  </a:lnTo>
                  <a:lnTo>
                    <a:pt x="931516" y="840491"/>
                  </a:lnTo>
                  <a:lnTo>
                    <a:pt x="935821" y="843214"/>
                  </a:lnTo>
                  <a:lnTo>
                    <a:pt x="940127" y="846391"/>
                  </a:lnTo>
                  <a:lnTo>
                    <a:pt x="944206" y="849568"/>
                  </a:lnTo>
                  <a:lnTo>
                    <a:pt x="948058" y="852518"/>
                  </a:lnTo>
                  <a:lnTo>
                    <a:pt x="951684" y="855921"/>
                  </a:lnTo>
                  <a:lnTo>
                    <a:pt x="955083" y="859325"/>
                  </a:lnTo>
                  <a:lnTo>
                    <a:pt x="958029" y="862956"/>
                  </a:lnTo>
                  <a:lnTo>
                    <a:pt x="960975" y="866359"/>
                  </a:lnTo>
                  <a:lnTo>
                    <a:pt x="966867" y="866586"/>
                  </a:lnTo>
                  <a:lnTo>
                    <a:pt x="972986" y="867494"/>
                  </a:lnTo>
                  <a:lnTo>
                    <a:pt x="978651" y="868402"/>
                  </a:lnTo>
                  <a:lnTo>
                    <a:pt x="984090" y="869990"/>
                  </a:lnTo>
                  <a:lnTo>
                    <a:pt x="989302" y="871579"/>
                  </a:lnTo>
                  <a:lnTo>
                    <a:pt x="994287" y="873621"/>
                  </a:lnTo>
                  <a:lnTo>
                    <a:pt x="999273" y="876117"/>
                  </a:lnTo>
                  <a:lnTo>
                    <a:pt x="1003805" y="878840"/>
                  </a:lnTo>
                  <a:lnTo>
                    <a:pt x="1008337" y="882017"/>
                  </a:lnTo>
                  <a:lnTo>
                    <a:pt x="1012416" y="885194"/>
                  </a:lnTo>
                  <a:lnTo>
                    <a:pt x="1016722" y="888824"/>
                  </a:lnTo>
                  <a:lnTo>
                    <a:pt x="1020574" y="892909"/>
                  </a:lnTo>
                  <a:lnTo>
                    <a:pt x="1024200" y="896993"/>
                  </a:lnTo>
                  <a:lnTo>
                    <a:pt x="1027599" y="901078"/>
                  </a:lnTo>
                  <a:lnTo>
                    <a:pt x="1030999" y="905843"/>
                  </a:lnTo>
                  <a:lnTo>
                    <a:pt x="1034171" y="910835"/>
                  </a:lnTo>
                  <a:lnTo>
                    <a:pt x="1037117" y="915600"/>
                  </a:lnTo>
                  <a:lnTo>
                    <a:pt x="1040063" y="921046"/>
                  </a:lnTo>
                  <a:lnTo>
                    <a:pt x="1042556" y="926492"/>
                  </a:lnTo>
                  <a:lnTo>
                    <a:pt x="1045048" y="931938"/>
                  </a:lnTo>
                  <a:lnTo>
                    <a:pt x="1047541" y="938065"/>
                  </a:lnTo>
                  <a:lnTo>
                    <a:pt x="1049807" y="943965"/>
                  </a:lnTo>
                  <a:lnTo>
                    <a:pt x="1051847" y="949865"/>
                  </a:lnTo>
                  <a:lnTo>
                    <a:pt x="1053886" y="956218"/>
                  </a:lnTo>
                  <a:lnTo>
                    <a:pt x="1055699" y="962572"/>
                  </a:lnTo>
                  <a:lnTo>
                    <a:pt x="1057286" y="969153"/>
                  </a:lnTo>
                  <a:lnTo>
                    <a:pt x="1060458" y="982314"/>
                  </a:lnTo>
                  <a:lnTo>
                    <a:pt x="1062724" y="996156"/>
                  </a:lnTo>
                  <a:lnTo>
                    <a:pt x="1064764" y="1009997"/>
                  </a:lnTo>
                  <a:lnTo>
                    <a:pt x="1066577" y="1024066"/>
                  </a:lnTo>
                  <a:lnTo>
                    <a:pt x="1067936" y="1038362"/>
                  </a:lnTo>
                  <a:lnTo>
                    <a:pt x="1069069" y="1052430"/>
                  </a:lnTo>
                  <a:lnTo>
                    <a:pt x="1069523" y="1066499"/>
                  </a:lnTo>
                  <a:lnTo>
                    <a:pt x="1069749" y="1080341"/>
                  </a:lnTo>
                  <a:lnTo>
                    <a:pt x="1069976" y="1093956"/>
                  </a:lnTo>
                  <a:lnTo>
                    <a:pt x="1069749" y="1107117"/>
                  </a:lnTo>
                  <a:lnTo>
                    <a:pt x="1069523" y="1120051"/>
                  </a:lnTo>
                  <a:lnTo>
                    <a:pt x="1069069" y="1132305"/>
                  </a:lnTo>
                  <a:lnTo>
                    <a:pt x="1068390" y="1143878"/>
                  </a:lnTo>
                  <a:lnTo>
                    <a:pt x="1067030" y="1165208"/>
                  </a:lnTo>
                  <a:lnTo>
                    <a:pt x="1065444" y="1182907"/>
                  </a:lnTo>
                  <a:lnTo>
                    <a:pt x="1064084" y="1196295"/>
                  </a:lnTo>
                  <a:lnTo>
                    <a:pt x="1056832" y="1192665"/>
                  </a:lnTo>
                  <a:lnTo>
                    <a:pt x="1053207" y="1191076"/>
                  </a:lnTo>
                  <a:lnTo>
                    <a:pt x="1049581" y="1189715"/>
                  </a:lnTo>
                  <a:lnTo>
                    <a:pt x="1045728" y="1188353"/>
                  </a:lnTo>
                  <a:lnTo>
                    <a:pt x="1041876" y="1187219"/>
                  </a:lnTo>
                  <a:lnTo>
                    <a:pt x="1037570" y="1186311"/>
                  </a:lnTo>
                  <a:lnTo>
                    <a:pt x="1033491" y="1185403"/>
                  </a:lnTo>
                  <a:lnTo>
                    <a:pt x="1027826" y="1146147"/>
                  </a:lnTo>
                  <a:lnTo>
                    <a:pt x="1024880" y="1127086"/>
                  </a:lnTo>
                  <a:lnTo>
                    <a:pt x="1021934" y="1109159"/>
                  </a:lnTo>
                  <a:lnTo>
                    <a:pt x="1018761" y="1091914"/>
                  </a:lnTo>
                  <a:lnTo>
                    <a:pt x="1015136" y="1075122"/>
                  </a:lnTo>
                  <a:lnTo>
                    <a:pt x="1013096" y="1067180"/>
                  </a:lnTo>
                  <a:lnTo>
                    <a:pt x="1010603" y="1059465"/>
                  </a:lnTo>
                  <a:lnTo>
                    <a:pt x="1008337" y="1051523"/>
                  </a:lnTo>
                  <a:lnTo>
                    <a:pt x="1006071" y="1044262"/>
                  </a:lnTo>
                  <a:lnTo>
                    <a:pt x="1003125" y="1037000"/>
                  </a:lnTo>
                  <a:lnTo>
                    <a:pt x="1000406" y="1029966"/>
                  </a:lnTo>
                  <a:lnTo>
                    <a:pt x="997233" y="1023159"/>
                  </a:lnTo>
                  <a:lnTo>
                    <a:pt x="994061" y="1016578"/>
                  </a:lnTo>
                  <a:lnTo>
                    <a:pt x="990435" y="1009997"/>
                  </a:lnTo>
                  <a:lnTo>
                    <a:pt x="986583" y="1003871"/>
                  </a:lnTo>
                  <a:lnTo>
                    <a:pt x="982504" y="997971"/>
                  </a:lnTo>
                  <a:lnTo>
                    <a:pt x="977971" y="992298"/>
                  </a:lnTo>
                  <a:lnTo>
                    <a:pt x="973439" y="986852"/>
                  </a:lnTo>
                  <a:lnTo>
                    <a:pt x="968454" y="981406"/>
                  </a:lnTo>
                  <a:lnTo>
                    <a:pt x="963241" y="976414"/>
                  </a:lnTo>
                  <a:lnTo>
                    <a:pt x="957576" y="971422"/>
                  </a:lnTo>
                  <a:lnTo>
                    <a:pt x="951458" y="966657"/>
                  </a:lnTo>
                  <a:lnTo>
                    <a:pt x="945112" y="962345"/>
                  </a:lnTo>
                  <a:lnTo>
                    <a:pt x="938087" y="958261"/>
                  </a:lnTo>
                  <a:lnTo>
                    <a:pt x="931063" y="954403"/>
                  </a:lnTo>
                  <a:lnTo>
                    <a:pt x="923131" y="960076"/>
                  </a:lnTo>
                  <a:lnTo>
                    <a:pt x="915426" y="965295"/>
                  </a:lnTo>
                  <a:lnTo>
                    <a:pt x="907268" y="970287"/>
                  </a:lnTo>
                  <a:lnTo>
                    <a:pt x="899563" y="975052"/>
                  </a:lnTo>
                  <a:lnTo>
                    <a:pt x="891632" y="979818"/>
                  </a:lnTo>
                  <a:lnTo>
                    <a:pt x="883701" y="984129"/>
                  </a:lnTo>
                  <a:lnTo>
                    <a:pt x="875996" y="988213"/>
                  </a:lnTo>
                  <a:lnTo>
                    <a:pt x="868291" y="992298"/>
                  </a:lnTo>
                  <a:lnTo>
                    <a:pt x="860359" y="995929"/>
                  </a:lnTo>
                  <a:lnTo>
                    <a:pt x="852655" y="999559"/>
                  </a:lnTo>
                  <a:lnTo>
                    <a:pt x="844950" y="1002509"/>
                  </a:lnTo>
                  <a:lnTo>
                    <a:pt x="837018" y="1005686"/>
                  </a:lnTo>
                  <a:lnTo>
                    <a:pt x="829314" y="1008636"/>
                  </a:lnTo>
                  <a:lnTo>
                    <a:pt x="821835" y="1011359"/>
                  </a:lnTo>
                  <a:lnTo>
                    <a:pt x="814357" y="1013628"/>
                  </a:lnTo>
                  <a:lnTo>
                    <a:pt x="806879" y="1016124"/>
                  </a:lnTo>
                  <a:lnTo>
                    <a:pt x="791696" y="1020209"/>
                  </a:lnTo>
                  <a:lnTo>
                    <a:pt x="776966" y="1023612"/>
                  </a:lnTo>
                  <a:lnTo>
                    <a:pt x="762690" y="1026335"/>
                  </a:lnTo>
                  <a:lnTo>
                    <a:pt x="748413" y="1028832"/>
                  </a:lnTo>
                  <a:lnTo>
                    <a:pt x="734590" y="1030420"/>
                  </a:lnTo>
                  <a:lnTo>
                    <a:pt x="720993" y="1031328"/>
                  </a:lnTo>
                  <a:lnTo>
                    <a:pt x="707849" y="1032235"/>
                  </a:lnTo>
                  <a:lnTo>
                    <a:pt x="694932" y="1032462"/>
                  </a:lnTo>
                  <a:lnTo>
                    <a:pt x="682469" y="1032235"/>
                  </a:lnTo>
                  <a:lnTo>
                    <a:pt x="670232" y="1031555"/>
                  </a:lnTo>
                  <a:lnTo>
                    <a:pt x="658675" y="1030874"/>
                  </a:lnTo>
                  <a:lnTo>
                    <a:pt x="647570" y="1029739"/>
                  </a:lnTo>
                  <a:lnTo>
                    <a:pt x="636920" y="1028605"/>
                  </a:lnTo>
                  <a:lnTo>
                    <a:pt x="626496" y="1027016"/>
                  </a:lnTo>
                  <a:lnTo>
                    <a:pt x="616978" y="1025201"/>
                  </a:lnTo>
                  <a:lnTo>
                    <a:pt x="607913" y="1023385"/>
                  </a:lnTo>
                  <a:lnTo>
                    <a:pt x="599302" y="1021570"/>
                  </a:lnTo>
                  <a:lnTo>
                    <a:pt x="591597" y="1019755"/>
                  </a:lnTo>
                  <a:lnTo>
                    <a:pt x="577547" y="1015897"/>
                  </a:lnTo>
                  <a:lnTo>
                    <a:pt x="566443" y="1012267"/>
                  </a:lnTo>
                  <a:lnTo>
                    <a:pt x="558059" y="1009317"/>
                  </a:lnTo>
                  <a:lnTo>
                    <a:pt x="553980" y="1017940"/>
                  </a:lnTo>
                  <a:lnTo>
                    <a:pt x="550127" y="1026789"/>
                  </a:lnTo>
                  <a:lnTo>
                    <a:pt x="546728" y="1035866"/>
                  </a:lnTo>
                  <a:lnTo>
                    <a:pt x="543782" y="1045396"/>
                  </a:lnTo>
                  <a:lnTo>
                    <a:pt x="541063" y="1055607"/>
                  </a:lnTo>
                  <a:lnTo>
                    <a:pt x="538343" y="1065591"/>
                  </a:lnTo>
                  <a:lnTo>
                    <a:pt x="536077" y="1076257"/>
                  </a:lnTo>
                  <a:lnTo>
                    <a:pt x="533811" y="1087148"/>
                  </a:lnTo>
                  <a:lnTo>
                    <a:pt x="529505" y="1110067"/>
                  </a:lnTo>
                  <a:lnTo>
                    <a:pt x="525653" y="1133893"/>
                  </a:lnTo>
                  <a:lnTo>
                    <a:pt x="521347" y="1159081"/>
                  </a:lnTo>
                  <a:lnTo>
                    <a:pt x="518628" y="1172242"/>
                  </a:lnTo>
                  <a:lnTo>
                    <a:pt x="516135" y="1185403"/>
                  </a:lnTo>
                  <a:lnTo>
                    <a:pt x="512056" y="1186311"/>
                  </a:lnTo>
                  <a:lnTo>
                    <a:pt x="507751" y="1187219"/>
                  </a:lnTo>
                  <a:lnTo>
                    <a:pt x="503672" y="1188580"/>
                  </a:lnTo>
                  <a:lnTo>
                    <a:pt x="499819" y="1189942"/>
                  </a:lnTo>
                  <a:lnTo>
                    <a:pt x="495967" y="1191530"/>
                  </a:lnTo>
                  <a:lnTo>
                    <a:pt x="492341" y="1192891"/>
                  </a:lnTo>
                  <a:lnTo>
                    <a:pt x="488715" y="1195161"/>
                  </a:lnTo>
                  <a:lnTo>
                    <a:pt x="485089" y="1196976"/>
                  </a:lnTo>
                  <a:lnTo>
                    <a:pt x="482823" y="1181546"/>
                  </a:lnTo>
                  <a:lnTo>
                    <a:pt x="481464" y="1172015"/>
                  </a:lnTo>
                  <a:lnTo>
                    <a:pt x="480331" y="1161123"/>
                  </a:lnTo>
                  <a:lnTo>
                    <a:pt x="479424" y="1148870"/>
                  </a:lnTo>
                  <a:lnTo>
                    <a:pt x="478518" y="1135935"/>
                  </a:lnTo>
                  <a:lnTo>
                    <a:pt x="478064" y="1121867"/>
                  </a:lnTo>
                  <a:lnTo>
                    <a:pt x="477838" y="1107344"/>
                  </a:lnTo>
                  <a:lnTo>
                    <a:pt x="478064" y="1092141"/>
                  </a:lnTo>
                  <a:lnTo>
                    <a:pt x="478744" y="1076030"/>
                  </a:lnTo>
                  <a:lnTo>
                    <a:pt x="480104" y="1059692"/>
                  </a:lnTo>
                  <a:lnTo>
                    <a:pt x="481237" y="1051296"/>
                  </a:lnTo>
                  <a:lnTo>
                    <a:pt x="482144" y="1043127"/>
                  </a:lnTo>
                  <a:lnTo>
                    <a:pt x="483503" y="1034504"/>
                  </a:lnTo>
                  <a:lnTo>
                    <a:pt x="484863" y="1025882"/>
                  </a:lnTo>
                  <a:lnTo>
                    <a:pt x="486676" y="1017259"/>
                  </a:lnTo>
                  <a:lnTo>
                    <a:pt x="488489" y="1008863"/>
                  </a:lnTo>
                  <a:lnTo>
                    <a:pt x="490528" y="1000240"/>
                  </a:lnTo>
                  <a:lnTo>
                    <a:pt x="492794" y="991617"/>
                  </a:lnTo>
                  <a:lnTo>
                    <a:pt x="495514" y="983221"/>
                  </a:lnTo>
                  <a:lnTo>
                    <a:pt x="498233" y="974599"/>
                  </a:lnTo>
                  <a:lnTo>
                    <a:pt x="501406" y="966203"/>
                  </a:lnTo>
                  <a:lnTo>
                    <a:pt x="504578" y="957580"/>
                  </a:lnTo>
                  <a:lnTo>
                    <a:pt x="508204" y="949411"/>
                  </a:lnTo>
                  <a:lnTo>
                    <a:pt x="512056" y="941242"/>
                  </a:lnTo>
                  <a:lnTo>
                    <a:pt x="516362" y="933073"/>
                  </a:lnTo>
                  <a:lnTo>
                    <a:pt x="520894" y="924904"/>
                  </a:lnTo>
                  <a:lnTo>
                    <a:pt x="525653" y="917189"/>
                  </a:lnTo>
                  <a:lnTo>
                    <a:pt x="530639" y="909474"/>
                  </a:lnTo>
                  <a:lnTo>
                    <a:pt x="536077" y="901985"/>
                  </a:lnTo>
                  <a:lnTo>
                    <a:pt x="541969" y="894270"/>
                  </a:lnTo>
                  <a:lnTo>
                    <a:pt x="548314" y="887009"/>
                  </a:lnTo>
                  <a:lnTo>
                    <a:pt x="554659" y="880201"/>
                  </a:lnTo>
                  <a:lnTo>
                    <a:pt x="561458" y="873394"/>
                  </a:lnTo>
                  <a:lnTo>
                    <a:pt x="568709" y="866813"/>
                  </a:lnTo>
                  <a:lnTo>
                    <a:pt x="576414" y="860460"/>
                  </a:lnTo>
                  <a:lnTo>
                    <a:pt x="584572" y="854333"/>
                  </a:lnTo>
                  <a:lnTo>
                    <a:pt x="592730" y="848433"/>
                  </a:lnTo>
                  <a:lnTo>
                    <a:pt x="601795" y="842987"/>
                  </a:lnTo>
                  <a:lnTo>
                    <a:pt x="611313" y="837541"/>
                  </a:lnTo>
                  <a:lnTo>
                    <a:pt x="620830" y="832549"/>
                  </a:lnTo>
                  <a:lnTo>
                    <a:pt x="630801" y="828011"/>
                  </a:lnTo>
                  <a:lnTo>
                    <a:pt x="641452" y="823926"/>
                  </a:lnTo>
                  <a:lnTo>
                    <a:pt x="652783" y="819615"/>
                  </a:lnTo>
                  <a:lnTo>
                    <a:pt x="664340" y="815984"/>
                  </a:lnTo>
                  <a:lnTo>
                    <a:pt x="676350" y="812807"/>
                  </a:lnTo>
                  <a:lnTo>
                    <a:pt x="689041" y="810084"/>
                  </a:lnTo>
                  <a:lnTo>
                    <a:pt x="701957" y="807815"/>
                  </a:lnTo>
                  <a:lnTo>
                    <a:pt x="715328" y="805546"/>
                  </a:lnTo>
                  <a:lnTo>
                    <a:pt x="729378" y="804184"/>
                  </a:lnTo>
                  <a:lnTo>
                    <a:pt x="744107" y="802823"/>
                  </a:lnTo>
                  <a:lnTo>
                    <a:pt x="759064" y="801915"/>
                  </a:lnTo>
                  <a:lnTo>
                    <a:pt x="774700" y="801688"/>
                  </a:lnTo>
                  <a:close/>
                  <a:moveTo>
                    <a:pt x="44000" y="736683"/>
                  </a:moveTo>
                  <a:lnTo>
                    <a:pt x="44000" y="2267412"/>
                  </a:lnTo>
                  <a:lnTo>
                    <a:pt x="2830736" y="2267412"/>
                  </a:lnTo>
                  <a:lnTo>
                    <a:pt x="2830736" y="736683"/>
                  </a:lnTo>
                  <a:lnTo>
                    <a:pt x="44000" y="736683"/>
                  </a:lnTo>
                  <a:close/>
                  <a:moveTo>
                    <a:pt x="1266245" y="538738"/>
                  </a:moveTo>
                  <a:lnTo>
                    <a:pt x="1261935" y="538964"/>
                  </a:lnTo>
                  <a:lnTo>
                    <a:pt x="1257399" y="539645"/>
                  </a:lnTo>
                  <a:lnTo>
                    <a:pt x="1253317" y="540778"/>
                  </a:lnTo>
                  <a:lnTo>
                    <a:pt x="1249234" y="542365"/>
                  </a:lnTo>
                  <a:lnTo>
                    <a:pt x="1245605" y="544179"/>
                  </a:lnTo>
                  <a:lnTo>
                    <a:pt x="1241977" y="546220"/>
                  </a:lnTo>
                  <a:lnTo>
                    <a:pt x="1238348" y="548714"/>
                  </a:lnTo>
                  <a:lnTo>
                    <a:pt x="1235172" y="551662"/>
                  </a:lnTo>
                  <a:lnTo>
                    <a:pt x="1232224" y="554836"/>
                  </a:lnTo>
                  <a:lnTo>
                    <a:pt x="1229956" y="558237"/>
                  </a:lnTo>
                  <a:lnTo>
                    <a:pt x="1227688" y="561865"/>
                  </a:lnTo>
                  <a:lnTo>
                    <a:pt x="1225874" y="565720"/>
                  </a:lnTo>
                  <a:lnTo>
                    <a:pt x="1224286" y="569574"/>
                  </a:lnTo>
                  <a:lnTo>
                    <a:pt x="1223152" y="573883"/>
                  </a:lnTo>
                  <a:lnTo>
                    <a:pt x="1222471" y="578191"/>
                  </a:lnTo>
                  <a:lnTo>
                    <a:pt x="1222471" y="582725"/>
                  </a:lnTo>
                  <a:lnTo>
                    <a:pt x="1222471" y="604719"/>
                  </a:lnTo>
                  <a:lnTo>
                    <a:pt x="1222471" y="609254"/>
                  </a:lnTo>
                  <a:lnTo>
                    <a:pt x="1223152" y="613562"/>
                  </a:lnTo>
                  <a:lnTo>
                    <a:pt x="1224286" y="617870"/>
                  </a:lnTo>
                  <a:lnTo>
                    <a:pt x="1225874" y="621725"/>
                  </a:lnTo>
                  <a:lnTo>
                    <a:pt x="1227688" y="625579"/>
                  </a:lnTo>
                  <a:lnTo>
                    <a:pt x="1229956" y="629207"/>
                  </a:lnTo>
                  <a:lnTo>
                    <a:pt x="1232224" y="632608"/>
                  </a:lnTo>
                  <a:lnTo>
                    <a:pt x="1235172" y="635556"/>
                  </a:lnTo>
                  <a:lnTo>
                    <a:pt x="1238348" y="638504"/>
                  </a:lnTo>
                  <a:lnTo>
                    <a:pt x="1241977" y="640998"/>
                  </a:lnTo>
                  <a:lnTo>
                    <a:pt x="1245605" y="643492"/>
                  </a:lnTo>
                  <a:lnTo>
                    <a:pt x="1249234" y="645306"/>
                  </a:lnTo>
                  <a:lnTo>
                    <a:pt x="1253317" y="646893"/>
                  </a:lnTo>
                  <a:lnTo>
                    <a:pt x="1257399" y="647800"/>
                  </a:lnTo>
                  <a:lnTo>
                    <a:pt x="1261935" y="648254"/>
                  </a:lnTo>
                  <a:lnTo>
                    <a:pt x="1266245" y="648707"/>
                  </a:lnTo>
                  <a:lnTo>
                    <a:pt x="1608265" y="648707"/>
                  </a:lnTo>
                  <a:lnTo>
                    <a:pt x="1613028" y="648254"/>
                  </a:lnTo>
                  <a:lnTo>
                    <a:pt x="1617337" y="647800"/>
                  </a:lnTo>
                  <a:lnTo>
                    <a:pt x="1621419" y="646893"/>
                  </a:lnTo>
                  <a:lnTo>
                    <a:pt x="1625502" y="645306"/>
                  </a:lnTo>
                  <a:lnTo>
                    <a:pt x="1629358" y="643492"/>
                  </a:lnTo>
                  <a:lnTo>
                    <a:pt x="1632986" y="640998"/>
                  </a:lnTo>
                  <a:lnTo>
                    <a:pt x="1636388" y="638504"/>
                  </a:lnTo>
                  <a:lnTo>
                    <a:pt x="1639337" y="635556"/>
                  </a:lnTo>
                  <a:lnTo>
                    <a:pt x="1642285" y="632608"/>
                  </a:lnTo>
                  <a:lnTo>
                    <a:pt x="1644780" y="629207"/>
                  </a:lnTo>
                  <a:lnTo>
                    <a:pt x="1647275" y="625579"/>
                  </a:lnTo>
                  <a:lnTo>
                    <a:pt x="1649089" y="621725"/>
                  </a:lnTo>
                  <a:lnTo>
                    <a:pt x="1650224" y="617870"/>
                  </a:lnTo>
                  <a:lnTo>
                    <a:pt x="1651584" y="613562"/>
                  </a:lnTo>
                  <a:lnTo>
                    <a:pt x="1652038" y="609254"/>
                  </a:lnTo>
                  <a:lnTo>
                    <a:pt x="1652492" y="604719"/>
                  </a:lnTo>
                  <a:lnTo>
                    <a:pt x="1652492" y="582725"/>
                  </a:lnTo>
                  <a:lnTo>
                    <a:pt x="1652038" y="578191"/>
                  </a:lnTo>
                  <a:lnTo>
                    <a:pt x="1651584" y="573883"/>
                  </a:lnTo>
                  <a:lnTo>
                    <a:pt x="1650224" y="569574"/>
                  </a:lnTo>
                  <a:lnTo>
                    <a:pt x="1649089" y="565720"/>
                  </a:lnTo>
                  <a:lnTo>
                    <a:pt x="1647275" y="561865"/>
                  </a:lnTo>
                  <a:lnTo>
                    <a:pt x="1644780" y="558237"/>
                  </a:lnTo>
                  <a:lnTo>
                    <a:pt x="1642285" y="554836"/>
                  </a:lnTo>
                  <a:lnTo>
                    <a:pt x="1639337" y="551662"/>
                  </a:lnTo>
                  <a:lnTo>
                    <a:pt x="1636388" y="548714"/>
                  </a:lnTo>
                  <a:lnTo>
                    <a:pt x="1632986" y="546220"/>
                  </a:lnTo>
                  <a:lnTo>
                    <a:pt x="1629358" y="544179"/>
                  </a:lnTo>
                  <a:lnTo>
                    <a:pt x="1625502" y="542365"/>
                  </a:lnTo>
                  <a:lnTo>
                    <a:pt x="1621419" y="540778"/>
                  </a:lnTo>
                  <a:lnTo>
                    <a:pt x="1617337" y="539645"/>
                  </a:lnTo>
                  <a:lnTo>
                    <a:pt x="1613028" y="538964"/>
                  </a:lnTo>
                  <a:lnTo>
                    <a:pt x="1608265" y="538738"/>
                  </a:lnTo>
                  <a:lnTo>
                    <a:pt x="1583997" y="538738"/>
                  </a:lnTo>
                  <a:lnTo>
                    <a:pt x="1583997" y="549848"/>
                  </a:lnTo>
                  <a:lnTo>
                    <a:pt x="1583997" y="554156"/>
                  </a:lnTo>
                  <a:lnTo>
                    <a:pt x="1583090" y="558691"/>
                  </a:lnTo>
                  <a:lnTo>
                    <a:pt x="1582182" y="562772"/>
                  </a:lnTo>
                  <a:lnTo>
                    <a:pt x="1580595" y="566627"/>
                  </a:lnTo>
                  <a:lnTo>
                    <a:pt x="1578780" y="570481"/>
                  </a:lnTo>
                  <a:lnTo>
                    <a:pt x="1576512" y="574109"/>
                  </a:lnTo>
                  <a:lnTo>
                    <a:pt x="1574017" y="577510"/>
                  </a:lnTo>
                  <a:lnTo>
                    <a:pt x="1571296" y="580685"/>
                  </a:lnTo>
                  <a:lnTo>
                    <a:pt x="1568121" y="583632"/>
                  </a:lnTo>
                  <a:lnTo>
                    <a:pt x="1564492" y="586126"/>
                  </a:lnTo>
                  <a:lnTo>
                    <a:pt x="1560863" y="588394"/>
                  </a:lnTo>
                  <a:lnTo>
                    <a:pt x="1557234" y="590208"/>
                  </a:lnTo>
                  <a:lnTo>
                    <a:pt x="1553152" y="591795"/>
                  </a:lnTo>
                  <a:lnTo>
                    <a:pt x="1548842" y="592929"/>
                  </a:lnTo>
                  <a:lnTo>
                    <a:pt x="1544533" y="593382"/>
                  </a:lnTo>
                  <a:lnTo>
                    <a:pt x="1539997" y="593609"/>
                  </a:lnTo>
                  <a:lnTo>
                    <a:pt x="1334739" y="593609"/>
                  </a:lnTo>
                  <a:lnTo>
                    <a:pt x="1330430" y="593382"/>
                  </a:lnTo>
                  <a:lnTo>
                    <a:pt x="1325894" y="592929"/>
                  </a:lnTo>
                  <a:lnTo>
                    <a:pt x="1321811" y="591795"/>
                  </a:lnTo>
                  <a:lnTo>
                    <a:pt x="1317729" y="590208"/>
                  </a:lnTo>
                  <a:lnTo>
                    <a:pt x="1313647" y="588394"/>
                  </a:lnTo>
                  <a:lnTo>
                    <a:pt x="1310018" y="586126"/>
                  </a:lnTo>
                  <a:lnTo>
                    <a:pt x="1306842" y="583632"/>
                  </a:lnTo>
                  <a:lnTo>
                    <a:pt x="1303667" y="580685"/>
                  </a:lnTo>
                  <a:lnTo>
                    <a:pt x="1300719" y="577510"/>
                  </a:lnTo>
                  <a:lnTo>
                    <a:pt x="1298224" y="574109"/>
                  </a:lnTo>
                  <a:lnTo>
                    <a:pt x="1296183" y="570481"/>
                  </a:lnTo>
                  <a:lnTo>
                    <a:pt x="1294368" y="566627"/>
                  </a:lnTo>
                  <a:lnTo>
                    <a:pt x="1292781" y="562772"/>
                  </a:lnTo>
                  <a:lnTo>
                    <a:pt x="1291647" y="558691"/>
                  </a:lnTo>
                  <a:lnTo>
                    <a:pt x="1290966" y="554156"/>
                  </a:lnTo>
                  <a:lnTo>
                    <a:pt x="1290739" y="549848"/>
                  </a:lnTo>
                  <a:lnTo>
                    <a:pt x="1290739" y="538738"/>
                  </a:lnTo>
                  <a:lnTo>
                    <a:pt x="1266245" y="538738"/>
                  </a:lnTo>
                  <a:close/>
                  <a:moveTo>
                    <a:pt x="1433626" y="87976"/>
                  </a:moveTo>
                  <a:lnTo>
                    <a:pt x="1429316" y="88203"/>
                  </a:lnTo>
                  <a:lnTo>
                    <a:pt x="1425688" y="88656"/>
                  </a:lnTo>
                  <a:lnTo>
                    <a:pt x="1421832" y="89336"/>
                  </a:lnTo>
                  <a:lnTo>
                    <a:pt x="1417976" y="90243"/>
                  </a:lnTo>
                  <a:lnTo>
                    <a:pt x="1414347" y="91150"/>
                  </a:lnTo>
                  <a:lnTo>
                    <a:pt x="1410718" y="92511"/>
                  </a:lnTo>
                  <a:lnTo>
                    <a:pt x="1407316" y="93871"/>
                  </a:lnTo>
                  <a:lnTo>
                    <a:pt x="1403688" y="95458"/>
                  </a:lnTo>
                  <a:lnTo>
                    <a:pt x="1400286" y="97272"/>
                  </a:lnTo>
                  <a:lnTo>
                    <a:pt x="1397337" y="99086"/>
                  </a:lnTo>
                  <a:lnTo>
                    <a:pt x="1394162" y="101127"/>
                  </a:lnTo>
                  <a:lnTo>
                    <a:pt x="1390987" y="103168"/>
                  </a:lnTo>
                  <a:lnTo>
                    <a:pt x="1388265" y="105435"/>
                  </a:lnTo>
                  <a:lnTo>
                    <a:pt x="1385316" y="107929"/>
                  </a:lnTo>
                  <a:lnTo>
                    <a:pt x="1382822" y="110423"/>
                  </a:lnTo>
                  <a:lnTo>
                    <a:pt x="1380100" y="113371"/>
                  </a:lnTo>
                  <a:lnTo>
                    <a:pt x="1377605" y="116092"/>
                  </a:lnTo>
                  <a:lnTo>
                    <a:pt x="1375110" y="119039"/>
                  </a:lnTo>
                  <a:lnTo>
                    <a:pt x="1373069" y="122214"/>
                  </a:lnTo>
                  <a:lnTo>
                    <a:pt x="1371028" y="125161"/>
                  </a:lnTo>
                  <a:lnTo>
                    <a:pt x="1369213" y="128336"/>
                  </a:lnTo>
                  <a:lnTo>
                    <a:pt x="1367399" y="131737"/>
                  </a:lnTo>
                  <a:lnTo>
                    <a:pt x="1365811" y="135138"/>
                  </a:lnTo>
                  <a:lnTo>
                    <a:pt x="1364677" y="138766"/>
                  </a:lnTo>
                  <a:lnTo>
                    <a:pt x="1363317" y="142394"/>
                  </a:lnTo>
                  <a:lnTo>
                    <a:pt x="1362183" y="146022"/>
                  </a:lnTo>
                  <a:lnTo>
                    <a:pt x="1361502" y="149650"/>
                  </a:lnTo>
                  <a:lnTo>
                    <a:pt x="1360595" y="153504"/>
                  </a:lnTo>
                  <a:lnTo>
                    <a:pt x="1360141" y="157359"/>
                  </a:lnTo>
                  <a:lnTo>
                    <a:pt x="1359914" y="161213"/>
                  </a:lnTo>
                  <a:lnTo>
                    <a:pt x="1359914" y="165295"/>
                  </a:lnTo>
                  <a:lnTo>
                    <a:pt x="1359914" y="169376"/>
                  </a:lnTo>
                  <a:lnTo>
                    <a:pt x="1360141" y="173231"/>
                  </a:lnTo>
                  <a:lnTo>
                    <a:pt x="1360595" y="177085"/>
                  </a:lnTo>
                  <a:lnTo>
                    <a:pt x="1361502" y="180940"/>
                  </a:lnTo>
                  <a:lnTo>
                    <a:pt x="1362183" y="184568"/>
                  </a:lnTo>
                  <a:lnTo>
                    <a:pt x="1363317" y="188422"/>
                  </a:lnTo>
                  <a:lnTo>
                    <a:pt x="1364677" y="192050"/>
                  </a:lnTo>
                  <a:lnTo>
                    <a:pt x="1365811" y="195451"/>
                  </a:lnTo>
                  <a:lnTo>
                    <a:pt x="1367399" y="198852"/>
                  </a:lnTo>
                  <a:lnTo>
                    <a:pt x="1369213" y="202253"/>
                  </a:lnTo>
                  <a:lnTo>
                    <a:pt x="1371028" y="205655"/>
                  </a:lnTo>
                  <a:lnTo>
                    <a:pt x="1373069" y="208602"/>
                  </a:lnTo>
                  <a:lnTo>
                    <a:pt x="1375110" y="211777"/>
                  </a:lnTo>
                  <a:lnTo>
                    <a:pt x="1377605" y="214724"/>
                  </a:lnTo>
                  <a:lnTo>
                    <a:pt x="1380100" y="217445"/>
                  </a:lnTo>
                  <a:lnTo>
                    <a:pt x="1382822" y="220166"/>
                  </a:lnTo>
                  <a:lnTo>
                    <a:pt x="1385316" y="222660"/>
                  </a:lnTo>
                  <a:lnTo>
                    <a:pt x="1388265" y="225381"/>
                  </a:lnTo>
                  <a:lnTo>
                    <a:pt x="1390987" y="227422"/>
                  </a:lnTo>
                  <a:lnTo>
                    <a:pt x="1394162" y="229689"/>
                  </a:lnTo>
                  <a:lnTo>
                    <a:pt x="1397337" y="231730"/>
                  </a:lnTo>
                  <a:lnTo>
                    <a:pt x="1400286" y="233544"/>
                  </a:lnTo>
                  <a:lnTo>
                    <a:pt x="1403688" y="235131"/>
                  </a:lnTo>
                  <a:lnTo>
                    <a:pt x="1407316" y="236718"/>
                  </a:lnTo>
                  <a:lnTo>
                    <a:pt x="1410718" y="238305"/>
                  </a:lnTo>
                  <a:lnTo>
                    <a:pt x="1414347" y="239212"/>
                  </a:lnTo>
                  <a:lnTo>
                    <a:pt x="1417976" y="240346"/>
                  </a:lnTo>
                  <a:lnTo>
                    <a:pt x="1421832" y="241253"/>
                  </a:lnTo>
                  <a:lnTo>
                    <a:pt x="1425688" y="241933"/>
                  </a:lnTo>
                  <a:lnTo>
                    <a:pt x="1429316" y="242387"/>
                  </a:lnTo>
                  <a:lnTo>
                    <a:pt x="1433626" y="242613"/>
                  </a:lnTo>
                  <a:lnTo>
                    <a:pt x="1437481" y="242840"/>
                  </a:lnTo>
                  <a:lnTo>
                    <a:pt x="1441337" y="242613"/>
                  </a:lnTo>
                  <a:lnTo>
                    <a:pt x="1445419" y="242387"/>
                  </a:lnTo>
                  <a:lnTo>
                    <a:pt x="1449275" y="241933"/>
                  </a:lnTo>
                  <a:lnTo>
                    <a:pt x="1452904" y="241253"/>
                  </a:lnTo>
                  <a:lnTo>
                    <a:pt x="1456986" y="240346"/>
                  </a:lnTo>
                  <a:lnTo>
                    <a:pt x="1460615" y="239212"/>
                  </a:lnTo>
                  <a:lnTo>
                    <a:pt x="1464244" y="238305"/>
                  </a:lnTo>
                  <a:lnTo>
                    <a:pt x="1467419" y="236718"/>
                  </a:lnTo>
                  <a:lnTo>
                    <a:pt x="1471048" y="235131"/>
                  </a:lnTo>
                  <a:lnTo>
                    <a:pt x="1474224" y="233544"/>
                  </a:lnTo>
                  <a:lnTo>
                    <a:pt x="1477626" y="231730"/>
                  </a:lnTo>
                  <a:lnTo>
                    <a:pt x="1480801" y="229689"/>
                  </a:lnTo>
                  <a:lnTo>
                    <a:pt x="1483749" y="227422"/>
                  </a:lnTo>
                  <a:lnTo>
                    <a:pt x="1486698" y="225381"/>
                  </a:lnTo>
                  <a:lnTo>
                    <a:pt x="1489646" y="222660"/>
                  </a:lnTo>
                  <a:lnTo>
                    <a:pt x="1492141" y="220166"/>
                  </a:lnTo>
                  <a:lnTo>
                    <a:pt x="1494636" y="217445"/>
                  </a:lnTo>
                  <a:lnTo>
                    <a:pt x="1497131" y="214724"/>
                  </a:lnTo>
                  <a:lnTo>
                    <a:pt x="1499399" y="211777"/>
                  </a:lnTo>
                  <a:lnTo>
                    <a:pt x="1501667" y="208602"/>
                  </a:lnTo>
                  <a:lnTo>
                    <a:pt x="1503482" y="205655"/>
                  </a:lnTo>
                  <a:lnTo>
                    <a:pt x="1505523" y="202253"/>
                  </a:lnTo>
                  <a:lnTo>
                    <a:pt x="1507110" y="198852"/>
                  </a:lnTo>
                  <a:lnTo>
                    <a:pt x="1508698" y="195451"/>
                  </a:lnTo>
                  <a:lnTo>
                    <a:pt x="1510286" y="192050"/>
                  </a:lnTo>
                  <a:lnTo>
                    <a:pt x="1511420" y="188422"/>
                  </a:lnTo>
                  <a:lnTo>
                    <a:pt x="1512327" y="184568"/>
                  </a:lnTo>
                  <a:lnTo>
                    <a:pt x="1513461" y="180940"/>
                  </a:lnTo>
                  <a:lnTo>
                    <a:pt x="1513915" y="177085"/>
                  </a:lnTo>
                  <a:lnTo>
                    <a:pt x="1514368" y="173231"/>
                  </a:lnTo>
                  <a:lnTo>
                    <a:pt x="1514595" y="169376"/>
                  </a:lnTo>
                  <a:lnTo>
                    <a:pt x="1515049" y="165295"/>
                  </a:lnTo>
                  <a:lnTo>
                    <a:pt x="1514595" y="161213"/>
                  </a:lnTo>
                  <a:lnTo>
                    <a:pt x="1514368" y="157359"/>
                  </a:lnTo>
                  <a:lnTo>
                    <a:pt x="1513915" y="153504"/>
                  </a:lnTo>
                  <a:lnTo>
                    <a:pt x="1513461" y="149650"/>
                  </a:lnTo>
                  <a:lnTo>
                    <a:pt x="1512327" y="146022"/>
                  </a:lnTo>
                  <a:lnTo>
                    <a:pt x="1511420" y="142394"/>
                  </a:lnTo>
                  <a:lnTo>
                    <a:pt x="1510286" y="138766"/>
                  </a:lnTo>
                  <a:lnTo>
                    <a:pt x="1508698" y="135138"/>
                  </a:lnTo>
                  <a:lnTo>
                    <a:pt x="1507110" y="131737"/>
                  </a:lnTo>
                  <a:lnTo>
                    <a:pt x="1505523" y="128336"/>
                  </a:lnTo>
                  <a:lnTo>
                    <a:pt x="1503482" y="125161"/>
                  </a:lnTo>
                  <a:lnTo>
                    <a:pt x="1501667" y="122214"/>
                  </a:lnTo>
                  <a:lnTo>
                    <a:pt x="1499399" y="119039"/>
                  </a:lnTo>
                  <a:lnTo>
                    <a:pt x="1497131" y="116092"/>
                  </a:lnTo>
                  <a:lnTo>
                    <a:pt x="1494636" y="113371"/>
                  </a:lnTo>
                  <a:lnTo>
                    <a:pt x="1492141" y="110423"/>
                  </a:lnTo>
                  <a:lnTo>
                    <a:pt x="1489646" y="107929"/>
                  </a:lnTo>
                  <a:lnTo>
                    <a:pt x="1486698" y="105435"/>
                  </a:lnTo>
                  <a:lnTo>
                    <a:pt x="1483749" y="103168"/>
                  </a:lnTo>
                  <a:lnTo>
                    <a:pt x="1480801" y="101127"/>
                  </a:lnTo>
                  <a:lnTo>
                    <a:pt x="1477626" y="99086"/>
                  </a:lnTo>
                  <a:lnTo>
                    <a:pt x="1474224" y="97272"/>
                  </a:lnTo>
                  <a:lnTo>
                    <a:pt x="1471048" y="95458"/>
                  </a:lnTo>
                  <a:lnTo>
                    <a:pt x="1467419" y="93871"/>
                  </a:lnTo>
                  <a:lnTo>
                    <a:pt x="1464244" y="92511"/>
                  </a:lnTo>
                  <a:lnTo>
                    <a:pt x="1460615" y="91150"/>
                  </a:lnTo>
                  <a:lnTo>
                    <a:pt x="1456986" y="90243"/>
                  </a:lnTo>
                  <a:lnTo>
                    <a:pt x="1452904" y="89336"/>
                  </a:lnTo>
                  <a:lnTo>
                    <a:pt x="1449275" y="88656"/>
                  </a:lnTo>
                  <a:lnTo>
                    <a:pt x="1445419" y="88203"/>
                  </a:lnTo>
                  <a:lnTo>
                    <a:pt x="1441337" y="87976"/>
                  </a:lnTo>
                  <a:lnTo>
                    <a:pt x="1437481" y="87976"/>
                  </a:lnTo>
                  <a:lnTo>
                    <a:pt x="1433626" y="87976"/>
                  </a:lnTo>
                  <a:close/>
                  <a:moveTo>
                    <a:pt x="1330430" y="0"/>
                  </a:moveTo>
                  <a:lnTo>
                    <a:pt x="1334739" y="0"/>
                  </a:lnTo>
                  <a:lnTo>
                    <a:pt x="1539997" y="0"/>
                  </a:lnTo>
                  <a:lnTo>
                    <a:pt x="1544533" y="0"/>
                  </a:lnTo>
                  <a:lnTo>
                    <a:pt x="1548842" y="681"/>
                  </a:lnTo>
                  <a:lnTo>
                    <a:pt x="1553152" y="1814"/>
                  </a:lnTo>
                  <a:lnTo>
                    <a:pt x="1557234" y="3401"/>
                  </a:lnTo>
                  <a:lnTo>
                    <a:pt x="1560863" y="5215"/>
                  </a:lnTo>
                  <a:lnTo>
                    <a:pt x="1564492" y="7483"/>
                  </a:lnTo>
                  <a:lnTo>
                    <a:pt x="1568121" y="9750"/>
                  </a:lnTo>
                  <a:lnTo>
                    <a:pt x="1571296" y="12698"/>
                  </a:lnTo>
                  <a:lnTo>
                    <a:pt x="1574017" y="15872"/>
                  </a:lnTo>
                  <a:lnTo>
                    <a:pt x="1576512" y="19273"/>
                  </a:lnTo>
                  <a:lnTo>
                    <a:pt x="1578780" y="22901"/>
                  </a:lnTo>
                  <a:lnTo>
                    <a:pt x="1580595" y="26756"/>
                  </a:lnTo>
                  <a:lnTo>
                    <a:pt x="1582182" y="30837"/>
                  </a:lnTo>
                  <a:lnTo>
                    <a:pt x="1583090" y="34919"/>
                  </a:lnTo>
                  <a:lnTo>
                    <a:pt x="1583997" y="39453"/>
                  </a:lnTo>
                  <a:lnTo>
                    <a:pt x="1583997" y="43761"/>
                  </a:lnTo>
                  <a:lnTo>
                    <a:pt x="1583997" y="450762"/>
                  </a:lnTo>
                  <a:lnTo>
                    <a:pt x="2742963" y="450762"/>
                  </a:lnTo>
                  <a:lnTo>
                    <a:pt x="2749768" y="450762"/>
                  </a:lnTo>
                  <a:lnTo>
                    <a:pt x="2756345" y="451442"/>
                  </a:lnTo>
                  <a:lnTo>
                    <a:pt x="2762922" y="452349"/>
                  </a:lnTo>
                  <a:lnTo>
                    <a:pt x="2769499" y="453483"/>
                  </a:lnTo>
                  <a:lnTo>
                    <a:pt x="2775623" y="455070"/>
                  </a:lnTo>
                  <a:lnTo>
                    <a:pt x="2782200" y="456884"/>
                  </a:lnTo>
                  <a:lnTo>
                    <a:pt x="2788097" y="458925"/>
                  </a:lnTo>
                  <a:lnTo>
                    <a:pt x="2793994" y="461192"/>
                  </a:lnTo>
                  <a:lnTo>
                    <a:pt x="2799891" y="463686"/>
                  </a:lnTo>
                  <a:lnTo>
                    <a:pt x="2805788" y="466634"/>
                  </a:lnTo>
                  <a:lnTo>
                    <a:pt x="2811231" y="470035"/>
                  </a:lnTo>
                  <a:lnTo>
                    <a:pt x="2816675" y="473436"/>
                  </a:lnTo>
                  <a:lnTo>
                    <a:pt x="2821664" y="477064"/>
                  </a:lnTo>
                  <a:lnTo>
                    <a:pt x="2826654" y="480919"/>
                  </a:lnTo>
                  <a:lnTo>
                    <a:pt x="2831417" y="485000"/>
                  </a:lnTo>
                  <a:lnTo>
                    <a:pt x="2835953" y="489535"/>
                  </a:lnTo>
                  <a:lnTo>
                    <a:pt x="2840489" y="494070"/>
                  </a:lnTo>
                  <a:lnTo>
                    <a:pt x="2844571" y="498831"/>
                  </a:lnTo>
                  <a:lnTo>
                    <a:pt x="2848427" y="504046"/>
                  </a:lnTo>
                  <a:lnTo>
                    <a:pt x="2852056" y="509261"/>
                  </a:lnTo>
                  <a:lnTo>
                    <a:pt x="2855685" y="514249"/>
                  </a:lnTo>
                  <a:lnTo>
                    <a:pt x="2858860" y="520145"/>
                  </a:lnTo>
                  <a:lnTo>
                    <a:pt x="2861809" y="525813"/>
                  </a:lnTo>
                  <a:lnTo>
                    <a:pt x="2864530" y="531482"/>
                  </a:lnTo>
                  <a:lnTo>
                    <a:pt x="2866798" y="537377"/>
                  </a:lnTo>
                  <a:lnTo>
                    <a:pt x="2869066" y="543726"/>
                  </a:lnTo>
                  <a:lnTo>
                    <a:pt x="2870881" y="549848"/>
                  </a:lnTo>
                  <a:lnTo>
                    <a:pt x="2872015" y="556423"/>
                  </a:lnTo>
                  <a:lnTo>
                    <a:pt x="2873375" y="562772"/>
                  </a:lnTo>
                  <a:lnTo>
                    <a:pt x="2874056" y="569348"/>
                  </a:lnTo>
                  <a:lnTo>
                    <a:pt x="2874736" y="575923"/>
                  </a:lnTo>
                  <a:lnTo>
                    <a:pt x="2874963" y="582725"/>
                  </a:lnTo>
                  <a:lnTo>
                    <a:pt x="2874963" y="2311400"/>
                  </a:lnTo>
                  <a:lnTo>
                    <a:pt x="0" y="2311400"/>
                  </a:lnTo>
                  <a:lnTo>
                    <a:pt x="0" y="582725"/>
                  </a:lnTo>
                  <a:lnTo>
                    <a:pt x="227" y="575923"/>
                  </a:lnTo>
                  <a:lnTo>
                    <a:pt x="680" y="569348"/>
                  </a:lnTo>
                  <a:lnTo>
                    <a:pt x="1588" y="562772"/>
                  </a:lnTo>
                  <a:lnTo>
                    <a:pt x="2722" y="556423"/>
                  </a:lnTo>
                  <a:lnTo>
                    <a:pt x="4082" y="549848"/>
                  </a:lnTo>
                  <a:lnTo>
                    <a:pt x="5897" y="543726"/>
                  </a:lnTo>
                  <a:lnTo>
                    <a:pt x="7938" y="537377"/>
                  </a:lnTo>
                  <a:lnTo>
                    <a:pt x="10206" y="531482"/>
                  </a:lnTo>
                  <a:lnTo>
                    <a:pt x="13154" y="525813"/>
                  </a:lnTo>
                  <a:lnTo>
                    <a:pt x="16103" y="520145"/>
                  </a:lnTo>
                  <a:lnTo>
                    <a:pt x="19051" y="514249"/>
                  </a:lnTo>
                  <a:lnTo>
                    <a:pt x="22453" y="509261"/>
                  </a:lnTo>
                  <a:lnTo>
                    <a:pt x="26309" y="504046"/>
                  </a:lnTo>
                  <a:lnTo>
                    <a:pt x="30165" y="498831"/>
                  </a:lnTo>
                  <a:lnTo>
                    <a:pt x="34474" y="494070"/>
                  </a:lnTo>
                  <a:lnTo>
                    <a:pt x="38783" y="489535"/>
                  </a:lnTo>
                  <a:lnTo>
                    <a:pt x="43319" y="485000"/>
                  </a:lnTo>
                  <a:lnTo>
                    <a:pt x="48082" y="480919"/>
                  </a:lnTo>
                  <a:lnTo>
                    <a:pt x="53072" y="477064"/>
                  </a:lnTo>
                  <a:lnTo>
                    <a:pt x="58288" y="473436"/>
                  </a:lnTo>
                  <a:lnTo>
                    <a:pt x="63732" y="470035"/>
                  </a:lnTo>
                  <a:lnTo>
                    <a:pt x="69175" y="466634"/>
                  </a:lnTo>
                  <a:lnTo>
                    <a:pt x="74845" y="463686"/>
                  </a:lnTo>
                  <a:lnTo>
                    <a:pt x="80742" y="461192"/>
                  </a:lnTo>
                  <a:lnTo>
                    <a:pt x="86866" y="458925"/>
                  </a:lnTo>
                  <a:lnTo>
                    <a:pt x="92763" y="456884"/>
                  </a:lnTo>
                  <a:lnTo>
                    <a:pt x="99340" y="455070"/>
                  </a:lnTo>
                  <a:lnTo>
                    <a:pt x="105464" y="453483"/>
                  </a:lnTo>
                  <a:lnTo>
                    <a:pt x="112041" y="452349"/>
                  </a:lnTo>
                  <a:lnTo>
                    <a:pt x="118618" y="451442"/>
                  </a:lnTo>
                  <a:lnTo>
                    <a:pt x="125195" y="450762"/>
                  </a:lnTo>
                  <a:lnTo>
                    <a:pt x="132000" y="450762"/>
                  </a:lnTo>
                  <a:lnTo>
                    <a:pt x="1290739" y="450762"/>
                  </a:lnTo>
                  <a:lnTo>
                    <a:pt x="1290739" y="43761"/>
                  </a:lnTo>
                  <a:lnTo>
                    <a:pt x="1290966" y="39453"/>
                  </a:lnTo>
                  <a:lnTo>
                    <a:pt x="1291647" y="34919"/>
                  </a:lnTo>
                  <a:lnTo>
                    <a:pt x="1292781" y="30837"/>
                  </a:lnTo>
                  <a:lnTo>
                    <a:pt x="1294368" y="26756"/>
                  </a:lnTo>
                  <a:lnTo>
                    <a:pt x="1296183" y="22901"/>
                  </a:lnTo>
                  <a:lnTo>
                    <a:pt x="1298224" y="19273"/>
                  </a:lnTo>
                  <a:lnTo>
                    <a:pt x="1300719" y="15872"/>
                  </a:lnTo>
                  <a:lnTo>
                    <a:pt x="1303667" y="12698"/>
                  </a:lnTo>
                  <a:lnTo>
                    <a:pt x="1306842" y="9750"/>
                  </a:lnTo>
                  <a:lnTo>
                    <a:pt x="1310018" y="7483"/>
                  </a:lnTo>
                  <a:lnTo>
                    <a:pt x="1313647" y="5215"/>
                  </a:lnTo>
                  <a:lnTo>
                    <a:pt x="1317729" y="3401"/>
                  </a:lnTo>
                  <a:lnTo>
                    <a:pt x="1321811" y="1814"/>
                  </a:lnTo>
                  <a:lnTo>
                    <a:pt x="1325894" y="681"/>
                  </a:lnTo>
                  <a:lnTo>
                    <a:pt x="13304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</p:grpSp>
      <p:sp>
        <p:nvSpPr>
          <p:cNvPr id="22" name="灯片编号占位符 2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121908" tIns="60953" rIns="121908" bIns="60953" rtlCol="0" anchor="ctr"/>
          <a:lstStyle/>
          <a:p>
            <a:fld id="{E050F338-EFDA-4F8E-882C-DA95E7E9D7D9}" type="slidenum">
              <a:rPr lang="zh-CN" altLang="en-US" smtClean="0"/>
              <a:t>16</a:t>
            </a:fld>
            <a:endParaRPr lang="zh-CN" altLang="en-US"/>
          </a:p>
        </p:txBody>
      </p:sp>
      <p:sp>
        <p:nvSpPr>
          <p:cNvPr id="23" name="išľíďè"/>
          <p:cNvSpPr/>
          <p:nvPr/>
        </p:nvSpPr>
        <p:spPr bwMode="auto">
          <a:xfrm>
            <a:off x="1581096" y="2844315"/>
            <a:ext cx="2560108" cy="666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容编辑文字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24" name="iSlíďè"/>
          <p:cNvSpPr txBox="1"/>
          <p:nvPr/>
        </p:nvSpPr>
        <p:spPr bwMode="auto">
          <a:xfrm>
            <a:off x="1617445" y="2424753"/>
            <a:ext cx="2623285" cy="41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标题文本预设</a:t>
            </a:r>
          </a:p>
        </p:txBody>
      </p:sp>
      <p:sp>
        <p:nvSpPr>
          <p:cNvPr id="25" name="išľíďè"/>
          <p:cNvSpPr/>
          <p:nvPr/>
        </p:nvSpPr>
        <p:spPr bwMode="auto">
          <a:xfrm>
            <a:off x="1153616" y="4234225"/>
            <a:ext cx="2560108" cy="666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容编辑文字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26" name="iSlíďè"/>
          <p:cNvSpPr txBox="1"/>
          <p:nvPr/>
        </p:nvSpPr>
        <p:spPr bwMode="auto">
          <a:xfrm>
            <a:off x="1189965" y="3814663"/>
            <a:ext cx="2623285" cy="41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标题文本预设</a:t>
            </a:r>
          </a:p>
        </p:txBody>
      </p:sp>
      <p:sp>
        <p:nvSpPr>
          <p:cNvPr id="27" name="išľíďè"/>
          <p:cNvSpPr/>
          <p:nvPr/>
        </p:nvSpPr>
        <p:spPr bwMode="auto">
          <a:xfrm>
            <a:off x="7187614" y="1180019"/>
            <a:ext cx="2560108" cy="666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容编辑文字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28" name="iSlíďè"/>
          <p:cNvSpPr txBox="1"/>
          <p:nvPr/>
        </p:nvSpPr>
        <p:spPr bwMode="auto">
          <a:xfrm>
            <a:off x="7197773" y="789087"/>
            <a:ext cx="2623285" cy="41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标题文本预设</a:t>
            </a:r>
          </a:p>
        </p:txBody>
      </p:sp>
      <p:sp>
        <p:nvSpPr>
          <p:cNvPr id="29" name="išľíďè"/>
          <p:cNvSpPr/>
          <p:nvPr/>
        </p:nvSpPr>
        <p:spPr bwMode="auto">
          <a:xfrm>
            <a:off x="8864014" y="3093108"/>
            <a:ext cx="2560108" cy="666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容编辑文字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30" name="iSlíďè"/>
          <p:cNvSpPr txBox="1"/>
          <p:nvPr/>
        </p:nvSpPr>
        <p:spPr bwMode="auto">
          <a:xfrm>
            <a:off x="8864014" y="2673546"/>
            <a:ext cx="2623285" cy="41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标题文本预设</a:t>
            </a:r>
          </a:p>
        </p:txBody>
      </p:sp>
      <p:sp>
        <p:nvSpPr>
          <p:cNvPr id="31" name="išľíďè"/>
          <p:cNvSpPr/>
          <p:nvPr/>
        </p:nvSpPr>
        <p:spPr bwMode="auto">
          <a:xfrm>
            <a:off x="8897824" y="4333018"/>
            <a:ext cx="2560108" cy="666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容编辑文字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32" name="iSlíďè"/>
          <p:cNvSpPr txBox="1"/>
          <p:nvPr/>
        </p:nvSpPr>
        <p:spPr bwMode="auto">
          <a:xfrm>
            <a:off x="8897824" y="3913456"/>
            <a:ext cx="2623285" cy="41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标题文本预设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3392983" y="1742279"/>
            <a:ext cx="5346284" cy="3682004"/>
            <a:chOff x="3033218" y="1945814"/>
            <a:chExt cx="6139039" cy="4227977"/>
          </a:xfrm>
        </p:grpSpPr>
        <p:grpSp>
          <p:nvGrpSpPr>
            <p:cNvPr id="2" name="组合 1"/>
            <p:cNvGrpSpPr/>
            <p:nvPr/>
          </p:nvGrpSpPr>
          <p:grpSpPr>
            <a:xfrm>
              <a:off x="4159780" y="1945814"/>
              <a:ext cx="3851024" cy="4227977"/>
              <a:chOff x="3119835" y="1459360"/>
              <a:chExt cx="2888268" cy="3170983"/>
            </a:xfrm>
          </p:grpSpPr>
          <p:grpSp>
            <p:nvGrpSpPr>
              <p:cNvPr id="4" name="组合 3"/>
              <p:cNvGrpSpPr/>
              <p:nvPr/>
            </p:nvGrpSpPr>
            <p:grpSpPr>
              <a:xfrm>
                <a:off x="3708758" y="1971672"/>
                <a:ext cx="1731780" cy="2658671"/>
                <a:chOff x="2043906" y="2184400"/>
                <a:chExt cx="2185988" cy="3355982"/>
              </a:xfrm>
            </p:grpSpPr>
            <p:grpSp>
              <p:nvGrpSpPr>
                <p:cNvPr id="30" name="组合 29"/>
                <p:cNvGrpSpPr>
                  <a:grpSpLocks noChangeAspect="1"/>
                </p:cNvGrpSpPr>
                <p:nvPr/>
              </p:nvGrpSpPr>
              <p:grpSpPr bwMode="auto">
                <a:xfrm>
                  <a:off x="2043906" y="2184400"/>
                  <a:ext cx="2185988" cy="2435225"/>
                  <a:chOff x="1068" y="723"/>
                  <a:chExt cx="1377" cy="1534"/>
                </a:xfrm>
              </p:grpSpPr>
              <p:sp>
                <p:nvSpPr>
                  <p:cNvPr id="48" name="任意多边形: 形状 47"/>
                  <p:cNvSpPr/>
                  <p:nvPr/>
                </p:nvSpPr>
                <p:spPr bwMode="auto">
                  <a:xfrm>
                    <a:off x="1068" y="723"/>
                    <a:ext cx="1377" cy="1534"/>
                  </a:xfrm>
                  <a:custGeom>
                    <a:avLst/>
                    <a:gdLst>
                      <a:gd name="T0" fmla="*/ 290 w 580"/>
                      <a:gd name="T1" fmla="*/ 0 h 646"/>
                      <a:gd name="T2" fmla="*/ 290 w 580"/>
                      <a:gd name="T3" fmla="*/ 0 h 646"/>
                      <a:gd name="T4" fmla="*/ 290 w 580"/>
                      <a:gd name="T5" fmla="*/ 0 h 646"/>
                      <a:gd name="T6" fmla="*/ 289 w 580"/>
                      <a:gd name="T7" fmla="*/ 0 h 646"/>
                      <a:gd name="T8" fmla="*/ 289 w 580"/>
                      <a:gd name="T9" fmla="*/ 0 h 646"/>
                      <a:gd name="T10" fmla="*/ 0 w 580"/>
                      <a:gd name="T11" fmla="*/ 290 h 646"/>
                      <a:gd name="T12" fmla="*/ 58 w 580"/>
                      <a:gd name="T13" fmla="*/ 464 h 646"/>
                      <a:gd name="T14" fmla="*/ 175 w 580"/>
                      <a:gd name="T15" fmla="*/ 646 h 646"/>
                      <a:gd name="T16" fmla="*/ 405 w 580"/>
                      <a:gd name="T17" fmla="*/ 646 h 646"/>
                      <a:gd name="T18" fmla="*/ 521 w 580"/>
                      <a:gd name="T19" fmla="*/ 464 h 646"/>
                      <a:gd name="T20" fmla="*/ 580 w 580"/>
                      <a:gd name="T21" fmla="*/ 290 h 646"/>
                      <a:gd name="T22" fmla="*/ 290 w 580"/>
                      <a:gd name="T23" fmla="*/ 0 h 6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580" h="646">
                        <a:moveTo>
                          <a:pt x="290" y="0"/>
                        </a:moveTo>
                        <a:cubicBezTo>
                          <a:pt x="290" y="0"/>
                          <a:pt x="290" y="0"/>
                          <a:pt x="290" y="0"/>
                        </a:cubicBezTo>
                        <a:cubicBezTo>
                          <a:pt x="290" y="0"/>
                          <a:pt x="290" y="0"/>
                          <a:pt x="290" y="0"/>
                        </a:cubicBezTo>
                        <a:cubicBezTo>
                          <a:pt x="290" y="0"/>
                          <a:pt x="290" y="0"/>
                          <a:pt x="289" y="0"/>
                        </a:cubicBezTo>
                        <a:cubicBezTo>
                          <a:pt x="289" y="0"/>
                          <a:pt x="289" y="0"/>
                          <a:pt x="289" y="0"/>
                        </a:cubicBezTo>
                        <a:cubicBezTo>
                          <a:pt x="129" y="0"/>
                          <a:pt x="0" y="130"/>
                          <a:pt x="0" y="290"/>
                        </a:cubicBezTo>
                        <a:cubicBezTo>
                          <a:pt x="0" y="355"/>
                          <a:pt x="21" y="416"/>
                          <a:pt x="58" y="464"/>
                        </a:cubicBezTo>
                        <a:cubicBezTo>
                          <a:pt x="84" y="499"/>
                          <a:pt x="164" y="583"/>
                          <a:pt x="175" y="646"/>
                        </a:cubicBezTo>
                        <a:cubicBezTo>
                          <a:pt x="405" y="646"/>
                          <a:pt x="405" y="646"/>
                          <a:pt x="405" y="646"/>
                        </a:cubicBezTo>
                        <a:cubicBezTo>
                          <a:pt x="415" y="583"/>
                          <a:pt x="495" y="499"/>
                          <a:pt x="521" y="464"/>
                        </a:cubicBezTo>
                        <a:cubicBezTo>
                          <a:pt x="558" y="416"/>
                          <a:pt x="580" y="355"/>
                          <a:pt x="580" y="290"/>
                        </a:cubicBezTo>
                        <a:cubicBezTo>
                          <a:pt x="580" y="130"/>
                          <a:pt x="450" y="0"/>
                          <a:pt x="290" y="0"/>
                        </a:cubicBez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</a:ln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Noto Sans S Chinese Light" panose="020B0300000000000000" pitchFamily="34" charset="-122"/>
                      <a:ea typeface="Noto Sans S Chinese Light" panose="020B0300000000000000" pitchFamily="34" charset="-122"/>
                      <a:cs typeface="+mn-ea"/>
                      <a:sym typeface="Arial" panose="020B0604020202020204"/>
                    </a:endParaRPr>
                  </a:p>
                </p:txBody>
              </p:sp>
              <p:sp>
                <p:nvSpPr>
                  <p:cNvPr id="49" name="任意多边形: 形状 48"/>
                  <p:cNvSpPr/>
                  <p:nvPr/>
                </p:nvSpPr>
                <p:spPr bwMode="auto">
                  <a:xfrm>
                    <a:off x="1555" y="1599"/>
                    <a:ext cx="401" cy="658"/>
                  </a:xfrm>
                  <a:custGeom>
                    <a:avLst/>
                    <a:gdLst>
                      <a:gd name="T0" fmla="*/ 165 w 169"/>
                      <a:gd name="T1" fmla="*/ 0 h 277"/>
                      <a:gd name="T2" fmla="*/ 161 w 169"/>
                      <a:gd name="T3" fmla="*/ 3 h 277"/>
                      <a:gd name="T4" fmla="*/ 159 w 169"/>
                      <a:gd name="T5" fmla="*/ 10 h 277"/>
                      <a:gd name="T6" fmla="*/ 129 w 169"/>
                      <a:gd name="T7" fmla="*/ 10 h 277"/>
                      <a:gd name="T8" fmla="*/ 123 w 169"/>
                      <a:gd name="T9" fmla="*/ 6 h 277"/>
                      <a:gd name="T10" fmla="*/ 46 w 169"/>
                      <a:gd name="T11" fmla="*/ 6 h 277"/>
                      <a:gd name="T12" fmla="*/ 41 w 169"/>
                      <a:gd name="T13" fmla="*/ 10 h 277"/>
                      <a:gd name="T14" fmla="*/ 10 w 169"/>
                      <a:gd name="T15" fmla="*/ 10 h 277"/>
                      <a:gd name="T16" fmla="*/ 9 w 169"/>
                      <a:gd name="T17" fmla="*/ 3 h 277"/>
                      <a:gd name="T18" fmla="*/ 4 w 169"/>
                      <a:gd name="T19" fmla="*/ 0 h 277"/>
                      <a:gd name="T20" fmla="*/ 1 w 169"/>
                      <a:gd name="T21" fmla="*/ 5 h 277"/>
                      <a:gd name="T22" fmla="*/ 47 w 169"/>
                      <a:gd name="T23" fmla="*/ 201 h 277"/>
                      <a:gd name="T24" fmla="*/ 41 w 169"/>
                      <a:gd name="T25" fmla="*/ 277 h 277"/>
                      <a:gd name="T26" fmla="*/ 128 w 169"/>
                      <a:gd name="T27" fmla="*/ 277 h 277"/>
                      <a:gd name="T28" fmla="*/ 122 w 169"/>
                      <a:gd name="T29" fmla="*/ 201 h 277"/>
                      <a:gd name="T30" fmla="*/ 168 w 169"/>
                      <a:gd name="T31" fmla="*/ 5 h 277"/>
                      <a:gd name="T32" fmla="*/ 165 w 169"/>
                      <a:gd name="T33" fmla="*/ 0 h 277"/>
                      <a:gd name="T34" fmla="*/ 101 w 169"/>
                      <a:gd name="T35" fmla="*/ 180 h 277"/>
                      <a:gd name="T36" fmla="*/ 69 w 169"/>
                      <a:gd name="T37" fmla="*/ 180 h 277"/>
                      <a:gd name="T38" fmla="*/ 69 w 169"/>
                      <a:gd name="T39" fmla="*/ 112 h 277"/>
                      <a:gd name="T40" fmla="*/ 101 w 169"/>
                      <a:gd name="T41" fmla="*/ 112 h 277"/>
                      <a:gd name="T42" fmla="*/ 101 w 169"/>
                      <a:gd name="T43" fmla="*/ 180 h 277"/>
                      <a:gd name="T44" fmla="*/ 119 w 169"/>
                      <a:gd name="T45" fmla="*/ 180 h 277"/>
                      <a:gd name="T46" fmla="*/ 113 w 169"/>
                      <a:gd name="T47" fmla="*/ 180 h 277"/>
                      <a:gd name="T48" fmla="*/ 113 w 169"/>
                      <a:gd name="T49" fmla="*/ 100 h 277"/>
                      <a:gd name="T50" fmla="*/ 107 w 169"/>
                      <a:gd name="T51" fmla="*/ 94 h 277"/>
                      <a:gd name="T52" fmla="*/ 101 w 169"/>
                      <a:gd name="T53" fmla="*/ 100 h 277"/>
                      <a:gd name="T54" fmla="*/ 101 w 169"/>
                      <a:gd name="T55" fmla="*/ 104 h 277"/>
                      <a:gd name="T56" fmla="*/ 69 w 169"/>
                      <a:gd name="T57" fmla="*/ 104 h 277"/>
                      <a:gd name="T58" fmla="*/ 69 w 169"/>
                      <a:gd name="T59" fmla="*/ 100 h 277"/>
                      <a:gd name="T60" fmla="*/ 63 w 169"/>
                      <a:gd name="T61" fmla="*/ 94 h 277"/>
                      <a:gd name="T62" fmla="*/ 57 w 169"/>
                      <a:gd name="T63" fmla="*/ 100 h 277"/>
                      <a:gd name="T64" fmla="*/ 57 w 169"/>
                      <a:gd name="T65" fmla="*/ 180 h 277"/>
                      <a:gd name="T66" fmla="*/ 50 w 169"/>
                      <a:gd name="T67" fmla="*/ 180 h 277"/>
                      <a:gd name="T68" fmla="*/ 11 w 169"/>
                      <a:gd name="T69" fmla="*/ 14 h 277"/>
                      <a:gd name="T70" fmla="*/ 41 w 169"/>
                      <a:gd name="T71" fmla="*/ 14 h 277"/>
                      <a:gd name="T72" fmla="*/ 46 w 169"/>
                      <a:gd name="T73" fmla="*/ 18 h 277"/>
                      <a:gd name="T74" fmla="*/ 123 w 169"/>
                      <a:gd name="T75" fmla="*/ 18 h 277"/>
                      <a:gd name="T76" fmla="*/ 129 w 169"/>
                      <a:gd name="T77" fmla="*/ 14 h 277"/>
                      <a:gd name="T78" fmla="*/ 158 w 169"/>
                      <a:gd name="T79" fmla="*/ 14 h 277"/>
                      <a:gd name="T80" fmla="*/ 119 w 169"/>
                      <a:gd name="T81" fmla="*/ 180 h 2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</a:cxnLst>
                    <a:rect l="0" t="0" r="r" b="b"/>
                    <a:pathLst>
                      <a:path w="169" h="277">
                        <a:moveTo>
                          <a:pt x="165" y="0"/>
                        </a:moveTo>
                        <a:cubicBezTo>
                          <a:pt x="163" y="0"/>
                          <a:pt x="161" y="1"/>
                          <a:pt x="161" y="3"/>
                        </a:cubicBezTo>
                        <a:cubicBezTo>
                          <a:pt x="159" y="10"/>
                          <a:pt x="159" y="10"/>
                          <a:pt x="159" y="10"/>
                        </a:cubicBezTo>
                        <a:cubicBezTo>
                          <a:pt x="129" y="10"/>
                          <a:pt x="129" y="10"/>
                          <a:pt x="129" y="10"/>
                        </a:cubicBezTo>
                        <a:cubicBezTo>
                          <a:pt x="128" y="8"/>
                          <a:pt x="126" y="6"/>
                          <a:pt x="123" y="6"/>
                        </a:cubicBezTo>
                        <a:cubicBezTo>
                          <a:pt x="46" y="6"/>
                          <a:pt x="46" y="6"/>
                          <a:pt x="46" y="6"/>
                        </a:cubicBezTo>
                        <a:cubicBezTo>
                          <a:pt x="44" y="6"/>
                          <a:pt x="41" y="8"/>
                          <a:pt x="41" y="10"/>
                        </a:cubicBezTo>
                        <a:cubicBezTo>
                          <a:pt x="10" y="10"/>
                          <a:pt x="10" y="10"/>
                          <a:pt x="10" y="10"/>
                        </a:cubicBezTo>
                        <a:cubicBezTo>
                          <a:pt x="9" y="3"/>
                          <a:pt x="9" y="3"/>
                          <a:pt x="9" y="3"/>
                        </a:cubicBezTo>
                        <a:cubicBezTo>
                          <a:pt x="8" y="1"/>
                          <a:pt x="6" y="0"/>
                          <a:pt x="4" y="0"/>
                        </a:cubicBezTo>
                        <a:cubicBezTo>
                          <a:pt x="2" y="1"/>
                          <a:pt x="0" y="3"/>
                          <a:pt x="1" y="5"/>
                        </a:cubicBezTo>
                        <a:cubicBezTo>
                          <a:pt x="47" y="201"/>
                          <a:pt x="47" y="201"/>
                          <a:pt x="47" y="201"/>
                        </a:cubicBezTo>
                        <a:cubicBezTo>
                          <a:pt x="41" y="277"/>
                          <a:pt x="41" y="277"/>
                          <a:pt x="41" y="277"/>
                        </a:cubicBezTo>
                        <a:cubicBezTo>
                          <a:pt x="128" y="277"/>
                          <a:pt x="128" y="277"/>
                          <a:pt x="128" y="277"/>
                        </a:cubicBezTo>
                        <a:cubicBezTo>
                          <a:pt x="122" y="201"/>
                          <a:pt x="122" y="201"/>
                          <a:pt x="122" y="201"/>
                        </a:cubicBezTo>
                        <a:cubicBezTo>
                          <a:pt x="168" y="5"/>
                          <a:pt x="168" y="5"/>
                          <a:pt x="168" y="5"/>
                        </a:cubicBezTo>
                        <a:cubicBezTo>
                          <a:pt x="169" y="3"/>
                          <a:pt x="168" y="1"/>
                          <a:pt x="165" y="0"/>
                        </a:cubicBezTo>
                        <a:close/>
                        <a:moveTo>
                          <a:pt x="101" y="180"/>
                        </a:moveTo>
                        <a:cubicBezTo>
                          <a:pt x="69" y="180"/>
                          <a:pt x="69" y="180"/>
                          <a:pt x="69" y="180"/>
                        </a:cubicBezTo>
                        <a:cubicBezTo>
                          <a:pt x="69" y="112"/>
                          <a:pt x="69" y="112"/>
                          <a:pt x="69" y="112"/>
                        </a:cubicBezTo>
                        <a:cubicBezTo>
                          <a:pt x="101" y="112"/>
                          <a:pt x="101" y="112"/>
                          <a:pt x="101" y="112"/>
                        </a:cubicBezTo>
                        <a:lnTo>
                          <a:pt x="101" y="180"/>
                        </a:lnTo>
                        <a:close/>
                        <a:moveTo>
                          <a:pt x="119" y="180"/>
                        </a:moveTo>
                        <a:cubicBezTo>
                          <a:pt x="113" y="180"/>
                          <a:pt x="113" y="180"/>
                          <a:pt x="113" y="180"/>
                        </a:cubicBezTo>
                        <a:cubicBezTo>
                          <a:pt x="113" y="100"/>
                          <a:pt x="113" y="100"/>
                          <a:pt x="113" y="100"/>
                        </a:cubicBezTo>
                        <a:cubicBezTo>
                          <a:pt x="113" y="97"/>
                          <a:pt x="110" y="94"/>
                          <a:pt x="107" y="94"/>
                        </a:cubicBezTo>
                        <a:cubicBezTo>
                          <a:pt x="103" y="94"/>
                          <a:pt x="101" y="97"/>
                          <a:pt x="101" y="100"/>
                        </a:cubicBezTo>
                        <a:cubicBezTo>
                          <a:pt x="101" y="104"/>
                          <a:pt x="101" y="104"/>
                          <a:pt x="101" y="104"/>
                        </a:cubicBezTo>
                        <a:cubicBezTo>
                          <a:pt x="69" y="104"/>
                          <a:pt x="69" y="104"/>
                          <a:pt x="69" y="104"/>
                        </a:cubicBezTo>
                        <a:cubicBezTo>
                          <a:pt x="69" y="100"/>
                          <a:pt x="69" y="100"/>
                          <a:pt x="69" y="100"/>
                        </a:cubicBezTo>
                        <a:cubicBezTo>
                          <a:pt x="69" y="97"/>
                          <a:pt x="66" y="94"/>
                          <a:pt x="63" y="94"/>
                        </a:cubicBezTo>
                        <a:cubicBezTo>
                          <a:pt x="59" y="94"/>
                          <a:pt x="57" y="97"/>
                          <a:pt x="57" y="100"/>
                        </a:cubicBezTo>
                        <a:cubicBezTo>
                          <a:pt x="57" y="180"/>
                          <a:pt x="57" y="180"/>
                          <a:pt x="57" y="180"/>
                        </a:cubicBezTo>
                        <a:cubicBezTo>
                          <a:pt x="50" y="180"/>
                          <a:pt x="50" y="180"/>
                          <a:pt x="50" y="180"/>
                        </a:cubicBezTo>
                        <a:cubicBezTo>
                          <a:pt x="11" y="14"/>
                          <a:pt x="11" y="14"/>
                          <a:pt x="11" y="14"/>
                        </a:cubicBezTo>
                        <a:cubicBezTo>
                          <a:pt x="41" y="14"/>
                          <a:pt x="41" y="14"/>
                          <a:pt x="41" y="14"/>
                        </a:cubicBezTo>
                        <a:cubicBezTo>
                          <a:pt x="41" y="16"/>
                          <a:pt x="44" y="18"/>
                          <a:pt x="46" y="18"/>
                        </a:cubicBezTo>
                        <a:cubicBezTo>
                          <a:pt x="123" y="18"/>
                          <a:pt x="123" y="18"/>
                          <a:pt x="123" y="18"/>
                        </a:cubicBezTo>
                        <a:cubicBezTo>
                          <a:pt x="126" y="18"/>
                          <a:pt x="128" y="16"/>
                          <a:pt x="129" y="14"/>
                        </a:cubicBezTo>
                        <a:cubicBezTo>
                          <a:pt x="158" y="14"/>
                          <a:pt x="158" y="14"/>
                          <a:pt x="158" y="14"/>
                        </a:cubicBezTo>
                        <a:lnTo>
                          <a:pt x="119" y="180"/>
                        </a:lnTo>
                        <a:close/>
                      </a:path>
                    </a:pathLst>
                  </a:custGeom>
                  <a:solidFill>
                    <a:schemeClr val="tx2">
                      <a:lumMod val="50000"/>
                      <a:alpha val="50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Noto Sans S Chinese Light" panose="020B0300000000000000" pitchFamily="34" charset="-122"/>
                      <a:ea typeface="Noto Sans S Chinese Light" panose="020B0300000000000000" pitchFamily="34" charset="-122"/>
                      <a:cs typeface="+mn-ea"/>
                      <a:sym typeface="Arial" panose="020B0604020202020204"/>
                    </a:endParaRPr>
                  </a:p>
                </p:txBody>
              </p:sp>
            </p:grpSp>
            <p:grpSp>
              <p:nvGrpSpPr>
                <p:cNvPr id="31" name="组合 30"/>
                <p:cNvGrpSpPr>
                  <a:grpSpLocks noChangeAspect="1"/>
                </p:cNvGrpSpPr>
                <p:nvPr/>
              </p:nvGrpSpPr>
              <p:grpSpPr bwMode="auto">
                <a:xfrm>
                  <a:off x="2590801" y="4610106"/>
                  <a:ext cx="1092200" cy="930276"/>
                  <a:chOff x="3594" y="2904"/>
                  <a:chExt cx="688" cy="586"/>
                </a:xfrm>
              </p:grpSpPr>
              <p:sp>
                <p:nvSpPr>
                  <p:cNvPr id="32" name="矩形 31"/>
                  <p:cNvSpPr/>
                  <p:nvPr/>
                </p:nvSpPr>
                <p:spPr bwMode="auto">
                  <a:xfrm>
                    <a:off x="3653" y="2907"/>
                    <a:ext cx="570" cy="497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Noto Sans S Chinese Light" panose="020B0300000000000000" pitchFamily="34" charset="-122"/>
                      <a:ea typeface="Noto Sans S Chinese Light" panose="020B0300000000000000" pitchFamily="34" charset="-122"/>
                      <a:cs typeface="+mn-ea"/>
                      <a:sym typeface="Arial" panose="020B0604020202020204"/>
                    </a:endParaRPr>
                  </a:p>
                </p:txBody>
              </p:sp>
              <p:sp>
                <p:nvSpPr>
                  <p:cNvPr id="33" name="任意多边形: 形状 32"/>
                  <p:cNvSpPr/>
                  <p:nvPr/>
                </p:nvSpPr>
                <p:spPr bwMode="auto">
                  <a:xfrm>
                    <a:off x="3653" y="3404"/>
                    <a:ext cx="570" cy="62"/>
                  </a:xfrm>
                  <a:custGeom>
                    <a:avLst/>
                    <a:gdLst>
                      <a:gd name="T0" fmla="*/ 0 w 570"/>
                      <a:gd name="T1" fmla="*/ 0 h 62"/>
                      <a:gd name="T2" fmla="*/ 570 w 570"/>
                      <a:gd name="T3" fmla="*/ 0 h 62"/>
                      <a:gd name="T4" fmla="*/ 527 w 570"/>
                      <a:gd name="T5" fmla="*/ 62 h 62"/>
                      <a:gd name="T6" fmla="*/ 43 w 570"/>
                      <a:gd name="T7" fmla="*/ 62 h 62"/>
                      <a:gd name="T8" fmla="*/ 0 w 570"/>
                      <a:gd name="T9" fmla="*/ 0 h 6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70" h="62">
                        <a:moveTo>
                          <a:pt x="0" y="0"/>
                        </a:moveTo>
                        <a:lnTo>
                          <a:pt x="570" y="0"/>
                        </a:lnTo>
                        <a:lnTo>
                          <a:pt x="527" y="62"/>
                        </a:lnTo>
                        <a:lnTo>
                          <a:pt x="43" y="6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Noto Sans S Chinese Light" panose="020B0300000000000000" pitchFamily="34" charset="-122"/>
                      <a:ea typeface="Noto Sans S Chinese Light" panose="020B0300000000000000" pitchFamily="34" charset="-122"/>
                      <a:cs typeface="+mn-ea"/>
                      <a:sym typeface="Arial" panose="020B0604020202020204"/>
                    </a:endParaRPr>
                  </a:p>
                </p:txBody>
              </p:sp>
              <p:sp>
                <p:nvSpPr>
                  <p:cNvPr id="34" name="任意多边形: 形状 33"/>
                  <p:cNvSpPr/>
                  <p:nvPr/>
                </p:nvSpPr>
                <p:spPr bwMode="auto">
                  <a:xfrm>
                    <a:off x="3594" y="2904"/>
                    <a:ext cx="688" cy="126"/>
                  </a:xfrm>
                  <a:custGeom>
                    <a:avLst/>
                    <a:gdLst>
                      <a:gd name="T0" fmla="*/ 290 w 290"/>
                      <a:gd name="T1" fmla="*/ 20 h 53"/>
                      <a:gd name="T2" fmla="*/ 267 w 290"/>
                      <a:gd name="T3" fmla="*/ 41 h 53"/>
                      <a:gd name="T4" fmla="*/ 23 w 290"/>
                      <a:gd name="T5" fmla="*/ 52 h 53"/>
                      <a:gd name="T6" fmla="*/ 0 w 290"/>
                      <a:gd name="T7" fmla="*/ 33 h 53"/>
                      <a:gd name="T8" fmla="*/ 0 w 290"/>
                      <a:gd name="T9" fmla="*/ 33 h 53"/>
                      <a:gd name="T10" fmla="*/ 23 w 290"/>
                      <a:gd name="T11" fmla="*/ 12 h 53"/>
                      <a:gd name="T12" fmla="*/ 267 w 290"/>
                      <a:gd name="T13" fmla="*/ 1 h 53"/>
                      <a:gd name="T14" fmla="*/ 290 w 290"/>
                      <a:gd name="T15" fmla="*/ 20 h 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90" h="53">
                        <a:moveTo>
                          <a:pt x="290" y="20"/>
                        </a:moveTo>
                        <a:cubicBezTo>
                          <a:pt x="290" y="31"/>
                          <a:pt x="280" y="40"/>
                          <a:pt x="267" y="41"/>
                        </a:cubicBezTo>
                        <a:cubicBezTo>
                          <a:pt x="23" y="52"/>
                          <a:pt x="23" y="52"/>
                          <a:pt x="23" y="52"/>
                        </a:cubicBezTo>
                        <a:cubicBezTo>
                          <a:pt x="10" y="53"/>
                          <a:pt x="0" y="44"/>
                          <a:pt x="0" y="33"/>
                        </a:cubicBezTo>
                        <a:cubicBezTo>
                          <a:pt x="0" y="33"/>
                          <a:pt x="0" y="33"/>
                          <a:pt x="0" y="33"/>
                        </a:cubicBezTo>
                        <a:cubicBezTo>
                          <a:pt x="0" y="22"/>
                          <a:pt x="10" y="13"/>
                          <a:pt x="23" y="12"/>
                        </a:cubicBezTo>
                        <a:cubicBezTo>
                          <a:pt x="267" y="1"/>
                          <a:pt x="267" y="1"/>
                          <a:pt x="267" y="1"/>
                        </a:cubicBezTo>
                        <a:cubicBezTo>
                          <a:pt x="280" y="0"/>
                          <a:pt x="290" y="9"/>
                          <a:pt x="290" y="20"/>
                        </a:cubicBezTo>
                        <a:close/>
                      </a:path>
                    </a:pathLst>
                  </a:cu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Noto Sans S Chinese Light" panose="020B0300000000000000" pitchFamily="34" charset="-122"/>
                      <a:ea typeface="Noto Sans S Chinese Light" panose="020B0300000000000000" pitchFamily="34" charset="-122"/>
                      <a:cs typeface="+mn-ea"/>
                      <a:sym typeface="Arial" panose="020B0604020202020204"/>
                    </a:endParaRPr>
                  </a:p>
                </p:txBody>
              </p:sp>
              <p:sp>
                <p:nvSpPr>
                  <p:cNvPr id="35" name="任意多边形: 形状 34"/>
                  <p:cNvSpPr/>
                  <p:nvPr/>
                </p:nvSpPr>
                <p:spPr bwMode="auto">
                  <a:xfrm>
                    <a:off x="3594" y="3030"/>
                    <a:ext cx="688" cy="123"/>
                  </a:xfrm>
                  <a:custGeom>
                    <a:avLst/>
                    <a:gdLst>
                      <a:gd name="T0" fmla="*/ 290 w 290"/>
                      <a:gd name="T1" fmla="*/ 19 h 52"/>
                      <a:gd name="T2" fmla="*/ 267 w 290"/>
                      <a:gd name="T3" fmla="*/ 40 h 52"/>
                      <a:gd name="T4" fmla="*/ 23 w 290"/>
                      <a:gd name="T5" fmla="*/ 52 h 52"/>
                      <a:gd name="T6" fmla="*/ 0 w 290"/>
                      <a:gd name="T7" fmla="*/ 33 h 52"/>
                      <a:gd name="T8" fmla="*/ 0 w 290"/>
                      <a:gd name="T9" fmla="*/ 33 h 52"/>
                      <a:gd name="T10" fmla="*/ 23 w 290"/>
                      <a:gd name="T11" fmla="*/ 12 h 52"/>
                      <a:gd name="T12" fmla="*/ 267 w 290"/>
                      <a:gd name="T13" fmla="*/ 0 h 52"/>
                      <a:gd name="T14" fmla="*/ 290 w 290"/>
                      <a:gd name="T15" fmla="*/ 19 h 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90" h="52">
                        <a:moveTo>
                          <a:pt x="290" y="19"/>
                        </a:moveTo>
                        <a:cubicBezTo>
                          <a:pt x="290" y="30"/>
                          <a:pt x="280" y="40"/>
                          <a:pt x="267" y="40"/>
                        </a:cubicBezTo>
                        <a:cubicBezTo>
                          <a:pt x="23" y="52"/>
                          <a:pt x="23" y="52"/>
                          <a:pt x="23" y="52"/>
                        </a:cubicBezTo>
                        <a:cubicBezTo>
                          <a:pt x="10" y="52"/>
                          <a:pt x="0" y="44"/>
                          <a:pt x="0" y="33"/>
                        </a:cubicBezTo>
                        <a:cubicBezTo>
                          <a:pt x="0" y="33"/>
                          <a:pt x="0" y="33"/>
                          <a:pt x="0" y="33"/>
                        </a:cubicBezTo>
                        <a:cubicBezTo>
                          <a:pt x="0" y="22"/>
                          <a:pt x="10" y="12"/>
                          <a:pt x="23" y="12"/>
                        </a:cubicBezTo>
                        <a:cubicBezTo>
                          <a:pt x="267" y="0"/>
                          <a:pt x="267" y="0"/>
                          <a:pt x="267" y="0"/>
                        </a:cubicBezTo>
                        <a:cubicBezTo>
                          <a:pt x="280" y="0"/>
                          <a:pt x="290" y="8"/>
                          <a:pt x="290" y="19"/>
                        </a:cubicBezTo>
                        <a:close/>
                      </a:path>
                    </a:pathLst>
                  </a:cu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Noto Sans S Chinese Light" panose="020B0300000000000000" pitchFamily="34" charset="-122"/>
                      <a:ea typeface="Noto Sans S Chinese Light" panose="020B0300000000000000" pitchFamily="34" charset="-122"/>
                      <a:cs typeface="+mn-ea"/>
                      <a:sym typeface="Arial" panose="020B0604020202020204"/>
                    </a:endParaRPr>
                  </a:p>
                </p:txBody>
              </p:sp>
              <p:sp>
                <p:nvSpPr>
                  <p:cNvPr id="36" name="任意多边形: 形状 35"/>
                  <p:cNvSpPr/>
                  <p:nvPr/>
                </p:nvSpPr>
                <p:spPr bwMode="auto">
                  <a:xfrm>
                    <a:off x="3594" y="3153"/>
                    <a:ext cx="688" cy="126"/>
                  </a:xfrm>
                  <a:custGeom>
                    <a:avLst/>
                    <a:gdLst>
                      <a:gd name="T0" fmla="*/ 290 w 290"/>
                      <a:gd name="T1" fmla="*/ 20 h 53"/>
                      <a:gd name="T2" fmla="*/ 267 w 290"/>
                      <a:gd name="T3" fmla="*/ 41 h 53"/>
                      <a:gd name="T4" fmla="*/ 23 w 290"/>
                      <a:gd name="T5" fmla="*/ 52 h 53"/>
                      <a:gd name="T6" fmla="*/ 0 w 290"/>
                      <a:gd name="T7" fmla="*/ 33 h 53"/>
                      <a:gd name="T8" fmla="*/ 0 w 290"/>
                      <a:gd name="T9" fmla="*/ 33 h 53"/>
                      <a:gd name="T10" fmla="*/ 23 w 290"/>
                      <a:gd name="T11" fmla="*/ 12 h 53"/>
                      <a:gd name="T12" fmla="*/ 267 w 290"/>
                      <a:gd name="T13" fmla="*/ 1 h 53"/>
                      <a:gd name="T14" fmla="*/ 290 w 290"/>
                      <a:gd name="T15" fmla="*/ 20 h 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90" h="53">
                        <a:moveTo>
                          <a:pt x="290" y="20"/>
                        </a:moveTo>
                        <a:cubicBezTo>
                          <a:pt x="290" y="31"/>
                          <a:pt x="280" y="40"/>
                          <a:pt x="267" y="41"/>
                        </a:cubicBezTo>
                        <a:cubicBezTo>
                          <a:pt x="23" y="52"/>
                          <a:pt x="23" y="52"/>
                          <a:pt x="23" y="52"/>
                        </a:cubicBezTo>
                        <a:cubicBezTo>
                          <a:pt x="10" y="53"/>
                          <a:pt x="0" y="44"/>
                          <a:pt x="0" y="33"/>
                        </a:cubicBezTo>
                        <a:cubicBezTo>
                          <a:pt x="0" y="33"/>
                          <a:pt x="0" y="33"/>
                          <a:pt x="0" y="33"/>
                        </a:cubicBezTo>
                        <a:cubicBezTo>
                          <a:pt x="0" y="22"/>
                          <a:pt x="10" y="13"/>
                          <a:pt x="23" y="12"/>
                        </a:cubicBezTo>
                        <a:cubicBezTo>
                          <a:pt x="267" y="1"/>
                          <a:pt x="267" y="1"/>
                          <a:pt x="267" y="1"/>
                        </a:cubicBezTo>
                        <a:cubicBezTo>
                          <a:pt x="280" y="0"/>
                          <a:pt x="290" y="9"/>
                          <a:pt x="290" y="20"/>
                        </a:cubicBezTo>
                        <a:close/>
                      </a:path>
                    </a:pathLst>
                  </a:cu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Noto Sans S Chinese Light" panose="020B0300000000000000" pitchFamily="34" charset="-122"/>
                      <a:ea typeface="Noto Sans S Chinese Light" panose="020B0300000000000000" pitchFamily="34" charset="-122"/>
                      <a:cs typeface="+mn-ea"/>
                      <a:sym typeface="Arial" panose="020B0604020202020204"/>
                    </a:endParaRPr>
                  </a:p>
                </p:txBody>
              </p:sp>
              <p:sp>
                <p:nvSpPr>
                  <p:cNvPr id="37" name="任意多边形: 形状 36"/>
                  <p:cNvSpPr/>
                  <p:nvPr/>
                </p:nvSpPr>
                <p:spPr bwMode="auto">
                  <a:xfrm>
                    <a:off x="3594" y="3279"/>
                    <a:ext cx="688" cy="125"/>
                  </a:xfrm>
                  <a:custGeom>
                    <a:avLst/>
                    <a:gdLst>
                      <a:gd name="T0" fmla="*/ 290 w 290"/>
                      <a:gd name="T1" fmla="*/ 20 h 53"/>
                      <a:gd name="T2" fmla="*/ 267 w 290"/>
                      <a:gd name="T3" fmla="*/ 41 h 53"/>
                      <a:gd name="T4" fmla="*/ 23 w 290"/>
                      <a:gd name="T5" fmla="*/ 52 h 53"/>
                      <a:gd name="T6" fmla="*/ 0 w 290"/>
                      <a:gd name="T7" fmla="*/ 33 h 53"/>
                      <a:gd name="T8" fmla="*/ 0 w 290"/>
                      <a:gd name="T9" fmla="*/ 33 h 53"/>
                      <a:gd name="T10" fmla="*/ 23 w 290"/>
                      <a:gd name="T11" fmla="*/ 12 h 53"/>
                      <a:gd name="T12" fmla="*/ 267 w 290"/>
                      <a:gd name="T13" fmla="*/ 1 h 53"/>
                      <a:gd name="T14" fmla="*/ 290 w 290"/>
                      <a:gd name="T15" fmla="*/ 20 h 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90" h="53">
                        <a:moveTo>
                          <a:pt x="290" y="20"/>
                        </a:moveTo>
                        <a:cubicBezTo>
                          <a:pt x="290" y="31"/>
                          <a:pt x="280" y="40"/>
                          <a:pt x="267" y="41"/>
                        </a:cubicBezTo>
                        <a:cubicBezTo>
                          <a:pt x="23" y="52"/>
                          <a:pt x="23" y="52"/>
                          <a:pt x="23" y="52"/>
                        </a:cubicBezTo>
                        <a:cubicBezTo>
                          <a:pt x="10" y="53"/>
                          <a:pt x="0" y="44"/>
                          <a:pt x="0" y="33"/>
                        </a:cubicBezTo>
                        <a:cubicBezTo>
                          <a:pt x="0" y="33"/>
                          <a:pt x="0" y="33"/>
                          <a:pt x="0" y="33"/>
                        </a:cubicBezTo>
                        <a:cubicBezTo>
                          <a:pt x="0" y="22"/>
                          <a:pt x="10" y="13"/>
                          <a:pt x="23" y="12"/>
                        </a:cubicBezTo>
                        <a:cubicBezTo>
                          <a:pt x="267" y="1"/>
                          <a:pt x="267" y="1"/>
                          <a:pt x="267" y="1"/>
                        </a:cubicBezTo>
                        <a:cubicBezTo>
                          <a:pt x="280" y="0"/>
                          <a:pt x="290" y="9"/>
                          <a:pt x="290" y="20"/>
                        </a:cubicBezTo>
                        <a:close/>
                      </a:path>
                    </a:pathLst>
                  </a:cu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Noto Sans S Chinese Light" panose="020B0300000000000000" pitchFamily="34" charset="-122"/>
                      <a:ea typeface="Noto Sans S Chinese Light" panose="020B0300000000000000" pitchFamily="34" charset="-122"/>
                      <a:cs typeface="+mn-ea"/>
                      <a:sym typeface="Arial" panose="020B0604020202020204"/>
                    </a:endParaRPr>
                  </a:p>
                </p:txBody>
              </p:sp>
              <p:sp>
                <p:nvSpPr>
                  <p:cNvPr id="38" name="任意多边形: 形状 37"/>
                  <p:cNvSpPr/>
                  <p:nvPr/>
                </p:nvSpPr>
                <p:spPr bwMode="auto">
                  <a:xfrm>
                    <a:off x="3902" y="2904"/>
                    <a:ext cx="380" cy="112"/>
                  </a:xfrm>
                  <a:custGeom>
                    <a:avLst/>
                    <a:gdLst>
                      <a:gd name="T0" fmla="*/ 137 w 160"/>
                      <a:gd name="T1" fmla="*/ 1 h 47"/>
                      <a:gd name="T2" fmla="*/ 0 w 160"/>
                      <a:gd name="T3" fmla="*/ 7 h 47"/>
                      <a:gd name="T4" fmla="*/ 15 w 160"/>
                      <a:gd name="T5" fmla="*/ 26 h 47"/>
                      <a:gd name="T6" fmla="*/ 0 w 160"/>
                      <a:gd name="T7" fmla="*/ 47 h 47"/>
                      <a:gd name="T8" fmla="*/ 137 w 160"/>
                      <a:gd name="T9" fmla="*/ 41 h 47"/>
                      <a:gd name="T10" fmla="*/ 160 w 160"/>
                      <a:gd name="T11" fmla="*/ 20 h 47"/>
                      <a:gd name="T12" fmla="*/ 137 w 160"/>
                      <a:gd name="T13" fmla="*/ 1 h 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60" h="47">
                        <a:moveTo>
                          <a:pt x="137" y="1"/>
                        </a:moveTo>
                        <a:cubicBezTo>
                          <a:pt x="0" y="7"/>
                          <a:pt x="0" y="7"/>
                          <a:pt x="0" y="7"/>
                        </a:cubicBezTo>
                        <a:cubicBezTo>
                          <a:pt x="8" y="7"/>
                          <a:pt x="15" y="15"/>
                          <a:pt x="15" y="26"/>
                        </a:cubicBezTo>
                        <a:cubicBezTo>
                          <a:pt x="15" y="37"/>
                          <a:pt x="8" y="47"/>
                          <a:pt x="0" y="47"/>
                        </a:cubicBezTo>
                        <a:cubicBezTo>
                          <a:pt x="137" y="41"/>
                          <a:pt x="137" y="41"/>
                          <a:pt x="137" y="41"/>
                        </a:cubicBezTo>
                        <a:cubicBezTo>
                          <a:pt x="150" y="40"/>
                          <a:pt x="160" y="31"/>
                          <a:pt x="160" y="20"/>
                        </a:cubicBezTo>
                        <a:cubicBezTo>
                          <a:pt x="160" y="9"/>
                          <a:pt x="150" y="0"/>
                          <a:pt x="137" y="1"/>
                        </a:cubicBezTo>
                        <a:close/>
                      </a:path>
                    </a:pathLst>
                  </a:cu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Noto Sans S Chinese Light" panose="020B0300000000000000" pitchFamily="34" charset="-122"/>
                      <a:ea typeface="Noto Sans S Chinese Light" panose="020B0300000000000000" pitchFamily="34" charset="-122"/>
                      <a:cs typeface="+mn-ea"/>
                      <a:sym typeface="Arial" panose="020B0604020202020204"/>
                    </a:endParaRPr>
                  </a:p>
                </p:txBody>
              </p:sp>
              <p:sp>
                <p:nvSpPr>
                  <p:cNvPr id="39" name="任意多边形: 形状 38"/>
                  <p:cNvSpPr/>
                  <p:nvPr/>
                </p:nvSpPr>
                <p:spPr bwMode="auto">
                  <a:xfrm>
                    <a:off x="3902" y="3030"/>
                    <a:ext cx="380" cy="111"/>
                  </a:xfrm>
                  <a:custGeom>
                    <a:avLst/>
                    <a:gdLst>
                      <a:gd name="T0" fmla="*/ 137 w 160"/>
                      <a:gd name="T1" fmla="*/ 0 h 47"/>
                      <a:gd name="T2" fmla="*/ 0 w 160"/>
                      <a:gd name="T3" fmla="*/ 7 h 47"/>
                      <a:gd name="T4" fmla="*/ 15 w 160"/>
                      <a:gd name="T5" fmla="*/ 26 h 47"/>
                      <a:gd name="T6" fmla="*/ 0 w 160"/>
                      <a:gd name="T7" fmla="*/ 47 h 47"/>
                      <a:gd name="T8" fmla="*/ 137 w 160"/>
                      <a:gd name="T9" fmla="*/ 40 h 47"/>
                      <a:gd name="T10" fmla="*/ 160 w 160"/>
                      <a:gd name="T11" fmla="*/ 19 h 47"/>
                      <a:gd name="T12" fmla="*/ 137 w 160"/>
                      <a:gd name="T13" fmla="*/ 0 h 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60" h="47">
                        <a:moveTo>
                          <a:pt x="137" y="0"/>
                        </a:moveTo>
                        <a:cubicBezTo>
                          <a:pt x="0" y="7"/>
                          <a:pt x="0" y="7"/>
                          <a:pt x="0" y="7"/>
                        </a:cubicBezTo>
                        <a:cubicBezTo>
                          <a:pt x="8" y="6"/>
                          <a:pt x="15" y="15"/>
                          <a:pt x="15" y="26"/>
                        </a:cubicBezTo>
                        <a:cubicBezTo>
                          <a:pt x="15" y="37"/>
                          <a:pt x="8" y="46"/>
                          <a:pt x="0" y="47"/>
                        </a:cubicBezTo>
                        <a:cubicBezTo>
                          <a:pt x="137" y="40"/>
                          <a:pt x="137" y="40"/>
                          <a:pt x="137" y="40"/>
                        </a:cubicBezTo>
                        <a:cubicBezTo>
                          <a:pt x="150" y="40"/>
                          <a:pt x="160" y="30"/>
                          <a:pt x="160" y="19"/>
                        </a:cubicBezTo>
                        <a:cubicBezTo>
                          <a:pt x="160" y="8"/>
                          <a:pt x="150" y="0"/>
                          <a:pt x="137" y="0"/>
                        </a:cubicBezTo>
                        <a:close/>
                      </a:path>
                    </a:pathLst>
                  </a:cu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Noto Sans S Chinese Light" panose="020B0300000000000000" pitchFamily="34" charset="-122"/>
                      <a:ea typeface="Noto Sans S Chinese Light" panose="020B0300000000000000" pitchFamily="34" charset="-122"/>
                      <a:cs typeface="+mn-ea"/>
                      <a:sym typeface="Arial" panose="020B0604020202020204"/>
                    </a:endParaRPr>
                  </a:p>
                </p:txBody>
              </p:sp>
              <p:sp>
                <p:nvSpPr>
                  <p:cNvPr id="40" name="任意多边形: 形状 39"/>
                  <p:cNvSpPr/>
                  <p:nvPr/>
                </p:nvSpPr>
                <p:spPr bwMode="auto">
                  <a:xfrm>
                    <a:off x="3902" y="3153"/>
                    <a:ext cx="380" cy="111"/>
                  </a:xfrm>
                  <a:custGeom>
                    <a:avLst/>
                    <a:gdLst>
                      <a:gd name="T0" fmla="*/ 137 w 160"/>
                      <a:gd name="T1" fmla="*/ 1 h 47"/>
                      <a:gd name="T2" fmla="*/ 0 w 160"/>
                      <a:gd name="T3" fmla="*/ 7 h 47"/>
                      <a:gd name="T4" fmla="*/ 15 w 160"/>
                      <a:gd name="T5" fmla="*/ 27 h 47"/>
                      <a:gd name="T6" fmla="*/ 0 w 160"/>
                      <a:gd name="T7" fmla="*/ 47 h 47"/>
                      <a:gd name="T8" fmla="*/ 137 w 160"/>
                      <a:gd name="T9" fmla="*/ 41 h 47"/>
                      <a:gd name="T10" fmla="*/ 160 w 160"/>
                      <a:gd name="T11" fmla="*/ 20 h 47"/>
                      <a:gd name="T12" fmla="*/ 137 w 160"/>
                      <a:gd name="T13" fmla="*/ 1 h 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60" h="47">
                        <a:moveTo>
                          <a:pt x="137" y="1"/>
                        </a:moveTo>
                        <a:cubicBezTo>
                          <a:pt x="0" y="7"/>
                          <a:pt x="0" y="7"/>
                          <a:pt x="0" y="7"/>
                        </a:cubicBezTo>
                        <a:cubicBezTo>
                          <a:pt x="8" y="7"/>
                          <a:pt x="15" y="16"/>
                          <a:pt x="15" y="27"/>
                        </a:cubicBezTo>
                        <a:cubicBezTo>
                          <a:pt x="15" y="38"/>
                          <a:pt x="8" y="47"/>
                          <a:pt x="0" y="47"/>
                        </a:cubicBezTo>
                        <a:cubicBezTo>
                          <a:pt x="137" y="41"/>
                          <a:pt x="137" y="41"/>
                          <a:pt x="137" y="41"/>
                        </a:cubicBezTo>
                        <a:cubicBezTo>
                          <a:pt x="150" y="40"/>
                          <a:pt x="160" y="31"/>
                          <a:pt x="160" y="20"/>
                        </a:cubicBezTo>
                        <a:cubicBezTo>
                          <a:pt x="160" y="9"/>
                          <a:pt x="150" y="0"/>
                          <a:pt x="137" y="1"/>
                        </a:cubicBezTo>
                        <a:close/>
                      </a:path>
                    </a:pathLst>
                  </a:cu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Noto Sans S Chinese Light" panose="020B0300000000000000" pitchFamily="34" charset="-122"/>
                      <a:ea typeface="Noto Sans S Chinese Light" panose="020B0300000000000000" pitchFamily="34" charset="-122"/>
                      <a:cs typeface="+mn-ea"/>
                      <a:sym typeface="Arial" panose="020B0604020202020204"/>
                    </a:endParaRPr>
                  </a:p>
                </p:txBody>
              </p:sp>
              <p:sp>
                <p:nvSpPr>
                  <p:cNvPr id="41" name="任意多边形: 形状 40"/>
                  <p:cNvSpPr/>
                  <p:nvPr/>
                </p:nvSpPr>
                <p:spPr bwMode="auto">
                  <a:xfrm>
                    <a:off x="3902" y="3279"/>
                    <a:ext cx="380" cy="111"/>
                  </a:xfrm>
                  <a:custGeom>
                    <a:avLst/>
                    <a:gdLst>
                      <a:gd name="T0" fmla="*/ 137 w 160"/>
                      <a:gd name="T1" fmla="*/ 1 h 47"/>
                      <a:gd name="T2" fmla="*/ 0 w 160"/>
                      <a:gd name="T3" fmla="*/ 7 h 47"/>
                      <a:gd name="T4" fmla="*/ 15 w 160"/>
                      <a:gd name="T5" fmla="*/ 26 h 47"/>
                      <a:gd name="T6" fmla="*/ 0 w 160"/>
                      <a:gd name="T7" fmla="*/ 47 h 47"/>
                      <a:gd name="T8" fmla="*/ 137 w 160"/>
                      <a:gd name="T9" fmla="*/ 41 h 47"/>
                      <a:gd name="T10" fmla="*/ 160 w 160"/>
                      <a:gd name="T11" fmla="*/ 20 h 47"/>
                      <a:gd name="T12" fmla="*/ 137 w 160"/>
                      <a:gd name="T13" fmla="*/ 1 h 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60" h="47">
                        <a:moveTo>
                          <a:pt x="137" y="1"/>
                        </a:moveTo>
                        <a:cubicBezTo>
                          <a:pt x="0" y="7"/>
                          <a:pt x="0" y="7"/>
                          <a:pt x="0" y="7"/>
                        </a:cubicBezTo>
                        <a:cubicBezTo>
                          <a:pt x="8" y="7"/>
                          <a:pt x="15" y="15"/>
                          <a:pt x="15" y="26"/>
                        </a:cubicBezTo>
                        <a:cubicBezTo>
                          <a:pt x="15" y="37"/>
                          <a:pt x="8" y="47"/>
                          <a:pt x="0" y="47"/>
                        </a:cubicBezTo>
                        <a:cubicBezTo>
                          <a:pt x="137" y="41"/>
                          <a:pt x="137" y="41"/>
                          <a:pt x="137" y="41"/>
                        </a:cubicBezTo>
                        <a:cubicBezTo>
                          <a:pt x="150" y="40"/>
                          <a:pt x="160" y="31"/>
                          <a:pt x="160" y="20"/>
                        </a:cubicBezTo>
                        <a:cubicBezTo>
                          <a:pt x="160" y="9"/>
                          <a:pt x="150" y="0"/>
                          <a:pt x="137" y="1"/>
                        </a:cubicBezTo>
                        <a:close/>
                      </a:path>
                    </a:pathLst>
                  </a:cu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Noto Sans S Chinese Light" panose="020B0300000000000000" pitchFamily="34" charset="-122"/>
                      <a:ea typeface="Noto Sans S Chinese Light" panose="020B0300000000000000" pitchFamily="34" charset="-122"/>
                      <a:cs typeface="+mn-ea"/>
                      <a:sym typeface="Arial" panose="020B0604020202020204"/>
                    </a:endParaRPr>
                  </a:p>
                </p:txBody>
              </p:sp>
              <p:sp>
                <p:nvSpPr>
                  <p:cNvPr id="42" name="任意多边形: 形状 41"/>
                  <p:cNvSpPr/>
                  <p:nvPr/>
                </p:nvSpPr>
                <p:spPr bwMode="auto">
                  <a:xfrm>
                    <a:off x="3902" y="3376"/>
                    <a:ext cx="321" cy="28"/>
                  </a:xfrm>
                  <a:custGeom>
                    <a:avLst/>
                    <a:gdLst>
                      <a:gd name="T0" fmla="*/ 0 w 321"/>
                      <a:gd name="T1" fmla="*/ 28 h 28"/>
                      <a:gd name="T2" fmla="*/ 321 w 321"/>
                      <a:gd name="T3" fmla="*/ 28 h 28"/>
                      <a:gd name="T4" fmla="*/ 321 w 321"/>
                      <a:gd name="T5" fmla="*/ 0 h 28"/>
                      <a:gd name="T6" fmla="*/ 0 w 321"/>
                      <a:gd name="T7" fmla="*/ 14 h 28"/>
                      <a:gd name="T8" fmla="*/ 0 w 321"/>
                      <a:gd name="T9" fmla="*/ 28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21" h="28">
                        <a:moveTo>
                          <a:pt x="0" y="28"/>
                        </a:moveTo>
                        <a:lnTo>
                          <a:pt x="321" y="28"/>
                        </a:lnTo>
                        <a:lnTo>
                          <a:pt x="321" y="0"/>
                        </a:lnTo>
                        <a:lnTo>
                          <a:pt x="0" y="14"/>
                        </a:lnTo>
                        <a:lnTo>
                          <a:pt x="0" y="28"/>
                        </a:lnTo>
                        <a:close/>
                      </a:path>
                    </a:pathLst>
                  </a:cu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Noto Sans S Chinese Light" panose="020B0300000000000000" pitchFamily="34" charset="-122"/>
                      <a:ea typeface="Noto Sans S Chinese Light" panose="020B0300000000000000" pitchFamily="34" charset="-122"/>
                      <a:cs typeface="+mn-ea"/>
                      <a:sym typeface="Arial" panose="020B0604020202020204"/>
                    </a:endParaRPr>
                  </a:p>
                </p:txBody>
              </p:sp>
              <p:sp>
                <p:nvSpPr>
                  <p:cNvPr id="43" name="任意多边形: 形状 42"/>
                  <p:cNvSpPr/>
                  <p:nvPr/>
                </p:nvSpPr>
                <p:spPr bwMode="auto">
                  <a:xfrm>
                    <a:off x="3902" y="3250"/>
                    <a:ext cx="321" cy="45"/>
                  </a:xfrm>
                  <a:custGeom>
                    <a:avLst/>
                    <a:gdLst>
                      <a:gd name="T0" fmla="*/ 0 w 321"/>
                      <a:gd name="T1" fmla="*/ 45 h 45"/>
                      <a:gd name="T2" fmla="*/ 321 w 321"/>
                      <a:gd name="T3" fmla="*/ 31 h 45"/>
                      <a:gd name="T4" fmla="*/ 321 w 321"/>
                      <a:gd name="T5" fmla="*/ 0 h 45"/>
                      <a:gd name="T6" fmla="*/ 0 w 321"/>
                      <a:gd name="T7" fmla="*/ 17 h 45"/>
                      <a:gd name="T8" fmla="*/ 0 w 321"/>
                      <a:gd name="T9" fmla="*/ 45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21" h="45">
                        <a:moveTo>
                          <a:pt x="0" y="45"/>
                        </a:moveTo>
                        <a:lnTo>
                          <a:pt x="321" y="31"/>
                        </a:lnTo>
                        <a:lnTo>
                          <a:pt x="321" y="0"/>
                        </a:lnTo>
                        <a:lnTo>
                          <a:pt x="0" y="17"/>
                        </a:lnTo>
                        <a:lnTo>
                          <a:pt x="0" y="45"/>
                        </a:lnTo>
                        <a:close/>
                      </a:path>
                    </a:pathLst>
                  </a:cu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Noto Sans S Chinese Light" panose="020B0300000000000000" pitchFamily="34" charset="-122"/>
                      <a:ea typeface="Noto Sans S Chinese Light" panose="020B0300000000000000" pitchFamily="34" charset="-122"/>
                      <a:cs typeface="+mn-ea"/>
                      <a:sym typeface="Arial" panose="020B0604020202020204"/>
                    </a:endParaRPr>
                  </a:p>
                </p:txBody>
              </p:sp>
              <p:sp>
                <p:nvSpPr>
                  <p:cNvPr id="44" name="任意多边形: 形状 43"/>
                  <p:cNvSpPr/>
                  <p:nvPr/>
                </p:nvSpPr>
                <p:spPr bwMode="auto">
                  <a:xfrm>
                    <a:off x="3902" y="3001"/>
                    <a:ext cx="321" cy="45"/>
                  </a:xfrm>
                  <a:custGeom>
                    <a:avLst/>
                    <a:gdLst>
                      <a:gd name="T0" fmla="*/ 0 w 321"/>
                      <a:gd name="T1" fmla="*/ 15 h 45"/>
                      <a:gd name="T2" fmla="*/ 0 w 321"/>
                      <a:gd name="T3" fmla="*/ 45 h 45"/>
                      <a:gd name="T4" fmla="*/ 321 w 321"/>
                      <a:gd name="T5" fmla="*/ 29 h 45"/>
                      <a:gd name="T6" fmla="*/ 321 w 321"/>
                      <a:gd name="T7" fmla="*/ 0 h 45"/>
                      <a:gd name="T8" fmla="*/ 0 w 321"/>
                      <a:gd name="T9" fmla="*/ 15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21" h="45">
                        <a:moveTo>
                          <a:pt x="0" y="15"/>
                        </a:moveTo>
                        <a:lnTo>
                          <a:pt x="0" y="45"/>
                        </a:lnTo>
                        <a:lnTo>
                          <a:pt x="321" y="29"/>
                        </a:lnTo>
                        <a:lnTo>
                          <a:pt x="321" y="0"/>
                        </a:lnTo>
                        <a:lnTo>
                          <a:pt x="0" y="15"/>
                        </a:lnTo>
                        <a:close/>
                      </a:path>
                    </a:pathLst>
                  </a:cu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Noto Sans S Chinese Light" panose="020B0300000000000000" pitchFamily="34" charset="-122"/>
                      <a:ea typeface="Noto Sans S Chinese Light" panose="020B0300000000000000" pitchFamily="34" charset="-122"/>
                      <a:cs typeface="+mn-ea"/>
                      <a:sym typeface="Arial" panose="020B0604020202020204"/>
                    </a:endParaRPr>
                  </a:p>
                </p:txBody>
              </p:sp>
              <p:sp>
                <p:nvSpPr>
                  <p:cNvPr id="45" name="任意多边形: 形状 44"/>
                  <p:cNvSpPr/>
                  <p:nvPr/>
                </p:nvSpPr>
                <p:spPr bwMode="auto">
                  <a:xfrm>
                    <a:off x="3902" y="3127"/>
                    <a:ext cx="321" cy="43"/>
                  </a:xfrm>
                  <a:custGeom>
                    <a:avLst/>
                    <a:gdLst>
                      <a:gd name="T0" fmla="*/ 0 w 321"/>
                      <a:gd name="T1" fmla="*/ 43 h 43"/>
                      <a:gd name="T2" fmla="*/ 321 w 321"/>
                      <a:gd name="T3" fmla="*/ 28 h 43"/>
                      <a:gd name="T4" fmla="*/ 321 w 321"/>
                      <a:gd name="T5" fmla="*/ 0 h 43"/>
                      <a:gd name="T6" fmla="*/ 0 w 321"/>
                      <a:gd name="T7" fmla="*/ 14 h 43"/>
                      <a:gd name="T8" fmla="*/ 0 w 321"/>
                      <a:gd name="T9" fmla="*/ 43 h 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21" h="43">
                        <a:moveTo>
                          <a:pt x="0" y="43"/>
                        </a:moveTo>
                        <a:lnTo>
                          <a:pt x="321" y="28"/>
                        </a:lnTo>
                        <a:lnTo>
                          <a:pt x="321" y="0"/>
                        </a:lnTo>
                        <a:lnTo>
                          <a:pt x="0" y="14"/>
                        </a:lnTo>
                        <a:lnTo>
                          <a:pt x="0" y="43"/>
                        </a:lnTo>
                        <a:close/>
                      </a:path>
                    </a:pathLst>
                  </a:cu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Noto Sans S Chinese Light" panose="020B0300000000000000" pitchFamily="34" charset="-122"/>
                      <a:ea typeface="Noto Sans S Chinese Light" panose="020B0300000000000000" pitchFamily="34" charset="-122"/>
                      <a:cs typeface="+mn-ea"/>
                      <a:sym typeface="Arial" panose="020B0604020202020204"/>
                    </a:endParaRPr>
                  </a:p>
                </p:txBody>
              </p:sp>
              <p:sp>
                <p:nvSpPr>
                  <p:cNvPr id="46" name="任意多边形: 形状 45"/>
                  <p:cNvSpPr/>
                  <p:nvPr/>
                </p:nvSpPr>
                <p:spPr bwMode="auto">
                  <a:xfrm>
                    <a:off x="3717" y="3466"/>
                    <a:ext cx="439" cy="24"/>
                  </a:xfrm>
                  <a:custGeom>
                    <a:avLst/>
                    <a:gdLst>
                      <a:gd name="T0" fmla="*/ 0 w 185"/>
                      <a:gd name="T1" fmla="*/ 0 h 10"/>
                      <a:gd name="T2" fmla="*/ 0 w 185"/>
                      <a:gd name="T3" fmla="*/ 0 h 10"/>
                      <a:gd name="T4" fmla="*/ 46 w 185"/>
                      <a:gd name="T5" fmla="*/ 10 h 10"/>
                      <a:gd name="T6" fmla="*/ 140 w 185"/>
                      <a:gd name="T7" fmla="*/ 10 h 10"/>
                      <a:gd name="T8" fmla="*/ 185 w 185"/>
                      <a:gd name="T9" fmla="*/ 0 h 10"/>
                      <a:gd name="T10" fmla="*/ 185 w 185"/>
                      <a:gd name="T11" fmla="*/ 0 h 10"/>
                      <a:gd name="T12" fmla="*/ 0 w 185"/>
                      <a:gd name="T13" fmla="*/ 0 h 1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85" h="10">
                        <a:moveTo>
                          <a:pt x="0" y="0"/>
                        </a:move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5"/>
                          <a:pt x="21" y="10"/>
                          <a:pt x="46" y="10"/>
                        </a:cubicBezTo>
                        <a:cubicBezTo>
                          <a:pt x="140" y="10"/>
                          <a:pt x="140" y="10"/>
                          <a:pt x="140" y="10"/>
                        </a:cubicBezTo>
                        <a:cubicBezTo>
                          <a:pt x="165" y="10"/>
                          <a:pt x="185" y="5"/>
                          <a:pt x="185" y="0"/>
                        </a:cubicBezTo>
                        <a:cubicBezTo>
                          <a:pt x="185" y="0"/>
                          <a:pt x="185" y="0"/>
                          <a:pt x="185" y="0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Noto Sans S Chinese Light" panose="020B0300000000000000" pitchFamily="34" charset="-122"/>
                      <a:ea typeface="Noto Sans S Chinese Light" panose="020B0300000000000000" pitchFamily="34" charset="-122"/>
                      <a:cs typeface="+mn-ea"/>
                      <a:sym typeface="Arial" panose="020B0604020202020204"/>
                    </a:endParaRPr>
                  </a:p>
                </p:txBody>
              </p:sp>
              <p:sp>
                <p:nvSpPr>
                  <p:cNvPr id="47" name="任意多边形: 形状 46"/>
                  <p:cNvSpPr/>
                  <p:nvPr/>
                </p:nvSpPr>
                <p:spPr bwMode="auto">
                  <a:xfrm>
                    <a:off x="3902" y="3404"/>
                    <a:ext cx="321" cy="62"/>
                  </a:xfrm>
                  <a:custGeom>
                    <a:avLst/>
                    <a:gdLst>
                      <a:gd name="T0" fmla="*/ 0 w 321"/>
                      <a:gd name="T1" fmla="*/ 62 h 62"/>
                      <a:gd name="T2" fmla="*/ 278 w 321"/>
                      <a:gd name="T3" fmla="*/ 62 h 62"/>
                      <a:gd name="T4" fmla="*/ 321 w 321"/>
                      <a:gd name="T5" fmla="*/ 0 h 62"/>
                      <a:gd name="T6" fmla="*/ 0 w 321"/>
                      <a:gd name="T7" fmla="*/ 0 h 62"/>
                      <a:gd name="T8" fmla="*/ 0 w 321"/>
                      <a:gd name="T9" fmla="*/ 62 h 6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21" h="62">
                        <a:moveTo>
                          <a:pt x="0" y="62"/>
                        </a:moveTo>
                        <a:lnTo>
                          <a:pt x="278" y="62"/>
                        </a:lnTo>
                        <a:lnTo>
                          <a:pt x="321" y="0"/>
                        </a:lnTo>
                        <a:lnTo>
                          <a:pt x="0" y="0"/>
                        </a:lnTo>
                        <a:lnTo>
                          <a:pt x="0" y="62"/>
                        </a:lnTo>
                        <a:close/>
                      </a:path>
                    </a:pathLst>
                  </a:custGeom>
                  <a:solidFill>
                    <a:srgbClr val="40404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Noto Sans S Chinese Light" panose="020B0300000000000000" pitchFamily="34" charset="-122"/>
                      <a:ea typeface="Noto Sans S Chinese Light" panose="020B0300000000000000" pitchFamily="34" charset="-122"/>
                      <a:cs typeface="+mn-ea"/>
                      <a:sym typeface="Arial" panose="020B0604020202020204"/>
                    </a:endParaRPr>
                  </a:p>
                </p:txBody>
              </p:sp>
            </p:grpSp>
          </p:grpSp>
          <p:sp>
            <p:nvSpPr>
              <p:cNvPr id="5" name="任意多边形: 形状 4"/>
              <p:cNvSpPr/>
              <p:nvPr/>
            </p:nvSpPr>
            <p:spPr bwMode="auto">
              <a:xfrm>
                <a:off x="3313199" y="1516955"/>
                <a:ext cx="2531557" cy="2394866"/>
              </a:xfrm>
              <a:custGeom>
                <a:avLst/>
                <a:gdLst>
                  <a:gd name="T0" fmla="*/ 843 w 1158"/>
                  <a:gd name="T1" fmla="*/ 1095 h 1095"/>
                  <a:gd name="T2" fmla="*/ 1158 w 1158"/>
                  <a:gd name="T3" fmla="*/ 579 h 1095"/>
                  <a:gd name="T4" fmla="*/ 579 w 1158"/>
                  <a:gd name="T5" fmla="*/ 0 h 1095"/>
                  <a:gd name="T6" fmla="*/ 0 w 1158"/>
                  <a:gd name="T7" fmla="*/ 579 h 1095"/>
                  <a:gd name="T8" fmla="*/ 315 w 1158"/>
                  <a:gd name="T9" fmla="*/ 1095 h 10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58" h="1095">
                    <a:moveTo>
                      <a:pt x="843" y="1095"/>
                    </a:moveTo>
                    <a:cubicBezTo>
                      <a:pt x="1030" y="999"/>
                      <a:pt x="1158" y="804"/>
                      <a:pt x="1158" y="579"/>
                    </a:cubicBezTo>
                    <a:cubicBezTo>
                      <a:pt x="1158" y="260"/>
                      <a:pt x="899" y="0"/>
                      <a:pt x="579" y="0"/>
                    </a:cubicBezTo>
                    <a:cubicBezTo>
                      <a:pt x="259" y="0"/>
                      <a:pt x="0" y="260"/>
                      <a:pt x="0" y="579"/>
                    </a:cubicBezTo>
                    <a:cubicBezTo>
                      <a:pt x="0" y="804"/>
                      <a:pt x="128" y="999"/>
                      <a:pt x="315" y="1095"/>
                    </a:cubicBezTo>
                  </a:path>
                </a:pathLst>
              </a:custGeom>
              <a:noFill/>
              <a:ln w="25400" cap="flat">
                <a:solidFill>
                  <a:schemeClr val="tx2"/>
                </a:solidFill>
                <a:prstDash val="solid"/>
                <a:miter lim="800000"/>
                <a:headEnd type="oval"/>
                <a:tailEnd type="oval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Noto Sans S Chinese Light" panose="020B0300000000000000" pitchFamily="34" charset="-122"/>
                  <a:ea typeface="Noto Sans S Chinese Light" panose="020B0300000000000000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18" name="椭圆 17"/>
              <p:cNvSpPr>
                <a:spLocks noChangeAspect="1"/>
              </p:cNvSpPr>
              <p:nvPr/>
            </p:nvSpPr>
            <p:spPr>
              <a:xfrm>
                <a:off x="3480497" y="3471399"/>
                <a:ext cx="417205" cy="417205"/>
              </a:xfrm>
              <a:prstGeom prst="ellipse">
                <a:avLst/>
              </a:prstGeom>
              <a:solidFill>
                <a:schemeClr val="bg1"/>
              </a:solidFill>
              <a:ln w="508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 fontScale="85000" lnSpcReduction="20000"/>
              </a:bodyPr>
              <a:lstStyle/>
              <a:p>
                <a:pPr algn="ctr"/>
                <a:r>
                  <a:rPr lang="en-US" sz="2400">
                    <a:solidFill>
                      <a:schemeClr val="accent1"/>
                    </a:solidFill>
                    <a:latin typeface="Noto Sans S Chinese Light" panose="020B0300000000000000" pitchFamily="34" charset="-122"/>
                    <a:ea typeface="Noto Sans S Chinese Light" panose="020B0300000000000000" pitchFamily="34" charset="-122"/>
                    <a:cs typeface="+mn-ea"/>
                    <a:sym typeface="Arial" panose="020B0604020202020204"/>
                  </a:rPr>
                  <a:t>01</a:t>
                </a:r>
              </a:p>
            </p:txBody>
          </p:sp>
          <p:sp>
            <p:nvSpPr>
              <p:cNvPr id="19" name="椭圆 18"/>
              <p:cNvSpPr>
                <a:spLocks noChangeAspect="1"/>
              </p:cNvSpPr>
              <p:nvPr/>
            </p:nvSpPr>
            <p:spPr>
              <a:xfrm>
                <a:off x="3119835" y="2394032"/>
                <a:ext cx="417205" cy="417205"/>
              </a:xfrm>
              <a:prstGeom prst="ellipse">
                <a:avLst/>
              </a:prstGeom>
              <a:solidFill>
                <a:schemeClr val="bg1"/>
              </a:solidFill>
              <a:ln w="508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 fontScale="85000" lnSpcReduction="20000"/>
              </a:bodyPr>
              <a:lstStyle/>
              <a:p>
                <a:pPr algn="ctr"/>
                <a:r>
                  <a:rPr lang="en-US" sz="2400">
                    <a:solidFill>
                      <a:schemeClr val="accent2"/>
                    </a:solidFill>
                    <a:latin typeface="Noto Sans S Chinese Light" panose="020B0300000000000000" pitchFamily="34" charset="-122"/>
                    <a:ea typeface="Noto Sans S Chinese Light" panose="020B0300000000000000" pitchFamily="34" charset="-122"/>
                    <a:cs typeface="+mn-ea"/>
                    <a:sym typeface="Arial" panose="020B0604020202020204"/>
                  </a:rPr>
                  <a:t>02</a:t>
                </a:r>
              </a:p>
            </p:txBody>
          </p:sp>
          <p:sp>
            <p:nvSpPr>
              <p:cNvPr id="20" name="椭圆 19"/>
              <p:cNvSpPr>
                <a:spLocks noChangeAspect="1"/>
              </p:cNvSpPr>
              <p:nvPr/>
            </p:nvSpPr>
            <p:spPr>
              <a:xfrm>
                <a:off x="3778817" y="1469058"/>
                <a:ext cx="417205" cy="417205"/>
              </a:xfrm>
              <a:prstGeom prst="ellipse">
                <a:avLst/>
              </a:prstGeom>
              <a:solidFill>
                <a:schemeClr val="bg1"/>
              </a:solidFill>
              <a:ln w="5080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 fontScale="85000" lnSpcReduction="20000"/>
              </a:bodyPr>
              <a:lstStyle/>
              <a:p>
                <a:pPr algn="ctr"/>
                <a:r>
                  <a:rPr lang="en-US" sz="2400">
                    <a:solidFill>
                      <a:schemeClr val="accent3"/>
                    </a:solidFill>
                    <a:latin typeface="Noto Sans S Chinese Light" panose="020B0300000000000000" pitchFamily="34" charset="-122"/>
                    <a:ea typeface="Noto Sans S Chinese Light" panose="020B0300000000000000" pitchFamily="34" charset="-122"/>
                    <a:cs typeface="+mn-ea"/>
                    <a:sym typeface="Arial" panose="020B0604020202020204"/>
                  </a:rPr>
                  <a:t>03</a:t>
                </a:r>
              </a:p>
            </p:txBody>
          </p:sp>
          <p:sp>
            <p:nvSpPr>
              <p:cNvPr id="21" name="椭圆 20"/>
              <p:cNvSpPr>
                <a:spLocks noChangeAspect="1"/>
              </p:cNvSpPr>
              <p:nvPr/>
            </p:nvSpPr>
            <p:spPr>
              <a:xfrm>
                <a:off x="4916216" y="1459360"/>
                <a:ext cx="417205" cy="417205"/>
              </a:xfrm>
              <a:prstGeom prst="ellipse">
                <a:avLst/>
              </a:prstGeom>
              <a:solidFill>
                <a:schemeClr val="bg1"/>
              </a:solidFill>
              <a:ln w="508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 fontScale="85000" lnSpcReduction="20000"/>
              </a:bodyPr>
              <a:lstStyle/>
              <a:p>
                <a:pPr algn="ctr"/>
                <a:r>
                  <a:rPr lang="en-US" sz="2400">
                    <a:solidFill>
                      <a:schemeClr val="accent4"/>
                    </a:solidFill>
                    <a:latin typeface="Noto Sans S Chinese Light" panose="020B0300000000000000" pitchFamily="34" charset="-122"/>
                    <a:ea typeface="Noto Sans S Chinese Light" panose="020B0300000000000000" pitchFamily="34" charset="-122"/>
                    <a:cs typeface="+mn-ea"/>
                    <a:sym typeface="Arial" panose="020B0604020202020204"/>
                  </a:rPr>
                  <a:t>04</a:t>
                </a:r>
              </a:p>
            </p:txBody>
          </p:sp>
          <p:sp>
            <p:nvSpPr>
              <p:cNvPr id="22" name="椭圆 21"/>
              <p:cNvSpPr>
                <a:spLocks noChangeAspect="1"/>
              </p:cNvSpPr>
              <p:nvPr/>
            </p:nvSpPr>
            <p:spPr>
              <a:xfrm>
                <a:off x="5590898" y="2372328"/>
                <a:ext cx="417205" cy="417205"/>
              </a:xfrm>
              <a:prstGeom prst="ellipse">
                <a:avLst/>
              </a:prstGeom>
              <a:solidFill>
                <a:schemeClr val="bg1"/>
              </a:solidFill>
              <a:ln w="508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 fontScale="85000" lnSpcReduction="20000"/>
              </a:bodyPr>
              <a:lstStyle/>
              <a:p>
                <a:pPr algn="ctr"/>
                <a:r>
                  <a:rPr lang="en-US" sz="2400">
                    <a:solidFill>
                      <a:schemeClr val="accent5"/>
                    </a:solidFill>
                    <a:latin typeface="Noto Sans S Chinese Light" panose="020B0300000000000000" pitchFamily="34" charset="-122"/>
                    <a:ea typeface="Noto Sans S Chinese Light" panose="020B0300000000000000" pitchFamily="34" charset="-122"/>
                    <a:cs typeface="+mn-ea"/>
                    <a:sym typeface="Arial" panose="020B0604020202020204"/>
                  </a:rPr>
                  <a:t>05</a:t>
                </a:r>
              </a:p>
            </p:txBody>
          </p:sp>
          <p:sp>
            <p:nvSpPr>
              <p:cNvPr id="23" name="椭圆 22"/>
              <p:cNvSpPr>
                <a:spLocks noChangeAspect="1"/>
              </p:cNvSpPr>
              <p:nvPr/>
            </p:nvSpPr>
            <p:spPr>
              <a:xfrm>
                <a:off x="5249170" y="3455697"/>
                <a:ext cx="417205" cy="417205"/>
              </a:xfrm>
              <a:prstGeom prst="ellipse">
                <a:avLst/>
              </a:prstGeom>
              <a:solidFill>
                <a:schemeClr val="bg1"/>
              </a:solidFill>
              <a:ln w="508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 fontScale="85000" lnSpcReduction="20000"/>
              </a:bodyPr>
              <a:lstStyle/>
              <a:p>
                <a:pPr algn="ctr"/>
                <a:r>
                  <a:rPr lang="en-US" sz="2400">
                    <a:solidFill>
                      <a:schemeClr val="accent6"/>
                    </a:solidFill>
                    <a:latin typeface="Noto Sans S Chinese Light" panose="020B0300000000000000" pitchFamily="34" charset="-122"/>
                    <a:ea typeface="Noto Sans S Chinese Light" panose="020B0300000000000000" pitchFamily="34" charset="-122"/>
                    <a:cs typeface="+mn-ea"/>
                    <a:sym typeface="Arial" panose="020B0604020202020204"/>
                  </a:rPr>
                  <a:t>06</a:t>
                </a:r>
              </a:p>
            </p:txBody>
          </p:sp>
        </p:grpSp>
        <p:sp>
          <p:nvSpPr>
            <p:cNvPr id="24" name="任意多边形: 形状 23"/>
            <p:cNvSpPr/>
            <p:nvPr/>
          </p:nvSpPr>
          <p:spPr bwMode="auto">
            <a:xfrm>
              <a:off x="3295476" y="4995215"/>
              <a:ext cx="373763" cy="483757"/>
            </a:xfrm>
            <a:custGeom>
              <a:avLst/>
              <a:gdLst>
                <a:gd name="T0" fmla="*/ 130 w 148"/>
                <a:gd name="T1" fmla="*/ 112 h 191"/>
                <a:gd name="T2" fmla="*/ 148 w 148"/>
                <a:gd name="T3" fmla="*/ 67 h 191"/>
                <a:gd name="T4" fmla="*/ 82 w 148"/>
                <a:gd name="T5" fmla="*/ 0 h 191"/>
                <a:gd name="T6" fmla="*/ 45 w 148"/>
                <a:gd name="T7" fmla="*/ 12 h 191"/>
                <a:gd name="T8" fmla="*/ 44 w 148"/>
                <a:gd name="T9" fmla="*/ 12 h 191"/>
                <a:gd name="T10" fmla="*/ 43 w 148"/>
                <a:gd name="T11" fmla="*/ 13 h 191"/>
                <a:gd name="T12" fmla="*/ 28 w 148"/>
                <a:gd name="T13" fmla="*/ 28 h 191"/>
                <a:gd name="T14" fmla="*/ 17 w 148"/>
                <a:gd name="T15" fmla="*/ 53 h 191"/>
                <a:gd name="T16" fmla="*/ 20 w 148"/>
                <a:gd name="T17" fmla="*/ 74 h 191"/>
                <a:gd name="T18" fmla="*/ 2 w 148"/>
                <a:gd name="T19" fmla="*/ 101 h 191"/>
                <a:gd name="T20" fmla="*/ 7 w 148"/>
                <a:gd name="T21" fmla="*/ 110 h 191"/>
                <a:gd name="T22" fmla="*/ 18 w 148"/>
                <a:gd name="T23" fmla="*/ 110 h 191"/>
                <a:gd name="T24" fmla="*/ 19 w 148"/>
                <a:gd name="T25" fmla="*/ 118 h 191"/>
                <a:gd name="T26" fmla="*/ 22 w 148"/>
                <a:gd name="T27" fmla="*/ 122 h 191"/>
                <a:gd name="T28" fmla="*/ 20 w 148"/>
                <a:gd name="T29" fmla="*/ 129 h 191"/>
                <a:gd name="T30" fmla="*/ 25 w 148"/>
                <a:gd name="T31" fmla="*/ 133 h 191"/>
                <a:gd name="T32" fmla="*/ 35 w 148"/>
                <a:gd name="T33" fmla="*/ 152 h 191"/>
                <a:gd name="T34" fmla="*/ 44 w 148"/>
                <a:gd name="T35" fmla="*/ 151 h 191"/>
                <a:gd name="T36" fmla="*/ 51 w 148"/>
                <a:gd name="T37" fmla="*/ 150 h 191"/>
                <a:gd name="T38" fmla="*/ 60 w 148"/>
                <a:gd name="T39" fmla="*/ 159 h 191"/>
                <a:gd name="T40" fmla="*/ 58 w 148"/>
                <a:gd name="T41" fmla="*/ 171 h 191"/>
                <a:gd name="T42" fmla="*/ 49 w 148"/>
                <a:gd name="T43" fmla="*/ 191 h 191"/>
                <a:gd name="T44" fmla="*/ 89 w 148"/>
                <a:gd name="T45" fmla="*/ 171 h 191"/>
                <a:gd name="T46" fmla="*/ 131 w 148"/>
                <a:gd name="T47" fmla="*/ 163 h 191"/>
                <a:gd name="T48" fmla="*/ 130 w 148"/>
                <a:gd name="T49" fmla="*/ 112 h 191"/>
                <a:gd name="T50" fmla="*/ 104 w 148"/>
                <a:gd name="T51" fmla="*/ 76 h 191"/>
                <a:gd name="T52" fmla="*/ 101 w 148"/>
                <a:gd name="T53" fmla="*/ 72 h 191"/>
                <a:gd name="T54" fmla="*/ 70 w 148"/>
                <a:gd name="T55" fmla="*/ 114 h 191"/>
                <a:gd name="T56" fmla="*/ 76 w 148"/>
                <a:gd name="T57" fmla="*/ 78 h 191"/>
                <a:gd name="T58" fmla="*/ 63 w 148"/>
                <a:gd name="T59" fmla="*/ 78 h 191"/>
                <a:gd name="T60" fmla="*/ 68 w 148"/>
                <a:gd name="T61" fmla="*/ 59 h 191"/>
                <a:gd name="T62" fmla="*/ 62 w 148"/>
                <a:gd name="T63" fmla="*/ 59 h 191"/>
                <a:gd name="T64" fmla="*/ 49 w 148"/>
                <a:gd name="T65" fmla="*/ 22 h 191"/>
                <a:gd name="T66" fmla="*/ 49 w 148"/>
                <a:gd name="T67" fmla="*/ 21 h 191"/>
                <a:gd name="T68" fmla="*/ 49 w 148"/>
                <a:gd name="T69" fmla="*/ 21 h 191"/>
                <a:gd name="T70" fmla="*/ 49 w 148"/>
                <a:gd name="T71" fmla="*/ 21 h 191"/>
                <a:gd name="T72" fmla="*/ 50 w 148"/>
                <a:gd name="T73" fmla="*/ 21 h 191"/>
                <a:gd name="T74" fmla="*/ 82 w 148"/>
                <a:gd name="T75" fmla="*/ 11 h 191"/>
                <a:gd name="T76" fmla="*/ 135 w 148"/>
                <a:gd name="T77" fmla="*/ 48 h 191"/>
                <a:gd name="T78" fmla="*/ 135 w 148"/>
                <a:gd name="T79" fmla="*/ 70 h 191"/>
                <a:gd name="T80" fmla="*/ 104 w 148"/>
                <a:gd name="T81" fmla="*/ 76 h 191"/>
                <a:gd name="T82" fmla="*/ 90 w 148"/>
                <a:gd name="T83" fmla="*/ 61 h 191"/>
                <a:gd name="T84" fmla="*/ 103 w 148"/>
                <a:gd name="T85" fmla="*/ 61 h 191"/>
                <a:gd name="T86" fmla="*/ 75 w 148"/>
                <a:gd name="T87" fmla="*/ 102 h 191"/>
                <a:gd name="T88" fmla="*/ 81 w 148"/>
                <a:gd name="T89" fmla="*/ 74 h 191"/>
                <a:gd name="T90" fmla="*/ 68 w 148"/>
                <a:gd name="T91" fmla="*/ 74 h 191"/>
                <a:gd name="T92" fmla="*/ 76 w 148"/>
                <a:gd name="T93" fmla="*/ 40 h 191"/>
                <a:gd name="T94" fmla="*/ 97 w 148"/>
                <a:gd name="T95" fmla="*/ 40 h 191"/>
                <a:gd name="T96" fmla="*/ 90 w 148"/>
                <a:gd name="T97" fmla="*/ 6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8" h="191">
                  <a:moveTo>
                    <a:pt x="130" y="112"/>
                  </a:moveTo>
                  <a:cubicBezTo>
                    <a:pt x="142" y="92"/>
                    <a:pt x="148" y="84"/>
                    <a:pt x="148" y="67"/>
                  </a:cubicBezTo>
                  <a:cubicBezTo>
                    <a:pt x="148" y="30"/>
                    <a:pt x="118" y="0"/>
                    <a:pt x="82" y="0"/>
                  </a:cubicBezTo>
                  <a:cubicBezTo>
                    <a:pt x="68" y="0"/>
                    <a:pt x="55" y="5"/>
                    <a:pt x="45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3" y="13"/>
                  </a:cubicBezTo>
                  <a:cubicBezTo>
                    <a:pt x="37" y="17"/>
                    <a:pt x="32" y="22"/>
                    <a:pt x="28" y="28"/>
                  </a:cubicBezTo>
                  <a:cubicBezTo>
                    <a:pt x="23" y="35"/>
                    <a:pt x="19" y="44"/>
                    <a:pt x="17" y="53"/>
                  </a:cubicBezTo>
                  <a:cubicBezTo>
                    <a:pt x="14" y="68"/>
                    <a:pt x="20" y="68"/>
                    <a:pt x="20" y="74"/>
                  </a:cubicBezTo>
                  <a:cubicBezTo>
                    <a:pt x="20" y="79"/>
                    <a:pt x="11" y="89"/>
                    <a:pt x="2" y="101"/>
                  </a:cubicBezTo>
                  <a:cubicBezTo>
                    <a:pt x="0" y="104"/>
                    <a:pt x="1" y="110"/>
                    <a:pt x="7" y="110"/>
                  </a:cubicBezTo>
                  <a:cubicBezTo>
                    <a:pt x="18" y="110"/>
                    <a:pt x="18" y="110"/>
                    <a:pt x="18" y="110"/>
                  </a:cubicBezTo>
                  <a:cubicBezTo>
                    <a:pt x="25" y="110"/>
                    <a:pt x="20" y="117"/>
                    <a:pt x="19" y="118"/>
                  </a:cubicBezTo>
                  <a:cubicBezTo>
                    <a:pt x="19" y="119"/>
                    <a:pt x="22" y="122"/>
                    <a:pt x="22" y="122"/>
                  </a:cubicBezTo>
                  <a:cubicBezTo>
                    <a:pt x="22" y="122"/>
                    <a:pt x="18" y="126"/>
                    <a:pt x="20" y="129"/>
                  </a:cubicBezTo>
                  <a:cubicBezTo>
                    <a:pt x="20" y="130"/>
                    <a:pt x="26" y="129"/>
                    <a:pt x="25" y="133"/>
                  </a:cubicBezTo>
                  <a:cubicBezTo>
                    <a:pt x="21" y="150"/>
                    <a:pt x="30" y="152"/>
                    <a:pt x="35" y="152"/>
                  </a:cubicBezTo>
                  <a:cubicBezTo>
                    <a:pt x="38" y="152"/>
                    <a:pt x="41" y="152"/>
                    <a:pt x="44" y="151"/>
                  </a:cubicBezTo>
                  <a:cubicBezTo>
                    <a:pt x="46" y="150"/>
                    <a:pt x="49" y="150"/>
                    <a:pt x="51" y="150"/>
                  </a:cubicBezTo>
                  <a:cubicBezTo>
                    <a:pt x="57" y="150"/>
                    <a:pt x="61" y="153"/>
                    <a:pt x="60" y="159"/>
                  </a:cubicBezTo>
                  <a:cubicBezTo>
                    <a:pt x="58" y="164"/>
                    <a:pt x="58" y="167"/>
                    <a:pt x="58" y="171"/>
                  </a:cubicBezTo>
                  <a:cubicBezTo>
                    <a:pt x="57" y="175"/>
                    <a:pt x="49" y="191"/>
                    <a:pt x="49" y="191"/>
                  </a:cubicBezTo>
                  <a:cubicBezTo>
                    <a:pt x="49" y="191"/>
                    <a:pt x="62" y="182"/>
                    <a:pt x="89" y="171"/>
                  </a:cubicBezTo>
                  <a:cubicBezTo>
                    <a:pt x="115" y="159"/>
                    <a:pt x="131" y="163"/>
                    <a:pt x="131" y="163"/>
                  </a:cubicBezTo>
                  <a:cubicBezTo>
                    <a:pt x="131" y="163"/>
                    <a:pt x="118" y="132"/>
                    <a:pt x="130" y="112"/>
                  </a:cubicBezTo>
                  <a:close/>
                  <a:moveTo>
                    <a:pt x="104" y="76"/>
                  </a:moveTo>
                  <a:cubicBezTo>
                    <a:pt x="103" y="75"/>
                    <a:pt x="102" y="73"/>
                    <a:pt x="101" y="72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6" y="78"/>
                    <a:pt x="76" y="78"/>
                    <a:pt x="76" y="78"/>
                  </a:cubicBezTo>
                  <a:cubicBezTo>
                    <a:pt x="63" y="78"/>
                    <a:pt x="63" y="78"/>
                    <a:pt x="63" y="78"/>
                  </a:cubicBezTo>
                  <a:cubicBezTo>
                    <a:pt x="68" y="59"/>
                    <a:pt x="68" y="59"/>
                    <a:pt x="68" y="59"/>
                  </a:cubicBezTo>
                  <a:cubicBezTo>
                    <a:pt x="66" y="59"/>
                    <a:pt x="64" y="59"/>
                    <a:pt x="62" y="59"/>
                  </a:cubicBezTo>
                  <a:cubicBezTo>
                    <a:pt x="37" y="62"/>
                    <a:pt x="30" y="36"/>
                    <a:pt x="49" y="22"/>
                  </a:cubicBezTo>
                  <a:cubicBezTo>
                    <a:pt x="49" y="21"/>
                    <a:pt x="49" y="21"/>
                    <a:pt x="49" y="21"/>
                  </a:cubicBezTo>
                  <a:cubicBezTo>
                    <a:pt x="49" y="21"/>
                    <a:pt x="49" y="21"/>
                    <a:pt x="49" y="21"/>
                  </a:cubicBezTo>
                  <a:cubicBezTo>
                    <a:pt x="49" y="21"/>
                    <a:pt x="49" y="21"/>
                    <a:pt x="49" y="21"/>
                  </a:cubicBezTo>
                  <a:cubicBezTo>
                    <a:pt x="50" y="21"/>
                    <a:pt x="50" y="21"/>
                    <a:pt x="50" y="21"/>
                  </a:cubicBezTo>
                  <a:cubicBezTo>
                    <a:pt x="59" y="14"/>
                    <a:pt x="70" y="11"/>
                    <a:pt x="82" y="11"/>
                  </a:cubicBezTo>
                  <a:cubicBezTo>
                    <a:pt x="106" y="11"/>
                    <a:pt x="127" y="26"/>
                    <a:pt x="135" y="48"/>
                  </a:cubicBezTo>
                  <a:cubicBezTo>
                    <a:pt x="138" y="57"/>
                    <a:pt x="138" y="63"/>
                    <a:pt x="135" y="70"/>
                  </a:cubicBezTo>
                  <a:cubicBezTo>
                    <a:pt x="130" y="82"/>
                    <a:pt x="108" y="83"/>
                    <a:pt x="104" y="76"/>
                  </a:cubicBezTo>
                  <a:close/>
                  <a:moveTo>
                    <a:pt x="90" y="61"/>
                  </a:moveTo>
                  <a:cubicBezTo>
                    <a:pt x="103" y="61"/>
                    <a:pt x="103" y="61"/>
                    <a:pt x="103" y="61"/>
                  </a:cubicBezTo>
                  <a:cubicBezTo>
                    <a:pt x="75" y="102"/>
                    <a:pt x="75" y="102"/>
                    <a:pt x="75" y="102"/>
                  </a:cubicBezTo>
                  <a:cubicBezTo>
                    <a:pt x="81" y="74"/>
                    <a:pt x="81" y="74"/>
                    <a:pt x="81" y="74"/>
                  </a:cubicBezTo>
                  <a:cubicBezTo>
                    <a:pt x="68" y="74"/>
                    <a:pt x="68" y="74"/>
                    <a:pt x="68" y="74"/>
                  </a:cubicBezTo>
                  <a:cubicBezTo>
                    <a:pt x="76" y="40"/>
                    <a:pt x="76" y="40"/>
                    <a:pt x="76" y="40"/>
                  </a:cubicBezTo>
                  <a:cubicBezTo>
                    <a:pt x="97" y="40"/>
                    <a:pt x="97" y="40"/>
                    <a:pt x="97" y="40"/>
                  </a:cubicBezTo>
                  <a:lnTo>
                    <a:pt x="90" y="6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Arial" panose="020B0604020202020204"/>
              </a:endParaRPr>
            </a:p>
          </p:txBody>
        </p:sp>
        <p:sp>
          <p:nvSpPr>
            <p:cNvPr id="25" name="任意多边形: 形状 24"/>
            <p:cNvSpPr/>
            <p:nvPr/>
          </p:nvSpPr>
          <p:spPr bwMode="auto">
            <a:xfrm>
              <a:off x="3033218" y="3694398"/>
              <a:ext cx="397299" cy="329000"/>
            </a:xfrm>
            <a:custGeom>
              <a:avLst/>
              <a:gdLst>
                <a:gd name="T0" fmla="*/ 179 w 202"/>
                <a:gd name="T1" fmla="*/ 86 h 167"/>
                <a:gd name="T2" fmla="*/ 202 w 202"/>
                <a:gd name="T3" fmla="*/ 133 h 167"/>
                <a:gd name="T4" fmla="*/ 155 w 202"/>
                <a:gd name="T5" fmla="*/ 133 h 167"/>
                <a:gd name="T6" fmla="*/ 179 w 202"/>
                <a:gd name="T7" fmla="*/ 86 h 167"/>
                <a:gd name="T8" fmla="*/ 28 w 202"/>
                <a:gd name="T9" fmla="*/ 15 h 167"/>
                <a:gd name="T10" fmla="*/ 34 w 202"/>
                <a:gd name="T11" fmla="*/ 12 h 167"/>
                <a:gd name="T12" fmla="*/ 167 w 202"/>
                <a:gd name="T13" fmla="*/ 12 h 167"/>
                <a:gd name="T14" fmla="*/ 173 w 202"/>
                <a:gd name="T15" fmla="*/ 18 h 167"/>
                <a:gd name="T16" fmla="*/ 173 w 202"/>
                <a:gd name="T17" fmla="*/ 47 h 167"/>
                <a:gd name="T18" fmla="*/ 161 w 202"/>
                <a:gd name="T19" fmla="*/ 47 h 167"/>
                <a:gd name="T20" fmla="*/ 179 w 202"/>
                <a:gd name="T21" fmla="*/ 78 h 167"/>
                <a:gd name="T22" fmla="*/ 197 w 202"/>
                <a:gd name="T23" fmla="*/ 47 h 167"/>
                <a:gd name="T24" fmla="*/ 185 w 202"/>
                <a:gd name="T25" fmla="*/ 47 h 167"/>
                <a:gd name="T26" fmla="*/ 185 w 202"/>
                <a:gd name="T27" fmla="*/ 18 h 167"/>
                <a:gd name="T28" fmla="*/ 167 w 202"/>
                <a:gd name="T29" fmla="*/ 0 h 167"/>
                <a:gd name="T30" fmla="*/ 34 w 202"/>
                <a:gd name="T31" fmla="*/ 0 h 167"/>
                <a:gd name="T32" fmla="*/ 16 w 202"/>
                <a:gd name="T33" fmla="*/ 15 h 167"/>
                <a:gd name="T34" fmla="*/ 16 w 202"/>
                <a:gd name="T35" fmla="*/ 24 h 167"/>
                <a:gd name="T36" fmla="*/ 28 w 202"/>
                <a:gd name="T37" fmla="*/ 24 h 167"/>
                <a:gd name="T38" fmla="*/ 28 w 202"/>
                <a:gd name="T39" fmla="*/ 15 h 167"/>
                <a:gd name="T40" fmla="*/ 173 w 202"/>
                <a:gd name="T41" fmla="*/ 152 h 167"/>
                <a:gd name="T42" fmla="*/ 167 w 202"/>
                <a:gd name="T43" fmla="*/ 155 h 167"/>
                <a:gd name="T44" fmla="*/ 34 w 202"/>
                <a:gd name="T45" fmla="*/ 155 h 167"/>
                <a:gd name="T46" fmla="*/ 28 w 202"/>
                <a:gd name="T47" fmla="*/ 149 h 167"/>
                <a:gd name="T48" fmla="*/ 28 w 202"/>
                <a:gd name="T49" fmla="*/ 121 h 167"/>
                <a:gd name="T50" fmla="*/ 40 w 202"/>
                <a:gd name="T51" fmla="*/ 121 h 167"/>
                <a:gd name="T52" fmla="*/ 22 w 202"/>
                <a:gd name="T53" fmla="*/ 90 h 167"/>
                <a:gd name="T54" fmla="*/ 4 w 202"/>
                <a:gd name="T55" fmla="*/ 121 h 167"/>
                <a:gd name="T56" fmla="*/ 16 w 202"/>
                <a:gd name="T57" fmla="*/ 121 h 167"/>
                <a:gd name="T58" fmla="*/ 16 w 202"/>
                <a:gd name="T59" fmla="*/ 149 h 167"/>
                <a:gd name="T60" fmla="*/ 34 w 202"/>
                <a:gd name="T61" fmla="*/ 167 h 167"/>
                <a:gd name="T62" fmla="*/ 167 w 202"/>
                <a:gd name="T63" fmla="*/ 167 h 167"/>
                <a:gd name="T64" fmla="*/ 185 w 202"/>
                <a:gd name="T65" fmla="*/ 152 h 167"/>
                <a:gd name="T66" fmla="*/ 185 w 202"/>
                <a:gd name="T67" fmla="*/ 144 h 167"/>
                <a:gd name="T68" fmla="*/ 173 w 202"/>
                <a:gd name="T69" fmla="*/ 144 h 167"/>
                <a:gd name="T70" fmla="*/ 173 w 202"/>
                <a:gd name="T71" fmla="*/ 152 h 167"/>
                <a:gd name="T72" fmla="*/ 45 w 202"/>
                <a:gd name="T73" fmla="*/ 35 h 167"/>
                <a:gd name="T74" fmla="*/ 0 w 202"/>
                <a:gd name="T75" fmla="*/ 35 h 167"/>
                <a:gd name="T76" fmla="*/ 0 w 202"/>
                <a:gd name="T77" fmla="*/ 80 h 167"/>
                <a:gd name="T78" fmla="*/ 45 w 202"/>
                <a:gd name="T79" fmla="*/ 80 h 167"/>
                <a:gd name="T80" fmla="*/ 45 w 202"/>
                <a:gd name="T81" fmla="*/ 35 h 167"/>
                <a:gd name="T82" fmla="*/ 66 w 202"/>
                <a:gd name="T83" fmla="*/ 84 h 167"/>
                <a:gd name="T84" fmla="*/ 101 w 202"/>
                <a:gd name="T85" fmla="*/ 119 h 167"/>
                <a:gd name="T86" fmla="*/ 136 w 202"/>
                <a:gd name="T87" fmla="*/ 84 h 167"/>
                <a:gd name="T88" fmla="*/ 101 w 202"/>
                <a:gd name="T89" fmla="*/ 49 h 167"/>
                <a:gd name="T90" fmla="*/ 66 w 202"/>
                <a:gd name="T91" fmla="*/ 84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2" h="167">
                  <a:moveTo>
                    <a:pt x="179" y="86"/>
                  </a:moveTo>
                  <a:cubicBezTo>
                    <a:pt x="202" y="133"/>
                    <a:pt x="202" y="133"/>
                    <a:pt x="202" y="133"/>
                  </a:cubicBezTo>
                  <a:cubicBezTo>
                    <a:pt x="155" y="133"/>
                    <a:pt x="155" y="133"/>
                    <a:pt x="155" y="133"/>
                  </a:cubicBezTo>
                  <a:lnTo>
                    <a:pt x="179" y="86"/>
                  </a:lnTo>
                  <a:close/>
                  <a:moveTo>
                    <a:pt x="28" y="15"/>
                  </a:moveTo>
                  <a:cubicBezTo>
                    <a:pt x="28" y="14"/>
                    <a:pt x="30" y="12"/>
                    <a:pt x="34" y="12"/>
                  </a:cubicBezTo>
                  <a:cubicBezTo>
                    <a:pt x="167" y="12"/>
                    <a:pt x="167" y="12"/>
                    <a:pt x="167" y="12"/>
                  </a:cubicBezTo>
                  <a:cubicBezTo>
                    <a:pt x="170" y="12"/>
                    <a:pt x="173" y="15"/>
                    <a:pt x="173" y="18"/>
                  </a:cubicBezTo>
                  <a:cubicBezTo>
                    <a:pt x="173" y="47"/>
                    <a:pt x="173" y="47"/>
                    <a:pt x="173" y="47"/>
                  </a:cubicBezTo>
                  <a:cubicBezTo>
                    <a:pt x="161" y="47"/>
                    <a:pt x="161" y="47"/>
                    <a:pt x="161" y="47"/>
                  </a:cubicBezTo>
                  <a:cubicBezTo>
                    <a:pt x="179" y="78"/>
                    <a:pt x="179" y="78"/>
                    <a:pt x="179" y="78"/>
                  </a:cubicBezTo>
                  <a:cubicBezTo>
                    <a:pt x="197" y="47"/>
                    <a:pt x="197" y="47"/>
                    <a:pt x="197" y="47"/>
                  </a:cubicBezTo>
                  <a:cubicBezTo>
                    <a:pt x="185" y="47"/>
                    <a:pt x="185" y="47"/>
                    <a:pt x="185" y="47"/>
                  </a:cubicBezTo>
                  <a:cubicBezTo>
                    <a:pt x="185" y="18"/>
                    <a:pt x="185" y="18"/>
                    <a:pt x="185" y="18"/>
                  </a:cubicBezTo>
                  <a:cubicBezTo>
                    <a:pt x="185" y="8"/>
                    <a:pt x="177" y="0"/>
                    <a:pt x="167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4" y="0"/>
                    <a:pt x="16" y="7"/>
                    <a:pt x="16" y="15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28" y="24"/>
                    <a:pt x="28" y="24"/>
                    <a:pt x="28" y="24"/>
                  </a:cubicBezTo>
                  <a:lnTo>
                    <a:pt x="28" y="15"/>
                  </a:lnTo>
                  <a:close/>
                  <a:moveTo>
                    <a:pt x="173" y="152"/>
                  </a:moveTo>
                  <a:cubicBezTo>
                    <a:pt x="173" y="153"/>
                    <a:pt x="170" y="155"/>
                    <a:pt x="167" y="155"/>
                  </a:cubicBezTo>
                  <a:cubicBezTo>
                    <a:pt x="34" y="155"/>
                    <a:pt x="34" y="155"/>
                    <a:pt x="34" y="155"/>
                  </a:cubicBezTo>
                  <a:cubicBezTo>
                    <a:pt x="30" y="155"/>
                    <a:pt x="28" y="153"/>
                    <a:pt x="28" y="149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40" y="121"/>
                    <a:pt x="40" y="121"/>
                    <a:pt x="40" y="121"/>
                  </a:cubicBezTo>
                  <a:cubicBezTo>
                    <a:pt x="22" y="90"/>
                    <a:pt x="22" y="90"/>
                    <a:pt x="22" y="90"/>
                  </a:cubicBezTo>
                  <a:cubicBezTo>
                    <a:pt x="4" y="121"/>
                    <a:pt x="4" y="121"/>
                    <a:pt x="4" y="121"/>
                  </a:cubicBezTo>
                  <a:cubicBezTo>
                    <a:pt x="16" y="121"/>
                    <a:pt x="16" y="121"/>
                    <a:pt x="16" y="121"/>
                  </a:cubicBezTo>
                  <a:cubicBezTo>
                    <a:pt x="16" y="149"/>
                    <a:pt x="16" y="149"/>
                    <a:pt x="16" y="149"/>
                  </a:cubicBezTo>
                  <a:cubicBezTo>
                    <a:pt x="16" y="159"/>
                    <a:pt x="24" y="167"/>
                    <a:pt x="34" y="167"/>
                  </a:cubicBezTo>
                  <a:cubicBezTo>
                    <a:pt x="167" y="167"/>
                    <a:pt x="167" y="167"/>
                    <a:pt x="167" y="167"/>
                  </a:cubicBezTo>
                  <a:cubicBezTo>
                    <a:pt x="177" y="167"/>
                    <a:pt x="185" y="161"/>
                    <a:pt x="185" y="152"/>
                  </a:cubicBezTo>
                  <a:cubicBezTo>
                    <a:pt x="185" y="144"/>
                    <a:pt x="185" y="144"/>
                    <a:pt x="185" y="144"/>
                  </a:cubicBezTo>
                  <a:cubicBezTo>
                    <a:pt x="173" y="144"/>
                    <a:pt x="173" y="144"/>
                    <a:pt x="173" y="144"/>
                  </a:cubicBezTo>
                  <a:lnTo>
                    <a:pt x="173" y="152"/>
                  </a:lnTo>
                  <a:close/>
                  <a:moveTo>
                    <a:pt x="45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45" y="80"/>
                    <a:pt x="45" y="80"/>
                    <a:pt x="45" y="80"/>
                  </a:cubicBezTo>
                  <a:lnTo>
                    <a:pt x="45" y="35"/>
                  </a:lnTo>
                  <a:close/>
                  <a:moveTo>
                    <a:pt x="66" y="84"/>
                  </a:moveTo>
                  <a:cubicBezTo>
                    <a:pt x="66" y="103"/>
                    <a:pt x="82" y="119"/>
                    <a:pt x="101" y="119"/>
                  </a:cubicBezTo>
                  <a:cubicBezTo>
                    <a:pt x="120" y="119"/>
                    <a:pt x="136" y="103"/>
                    <a:pt x="136" y="84"/>
                  </a:cubicBezTo>
                  <a:cubicBezTo>
                    <a:pt x="136" y="65"/>
                    <a:pt x="120" y="49"/>
                    <a:pt x="101" y="49"/>
                  </a:cubicBezTo>
                  <a:cubicBezTo>
                    <a:pt x="82" y="49"/>
                    <a:pt x="66" y="65"/>
                    <a:pt x="66" y="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Arial" panose="020B0604020202020204"/>
              </a:endParaRPr>
            </a:p>
          </p:txBody>
        </p:sp>
        <p:sp>
          <p:nvSpPr>
            <p:cNvPr id="26" name="任意多边形: 形状 25"/>
            <p:cNvSpPr/>
            <p:nvPr/>
          </p:nvSpPr>
          <p:spPr bwMode="auto">
            <a:xfrm>
              <a:off x="3266258" y="2291328"/>
              <a:ext cx="423577" cy="421556"/>
            </a:xfrm>
            <a:custGeom>
              <a:avLst/>
              <a:gdLst>
                <a:gd name="T0" fmla="*/ 149 w 177"/>
                <a:gd name="T1" fmla="*/ 6 h 176"/>
                <a:gd name="T2" fmla="*/ 15 w 177"/>
                <a:gd name="T3" fmla="*/ 122 h 176"/>
                <a:gd name="T4" fmla="*/ 7 w 177"/>
                <a:gd name="T5" fmla="*/ 154 h 176"/>
                <a:gd name="T6" fmla="*/ 9 w 177"/>
                <a:gd name="T7" fmla="*/ 174 h 176"/>
                <a:gd name="T8" fmla="*/ 54 w 177"/>
                <a:gd name="T9" fmla="*/ 162 h 176"/>
                <a:gd name="T10" fmla="*/ 171 w 177"/>
                <a:gd name="T11" fmla="*/ 45 h 176"/>
                <a:gd name="T12" fmla="*/ 44 w 177"/>
                <a:gd name="T13" fmla="*/ 157 h 176"/>
                <a:gd name="T14" fmla="*/ 15 w 177"/>
                <a:gd name="T15" fmla="*/ 151 h 176"/>
                <a:gd name="T16" fmla="*/ 21 w 177"/>
                <a:gd name="T17" fmla="*/ 128 h 176"/>
                <a:gd name="T18" fmla="*/ 44 w 177"/>
                <a:gd name="T19" fmla="*/ 157 h 176"/>
                <a:gd name="T20" fmla="*/ 25 w 177"/>
                <a:gd name="T21" fmla="*/ 122 h 176"/>
                <a:gd name="T22" fmla="*/ 110 w 177"/>
                <a:gd name="T23" fmla="*/ 47 h 176"/>
                <a:gd name="T24" fmla="*/ 54 w 177"/>
                <a:gd name="T25" fmla="*/ 152 h 176"/>
                <a:gd name="T26" fmla="*/ 153 w 177"/>
                <a:gd name="T27" fmla="*/ 53 h 176"/>
                <a:gd name="T28" fmla="*/ 163 w 177"/>
                <a:gd name="T29" fmla="*/ 40 h 176"/>
                <a:gd name="T30" fmla="*/ 161 w 177"/>
                <a:gd name="T31" fmla="*/ 29 h 176"/>
                <a:gd name="T32" fmla="*/ 160 w 177"/>
                <a:gd name="T33" fmla="*/ 35 h 176"/>
                <a:gd name="T34" fmla="*/ 148 w 177"/>
                <a:gd name="T35" fmla="*/ 48 h 176"/>
                <a:gd name="T36" fmla="*/ 137 w 177"/>
                <a:gd name="T37" fmla="*/ 11 h 176"/>
                <a:gd name="T38" fmla="*/ 166 w 177"/>
                <a:gd name="T39" fmla="*/ 32 h 176"/>
                <a:gd name="T40" fmla="*/ 6 w 177"/>
                <a:gd name="T41" fmla="*/ 46 h 176"/>
                <a:gd name="T42" fmla="*/ 6 w 177"/>
                <a:gd name="T43" fmla="*/ 36 h 176"/>
                <a:gd name="T44" fmla="*/ 42 w 177"/>
                <a:gd name="T45" fmla="*/ 0 h 176"/>
                <a:gd name="T46" fmla="*/ 86 w 177"/>
                <a:gd name="T47" fmla="*/ 44 h 176"/>
                <a:gd name="T48" fmla="*/ 80 w 177"/>
                <a:gd name="T49" fmla="*/ 49 h 176"/>
                <a:gd name="T50" fmla="*/ 71 w 177"/>
                <a:gd name="T51" fmla="*/ 53 h 176"/>
                <a:gd name="T52" fmla="*/ 73 w 177"/>
                <a:gd name="T53" fmla="*/ 41 h 176"/>
                <a:gd name="T54" fmla="*/ 63 w 177"/>
                <a:gd name="T55" fmla="*/ 46 h 176"/>
                <a:gd name="T56" fmla="*/ 65 w 177"/>
                <a:gd name="T57" fmla="*/ 34 h 176"/>
                <a:gd name="T58" fmla="*/ 56 w 177"/>
                <a:gd name="T59" fmla="*/ 38 h 176"/>
                <a:gd name="T60" fmla="*/ 58 w 177"/>
                <a:gd name="T61" fmla="*/ 27 h 176"/>
                <a:gd name="T62" fmla="*/ 49 w 177"/>
                <a:gd name="T63" fmla="*/ 31 h 176"/>
                <a:gd name="T64" fmla="*/ 52 w 177"/>
                <a:gd name="T65" fmla="*/ 21 h 176"/>
                <a:gd name="T66" fmla="*/ 35 w 177"/>
                <a:gd name="T67" fmla="*/ 28 h 176"/>
                <a:gd name="T68" fmla="*/ 42 w 177"/>
                <a:gd name="T69" fmla="*/ 10 h 176"/>
                <a:gd name="T70" fmla="*/ 57 w 177"/>
                <a:gd name="T71" fmla="*/ 73 h 176"/>
                <a:gd name="T72" fmla="*/ 6 w 177"/>
                <a:gd name="T73" fmla="*/ 46 h 176"/>
                <a:gd name="T74" fmla="*/ 172 w 177"/>
                <a:gd name="T75" fmla="*/ 140 h 176"/>
                <a:gd name="T76" fmla="*/ 136 w 177"/>
                <a:gd name="T77" fmla="*/ 176 h 176"/>
                <a:gd name="T78" fmla="*/ 92 w 177"/>
                <a:gd name="T79" fmla="*/ 132 h 176"/>
                <a:gd name="T80" fmla="*/ 143 w 177"/>
                <a:gd name="T81" fmla="*/ 159 h 176"/>
                <a:gd name="T82" fmla="*/ 161 w 177"/>
                <a:gd name="T83" fmla="*/ 130 h 176"/>
                <a:gd name="T84" fmla="*/ 144 w 177"/>
                <a:gd name="T85" fmla="*/ 136 h 176"/>
                <a:gd name="T86" fmla="*/ 153 w 177"/>
                <a:gd name="T87" fmla="*/ 121 h 176"/>
                <a:gd name="T88" fmla="*/ 143 w 177"/>
                <a:gd name="T89" fmla="*/ 125 h 176"/>
                <a:gd name="T90" fmla="*/ 145 w 177"/>
                <a:gd name="T91" fmla="*/ 114 h 176"/>
                <a:gd name="T92" fmla="*/ 136 w 177"/>
                <a:gd name="T93" fmla="*/ 118 h 176"/>
                <a:gd name="T94" fmla="*/ 138 w 177"/>
                <a:gd name="T95" fmla="*/ 107 h 176"/>
                <a:gd name="T96" fmla="*/ 129 w 177"/>
                <a:gd name="T97" fmla="*/ 111 h 176"/>
                <a:gd name="T98" fmla="*/ 131 w 177"/>
                <a:gd name="T99" fmla="*/ 99 h 176"/>
                <a:gd name="T100" fmla="*/ 121 w 177"/>
                <a:gd name="T101" fmla="*/ 104 h 176"/>
                <a:gd name="T102" fmla="*/ 128 w 177"/>
                <a:gd name="T103" fmla="*/ 96 h 176"/>
                <a:gd name="T104" fmla="*/ 172 w 177"/>
                <a:gd name="T105" fmla="*/ 13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77" h="176">
                  <a:moveTo>
                    <a:pt x="171" y="27"/>
                  </a:moveTo>
                  <a:cubicBezTo>
                    <a:pt x="149" y="6"/>
                    <a:pt x="149" y="6"/>
                    <a:pt x="149" y="6"/>
                  </a:cubicBezTo>
                  <a:cubicBezTo>
                    <a:pt x="145" y="1"/>
                    <a:pt x="137" y="1"/>
                    <a:pt x="132" y="6"/>
                  </a:cubicBezTo>
                  <a:cubicBezTo>
                    <a:pt x="15" y="122"/>
                    <a:pt x="15" y="122"/>
                    <a:pt x="15" y="122"/>
                  </a:cubicBezTo>
                  <a:cubicBezTo>
                    <a:pt x="15" y="123"/>
                    <a:pt x="15" y="123"/>
                    <a:pt x="15" y="123"/>
                  </a:cubicBezTo>
                  <a:cubicBezTo>
                    <a:pt x="15" y="123"/>
                    <a:pt x="7" y="154"/>
                    <a:pt x="7" y="154"/>
                  </a:cubicBezTo>
                  <a:cubicBezTo>
                    <a:pt x="3" y="168"/>
                    <a:pt x="3" y="168"/>
                    <a:pt x="3" y="168"/>
                  </a:cubicBezTo>
                  <a:cubicBezTo>
                    <a:pt x="2" y="173"/>
                    <a:pt x="4" y="175"/>
                    <a:pt x="9" y="174"/>
                  </a:cubicBezTo>
                  <a:cubicBezTo>
                    <a:pt x="23" y="170"/>
                    <a:pt x="23" y="170"/>
                    <a:pt x="23" y="170"/>
                  </a:cubicBezTo>
                  <a:cubicBezTo>
                    <a:pt x="23" y="170"/>
                    <a:pt x="54" y="162"/>
                    <a:pt x="54" y="162"/>
                  </a:cubicBezTo>
                  <a:cubicBezTo>
                    <a:pt x="54" y="162"/>
                    <a:pt x="54" y="162"/>
                    <a:pt x="54" y="162"/>
                  </a:cubicBezTo>
                  <a:cubicBezTo>
                    <a:pt x="171" y="45"/>
                    <a:pt x="171" y="45"/>
                    <a:pt x="171" y="45"/>
                  </a:cubicBezTo>
                  <a:cubicBezTo>
                    <a:pt x="176" y="40"/>
                    <a:pt x="176" y="32"/>
                    <a:pt x="171" y="27"/>
                  </a:cubicBezTo>
                  <a:close/>
                  <a:moveTo>
                    <a:pt x="44" y="157"/>
                  </a:moveTo>
                  <a:cubicBezTo>
                    <a:pt x="25" y="162"/>
                    <a:pt x="25" y="162"/>
                    <a:pt x="25" y="162"/>
                  </a:cubicBezTo>
                  <a:cubicBezTo>
                    <a:pt x="15" y="151"/>
                    <a:pt x="15" y="151"/>
                    <a:pt x="15" y="151"/>
                  </a:cubicBezTo>
                  <a:cubicBezTo>
                    <a:pt x="20" y="133"/>
                    <a:pt x="20" y="133"/>
                    <a:pt x="20" y="133"/>
                  </a:cubicBezTo>
                  <a:cubicBezTo>
                    <a:pt x="20" y="131"/>
                    <a:pt x="20" y="129"/>
                    <a:pt x="21" y="128"/>
                  </a:cubicBezTo>
                  <a:cubicBezTo>
                    <a:pt x="49" y="156"/>
                    <a:pt x="49" y="156"/>
                    <a:pt x="49" y="156"/>
                  </a:cubicBezTo>
                  <a:cubicBezTo>
                    <a:pt x="47" y="156"/>
                    <a:pt x="46" y="157"/>
                    <a:pt x="44" y="157"/>
                  </a:cubicBezTo>
                  <a:close/>
                  <a:moveTo>
                    <a:pt x="54" y="152"/>
                  </a:moveTo>
                  <a:cubicBezTo>
                    <a:pt x="25" y="122"/>
                    <a:pt x="25" y="122"/>
                    <a:pt x="25" y="122"/>
                  </a:cubicBezTo>
                  <a:cubicBezTo>
                    <a:pt x="105" y="42"/>
                    <a:pt x="105" y="42"/>
                    <a:pt x="105" y="42"/>
                  </a:cubicBezTo>
                  <a:cubicBezTo>
                    <a:pt x="110" y="47"/>
                    <a:pt x="110" y="47"/>
                    <a:pt x="110" y="47"/>
                  </a:cubicBezTo>
                  <a:cubicBezTo>
                    <a:pt x="134" y="72"/>
                    <a:pt x="134" y="72"/>
                    <a:pt x="134" y="72"/>
                  </a:cubicBezTo>
                  <a:lnTo>
                    <a:pt x="54" y="152"/>
                  </a:lnTo>
                  <a:close/>
                  <a:moveTo>
                    <a:pt x="166" y="40"/>
                  </a:moveTo>
                  <a:cubicBezTo>
                    <a:pt x="153" y="53"/>
                    <a:pt x="153" y="53"/>
                    <a:pt x="153" y="53"/>
                  </a:cubicBezTo>
                  <a:cubicBezTo>
                    <a:pt x="151" y="52"/>
                    <a:pt x="151" y="52"/>
                    <a:pt x="151" y="52"/>
                  </a:cubicBezTo>
                  <a:cubicBezTo>
                    <a:pt x="163" y="40"/>
                    <a:pt x="163" y="40"/>
                    <a:pt x="163" y="40"/>
                  </a:cubicBezTo>
                  <a:cubicBezTo>
                    <a:pt x="164" y="39"/>
                    <a:pt x="165" y="37"/>
                    <a:pt x="165" y="35"/>
                  </a:cubicBezTo>
                  <a:cubicBezTo>
                    <a:pt x="165" y="32"/>
                    <a:pt x="162" y="29"/>
                    <a:pt x="161" y="29"/>
                  </a:cubicBezTo>
                  <a:cubicBezTo>
                    <a:pt x="158" y="33"/>
                    <a:pt x="158" y="33"/>
                    <a:pt x="158" y="33"/>
                  </a:cubicBezTo>
                  <a:cubicBezTo>
                    <a:pt x="159" y="34"/>
                    <a:pt x="160" y="35"/>
                    <a:pt x="160" y="35"/>
                  </a:cubicBezTo>
                  <a:cubicBezTo>
                    <a:pt x="160" y="36"/>
                    <a:pt x="160" y="36"/>
                    <a:pt x="159" y="36"/>
                  </a:cubicBezTo>
                  <a:cubicBezTo>
                    <a:pt x="148" y="48"/>
                    <a:pt x="148" y="48"/>
                    <a:pt x="148" y="48"/>
                  </a:cubicBezTo>
                  <a:cubicBezTo>
                    <a:pt x="124" y="24"/>
                    <a:pt x="124" y="24"/>
                    <a:pt x="124" y="24"/>
                  </a:cubicBezTo>
                  <a:cubicBezTo>
                    <a:pt x="137" y="11"/>
                    <a:pt x="137" y="11"/>
                    <a:pt x="137" y="11"/>
                  </a:cubicBezTo>
                  <a:cubicBezTo>
                    <a:pt x="139" y="9"/>
                    <a:pt x="142" y="9"/>
                    <a:pt x="144" y="11"/>
                  </a:cubicBezTo>
                  <a:cubicBezTo>
                    <a:pt x="166" y="32"/>
                    <a:pt x="166" y="32"/>
                    <a:pt x="166" y="32"/>
                  </a:cubicBezTo>
                  <a:cubicBezTo>
                    <a:pt x="168" y="34"/>
                    <a:pt x="168" y="38"/>
                    <a:pt x="166" y="40"/>
                  </a:cubicBezTo>
                  <a:close/>
                  <a:moveTo>
                    <a:pt x="6" y="46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1" y="49"/>
                    <a:pt x="81" y="49"/>
                    <a:pt x="81" y="49"/>
                  </a:cubicBezTo>
                  <a:cubicBezTo>
                    <a:pt x="80" y="49"/>
                    <a:pt x="80" y="49"/>
                    <a:pt x="80" y="49"/>
                  </a:cubicBezTo>
                  <a:cubicBezTo>
                    <a:pt x="73" y="55"/>
                    <a:pt x="73" y="55"/>
                    <a:pt x="73" y="55"/>
                  </a:cubicBezTo>
                  <a:cubicBezTo>
                    <a:pt x="71" y="53"/>
                    <a:pt x="71" y="53"/>
                    <a:pt x="71" y="53"/>
                  </a:cubicBezTo>
                  <a:cubicBezTo>
                    <a:pt x="77" y="46"/>
                    <a:pt x="77" y="46"/>
                    <a:pt x="77" y="46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66" y="48"/>
                    <a:pt x="66" y="48"/>
                    <a:pt x="66" y="48"/>
                  </a:cubicBezTo>
                  <a:cubicBezTo>
                    <a:pt x="63" y="46"/>
                    <a:pt x="63" y="46"/>
                    <a:pt x="63" y="46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65" y="34"/>
                    <a:pt x="65" y="34"/>
                    <a:pt x="65" y="34"/>
                  </a:cubicBezTo>
                  <a:cubicBezTo>
                    <a:pt x="59" y="41"/>
                    <a:pt x="59" y="41"/>
                    <a:pt x="59" y="41"/>
                  </a:cubicBezTo>
                  <a:cubicBezTo>
                    <a:pt x="56" y="38"/>
                    <a:pt x="56" y="38"/>
                    <a:pt x="56" y="38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58" y="27"/>
                    <a:pt x="58" y="27"/>
                    <a:pt x="58" y="27"/>
                  </a:cubicBezTo>
                  <a:cubicBezTo>
                    <a:pt x="51" y="34"/>
                    <a:pt x="51" y="34"/>
                    <a:pt x="51" y="34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40" y="33"/>
                    <a:pt x="40" y="33"/>
                    <a:pt x="40" y="33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47" y="16"/>
                    <a:pt x="47" y="16"/>
                    <a:pt x="47" y="16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18" y="34"/>
                    <a:pt x="18" y="34"/>
                    <a:pt x="18" y="34"/>
                  </a:cubicBezTo>
                  <a:cubicBezTo>
                    <a:pt x="57" y="73"/>
                    <a:pt x="57" y="73"/>
                    <a:pt x="57" y="73"/>
                  </a:cubicBezTo>
                  <a:cubicBezTo>
                    <a:pt x="45" y="85"/>
                    <a:pt x="45" y="85"/>
                    <a:pt x="45" y="85"/>
                  </a:cubicBezTo>
                  <a:lnTo>
                    <a:pt x="6" y="46"/>
                  </a:lnTo>
                  <a:close/>
                  <a:moveTo>
                    <a:pt x="177" y="135"/>
                  </a:moveTo>
                  <a:cubicBezTo>
                    <a:pt x="172" y="140"/>
                    <a:pt x="172" y="140"/>
                    <a:pt x="172" y="140"/>
                  </a:cubicBezTo>
                  <a:cubicBezTo>
                    <a:pt x="141" y="171"/>
                    <a:pt x="141" y="171"/>
                    <a:pt x="141" y="171"/>
                  </a:cubicBezTo>
                  <a:cubicBezTo>
                    <a:pt x="136" y="176"/>
                    <a:pt x="136" y="176"/>
                    <a:pt x="136" y="176"/>
                  </a:cubicBezTo>
                  <a:cubicBezTo>
                    <a:pt x="131" y="171"/>
                    <a:pt x="131" y="171"/>
                    <a:pt x="131" y="171"/>
                  </a:cubicBezTo>
                  <a:cubicBezTo>
                    <a:pt x="92" y="132"/>
                    <a:pt x="92" y="132"/>
                    <a:pt x="92" y="132"/>
                  </a:cubicBezTo>
                  <a:cubicBezTo>
                    <a:pt x="104" y="120"/>
                    <a:pt x="104" y="120"/>
                    <a:pt x="104" y="120"/>
                  </a:cubicBezTo>
                  <a:cubicBezTo>
                    <a:pt x="143" y="159"/>
                    <a:pt x="143" y="159"/>
                    <a:pt x="143" y="159"/>
                  </a:cubicBezTo>
                  <a:cubicBezTo>
                    <a:pt x="167" y="135"/>
                    <a:pt x="167" y="135"/>
                    <a:pt x="167" y="135"/>
                  </a:cubicBezTo>
                  <a:cubicBezTo>
                    <a:pt x="161" y="130"/>
                    <a:pt x="161" y="130"/>
                    <a:pt x="161" y="130"/>
                  </a:cubicBezTo>
                  <a:cubicBezTo>
                    <a:pt x="149" y="142"/>
                    <a:pt x="149" y="142"/>
                    <a:pt x="149" y="142"/>
                  </a:cubicBezTo>
                  <a:cubicBezTo>
                    <a:pt x="144" y="136"/>
                    <a:pt x="144" y="136"/>
                    <a:pt x="144" y="136"/>
                  </a:cubicBezTo>
                  <a:cubicBezTo>
                    <a:pt x="156" y="125"/>
                    <a:pt x="156" y="125"/>
                    <a:pt x="156" y="125"/>
                  </a:cubicBezTo>
                  <a:cubicBezTo>
                    <a:pt x="153" y="121"/>
                    <a:pt x="153" y="121"/>
                    <a:pt x="153" y="121"/>
                  </a:cubicBezTo>
                  <a:cubicBezTo>
                    <a:pt x="146" y="128"/>
                    <a:pt x="146" y="128"/>
                    <a:pt x="146" y="128"/>
                  </a:cubicBezTo>
                  <a:cubicBezTo>
                    <a:pt x="143" y="125"/>
                    <a:pt x="143" y="125"/>
                    <a:pt x="143" y="125"/>
                  </a:cubicBezTo>
                  <a:cubicBezTo>
                    <a:pt x="150" y="119"/>
                    <a:pt x="150" y="119"/>
                    <a:pt x="150" y="119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21"/>
                    <a:pt x="138" y="121"/>
                    <a:pt x="138" y="121"/>
                  </a:cubicBezTo>
                  <a:cubicBezTo>
                    <a:pt x="136" y="118"/>
                    <a:pt x="136" y="118"/>
                    <a:pt x="136" y="118"/>
                  </a:cubicBezTo>
                  <a:cubicBezTo>
                    <a:pt x="143" y="111"/>
                    <a:pt x="143" y="111"/>
                    <a:pt x="143" y="111"/>
                  </a:cubicBezTo>
                  <a:cubicBezTo>
                    <a:pt x="138" y="107"/>
                    <a:pt x="138" y="107"/>
                    <a:pt x="138" y="107"/>
                  </a:cubicBezTo>
                  <a:cubicBezTo>
                    <a:pt x="131" y="113"/>
                    <a:pt x="131" y="113"/>
                    <a:pt x="131" y="113"/>
                  </a:cubicBezTo>
                  <a:cubicBezTo>
                    <a:pt x="129" y="111"/>
                    <a:pt x="129" y="111"/>
                    <a:pt x="129" y="111"/>
                  </a:cubicBezTo>
                  <a:cubicBezTo>
                    <a:pt x="135" y="104"/>
                    <a:pt x="135" y="104"/>
                    <a:pt x="135" y="104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24" y="106"/>
                    <a:pt x="124" y="106"/>
                    <a:pt x="124" y="106"/>
                  </a:cubicBezTo>
                  <a:cubicBezTo>
                    <a:pt x="121" y="104"/>
                    <a:pt x="121" y="104"/>
                    <a:pt x="121" y="104"/>
                  </a:cubicBezTo>
                  <a:cubicBezTo>
                    <a:pt x="128" y="97"/>
                    <a:pt x="128" y="97"/>
                    <a:pt x="128" y="97"/>
                  </a:cubicBezTo>
                  <a:cubicBezTo>
                    <a:pt x="128" y="96"/>
                    <a:pt x="128" y="96"/>
                    <a:pt x="128" y="96"/>
                  </a:cubicBezTo>
                  <a:cubicBezTo>
                    <a:pt x="133" y="91"/>
                    <a:pt x="133" y="91"/>
                    <a:pt x="133" y="91"/>
                  </a:cubicBezTo>
                  <a:cubicBezTo>
                    <a:pt x="172" y="130"/>
                    <a:pt x="172" y="130"/>
                    <a:pt x="172" y="130"/>
                  </a:cubicBezTo>
                  <a:lnTo>
                    <a:pt x="177" y="13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Arial" panose="020B0604020202020204"/>
              </a:endParaRPr>
            </a:p>
          </p:txBody>
        </p:sp>
        <p:sp>
          <p:nvSpPr>
            <p:cNvPr id="27" name="任意多边形: 形状 26"/>
            <p:cNvSpPr/>
            <p:nvPr/>
          </p:nvSpPr>
          <p:spPr bwMode="auto">
            <a:xfrm>
              <a:off x="8445746" y="2346112"/>
              <a:ext cx="454496" cy="399348"/>
            </a:xfrm>
            <a:custGeom>
              <a:avLst/>
              <a:gdLst>
                <a:gd name="T0" fmla="*/ 183 w 199"/>
                <a:gd name="T1" fmla="*/ 100 h 174"/>
                <a:gd name="T2" fmla="*/ 173 w 199"/>
                <a:gd name="T3" fmla="*/ 140 h 174"/>
                <a:gd name="T4" fmla="*/ 153 w 199"/>
                <a:gd name="T5" fmla="*/ 119 h 174"/>
                <a:gd name="T6" fmla="*/ 198 w 199"/>
                <a:gd name="T7" fmla="*/ 13 h 174"/>
                <a:gd name="T8" fmla="*/ 185 w 199"/>
                <a:gd name="T9" fmla="*/ 9 h 174"/>
                <a:gd name="T10" fmla="*/ 197 w 199"/>
                <a:gd name="T11" fmla="*/ 19 h 174"/>
                <a:gd name="T12" fmla="*/ 196 w 199"/>
                <a:gd name="T13" fmla="*/ 21 h 174"/>
                <a:gd name="T14" fmla="*/ 178 w 199"/>
                <a:gd name="T15" fmla="*/ 21 h 174"/>
                <a:gd name="T16" fmla="*/ 184 w 199"/>
                <a:gd name="T17" fmla="*/ 96 h 174"/>
                <a:gd name="T18" fmla="*/ 196 w 199"/>
                <a:gd name="T19" fmla="*/ 21 h 174"/>
                <a:gd name="T20" fmla="*/ 155 w 199"/>
                <a:gd name="T21" fmla="*/ 155 h 174"/>
                <a:gd name="T22" fmla="*/ 155 w 199"/>
                <a:gd name="T23" fmla="*/ 160 h 174"/>
                <a:gd name="T24" fmla="*/ 158 w 199"/>
                <a:gd name="T25" fmla="*/ 156 h 174"/>
                <a:gd name="T26" fmla="*/ 172 w 199"/>
                <a:gd name="T27" fmla="*/ 144 h 174"/>
                <a:gd name="T28" fmla="*/ 154 w 199"/>
                <a:gd name="T29" fmla="*/ 155 h 174"/>
                <a:gd name="T30" fmla="*/ 150 w 199"/>
                <a:gd name="T31" fmla="*/ 107 h 174"/>
                <a:gd name="T32" fmla="*/ 153 w 199"/>
                <a:gd name="T33" fmla="*/ 93 h 174"/>
                <a:gd name="T34" fmla="*/ 154 w 199"/>
                <a:gd name="T35" fmla="*/ 89 h 174"/>
                <a:gd name="T36" fmla="*/ 152 w 199"/>
                <a:gd name="T37" fmla="*/ 76 h 174"/>
                <a:gd name="T38" fmla="*/ 132 w 199"/>
                <a:gd name="T39" fmla="*/ 91 h 174"/>
                <a:gd name="T40" fmla="*/ 128 w 199"/>
                <a:gd name="T41" fmla="*/ 118 h 174"/>
                <a:gd name="T42" fmla="*/ 144 w 199"/>
                <a:gd name="T43" fmla="*/ 131 h 174"/>
                <a:gd name="T44" fmla="*/ 64 w 199"/>
                <a:gd name="T45" fmla="*/ 171 h 174"/>
                <a:gd name="T46" fmla="*/ 3 w 199"/>
                <a:gd name="T47" fmla="*/ 75 h 174"/>
                <a:gd name="T48" fmla="*/ 122 w 199"/>
                <a:gd name="T49" fmla="*/ 3 h 174"/>
                <a:gd name="T50" fmla="*/ 162 w 199"/>
                <a:gd name="T51" fmla="*/ 56 h 174"/>
                <a:gd name="T52" fmla="*/ 127 w 199"/>
                <a:gd name="T53" fmla="*/ 16 h 174"/>
                <a:gd name="T54" fmla="*/ 58 w 199"/>
                <a:gd name="T55" fmla="*/ 157 h 174"/>
                <a:gd name="T56" fmla="*/ 148 w 199"/>
                <a:gd name="T57" fmla="*/ 118 h 174"/>
                <a:gd name="T58" fmla="*/ 27 w 199"/>
                <a:gd name="T59" fmla="*/ 101 h 174"/>
                <a:gd name="T60" fmla="*/ 21 w 199"/>
                <a:gd name="T61" fmla="*/ 104 h 174"/>
                <a:gd name="T62" fmla="*/ 31 w 199"/>
                <a:gd name="T63" fmla="*/ 118 h 174"/>
                <a:gd name="T64" fmla="*/ 28 w 199"/>
                <a:gd name="T65" fmla="*/ 111 h 174"/>
                <a:gd name="T66" fmla="*/ 31 w 199"/>
                <a:gd name="T67" fmla="*/ 118 h 174"/>
                <a:gd name="T68" fmla="*/ 34 w 199"/>
                <a:gd name="T69" fmla="*/ 123 h 174"/>
                <a:gd name="T70" fmla="*/ 37 w 199"/>
                <a:gd name="T71" fmla="*/ 129 h 174"/>
                <a:gd name="T72" fmla="*/ 149 w 199"/>
                <a:gd name="T73" fmla="*/ 70 h 174"/>
                <a:gd name="T74" fmla="*/ 98 w 199"/>
                <a:gd name="T75" fmla="*/ 85 h 174"/>
                <a:gd name="T76" fmla="*/ 45 w 199"/>
                <a:gd name="T77" fmla="*/ 120 h 174"/>
                <a:gd name="T78" fmla="*/ 126 w 199"/>
                <a:gd name="T79" fmla="*/ 23 h 174"/>
                <a:gd name="T80" fmla="*/ 125 w 199"/>
                <a:gd name="T81" fmla="*/ 38 h 174"/>
                <a:gd name="T82" fmla="*/ 107 w 199"/>
                <a:gd name="T83" fmla="*/ 47 h 174"/>
                <a:gd name="T84" fmla="*/ 125 w 199"/>
                <a:gd name="T85" fmla="*/ 38 h 174"/>
                <a:gd name="T86" fmla="*/ 48 w 199"/>
                <a:gd name="T87" fmla="*/ 126 h 174"/>
                <a:gd name="T88" fmla="*/ 83 w 199"/>
                <a:gd name="T89" fmla="*/ 140 h 174"/>
                <a:gd name="T90" fmla="*/ 102 w 199"/>
                <a:gd name="T91" fmla="*/ 115 h 174"/>
                <a:gd name="T92" fmla="*/ 115 w 199"/>
                <a:gd name="T93" fmla="*/ 10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9" h="174">
                  <a:moveTo>
                    <a:pt x="159" y="94"/>
                  </a:moveTo>
                  <a:cubicBezTo>
                    <a:pt x="183" y="100"/>
                    <a:pt x="183" y="100"/>
                    <a:pt x="183" y="100"/>
                  </a:cubicBezTo>
                  <a:cubicBezTo>
                    <a:pt x="181" y="106"/>
                    <a:pt x="178" y="117"/>
                    <a:pt x="176" y="125"/>
                  </a:cubicBezTo>
                  <a:cubicBezTo>
                    <a:pt x="174" y="132"/>
                    <a:pt x="173" y="137"/>
                    <a:pt x="173" y="140"/>
                  </a:cubicBezTo>
                  <a:cubicBezTo>
                    <a:pt x="149" y="134"/>
                    <a:pt x="149" y="134"/>
                    <a:pt x="149" y="134"/>
                  </a:cubicBezTo>
                  <a:cubicBezTo>
                    <a:pt x="150" y="131"/>
                    <a:pt x="152" y="127"/>
                    <a:pt x="153" y="119"/>
                  </a:cubicBezTo>
                  <a:cubicBezTo>
                    <a:pt x="155" y="111"/>
                    <a:pt x="157" y="101"/>
                    <a:pt x="159" y="94"/>
                  </a:cubicBezTo>
                  <a:close/>
                  <a:moveTo>
                    <a:pt x="198" y="13"/>
                  </a:moveTo>
                  <a:cubicBezTo>
                    <a:pt x="199" y="9"/>
                    <a:pt x="197" y="5"/>
                    <a:pt x="193" y="4"/>
                  </a:cubicBezTo>
                  <a:cubicBezTo>
                    <a:pt x="189" y="3"/>
                    <a:pt x="186" y="6"/>
                    <a:pt x="185" y="9"/>
                  </a:cubicBezTo>
                  <a:cubicBezTo>
                    <a:pt x="183" y="16"/>
                    <a:pt x="183" y="16"/>
                    <a:pt x="183" y="16"/>
                  </a:cubicBezTo>
                  <a:cubicBezTo>
                    <a:pt x="197" y="19"/>
                    <a:pt x="197" y="19"/>
                    <a:pt x="197" y="19"/>
                  </a:cubicBezTo>
                  <a:lnTo>
                    <a:pt x="198" y="13"/>
                  </a:lnTo>
                  <a:close/>
                  <a:moveTo>
                    <a:pt x="196" y="21"/>
                  </a:moveTo>
                  <a:cubicBezTo>
                    <a:pt x="193" y="20"/>
                    <a:pt x="186" y="19"/>
                    <a:pt x="183" y="18"/>
                  </a:cubicBezTo>
                  <a:cubicBezTo>
                    <a:pt x="181" y="17"/>
                    <a:pt x="179" y="18"/>
                    <a:pt x="178" y="21"/>
                  </a:cubicBezTo>
                  <a:cubicBezTo>
                    <a:pt x="175" y="35"/>
                    <a:pt x="163" y="78"/>
                    <a:pt x="159" y="90"/>
                  </a:cubicBezTo>
                  <a:cubicBezTo>
                    <a:pt x="184" y="96"/>
                    <a:pt x="184" y="96"/>
                    <a:pt x="184" y="96"/>
                  </a:cubicBezTo>
                  <a:cubicBezTo>
                    <a:pt x="186" y="84"/>
                    <a:pt x="196" y="40"/>
                    <a:pt x="199" y="26"/>
                  </a:cubicBezTo>
                  <a:cubicBezTo>
                    <a:pt x="199" y="23"/>
                    <a:pt x="199" y="22"/>
                    <a:pt x="196" y="21"/>
                  </a:cubicBezTo>
                  <a:close/>
                  <a:moveTo>
                    <a:pt x="154" y="155"/>
                  </a:moveTo>
                  <a:cubicBezTo>
                    <a:pt x="155" y="155"/>
                    <a:pt x="155" y="155"/>
                    <a:pt x="155" y="155"/>
                  </a:cubicBezTo>
                  <a:cubicBezTo>
                    <a:pt x="154" y="158"/>
                    <a:pt x="154" y="158"/>
                    <a:pt x="154" y="158"/>
                  </a:cubicBezTo>
                  <a:cubicBezTo>
                    <a:pt x="154" y="159"/>
                    <a:pt x="154" y="160"/>
                    <a:pt x="155" y="160"/>
                  </a:cubicBezTo>
                  <a:cubicBezTo>
                    <a:pt x="156" y="160"/>
                    <a:pt x="157" y="160"/>
                    <a:pt x="157" y="159"/>
                  </a:cubicBezTo>
                  <a:cubicBezTo>
                    <a:pt x="158" y="156"/>
                    <a:pt x="158" y="156"/>
                    <a:pt x="158" y="156"/>
                  </a:cubicBezTo>
                  <a:cubicBezTo>
                    <a:pt x="158" y="156"/>
                    <a:pt x="158" y="156"/>
                    <a:pt x="158" y="156"/>
                  </a:cubicBezTo>
                  <a:cubicBezTo>
                    <a:pt x="158" y="156"/>
                    <a:pt x="168" y="148"/>
                    <a:pt x="172" y="144"/>
                  </a:cubicBezTo>
                  <a:cubicBezTo>
                    <a:pt x="147" y="138"/>
                    <a:pt x="147" y="138"/>
                    <a:pt x="147" y="138"/>
                  </a:cubicBezTo>
                  <a:cubicBezTo>
                    <a:pt x="149" y="144"/>
                    <a:pt x="154" y="155"/>
                    <a:pt x="154" y="155"/>
                  </a:cubicBezTo>
                  <a:close/>
                  <a:moveTo>
                    <a:pt x="128" y="118"/>
                  </a:moveTo>
                  <a:cubicBezTo>
                    <a:pt x="150" y="107"/>
                    <a:pt x="150" y="107"/>
                    <a:pt x="150" y="107"/>
                  </a:cubicBezTo>
                  <a:cubicBezTo>
                    <a:pt x="150" y="104"/>
                    <a:pt x="151" y="102"/>
                    <a:pt x="151" y="99"/>
                  </a:cubicBezTo>
                  <a:cubicBezTo>
                    <a:pt x="152" y="97"/>
                    <a:pt x="152" y="95"/>
                    <a:pt x="153" y="93"/>
                  </a:cubicBezTo>
                  <a:cubicBezTo>
                    <a:pt x="153" y="92"/>
                    <a:pt x="153" y="92"/>
                    <a:pt x="153" y="91"/>
                  </a:cubicBezTo>
                  <a:cubicBezTo>
                    <a:pt x="153" y="90"/>
                    <a:pt x="153" y="90"/>
                    <a:pt x="154" y="89"/>
                  </a:cubicBezTo>
                  <a:cubicBezTo>
                    <a:pt x="154" y="87"/>
                    <a:pt x="155" y="85"/>
                    <a:pt x="155" y="83"/>
                  </a:cubicBezTo>
                  <a:cubicBezTo>
                    <a:pt x="152" y="76"/>
                    <a:pt x="152" y="76"/>
                    <a:pt x="152" y="76"/>
                  </a:cubicBezTo>
                  <a:cubicBezTo>
                    <a:pt x="125" y="89"/>
                    <a:pt x="125" y="89"/>
                    <a:pt x="125" y="89"/>
                  </a:cubicBezTo>
                  <a:cubicBezTo>
                    <a:pt x="128" y="89"/>
                    <a:pt x="130" y="90"/>
                    <a:pt x="132" y="91"/>
                  </a:cubicBezTo>
                  <a:cubicBezTo>
                    <a:pt x="139" y="96"/>
                    <a:pt x="137" y="102"/>
                    <a:pt x="130" y="110"/>
                  </a:cubicBezTo>
                  <a:cubicBezTo>
                    <a:pt x="128" y="114"/>
                    <a:pt x="128" y="116"/>
                    <a:pt x="128" y="118"/>
                  </a:cubicBezTo>
                  <a:close/>
                  <a:moveTo>
                    <a:pt x="148" y="118"/>
                  </a:moveTo>
                  <a:cubicBezTo>
                    <a:pt x="146" y="124"/>
                    <a:pt x="145" y="128"/>
                    <a:pt x="144" y="131"/>
                  </a:cubicBezTo>
                  <a:cubicBezTo>
                    <a:pt x="143" y="132"/>
                    <a:pt x="143" y="132"/>
                    <a:pt x="143" y="132"/>
                  </a:cubicBezTo>
                  <a:cubicBezTo>
                    <a:pt x="64" y="171"/>
                    <a:pt x="64" y="171"/>
                    <a:pt x="64" y="171"/>
                  </a:cubicBezTo>
                  <a:cubicBezTo>
                    <a:pt x="58" y="174"/>
                    <a:pt x="50" y="172"/>
                    <a:pt x="47" y="166"/>
                  </a:cubicBezTo>
                  <a:cubicBezTo>
                    <a:pt x="3" y="75"/>
                    <a:pt x="3" y="75"/>
                    <a:pt x="3" y="75"/>
                  </a:cubicBezTo>
                  <a:cubicBezTo>
                    <a:pt x="0" y="69"/>
                    <a:pt x="2" y="62"/>
                    <a:pt x="8" y="59"/>
                  </a:cubicBezTo>
                  <a:cubicBezTo>
                    <a:pt x="122" y="3"/>
                    <a:pt x="122" y="3"/>
                    <a:pt x="122" y="3"/>
                  </a:cubicBezTo>
                  <a:cubicBezTo>
                    <a:pt x="129" y="0"/>
                    <a:pt x="136" y="2"/>
                    <a:pt x="139" y="8"/>
                  </a:cubicBezTo>
                  <a:cubicBezTo>
                    <a:pt x="162" y="56"/>
                    <a:pt x="162" y="56"/>
                    <a:pt x="162" y="56"/>
                  </a:cubicBezTo>
                  <a:cubicBezTo>
                    <a:pt x="160" y="64"/>
                    <a:pt x="159" y="71"/>
                    <a:pt x="157" y="76"/>
                  </a:cubicBezTo>
                  <a:cubicBezTo>
                    <a:pt x="127" y="16"/>
                    <a:pt x="127" y="16"/>
                    <a:pt x="127" y="16"/>
                  </a:cubicBezTo>
                  <a:cubicBezTo>
                    <a:pt x="16" y="70"/>
                    <a:pt x="16" y="70"/>
                    <a:pt x="16" y="70"/>
                  </a:cubicBezTo>
                  <a:cubicBezTo>
                    <a:pt x="58" y="157"/>
                    <a:pt x="58" y="157"/>
                    <a:pt x="58" y="157"/>
                  </a:cubicBezTo>
                  <a:cubicBezTo>
                    <a:pt x="149" y="113"/>
                    <a:pt x="149" y="113"/>
                    <a:pt x="149" y="113"/>
                  </a:cubicBezTo>
                  <a:cubicBezTo>
                    <a:pt x="148" y="115"/>
                    <a:pt x="148" y="116"/>
                    <a:pt x="148" y="118"/>
                  </a:cubicBezTo>
                  <a:close/>
                  <a:moveTo>
                    <a:pt x="26" y="106"/>
                  </a:moveTo>
                  <a:cubicBezTo>
                    <a:pt x="27" y="105"/>
                    <a:pt x="28" y="103"/>
                    <a:pt x="27" y="101"/>
                  </a:cubicBezTo>
                  <a:cubicBezTo>
                    <a:pt x="26" y="99"/>
                    <a:pt x="24" y="98"/>
                    <a:pt x="22" y="99"/>
                  </a:cubicBezTo>
                  <a:cubicBezTo>
                    <a:pt x="20" y="100"/>
                    <a:pt x="20" y="102"/>
                    <a:pt x="21" y="104"/>
                  </a:cubicBezTo>
                  <a:cubicBezTo>
                    <a:pt x="21" y="106"/>
                    <a:pt x="24" y="107"/>
                    <a:pt x="26" y="106"/>
                  </a:cubicBezTo>
                  <a:close/>
                  <a:moveTo>
                    <a:pt x="31" y="118"/>
                  </a:moveTo>
                  <a:cubicBezTo>
                    <a:pt x="33" y="117"/>
                    <a:pt x="34" y="115"/>
                    <a:pt x="33" y="113"/>
                  </a:cubicBezTo>
                  <a:cubicBezTo>
                    <a:pt x="32" y="111"/>
                    <a:pt x="30" y="110"/>
                    <a:pt x="28" y="111"/>
                  </a:cubicBezTo>
                  <a:cubicBezTo>
                    <a:pt x="26" y="112"/>
                    <a:pt x="25" y="114"/>
                    <a:pt x="26" y="116"/>
                  </a:cubicBezTo>
                  <a:cubicBezTo>
                    <a:pt x="27" y="118"/>
                    <a:pt x="29" y="119"/>
                    <a:pt x="31" y="118"/>
                  </a:cubicBezTo>
                  <a:close/>
                  <a:moveTo>
                    <a:pt x="39" y="124"/>
                  </a:moveTo>
                  <a:cubicBezTo>
                    <a:pt x="38" y="123"/>
                    <a:pt x="36" y="122"/>
                    <a:pt x="34" y="123"/>
                  </a:cubicBezTo>
                  <a:cubicBezTo>
                    <a:pt x="32" y="124"/>
                    <a:pt x="31" y="126"/>
                    <a:pt x="32" y="128"/>
                  </a:cubicBezTo>
                  <a:cubicBezTo>
                    <a:pt x="33" y="130"/>
                    <a:pt x="35" y="130"/>
                    <a:pt x="37" y="129"/>
                  </a:cubicBezTo>
                  <a:cubicBezTo>
                    <a:pt x="39" y="129"/>
                    <a:pt x="40" y="126"/>
                    <a:pt x="39" y="124"/>
                  </a:cubicBezTo>
                  <a:close/>
                  <a:moveTo>
                    <a:pt x="149" y="70"/>
                  </a:moveTo>
                  <a:cubicBezTo>
                    <a:pt x="109" y="60"/>
                    <a:pt x="109" y="60"/>
                    <a:pt x="109" y="60"/>
                  </a:cubicBezTo>
                  <a:cubicBezTo>
                    <a:pt x="98" y="85"/>
                    <a:pt x="98" y="85"/>
                    <a:pt x="98" y="85"/>
                  </a:cubicBezTo>
                  <a:cubicBezTo>
                    <a:pt x="65" y="76"/>
                    <a:pt x="65" y="76"/>
                    <a:pt x="65" y="76"/>
                  </a:cubicBezTo>
                  <a:cubicBezTo>
                    <a:pt x="45" y="120"/>
                    <a:pt x="45" y="120"/>
                    <a:pt x="45" y="120"/>
                  </a:cubicBezTo>
                  <a:cubicBezTo>
                    <a:pt x="23" y="74"/>
                    <a:pt x="23" y="74"/>
                    <a:pt x="23" y="74"/>
                  </a:cubicBezTo>
                  <a:cubicBezTo>
                    <a:pt x="126" y="23"/>
                    <a:pt x="126" y="23"/>
                    <a:pt x="126" y="23"/>
                  </a:cubicBezTo>
                  <a:lnTo>
                    <a:pt x="149" y="70"/>
                  </a:lnTo>
                  <a:close/>
                  <a:moveTo>
                    <a:pt x="125" y="38"/>
                  </a:moveTo>
                  <a:cubicBezTo>
                    <a:pt x="122" y="34"/>
                    <a:pt x="116" y="32"/>
                    <a:pt x="111" y="34"/>
                  </a:cubicBezTo>
                  <a:cubicBezTo>
                    <a:pt x="107" y="36"/>
                    <a:pt x="105" y="42"/>
                    <a:pt x="107" y="47"/>
                  </a:cubicBezTo>
                  <a:cubicBezTo>
                    <a:pt x="109" y="52"/>
                    <a:pt x="115" y="54"/>
                    <a:pt x="120" y="51"/>
                  </a:cubicBezTo>
                  <a:cubicBezTo>
                    <a:pt x="125" y="49"/>
                    <a:pt x="127" y="43"/>
                    <a:pt x="125" y="38"/>
                  </a:cubicBezTo>
                  <a:close/>
                  <a:moveTo>
                    <a:pt x="102" y="100"/>
                  </a:moveTo>
                  <a:cubicBezTo>
                    <a:pt x="48" y="126"/>
                    <a:pt x="48" y="126"/>
                    <a:pt x="48" y="126"/>
                  </a:cubicBezTo>
                  <a:cubicBezTo>
                    <a:pt x="60" y="151"/>
                    <a:pt x="60" y="151"/>
                    <a:pt x="60" y="151"/>
                  </a:cubicBezTo>
                  <a:cubicBezTo>
                    <a:pt x="83" y="140"/>
                    <a:pt x="83" y="140"/>
                    <a:pt x="83" y="140"/>
                  </a:cubicBezTo>
                  <a:cubicBezTo>
                    <a:pt x="87" y="131"/>
                    <a:pt x="87" y="131"/>
                    <a:pt x="87" y="131"/>
                  </a:cubicBezTo>
                  <a:cubicBezTo>
                    <a:pt x="89" y="124"/>
                    <a:pt x="96" y="120"/>
                    <a:pt x="102" y="115"/>
                  </a:cubicBezTo>
                  <a:cubicBezTo>
                    <a:pt x="108" y="111"/>
                    <a:pt x="113" y="107"/>
                    <a:pt x="115" y="103"/>
                  </a:cubicBezTo>
                  <a:cubicBezTo>
                    <a:pt x="115" y="101"/>
                    <a:pt x="115" y="101"/>
                    <a:pt x="115" y="101"/>
                  </a:cubicBezTo>
                  <a:cubicBezTo>
                    <a:pt x="113" y="99"/>
                    <a:pt x="106" y="99"/>
                    <a:pt x="102" y="10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Arial" panose="020B0604020202020204"/>
              </a:endParaRPr>
            </a:p>
          </p:txBody>
        </p:sp>
        <p:sp>
          <p:nvSpPr>
            <p:cNvPr id="28" name="任意多边形: 形状 27"/>
            <p:cNvSpPr/>
            <p:nvPr/>
          </p:nvSpPr>
          <p:spPr bwMode="auto">
            <a:xfrm>
              <a:off x="8762108" y="3705658"/>
              <a:ext cx="410149" cy="301759"/>
            </a:xfrm>
            <a:custGeom>
              <a:avLst/>
              <a:gdLst>
                <a:gd name="T0" fmla="*/ 182 w 197"/>
                <a:gd name="T1" fmla="*/ 0 h 144"/>
                <a:gd name="T2" fmla="*/ 15 w 197"/>
                <a:gd name="T3" fmla="*/ 0 h 144"/>
                <a:gd name="T4" fmla="*/ 0 w 197"/>
                <a:gd name="T5" fmla="*/ 15 h 144"/>
                <a:gd name="T6" fmla="*/ 0 w 197"/>
                <a:gd name="T7" fmla="*/ 129 h 144"/>
                <a:gd name="T8" fmla="*/ 15 w 197"/>
                <a:gd name="T9" fmla="*/ 144 h 144"/>
                <a:gd name="T10" fmla="*/ 182 w 197"/>
                <a:gd name="T11" fmla="*/ 144 h 144"/>
                <a:gd name="T12" fmla="*/ 197 w 197"/>
                <a:gd name="T13" fmla="*/ 129 h 144"/>
                <a:gd name="T14" fmla="*/ 197 w 197"/>
                <a:gd name="T15" fmla="*/ 15 h 144"/>
                <a:gd name="T16" fmla="*/ 182 w 197"/>
                <a:gd name="T17" fmla="*/ 0 h 144"/>
                <a:gd name="T18" fmla="*/ 184 w 197"/>
                <a:gd name="T19" fmla="*/ 122 h 144"/>
                <a:gd name="T20" fmla="*/ 13 w 197"/>
                <a:gd name="T21" fmla="*/ 122 h 144"/>
                <a:gd name="T22" fmla="*/ 13 w 197"/>
                <a:gd name="T23" fmla="*/ 14 h 144"/>
                <a:gd name="T24" fmla="*/ 184 w 197"/>
                <a:gd name="T25" fmla="*/ 14 h 144"/>
                <a:gd name="T26" fmla="*/ 184 w 197"/>
                <a:gd name="T27" fmla="*/ 122 h 144"/>
                <a:gd name="T28" fmla="*/ 158 w 197"/>
                <a:gd name="T29" fmla="*/ 68 h 144"/>
                <a:gd name="T30" fmla="*/ 130 w 197"/>
                <a:gd name="T31" fmla="*/ 95 h 144"/>
                <a:gd name="T32" fmla="*/ 130 w 197"/>
                <a:gd name="T33" fmla="*/ 81 h 144"/>
                <a:gd name="T34" fmla="*/ 143 w 197"/>
                <a:gd name="T35" fmla="*/ 68 h 144"/>
                <a:gd name="T36" fmla="*/ 130 w 197"/>
                <a:gd name="T37" fmla="*/ 55 h 144"/>
                <a:gd name="T38" fmla="*/ 130 w 197"/>
                <a:gd name="T39" fmla="*/ 41 h 144"/>
                <a:gd name="T40" fmla="*/ 158 w 197"/>
                <a:gd name="T41" fmla="*/ 68 h 144"/>
                <a:gd name="T42" fmla="*/ 67 w 197"/>
                <a:gd name="T43" fmla="*/ 95 h 144"/>
                <a:gd name="T44" fmla="*/ 40 w 197"/>
                <a:gd name="T45" fmla="*/ 68 h 144"/>
                <a:gd name="T46" fmla="*/ 67 w 197"/>
                <a:gd name="T47" fmla="*/ 41 h 144"/>
                <a:gd name="T48" fmla="*/ 67 w 197"/>
                <a:gd name="T49" fmla="*/ 55 h 144"/>
                <a:gd name="T50" fmla="*/ 54 w 197"/>
                <a:gd name="T51" fmla="*/ 68 h 144"/>
                <a:gd name="T52" fmla="*/ 67 w 197"/>
                <a:gd name="T53" fmla="*/ 81 h 144"/>
                <a:gd name="T54" fmla="*/ 67 w 197"/>
                <a:gd name="T55" fmla="*/ 95 h 144"/>
                <a:gd name="T56" fmla="*/ 86 w 197"/>
                <a:gd name="T57" fmla="*/ 107 h 144"/>
                <a:gd name="T58" fmla="*/ 78 w 197"/>
                <a:gd name="T59" fmla="*/ 107 h 144"/>
                <a:gd name="T60" fmla="*/ 111 w 197"/>
                <a:gd name="T61" fmla="*/ 28 h 144"/>
                <a:gd name="T62" fmla="*/ 119 w 197"/>
                <a:gd name="T63" fmla="*/ 28 h 144"/>
                <a:gd name="T64" fmla="*/ 86 w 197"/>
                <a:gd name="T65" fmla="*/ 107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97" h="144">
                  <a:moveTo>
                    <a:pt x="182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0" y="137"/>
                    <a:pt x="7" y="144"/>
                    <a:pt x="15" y="144"/>
                  </a:cubicBezTo>
                  <a:cubicBezTo>
                    <a:pt x="182" y="144"/>
                    <a:pt x="182" y="144"/>
                    <a:pt x="182" y="144"/>
                  </a:cubicBezTo>
                  <a:cubicBezTo>
                    <a:pt x="190" y="144"/>
                    <a:pt x="197" y="137"/>
                    <a:pt x="197" y="129"/>
                  </a:cubicBezTo>
                  <a:cubicBezTo>
                    <a:pt x="197" y="15"/>
                    <a:pt x="197" y="15"/>
                    <a:pt x="197" y="15"/>
                  </a:cubicBezTo>
                  <a:cubicBezTo>
                    <a:pt x="197" y="7"/>
                    <a:pt x="190" y="0"/>
                    <a:pt x="182" y="0"/>
                  </a:cubicBezTo>
                  <a:close/>
                  <a:moveTo>
                    <a:pt x="184" y="122"/>
                  </a:moveTo>
                  <a:cubicBezTo>
                    <a:pt x="13" y="122"/>
                    <a:pt x="13" y="122"/>
                    <a:pt x="13" y="122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84" y="14"/>
                    <a:pt x="184" y="14"/>
                    <a:pt x="184" y="14"/>
                  </a:cubicBezTo>
                  <a:lnTo>
                    <a:pt x="184" y="122"/>
                  </a:lnTo>
                  <a:close/>
                  <a:moveTo>
                    <a:pt x="158" y="68"/>
                  </a:moveTo>
                  <a:cubicBezTo>
                    <a:pt x="130" y="95"/>
                    <a:pt x="130" y="95"/>
                    <a:pt x="130" y="95"/>
                  </a:cubicBezTo>
                  <a:cubicBezTo>
                    <a:pt x="130" y="81"/>
                    <a:pt x="130" y="81"/>
                    <a:pt x="130" y="81"/>
                  </a:cubicBezTo>
                  <a:cubicBezTo>
                    <a:pt x="143" y="68"/>
                    <a:pt x="143" y="68"/>
                    <a:pt x="143" y="68"/>
                  </a:cubicBezTo>
                  <a:cubicBezTo>
                    <a:pt x="130" y="55"/>
                    <a:pt x="130" y="55"/>
                    <a:pt x="130" y="55"/>
                  </a:cubicBezTo>
                  <a:cubicBezTo>
                    <a:pt x="130" y="41"/>
                    <a:pt x="130" y="41"/>
                    <a:pt x="130" y="41"/>
                  </a:cubicBezTo>
                  <a:lnTo>
                    <a:pt x="158" y="68"/>
                  </a:lnTo>
                  <a:close/>
                  <a:moveTo>
                    <a:pt x="67" y="95"/>
                  </a:moveTo>
                  <a:cubicBezTo>
                    <a:pt x="40" y="68"/>
                    <a:pt x="40" y="68"/>
                    <a:pt x="40" y="68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7" y="55"/>
                    <a:pt x="67" y="55"/>
                    <a:pt x="67" y="55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67" y="81"/>
                    <a:pt x="67" y="81"/>
                    <a:pt x="67" y="81"/>
                  </a:cubicBezTo>
                  <a:lnTo>
                    <a:pt x="67" y="95"/>
                  </a:lnTo>
                  <a:close/>
                  <a:moveTo>
                    <a:pt x="86" y="107"/>
                  </a:moveTo>
                  <a:cubicBezTo>
                    <a:pt x="78" y="107"/>
                    <a:pt x="78" y="107"/>
                    <a:pt x="78" y="107"/>
                  </a:cubicBezTo>
                  <a:cubicBezTo>
                    <a:pt x="111" y="28"/>
                    <a:pt x="111" y="28"/>
                    <a:pt x="111" y="28"/>
                  </a:cubicBezTo>
                  <a:cubicBezTo>
                    <a:pt x="119" y="28"/>
                    <a:pt x="119" y="28"/>
                    <a:pt x="119" y="28"/>
                  </a:cubicBezTo>
                  <a:lnTo>
                    <a:pt x="86" y="107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Arial" panose="020B0604020202020204"/>
              </a:endParaRPr>
            </a:p>
          </p:txBody>
        </p:sp>
        <p:sp>
          <p:nvSpPr>
            <p:cNvPr id="29" name="任意多边形: 形状 28"/>
            <p:cNvSpPr/>
            <p:nvPr/>
          </p:nvSpPr>
          <p:spPr bwMode="auto">
            <a:xfrm>
              <a:off x="8426783" y="4991531"/>
              <a:ext cx="489720" cy="492669"/>
            </a:xfrm>
            <a:custGeom>
              <a:avLst/>
              <a:gdLst>
                <a:gd name="T0" fmla="*/ 98 w 208"/>
                <a:gd name="T1" fmla="*/ 71 h 209"/>
                <a:gd name="T2" fmla="*/ 76 w 208"/>
                <a:gd name="T3" fmla="*/ 52 h 209"/>
                <a:gd name="T4" fmla="*/ 85 w 208"/>
                <a:gd name="T5" fmla="*/ 41 h 209"/>
                <a:gd name="T6" fmla="*/ 98 w 208"/>
                <a:gd name="T7" fmla="*/ 53 h 209"/>
                <a:gd name="T8" fmla="*/ 125 w 208"/>
                <a:gd name="T9" fmla="*/ 29 h 209"/>
                <a:gd name="T10" fmla="*/ 134 w 208"/>
                <a:gd name="T11" fmla="*/ 40 h 209"/>
                <a:gd name="T12" fmla="*/ 98 w 208"/>
                <a:gd name="T13" fmla="*/ 71 h 209"/>
                <a:gd name="T14" fmla="*/ 55 w 208"/>
                <a:gd name="T15" fmla="*/ 49 h 209"/>
                <a:gd name="T16" fmla="*/ 104 w 208"/>
                <a:gd name="T17" fmla="*/ 0 h 209"/>
                <a:gd name="T18" fmla="*/ 153 w 208"/>
                <a:gd name="T19" fmla="*/ 49 h 209"/>
                <a:gd name="T20" fmla="*/ 104 w 208"/>
                <a:gd name="T21" fmla="*/ 98 h 209"/>
                <a:gd name="T22" fmla="*/ 55 w 208"/>
                <a:gd name="T23" fmla="*/ 49 h 209"/>
                <a:gd name="T24" fmla="*/ 67 w 208"/>
                <a:gd name="T25" fmla="*/ 49 h 209"/>
                <a:gd name="T26" fmla="*/ 104 w 208"/>
                <a:gd name="T27" fmla="*/ 86 h 209"/>
                <a:gd name="T28" fmla="*/ 141 w 208"/>
                <a:gd name="T29" fmla="*/ 49 h 209"/>
                <a:gd name="T30" fmla="*/ 104 w 208"/>
                <a:gd name="T31" fmla="*/ 12 h 209"/>
                <a:gd name="T32" fmla="*/ 67 w 208"/>
                <a:gd name="T33" fmla="*/ 49 h 209"/>
                <a:gd name="T34" fmla="*/ 108 w 208"/>
                <a:gd name="T35" fmla="*/ 147 h 209"/>
                <a:gd name="T36" fmla="*/ 108 w 208"/>
                <a:gd name="T37" fmla="*/ 209 h 209"/>
                <a:gd name="T38" fmla="*/ 180 w 208"/>
                <a:gd name="T39" fmla="*/ 174 h 209"/>
                <a:gd name="T40" fmla="*/ 180 w 208"/>
                <a:gd name="T41" fmla="*/ 146 h 209"/>
                <a:gd name="T42" fmla="*/ 134 w 208"/>
                <a:gd name="T43" fmla="*/ 169 h 209"/>
                <a:gd name="T44" fmla="*/ 108 w 208"/>
                <a:gd name="T45" fmla="*/ 147 h 209"/>
                <a:gd name="T46" fmla="*/ 0 w 208"/>
                <a:gd name="T47" fmla="*/ 134 h 209"/>
                <a:gd name="T48" fmla="*/ 74 w 208"/>
                <a:gd name="T49" fmla="*/ 170 h 209"/>
                <a:gd name="T50" fmla="*/ 106 w 208"/>
                <a:gd name="T51" fmla="*/ 139 h 209"/>
                <a:gd name="T52" fmla="*/ 32 w 208"/>
                <a:gd name="T53" fmla="*/ 103 h 209"/>
                <a:gd name="T54" fmla="*/ 0 w 208"/>
                <a:gd name="T55" fmla="*/ 134 h 209"/>
                <a:gd name="T56" fmla="*/ 208 w 208"/>
                <a:gd name="T57" fmla="*/ 126 h 209"/>
                <a:gd name="T58" fmla="*/ 180 w 208"/>
                <a:gd name="T59" fmla="*/ 103 h 209"/>
                <a:gd name="T60" fmla="*/ 106 w 208"/>
                <a:gd name="T61" fmla="*/ 139 h 209"/>
                <a:gd name="T62" fmla="*/ 134 w 208"/>
                <a:gd name="T63" fmla="*/ 162 h 209"/>
                <a:gd name="T64" fmla="*/ 208 w 208"/>
                <a:gd name="T65" fmla="*/ 126 h 209"/>
                <a:gd name="T66" fmla="*/ 32 w 208"/>
                <a:gd name="T67" fmla="*/ 156 h 209"/>
                <a:gd name="T68" fmla="*/ 32 w 208"/>
                <a:gd name="T69" fmla="*/ 174 h 209"/>
                <a:gd name="T70" fmla="*/ 104 w 208"/>
                <a:gd name="T71" fmla="*/ 209 h 209"/>
                <a:gd name="T72" fmla="*/ 104 w 208"/>
                <a:gd name="T73" fmla="*/ 148 h 209"/>
                <a:gd name="T74" fmla="*/ 75 w 208"/>
                <a:gd name="T75" fmla="*/ 176 h 209"/>
                <a:gd name="T76" fmla="*/ 32 w 208"/>
                <a:gd name="T77" fmla="*/ 156 h 209"/>
                <a:gd name="T78" fmla="*/ 68 w 208"/>
                <a:gd name="T79" fmla="*/ 92 h 209"/>
                <a:gd name="T80" fmla="*/ 62 w 208"/>
                <a:gd name="T81" fmla="*/ 86 h 209"/>
                <a:gd name="T82" fmla="*/ 34 w 208"/>
                <a:gd name="T83" fmla="*/ 101 h 209"/>
                <a:gd name="T84" fmla="*/ 43 w 208"/>
                <a:gd name="T85" fmla="*/ 105 h 209"/>
                <a:gd name="T86" fmla="*/ 68 w 208"/>
                <a:gd name="T87" fmla="*/ 92 h 209"/>
                <a:gd name="T88" fmla="*/ 137 w 208"/>
                <a:gd name="T89" fmla="*/ 91 h 209"/>
                <a:gd name="T90" fmla="*/ 165 w 208"/>
                <a:gd name="T91" fmla="*/ 105 h 209"/>
                <a:gd name="T92" fmla="*/ 174 w 208"/>
                <a:gd name="T93" fmla="*/ 101 h 209"/>
                <a:gd name="T94" fmla="*/ 143 w 208"/>
                <a:gd name="T95" fmla="*/ 85 h 209"/>
                <a:gd name="T96" fmla="*/ 137 w 208"/>
                <a:gd name="T97" fmla="*/ 91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08" h="209">
                  <a:moveTo>
                    <a:pt x="98" y="71"/>
                  </a:moveTo>
                  <a:cubicBezTo>
                    <a:pt x="76" y="52"/>
                    <a:pt x="76" y="52"/>
                    <a:pt x="76" y="52"/>
                  </a:cubicBezTo>
                  <a:cubicBezTo>
                    <a:pt x="85" y="41"/>
                    <a:pt x="85" y="41"/>
                    <a:pt x="85" y="41"/>
                  </a:cubicBezTo>
                  <a:cubicBezTo>
                    <a:pt x="98" y="53"/>
                    <a:pt x="98" y="53"/>
                    <a:pt x="98" y="53"/>
                  </a:cubicBezTo>
                  <a:cubicBezTo>
                    <a:pt x="125" y="29"/>
                    <a:pt x="125" y="29"/>
                    <a:pt x="125" y="29"/>
                  </a:cubicBezTo>
                  <a:cubicBezTo>
                    <a:pt x="134" y="40"/>
                    <a:pt x="134" y="40"/>
                    <a:pt x="134" y="40"/>
                  </a:cubicBezTo>
                  <a:lnTo>
                    <a:pt x="98" y="71"/>
                  </a:lnTo>
                  <a:close/>
                  <a:moveTo>
                    <a:pt x="55" y="49"/>
                  </a:moveTo>
                  <a:cubicBezTo>
                    <a:pt x="55" y="22"/>
                    <a:pt x="77" y="0"/>
                    <a:pt x="104" y="0"/>
                  </a:cubicBezTo>
                  <a:cubicBezTo>
                    <a:pt x="131" y="0"/>
                    <a:pt x="153" y="22"/>
                    <a:pt x="153" y="49"/>
                  </a:cubicBezTo>
                  <a:cubicBezTo>
                    <a:pt x="153" y="76"/>
                    <a:pt x="131" y="98"/>
                    <a:pt x="104" y="98"/>
                  </a:cubicBezTo>
                  <a:cubicBezTo>
                    <a:pt x="77" y="98"/>
                    <a:pt x="55" y="76"/>
                    <a:pt x="55" y="49"/>
                  </a:cubicBezTo>
                  <a:close/>
                  <a:moveTo>
                    <a:pt x="67" y="49"/>
                  </a:moveTo>
                  <a:cubicBezTo>
                    <a:pt x="67" y="69"/>
                    <a:pt x="84" y="86"/>
                    <a:pt x="104" y="86"/>
                  </a:cubicBezTo>
                  <a:cubicBezTo>
                    <a:pt x="124" y="86"/>
                    <a:pt x="141" y="69"/>
                    <a:pt x="141" y="49"/>
                  </a:cubicBezTo>
                  <a:cubicBezTo>
                    <a:pt x="141" y="28"/>
                    <a:pt x="124" y="12"/>
                    <a:pt x="104" y="12"/>
                  </a:cubicBezTo>
                  <a:cubicBezTo>
                    <a:pt x="84" y="12"/>
                    <a:pt x="67" y="28"/>
                    <a:pt x="67" y="49"/>
                  </a:cubicBezTo>
                  <a:close/>
                  <a:moveTo>
                    <a:pt x="108" y="147"/>
                  </a:moveTo>
                  <a:cubicBezTo>
                    <a:pt x="108" y="209"/>
                    <a:pt x="108" y="209"/>
                    <a:pt x="108" y="209"/>
                  </a:cubicBezTo>
                  <a:cubicBezTo>
                    <a:pt x="180" y="174"/>
                    <a:pt x="180" y="174"/>
                    <a:pt x="180" y="174"/>
                  </a:cubicBezTo>
                  <a:cubicBezTo>
                    <a:pt x="180" y="146"/>
                    <a:pt x="180" y="146"/>
                    <a:pt x="180" y="146"/>
                  </a:cubicBezTo>
                  <a:cubicBezTo>
                    <a:pt x="134" y="169"/>
                    <a:pt x="134" y="169"/>
                    <a:pt x="134" y="169"/>
                  </a:cubicBezTo>
                  <a:lnTo>
                    <a:pt x="108" y="147"/>
                  </a:lnTo>
                  <a:close/>
                  <a:moveTo>
                    <a:pt x="0" y="134"/>
                  </a:moveTo>
                  <a:cubicBezTo>
                    <a:pt x="74" y="170"/>
                    <a:pt x="74" y="170"/>
                    <a:pt x="74" y="170"/>
                  </a:cubicBezTo>
                  <a:cubicBezTo>
                    <a:pt x="106" y="139"/>
                    <a:pt x="106" y="139"/>
                    <a:pt x="106" y="139"/>
                  </a:cubicBezTo>
                  <a:cubicBezTo>
                    <a:pt x="32" y="103"/>
                    <a:pt x="32" y="103"/>
                    <a:pt x="32" y="103"/>
                  </a:cubicBezTo>
                  <a:lnTo>
                    <a:pt x="0" y="134"/>
                  </a:lnTo>
                  <a:close/>
                  <a:moveTo>
                    <a:pt x="208" y="126"/>
                  </a:moveTo>
                  <a:cubicBezTo>
                    <a:pt x="180" y="103"/>
                    <a:pt x="180" y="103"/>
                    <a:pt x="180" y="103"/>
                  </a:cubicBezTo>
                  <a:cubicBezTo>
                    <a:pt x="106" y="139"/>
                    <a:pt x="106" y="139"/>
                    <a:pt x="106" y="139"/>
                  </a:cubicBezTo>
                  <a:cubicBezTo>
                    <a:pt x="134" y="162"/>
                    <a:pt x="134" y="162"/>
                    <a:pt x="134" y="162"/>
                  </a:cubicBezTo>
                  <a:lnTo>
                    <a:pt x="208" y="126"/>
                  </a:lnTo>
                  <a:close/>
                  <a:moveTo>
                    <a:pt x="32" y="156"/>
                  </a:moveTo>
                  <a:cubicBezTo>
                    <a:pt x="32" y="174"/>
                    <a:pt x="32" y="174"/>
                    <a:pt x="32" y="174"/>
                  </a:cubicBezTo>
                  <a:cubicBezTo>
                    <a:pt x="104" y="209"/>
                    <a:pt x="104" y="209"/>
                    <a:pt x="104" y="209"/>
                  </a:cubicBezTo>
                  <a:cubicBezTo>
                    <a:pt x="104" y="148"/>
                    <a:pt x="104" y="148"/>
                    <a:pt x="104" y="148"/>
                  </a:cubicBezTo>
                  <a:cubicBezTo>
                    <a:pt x="75" y="176"/>
                    <a:pt x="75" y="176"/>
                    <a:pt x="75" y="176"/>
                  </a:cubicBezTo>
                  <a:lnTo>
                    <a:pt x="32" y="156"/>
                  </a:lnTo>
                  <a:close/>
                  <a:moveTo>
                    <a:pt x="68" y="92"/>
                  </a:moveTo>
                  <a:cubicBezTo>
                    <a:pt x="66" y="90"/>
                    <a:pt x="64" y="88"/>
                    <a:pt x="62" y="86"/>
                  </a:cubicBezTo>
                  <a:cubicBezTo>
                    <a:pt x="34" y="101"/>
                    <a:pt x="34" y="101"/>
                    <a:pt x="34" y="101"/>
                  </a:cubicBezTo>
                  <a:cubicBezTo>
                    <a:pt x="43" y="105"/>
                    <a:pt x="43" y="105"/>
                    <a:pt x="43" y="105"/>
                  </a:cubicBezTo>
                  <a:lnTo>
                    <a:pt x="68" y="92"/>
                  </a:lnTo>
                  <a:close/>
                  <a:moveTo>
                    <a:pt x="137" y="91"/>
                  </a:moveTo>
                  <a:cubicBezTo>
                    <a:pt x="165" y="105"/>
                    <a:pt x="165" y="105"/>
                    <a:pt x="165" y="105"/>
                  </a:cubicBezTo>
                  <a:cubicBezTo>
                    <a:pt x="174" y="101"/>
                    <a:pt x="174" y="101"/>
                    <a:pt x="174" y="101"/>
                  </a:cubicBezTo>
                  <a:cubicBezTo>
                    <a:pt x="143" y="85"/>
                    <a:pt x="143" y="85"/>
                    <a:pt x="143" y="85"/>
                  </a:cubicBezTo>
                  <a:cubicBezTo>
                    <a:pt x="142" y="87"/>
                    <a:pt x="140" y="89"/>
                    <a:pt x="137" y="9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Arial" panose="020B0604020202020204"/>
              </a:endParaRPr>
            </a:p>
          </p:txBody>
        </p:sp>
      </p:grpSp>
      <p:sp>
        <p:nvSpPr>
          <p:cNvPr id="61" name="išľíďè"/>
          <p:cNvSpPr/>
          <p:nvPr/>
        </p:nvSpPr>
        <p:spPr bwMode="auto">
          <a:xfrm>
            <a:off x="701770" y="4516316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62" name="iSlíďè"/>
          <p:cNvSpPr txBox="1"/>
          <p:nvPr/>
        </p:nvSpPr>
        <p:spPr bwMode="auto">
          <a:xfrm>
            <a:off x="726370" y="4193580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</a:p>
        </p:txBody>
      </p:sp>
      <p:sp>
        <p:nvSpPr>
          <p:cNvPr id="63" name="išľíďè"/>
          <p:cNvSpPr/>
          <p:nvPr/>
        </p:nvSpPr>
        <p:spPr bwMode="auto">
          <a:xfrm>
            <a:off x="401487" y="3273195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64" name="iSlíďè"/>
          <p:cNvSpPr txBox="1"/>
          <p:nvPr/>
        </p:nvSpPr>
        <p:spPr bwMode="auto">
          <a:xfrm>
            <a:off x="426087" y="2950459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</a:p>
        </p:txBody>
      </p:sp>
      <p:sp>
        <p:nvSpPr>
          <p:cNvPr id="65" name="išľíďè"/>
          <p:cNvSpPr/>
          <p:nvPr/>
        </p:nvSpPr>
        <p:spPr bwMode="auto">
          <a:xfrm>
            <a:off x="842810" y="2047820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66" name="iSlíďè"/>
          <p:cNvSpPr txBox="1"/>
          <p:nvPr/>
        </p:nvSpPr>
        <p:spPr bwMode="auto">
          <a:xfrm>
            <a:off x="867410" y="1725084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</a:p>
        </p:txBody>
      </p:sp>
      <p:sp>
        <p:nvSpPr>
          <p:cNvPr id="67" name="išľíďè"/>
          <p:cNvSpPr/>
          <p:nvPr/>
        </p:nvSpPr>
        <p:spPr bwMode="auto">
          <a:xfrm>
            <a:off x="8731599" y="2043176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68" name="iSlíďè"/>
          <p:cNvSpPr txBox="1"/>
          <p:nvPr/>
        </p:nvSpPr>
        <p:spPr bwMode="auto">
          <a:xfrm>
            <a:off x="8731599" y="1675677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</a:p>
        </p:txBody>
      </p:sp>
      <p:sp>
        <p:nvSpPr>
          <p:cNvPr id="71" name="išľíďè"/>
          <p:cNvSpPr/>
          <p:nvPr/>
        </p:nvSpPr>
        <p:spPr bwMode="auto">
          <a:xfrm>
            <a:off x="8928969" y="3381411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72" name="iSlíďè"/>
          <p:cNvSpPr txBox="1"/>
          <p:nvPr/>
        </p:nvSpPr>
        <p:spPr bwMode="auto">
          <a:xfrm>
            <a:off x="8928969" y="3013912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</a:p>
        </p:txBody>
      </p:sp>
      <p:sp>
        <p:nvSpPr>
          <p:cNvPr id="73" name="išľíďè"/>
          <p:cNvSpPr/>
          <p:nvPr/>
        </p:nvSpPr>
        <p:spPr bwMode="auto">
          <a:xfrm>
            <a:off x="8731599" y="4752534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74" name="iSlíďè"/>
          <p:cNvSpPr txBox="1"/>
          <p:nvPr/>
        </p:nvSpPr>
        <p:spPr bwMode="auto">
          <a:xfrm>
            <a:off x="8731599" y="4385035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71" grpId="0"/>
      <p:bldP spid="72" grpId="0"/>
      <p:bldP spid="73" grpId="0"/>
      <p:bldP spid="7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E6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5107709" y="323851"/>
            <a:ext cx="6598516" cy="6289386"/>
          </a:xfrm>
          <a:prstGeom prst="rect">
            <a:avLst/>
          </a:prstGeom>
          <a:solidFill>
            <a:srgbClr val="F6F6F6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Freeform 169"/>
          <p:cNvSpPr/>
          <p:nvPr/>
        </p:nvSpPr>
        <p:spPr bwMode="auto">
          <a:xfrm rot="5400000">
            <a:off x="960925" y="1959576"/>
            <a:ext cx="6307752" cy="3073465"/>
          </a:xfrm>
          <a:custGeom>
            <a:avLst/>
            <a:gdLst>
              <a:gd name="T0" fmla="*/ 0 w 3595"/>
              <a:gd name="T1" fmla="*/ 154 h 608"/>
              <a:gd name="T2" fmla="*/ 542 w 3595"/>
              <a:gd name="T3" fmla="*/ 27 h 608"/>
              <a:gd name="T4" fmla="*/ 1075 w 3595"/>
              <a:gd name="T5" fmla="*/ 96 h 608"/>
              <a:gd name="T6" fmla="*/ 1385 w 3595"/>
              <a:gd name="T7" fmla="*/ 16 h 608"/>
              <a:gd name="T8" fmla="*/ 1846 w 3595"/>
              <a:gd name="T9" fmla="*/ 88 h 608"/>
              <a:gd name="T10" fmla="*/ 2418 w 3595"/>
              <a:gd name="T11" fmla="*/ 29 h 608"/>
              <a:gd name="T12" fmla="*/ 2860 w 3595"/>
              <a:gd name="T13" fmla="*/ 83 h 608"/>
              <a:gd name="T14" fmla="*/ 3578 w 3595"/>
              <a:gd name="T15" fmla="*/ 116 h 608"/>
              <a:gd name="T16" fmla="*/ 3595 w 3595"/>
              <a:gd name="T17" fmla="*/ 608 h 608"/>
              <a:gd name="T18" fmla="*/ 0 w 3595"/>
              <a:gd name="T19" fmla="*/ 588 h 608"/>
              <a:gd name="T20" fmla="*/ 0 w 3595"/>
              <a:gd name="T21" fmla="*/ 154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595" h="608">
                <a:moveTo>
                  <a:pt x="0" y="154"/>
                </a:moveTo>
                <a:cubicBezTo>
                  <a:pt x="160" y="52"/>
                  <a:pt x="354" y="7"/>
                  <a:pt x="542" y="27"/>
                </a:cubicBezTo>
                <a:cubicBezTo>
                  <a:pt x="721" y="47"/>
                  <a:pt x="897" y="124"/>
                  <a:pt x="1075" y="96"/>
                </a:cubicBezTo>
                <a:cubicBezTo>
                  <a:pt x="1181" y="80"/>
                  <a:pt x="1279" y="27"/>
                  <a:pt x="1385" y="16"/>
                </a:cubicBezTo>
                <a:cubicBezTo>
                  <a:pt x="1540" y="0"/>
                  <a:pt x="1690" y="74"/>
                  <a:pt x="1846" y="88"/>
                </a:cubicBezTo>
                <a:cubicBezTo>
                  <a:pt x="2037" y="105"/>
                  <a:pt x="2226" y="30"/>
                  <a:pt x="2418" y="29"/>
                </a:cubicBezTo>
                <a:cubicBezTo>
                  <a:pt x="2566" y="28"/>
                  <a:pt x="2712" y="71"/>
                  <a:pt x="2860" y="83"/>
                </a:cubicBezTo>
                <a:cubicBezTo>
                  <a:pt x="3100" y="102"/>
                  <a:pt x="3349" y="40"/>
                  <a:pt x="3578" y="116"/>
                </a:cubicBezTo>
                <a:cubicBezTo>
                  <a:pt x="3595" y="608"/>
                  <a:pt x="3595" y="608"/>
                  <a:pt x="3595" y="608"/>
                </a:cubicBezTo>
                <a:cubicBezTo>
                  <a:pt x="0" y="588"/>
                  <a:pt x="0" y="588"/>
                  <a:pt x="0" y="588"/>
                </a:cubicBezTo>
                <a:lnTo>
                  <a:pt x="0" y="154"/>
                </a:lnTo>
                <a:close/>
              </a:path>
            </a:pathLst>
          </a:custGeom>
          <a:solidFill>
            <a:srgbClr val="F4F4F4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zh-CN" altLang="en-US" sz="2365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256388" y="666633"/>
            <a:ext cx="9935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Medium" panose="020B0600000000000000" pitchFamily="34" charset="-122"/>
                <a:ea typeface="Noto Sans S Chinese Medium" panose="020B0600000000000000" pitchFamily="34" charset="-122"/>
              </a:rPr>
              <a:t>04</a:t>
            </a:r>
            <a:endParaRPr lang="zh-CN" altLang="en-US" sz="5400" dirty="0">
              <a:solidFill>
                <a:schemeClr val="tx1">
                  <a:lumMod val="85000"/>
                  <a:lumOff val="15000"/>
                </a:schemeClr>
              </a:solidFill>
              <a:latin typeface="Noto Sans S Chinese Medium" panose="020B0600000000000000" pitchFamily="34" charset="-122"/>
              <a:ea typeface="Noto Sans S Chinese Medium" panose="020B0600000000000000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119465" y="1515083"/>
            <a:ext cx="2197500" cy="294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315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COMPANY PROFILE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9690965" y="1827356"/>
            <a:ext cx="1397454" cy="123825"/>
            <a:chOff x="10086975" y="2133600"/>
            <a:chExt cx="752475" cy="66675"/>
          </a:xfrm>
          <a:solidFill>
            <a:srgbClr val="BE6B41"/>
          </a:solidFill>
        </p:grpSpPr>
        <p:sp>
          <p:nvSpPr>
            <p:cNvPr id="13" name="椭圆 12"/>
            <p:cNvSpPr/>
            <p:nvPr/>
          </p:nvSpPr>
          <p:spPr>
            <a:xfrm>
              <a:off x="10086975" y="2133600"/>
              <a:ext cx="66675" cy="66675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10220325" y="2133600"/>
              <a:ext cx="66675" cy="66675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10372725" y="2133600"/>
              <a:ext cx="66675" cy="66675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10506075" y="2133600"/>
              <a:ext cx="66675" cy="66675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10639425" y="2133600"/>
              <a:ext cx="66675" cy="66675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10772775" y="2133600"/>
              <a:ext cx="66675" cy="66675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13"/>
            <a:ext cx="5135418" cy="6865613"/>
          </a:xfrm>
          <a:prstGeom prst="rect">
            <a:avLst/>
          </a:prstGeom>
        </p:spPr>
      </p:pic>
      <p:grpSp>
        <p:nvGrpSpPr>
          <p:cNvPr id="42" name="组合 41"/>
          <p:cNvGrpSpPr/>
          <p:nvPr/>
        </p:nvGrpSpPr>
        <p:grpSpPr>
          <a:xfrm>
            <a:off x="4679060" y="3085493"/>
            <a:ext cx="1029018" cy="941557"/>
            <a:chOff x="4882256" y="2069497"/>
            <a:chExt cx="513617" cy="469963"/>
          </a:xfrm>
        </p:grpSpPr>
        <p:sp>
          <p:nvSpPr>
            <p:cNvPr id="43" name="淘宝网Chenying0907出品 20"/>
            <p:cNvSpPr/>
            <p:nvPr/>
          </p:nvSpPr>
          <p:spPr bwMode="auto">
            <a:xfrm rot="5400000" flipV="1">
              <a:off x="4883851" y="2067902"/>
              <a:ext cx="469963" cy="473154"/>
            </a:xfrm>
            <a:prstGeom prst="ellipse">
              <a:avLst/>
            </a:prstGeom>
            <a:solidFill>
              <a:srgbClr val="BE6B41"/>
            </a:solidFill>
            <a:ln w="57150">
              <a:solidFill>
                <a:schemeClr val="bg1"/>
              </a:solidFill>
            </a:ln>
            <a:effectLst>
              <a:outerShdw blurRad="279400" dist="190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440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4921577" y="2111477"/>
              <a:ext cx="474296" cy="384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400" b="1" dirty="0">
                  <a:solidFill>
                    <a:schemeClr val="bg1"/>
                  </a:solidFill>
                  <a:latin typeface="Noto Sans S Chinese Thin" panose="020B0200000000000000" pitchFamily="34" charset="-122"/>
                  <a:ea typeface="Noto Sans S Chinese Thin" panose="020B0200000000000000" pitchFamily="34" charset="-122"/>
                  <a:sym typeface="+mn-ea"/>
                </a:rPr>
                <a:t>04</a:t>
              </a:r>
              <a:endParaRPr lang="zh-CN" altLang="en-US" sz="4400" b="1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+mn-ea"/>
              </a:endParaRPr>
            </a:p>
          </p:txBody>
        </p:sp>
      </p:grpSp>
      <p:sp>
        <p:nvSpPr>
          <p:cNvPr id="46" name="文本框 45"/>
          <p:cNvSpPr txBox="1"/>
          <p:nvPr/>
        </p:nvSpPr>
        <p:spPr>
          <a:xfrm>
            <a:off x="5922590" y="2895297"/>
            <a:ext cx="35631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活动执行方案</a:t>
            </a:r>
          </a:p>
        </p:txBody>
      </p:sp>
      <p:sp>
        <p:nvSpPr>
          <p:cNvPr id="47" name="矩形 46"/>
          <p:cNvSpPr/>
          <p:nvPr/>
        </p:nvSpPr>
        <p:spPr>
          <a:xfrm>
            <a:off x="6069743" y="3710384"/>
            <a:ext cx="3137334" cy="2945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315" spc="788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COMPANY PROFILE</a:t>
            </a:r>
          </a:p>
        </p:txBody>
      </p:sp>
      <p:cxnSp>
        <p:nvCxnSpPr>
          <p:cNvPr id="48" name="直接连接符 47"/>
          <p:cNvCxnSpPr/>
          <p:nvPr/>
        </p:nvCxnSpPr>
        <p:spPr>
          <a:xfrm>
            <a:off x="6237451" y="4132834"/>
            <a:ext cx="396943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文本框 48"/>
          <p:cNvSpPr txBox="1"/>
          <p:nvPr/>
        </p:nvSpPr>
        <p:spPr>
          <a:xfrm>
            <a:off x="6076955" y="4193791"/>
            <a:ext cx="5678336" cy="54021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en-US" altLang="zh-CN" sz="1315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Calibri Light" panose="020F0302020204030204" pitchFamily="34" charset="0"/>
              </a:rPr>
              <a:t>The user can demonstrate on a projector or computer, or print the presentation and make it into a film to be used in a wider field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/>
      <p:bldP spid="46" grpId="0"/>
      <p:bldP spid="47" grpId="0"/>
      <p:bldP spid="4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7"/>
          <p:cNvSpPr>
            <a:spLocks noChangeArrowheads="1"/>
          </p:cNvSpPr>
          <p:nvPr/>
        </p:nvSpPr>
        <p:spPr bwMode="auto">
          <a:xfrm>
            <a:off x="369455" y="5088327"/>
            <a:ext cx="8896620" cy="1033003"/>
          </a:xfrm>
          <a:prstGeom prst="rect">
            <a:avLst/>
          </a:prstGeom>
          <a:solidFill>
            <a:srgbClr val="FFFFFF"/>
          </a:solidFill>
          <a:ln w="9525">
            <a:solidFill>
              <a:srgbClr val="EAEAEA"/>
            </a:solidFill>
            <a:miter lim="800000"/>
          </a:ln>
        </p:spPr>
        <p:txBody>
          <a:bodyPr wrap="none" anchor="ctr"/>
          <a:lstStyle/>
          <a:p>
            <a:endParaRPr lang="zh-CN" altLang="en-US" kern="0" dirty="0">
              <a:solidFill>
                <a:sysClr val="windowText" lastClr="000000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+mn-ea"/>
              <a:sym typeface="+mn-lt"/>
            </a:endParaRPr>
          </a:p>
        </p:txBody>
      </p:sp>
      <p:sp>
        <p:nvSpPr>
          <p:cNvPr id="37" name="Line 43"/>
          <p:cNvSpPr>
            <a:spLocks noChangeShapeType="1"/>
          </p:cNvSpPr>
          <p:nvPr/>
        </p:nvSpPr>
        <p:spPr bwMode="auto">
          <a:xfrm rot="5400000">
            <a:off x="6015261" y="3788185"/>
            <a:ext cx="0" cy="3448947"/>
          </a:xfrm>
          <a:prstGeom prst="line">
            <a:avLst/>
          </a:prstGeom>
          <a:noFill/>
          <a:ln w="28575">
            <a:solidFill>
              <a:srgbClr val="C0C0C0"/>
            </a:solidFill>
            <a:prstDash val="lgDash"/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>
              <a:defRPr/>
            </a:pPr>
            <a:endParaRPr lang="zh-CN" altLang="en-US" kern="0" dirty="0">
              <a:solidFill>
                <a:sysClr val="windowText" lastClr="000000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+mn-ea"/>
              <a:sym typeface="+mn-lt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278191" y="3211647"/>
            <a:ext cx="5991324" cy="861332"/>
          </a:xfrm>
          <a:prstGeom prst="rect">
            <a:avLst/>
          </a:prstGeom>
          <a:solidFill>
            <a:srgbClr val="FFFFFF"/>
          </a:solidFill>
          <a:ln w="9525">
            <a:solidFill>
              <a:srgbClr val="EAEAEA"/>
            </a:solidFill>
            <a:miter lim="800000"/>
          </a:ln>
        </p:spPr>
        <p:txBody>
          <a:bodyPr wrap="none" anchor="ctr"/>
          <a:lstStyle/>
          <a:p>
            <a:pPr defTabSz="914400">
              <a:defRPr/>
            </a:pPr>
            <a:endParaRPr lang="zh-CN" altLang="en-US" kern="0" dirty="0">
              <a:solidFill>
                <a:sysClr val="windowText" lastClr="000000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+mn-ea"/>
              <a:sym typeface="+mn-lt"/>
            </a:endParaRPr>
          </a:p>
        </p:txBody>
      </p:sp>
      <p:sp>
        <p:nvSpPr>
          <p:cNvPr id="9" name="Line 43"/>
          <p:cNvSpPr>
            <a:spLocks noChangeShapeType="1"/>
          </p:cNvSpPr>
          <p:nvPr/>
        </p:nvSpPr>
        <p:spPr bwMode="auto">
          <a:xfrm rot="16200000" flipH="1">
            <a:off x="6171727" y="1897936"/>
            <a:ext cx="0" cy="3448947"/>
          </a:xfrm>
          <a:prstGeom prst="line">
            <a:avLst/>
          </a:prstGeom>
          <a:noFill/>
          <a:ln w="28575">
            <a:solidFill>
              <a:srgbClr val="C0C0C0"/>
            </a:solidFill>
            <a:prstDash val="lgDash"/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>
              <a:defRPr/>
            </a:pPr>
            <a:endParaRPr lang="zh-CN" altLang="en-US" kern="0" dirty="0">
              <a:solidFill>
                <a:sysClr val="windowText" lastClr="000000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+mn-ea"/>
              <a:sym typeface="+mn-lt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 rot="5400000">
            <a:off x="7655421" y="4376979"/>
            <a:ext cx="2370473" cy="861332"/>
          </a:xfrm>
          <a:prstGeom prst="rect">
            <a:avLst/>
          </a:prstGeom>
          <a:solidFill>
            <a:srgbClr val="FFFFFF"/>
          </a:solidFill>
          <a:ln w="9525">
            <a:solidFill>
              <a:srgbClr val="EAEAEA"/>
            </a:solidFill>
            <a:miter lim="800000"/>
          </a:ln>
        </p:spPr>
        <p:txBody>
          <a:bodyPr wrap="none" anchor="ctr"/>
          <a:lstStyle/>
          <a:p>
            <a:pPr defTabSz="914400">
              <a:defRPr/>
            </a:pPr>
            <a:endParaRPr lang="zh-CN" altLang="en-US" kern="0" dirty="0">
              <a:solidFill>
                <a:sysClr val="windowText" lastClr="000000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+mn-ea"/>
              <a:sym typeface="+mn-lt"/>
            </a:endParaRPr>
          </a:p>
        </p:txBody>
      </p:sp>
      <p:sp>
        <p:nvSpPr>
          <p:cNvPr id="11" name="Line 44"/>
          <p:cNvSpPr>
            <a:spLocks noChangeShapeType="1"/>
          </p:cNvSpPr>
          <p:nvPr/>
        </p:nvSpPr>
        <p:spPr bwMode="auto">
          <a:xfrm>
            <a:off x="8858752" y="4360693"/>
            <a:ext cx="0" cy="410761"/>
          </a:xfrm>
          <a:prstGeom prst="line">
            <a:avLst/>
          </a:prstGeom>
          <a:noFill/>
          <a:ln w="28575">
            <a:solidFill>
              <a:srgbClr val="C0C0C0"/>
            </a:solidFill>
            <a:prstDash val="lgDash"/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>
              <a:defRPr/>
            </a:pPr>
            <a:endParaRPr lang="zh-CN" altLang="en-US" kern="0" dirty="0">
              <a:solidFill>
                <a:sysClr val="windowText" lastClr="000000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+mn-ea"/>
              <a:sym typeface="+mn-lt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770382" y="1405746"/>
            <a:ext cx="5499135" cy="866901"/>
          </a:xfrm>
          <a:prstGeom prst="rect">
            <a:avLst/>
          </a:prstGeom>
          <a:solidFill>
            <a:srgbClr val="FFFFFF"/>
          </a:solidFill>
          <a:ln w="9525">
            <a:solidFill>
              <a:srgbClr val="EAEAEA"/>
            </a:solidFill>
            <a:miter lim="800000"/>
          </a:ln>
        </p:spPr>
        <p:txBody>
          <a:bodyPr wrap="none" anchor="ctr"/>
          <a:lstStyle/>
          <a:p>
            <a:endParaRPr lang="zh-CN" altLang="en-US" kern="0" dirty="0">
              <a:solidFill>
                <a:sysClr val="windowText" lastClr="000000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+mn-ea"/>
              <a:sym typeface="+mn-lt"/>
            </a:endParaRPr>
          </a:p>
        </p:txBody>
      </p:sp>
      <p:sp>
        <p:nvSpPr>
          <p:cNvPr id="13" name="Line 43"/>
          <p:cNvSpPr>
            <a:spLocks noChangeShapeType="1"/>
          </p:cNvSpPr>
          <p:nvPr/>
        </p:nvSpPr>
        <p:spPr bwMode="auto">
          <a:xfrm rot="5400000">
            <a:off x="6015261" y="105605"/>
            <a:ext cx="0" cy="3448947"/>
          </a:xfrm>
          <a:prstGeom prst="line">
            <a:avLst/>
          </a:prstGeom>
          <a:noFill/>
          <a:ln w="28575">
            <a:solidFill>
              <a:srgbClr val="C0C0C0"/>
            </a:solidFill>
            <a:prstDash val="lgDash"/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>
              <a:defRPr/>
            </a:pPr>
            <a:endParaRPr lang="zh-CN" altLang="en-US" kern="0" dirty="0">
              <a:solidFill>
                <a:sysClr val="windowText" lastClr="000000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+mn-ea"/>
              <a:sym typeface="+mn-lt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 rot="5400000">
            <a:off x="2045909" y="2308698"/>
            <a:ext cx="2667233" cy="861332"/>
          </a:xfrm>
          <a:prstGeom prst="rect">
            <a:avLst/>
          </a:prstGeom>
          <a:solidFill>
            <a:srgbClr val="FFFFFF"/>
          </a:solidFill>
          <a:ln w="9525">
            <a:solidFill>
              <a:srgbClr val="EAEAEA"/>
            </a:solidFill>
            <a:miter lim="800000"/>
          </a:ln>
        </p:spPr>
        <p:txBody>
          <a:bodyPr wrap="none" anchor="ctr"/>
          <a:lstStyle/>
          <a:p>
            <a:pPr defTabSz="914400">
              <a:defRPr/>
            </a:pPr>
            <a:endParaRPr lang="zh-CN" altLang="en-US" kern="0" dirty="0">
              <a:solidFill>
                <a:sysClr val="windowText" lastClr="000000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+mn-ea"/>
              <a:sym typeface="+mn-lt"/>
            </a:endParaRPr>
          </a:p>
        </p:txBody>
      </p:sp>
      <p:sp>
        <p:nvSpPr>
          <p:cNvPr id="15" name="Line 42"/>
          <p:cNvSpPr>
            <a:spLocks noChangeShapeType="1"/>
          </p:cNvSpPr>
          <p:nvPr/>
        </p:nvSpPr>
        <p:spPr bwMode="auto">
          <a:xfrm>
            <a:off x="3359619" y="2503180"/>
            <a:ext cx="0" cy="462184"/>
          </a:xfrm>
          <a:prstGeom prst="line">
            <a:avLst/>
          </a:prstGeom>
          <a:noFill/>
          <a:ln w="28575">
            <a:solidFill>
              <a:srgbClr val="C0C0C0"/>
            </a:solidFill>
            <a:prstDash val="lgDash"/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>
              <a:defRPr/>
            </a:pPr>
            <a:endParaRPr lang="zh-CN" altLang="en-US" kern="0" dirty="0">
              <a:solidFill>
                <a:sysClr val="windowText" lastClr="000000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+mn-ea"/>
              <a:sym typeface="+mn-lt"/>
            </a:endParaRPr>
          </a:p>
        </p:txBody>
      </p:sp>
      <p:sp>
        <p:nvSpPr>
          <p:cNvPr id="38" name="Oval 38"/>
          <p:cNvSpPr>
            <a:spLocks noChangeArrowheads="1"/>
          </p:cNvSpPr>
          <p:nvPr/>
        </p:nvSpPr>
        <p:spPr bwMode="auto">
          <a:xfrm>
            <a:off x="8144369" y="1118750"/>
            <a:ext cx="1407275" cy="1384431"/>
          </a:xfrm>
          <a:prstGeom prst="ellipse">
            <a:avLst/>
          </a:prstGeom>
          <a:solidFill>
            <a:schemeClr val="accent1"/>
          </a:solidFill>
          <a:ln w="19050">
            <a:noFill/>
            <a:round/>
          </a:ln>
        </p:spPr>
        <p:txBody>
          <a:bodyPr wrap="none" anchor="ctr"/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+mn-ea"/>
                <a:sym typeface="+mn-lt"/>
              </a:rPr>
              <a:t>标题</a:t>
            </a:r>
            <a:r>
              <a:rPr lang="en-US" altLang="zh-CN" sz="2400" b="1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+mn-ea"/>
                <a:sym typeface="+mn-lt"/>
              </a:rPr>
              <a:t>1</a:t>
            </a:r>
            <a:endParaRPr lang="zh-CN" altLang="en-US" sz="2400" b="1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+mn-ea"/>
              <a:sym typeface="+mn-lt"/>
            </a:endParaRPr>
          </a:p>
        </p:txBody>
      </p:sp>
      <p:sp>
        <p:nvSpPr>
          <p:cNvPr id="40" name="Line 43"/>
          <p:cNvSpPr>
            <a:spLocks noChangeShapeType="1"/>
          </p:cNvSpPr>
          <p:nvPr/>
        </p:nvSpPr>
        <p:spPr bwMode="auto">
          <a:xfrm rot="5400000">
            <a:off x="2333481" y="3788185"/>
            <a:ext cx="0" cy="3448947"/>
          </a:xfrm>
          <a:prstGeom prst="line">
            <a:avLst/>
          </a:prstGeom>
          <a:noFill/>
          <a:ln w="28575">
            <a:solidFill>
              <a:srgbClr val="C0C0C0"/>
            </a:solidFill>
            <a:prstDash val="lgDash"/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>
              <a:defRPr/>
            </a:pPr>
            <a:endParaRPr lang="zh-CN" altLang="en-US" kern="0" dirty="0">
              <a:solidFill>
                <a:sysClr val="windowText" lastClr="000000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+mn-ea"/>
              <a:sym typeface="+mn-lt"/>
            </a:endParaRPr>
          </a:p>
        </p:txBody>
      </p:sp>
      <p:sp>
        <p:nvSpPr>
          <p:cNvPr id="42" name="Oval 38"/>
          <p:cNvSpPr>
            <a:spLocks noChangeArrowheads="1"/>
          </p:cNvSpPr>
          <p:nvPr/>
        </p:nvSpPr>
        <p:spPr bwMode="auto">
          <a:xfrm>
            <a:off x="2675885" y="1118750"/>
            <a:ext cx="1407275" cy="1384431"/>
          </a:xfrm>
          <a:prstGeom prst="ellipse">
            <a:avLst/>
          </a:prstGeom>
          <a:solidFill>
            <a:schemeClr val="accent2"/>
          </a:solidFill>
          <a:ln w="19050">
            <a:noFill/>
            <a:round/>
          </a:ln>
        </p:spPr>
        <p:txBody>
          <a:bodyPr wrap="none" anchor="ctr"/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+mn-ea"/>
                <a:sym typeface="+mn-lt"/>
              </a:rPr>
              <a:t>标题</a:t>
            </a:r>
            <a:r>
              <a:rPr lang="en-US" altLang="zh-CN" sz="2400" b="1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+mn-ea"/>
                <a:sym typeface="+mn-lt"/>
              </a:rPr>
              <a:t>2</a:t>
            </a:r>
            <a:endParaRPr lang="zh-CN" altLang="en-US" sz="2400" b="1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+mn-ea"/>
              <a:sym typeface="+mn-lt"/>
            </a:endParaRPr>
          </a:p>
        </p:txBody>
      </p:sp>
      <p:sp>
        <p:nvSpPr>
          <p:cNvPr id="43" name="Oval 38"/>
          <p:cNvSpPr>
            <a:spLocks noChangeArrowheads="1"/>
          </p:cNvSpPr>
          <p:nvPr/>
        </p:nvSpPr>
        <p:spPr bwMode="auto">
          <a:xfrm>
            <a:off x="2675885" y="2930194"/>
            <a:ext cx="1407275" cy="1384431"/>
          </a:xfrm>
          <a:prstGeom prst="ellipse">
            <a:avLst/>
          </a:prstGeom>
          <a:solidFill>
            <a:schemeClr val="accent3"/>
          </a:solidFill>
          <a:ln w="19050">
            <a:noFill/>
            <a:round/>
          </a:ln>
        </p:spPr>
        <p:txBody>
          <a:bodyPr wrap="none" anchor="ctr"/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+mn-ea"/>
                <a:sym typeface="+mn-lt"/>
              </a:rPr>
              <a:t>标题</a:t>
            </a:r>
            <a:r>
              <a:rPr lang="en-US" altLang="zh-CN" sz="2400" b="1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+mn-ea"/>
                <a:sym typeface="+mn-lt"/>
              </a:rPr>
              <a:t>3</a:t>
            </a:r>
            <a:endParaRPr lang="zh-CN" altLang="en-US" sz="2400" b="1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+mn-ea"/>
              <a:sym typeface="+mn-lt"/>
            </a:endParaRPr>
          </a:p>
        </p:txBody>
      </p:sp>
      <p:sp>
        <p:nvSpPr>
          <p:cNvPr id="45" name="Oval 38"/>
          <p:cNvSpPr>
            <a:spLocks noChangeArrowheads="1"/>
          </p:cNvSpPr>
          <p:nvPr/>
        </p:nvSpPr>
        <p:spPr bwMode="auto">
          <a:xfrm>
            <a:off x="8155115" y="2930194"/>
            <a:ext cx="1407275" cy="1384431"/>
          </a:xfrm>
          <a:prstGeom prst="ellipse">
            <a:avLst/>
          </a:prstGeom>
          <a:solidFill>
            <a:schemeClr val="accent4"/>
          </a:solidFill>
          <a:ln w="19050">
            <a:noFill/>
            <a:round/>
          </a:ln>
        </p:spPr>
        <p:txBody>
          <a:bodyPr wrap="none" anchor="ctr"/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+mn-ea"/>
                <a:sym typeface="+mn-lt"/>
              </a:rPr>
              <a:t>标题</a:t>
            </a:r>
            <a:r>
              <a:rPr lang="en-US" altLang="zh-CN" sz="2400" b="1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+mn-ea"/>
                <a:sym typeface="+mn-lt"/>
              </a:rPr>
              <a:t>4</a:t>
            </a:r>
            <a:endParaRPr lang="zh-CN" altLang="en-US" sz="2400" b="1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+mn-ea"/>
              <a:sym typeface="+mn-lt"/>
            </a:endParaRPr>
          </a:p>
        </p:txBody>
      </p:sp>
      <p:sp>
        <p:nvSpPr>
          <p:cNvPr id="46" name="Oval 38"/>
          <p:cNvSpPr>
            <a:spLocks noChangeArrowheads="1"/>
          </p:cNvSpPr>
          <p:nvPr/>
        </p:nvSpPr>
        <p:spPr bwMode="auto">
          <a:xfrm>
            <a:off x="8155115" y="4820445"/>
            <a:ext cx="1407275" cy="1384431"/>
          </a:xfrm>
          <a:prstGeom prst="ellipse">
            <a:avLst/>
          </a:prstGeom>
          <a:solidFill>
            <a:schemeClr val="accent1"/>
          </a:solidFill>
          <a:ln w="19050">
            <a:noFill/>
            <a:round/>
          </a:ln>
        </p:spPr>
        <p:txBody>
          <a:bodyPr wrap="none" anchor="ctr"/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+mn-ea"/>
                <a:sym typeface="+mn-lt"/>
              </a:rPr>
              <a:t>标题</a:t>
            </a:r>
            <a:r>
              <a:rPr lang="en-US" altLang="zh-CN" sz="2400" b="1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+mn-ea"/>
                <a:sym typeface="+mn-lt"/>
              </a:rPr>
              <a:t>5</a:t>
            </a:r>
            <a:endParaRPr lang="zh-CN" altLang="en-US" sz="2400" b="1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+mn-ea"/>
              <a:sym typeface="+mn-lt"/>
            </a:endParaRPr>
          </a:p>
        </p:txBody>
      </p:sp>
      <p:sp>
        <p:nvSpPr>
          <p:cNvPr id="27" name="išľíďè"/>
          <p:cNvSpPr/>
          <p:nvPr/>
        </p:nvSpPr>
        <p:spPr bwMode="auto">
          <a:xfrm>
            <a:off x="4631715" y="1800876"/>
            <a:ext cx="331564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8" name="iSlíďè"/>
          <p:cNvSpPr txBox="1"/>
          <p:nvPr/>
        </p:nvSpPr>
        <p:spPr bwMode="auto">
          <a:xfrm>
            <a:off x="4631715" y="1452299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标题文本预设</a:t>
            </a:r>
          </a:p>
        </p:txBody>
      </p:sp>
      <p:sp>
        <p:nvSpPr>
          <p:cNvPr id="29" name="išľíďè"/>
          <p:cNvSpPr/>
          <p:nvPr/>
        </p:nvSpPr>
        <p:spPr bwMode="auto">
          <a:xfrm>
            <a:off x="4631715" y="3638773"/>
            <a:ext cx="331564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30" name="iSlíďè"/>
          <p:cNvSpPr txBox="1"/>
          <p:nvPr/>
        </p:nvSpPr>
        <p:spPr bwMode="auto">
          <a:xfrm>
            <a:off x="4631715" y="3290196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标题文本预设</a:t>
            </a:r>
          </a:p>
        </p:txBody>
      </p:sp>
      <p:sp>
        <p:nvSpPr>
          <p:cNvPr id="31" name="išľíďè"/>
          <p:cNvSpPr/>
          <p:nvPr/>
        </p:nvSpPr>
        <p:spPr bwMode="auto">
          <a:xfrm>
            <a:off x="4631715" y="5512658"/>
            <a:ext cx="331564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32" name="iSlíďè"/>
          <p:cNvSpPr txBox="1"/>
          <p:nvPr/>
        </p:nvSpPr>
        <p:spPr bwMode="auto">
          <a:xfrm>
            <a:off x="4631715" y="5164081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标题文本预设</a:t>
            </a:r>
          </a:p>
        </p:txBody>
      </p:sp>
      <p:sp>
        <p:nvSpPr>
          <p:cNvPr id="33" name="išľíďè"/>
          <p:cNvSpPr/>
          <p:nvPr/>
        </p:nvSpPr>
        <p:spPr bwMode="auto">
          <a:xfrm>
            <a:off x="997184" y="5514850"/>
            <a:ext cx="331564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34" name="iSlíďè"/>
          <p:cNvSpPr txBox="1"/>
          <p:nvPr/>
        </p:nvSpPr>
        <p:spPr bwMode="auto">
          <a:xfrm>
            <a:off x="997184" y="5166273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标题文本预设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2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5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7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9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0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2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4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7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9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1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2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6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9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1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3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4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6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8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1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53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5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6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7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58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0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1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3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65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7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2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3" fill="hold">
                          <p:stCondLst>
                            <p:cond delay="indefinite"/>
                          </p:stCondLst>
                          <p:childTnLst>
                            <p:par>
                              <p:cTn id="7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5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7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8" fill="hold">
                          <p:stCondLst>
                            <p:cond delay="indefinite"/>
                          </p:stCondLst>
                          <p:childTnLst>
                            <p:par>
                              <p:cTn id="7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0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2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3" fill="hold">
                          <p:stCondLst>
                            <p:cond delay="indefinite"/>
                          </p:stCondLst>
                          <p:childTnLst>
                            <p:par>
                              <p:cTn id="8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5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7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8" fill="hold">
                          <p:stCondLst>
                            <p:cond delay="indefinite"/>
                          </p:stCondLst>
                          <p:childTnLst>
                            <p:par>
                              <p:cTn id="8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0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2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3" fill="hold">
                          <p:stCondLst>
                            <p:cond delay="indefinite"/>
                          </p:stCondLst>
                          <p:childTnLst>
                            <p:par>
                              <p:cTn id="9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5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7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8" fill="hold">
                          <p:stCondLst>
                            <p:cond delay="indefinite"/>
                          </p:stCondLst>
                          <p:childTnLst>
                            <p:par>
                              <p:cTn id="9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0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2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3" fill="hold">
                          <p:stCondLst>
                            <p:cond delay="indefinite"/>
                          </p:stCondLst>
                          <p:childTnLst>
                            <p:par>
                              <p:cTn id="10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5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7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6" grpId="0" animBg="1"/>
          <p:bldP spid="37" grpId="0" animBg="1"/>
          <p:bldP spid="8" grpId="0" animBg="1"/>
          <p:bldP spid="9" grpId="0" animBg="1"/>
          <p:bldP spid="10" grpId="0" animBg="1"/>
          <p:bldP spid="11" grpId="0" animBg="1"/>
          <p:bldP spid="12" grpId="0" animBg="1"/>
          <p:bldP spid="13" grpId="0" animBg="1"/>
          <p:bldP spid="14" grpId="0" animBg="1"/>
          <p:bldP spid="15" grpId="0" animBg="1"/>
          <p:bldP spid="38" grpId="0" animBg="1"/>
          <p:bldP spid="40" grpId="0" animBg="1"/>
          <p:bldP spid="42" grpId="0" animBg="1"/>
          <p:bldP spid="43" grpId="0" animBg="1"/>
          <p:bldP spid="45" grpId="0" animBg="1"/>
          <p:bldP spid="46" grpId="0" animBg="1"/>
          <p:bldP spid="27" grpId="0"/>
          <p:bldP spid="28" grpId="0"/>
          <p:bldP spid="29" grpId="0"/>
          <p:bldP spid="30" grpId="0"/>
          <p:bldP spid="31" grpId="0"/>
          <p:bldP spid="32" grpId="0"/>
          <p:bldP spid="33" grpId="0"/>
          <p:bldP spid="3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2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5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7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2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4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7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9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6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9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1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6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8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1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53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5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6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7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58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0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1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3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65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7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2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3" fill="hold">
                          <p:stCondLst>
                            <p:cond delay="indefinite"/>
                          </p:stCondLst>
                          <p:childTnLst>
                            <p:par>
                              <p:cTn id="7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5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7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8" fill="hold">
                          <p:stCondLst>
                            <p:cond delay="indefinite"/>
                          </p:stCondLst>
                          <p:childTnLst>
                            <p:par>
                              <p:cTn id="7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0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2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3" fill="hold">
                          <p:stCondLst>
                            <p:cond delay="indefinite"/>
                          </p:stCondLst>
                          <p:childTnLst>
                            <p:par>
                              <p:cTn id="8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5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7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8" fill="hold">
                          <p:stCondLst>
                            <p:cond delay="indefinite"/>
                          </p:stCondLst>
                          <p:childTnLst>
                            <p:par>
                              <p:cTn id="8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0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2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3" fill="hold">
                          <p:stCondLst>
                            <p:cond delay="indefinite"/>
                          </p:stCondLst>
                          <p:childTnLst>
                            <p:par>
                              <p:cTn id="9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5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7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8" fill="hold">
                          <p:stCondLst>
                            <p:cond delay="indefinite"/>
                          </p:stCondLst>
                          <p:childTnLst>
                            <p:par>
                              <p:cTn id="9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0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2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3" fill="hold">
                          <p:stCondLst>
                            <p:cond delay="indefinite"/>
                          </p:stCondLst>
                          <p:childTnLst>
                            <p:par>
                              <p:cTn id="10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5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7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6" grpId="0" animBg="1"/>
          <p:bldP spid="37" grpId="0" animBg="1"/>
          <p:bldP spid="8" grpId="0" animBg="1"/>
          <p:bldP spid="9" grpId="0" animBg="1"/>
          <p:bldP spid="10" grpId="0" animBg="1"/>
          <p:bldP spid="11" grpId="0" animBg="1"/>
          <p:bldP spid="12" grpId="0" animBg="1"/>
          <p:bldP spid="13" grpId="0" animBg="1"/>
          <p:bldP spid="14" grpId="0" animBg="1"/>
          <p:bldP spid="15" grpId="0" animBg="1"/>
          <p:bldP spid="38" grpId="0" animBg="1"/>
          <p:bldP spid="40" grpId="0" animBg="1"/>
          <p:bldP spid="42" grpId="0" animBg="1"/>
          <p:bldP spid="43" grpId="0" animBg="1"/>
          <p:bldP spid="45" grpId="0" animBg="1"/>
          <p:bldP spid="46" grpId="0" animBg="1"/>
          <p:bldP spid="27" grpId="0"/>
          <p:bldP spid="28" grpId="0"/>
          <p:bldP spid="29" grpId="0"/>
          <p:bldP spid="30" grpId="0"/>
          <p:bldP spid="31" grpId="0"/>
          <p:bldP spid="32" grpId="0"/>
          <p:bldP spid="33" grpId="0"/>
          <p:bldP spid="34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E6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5107709" y="323851"/>
            <a:ext cx="6598516" cy="6289386"/>
          </a:xfrm>
          <a:prstGeom prst="rect">
            <a:avLst/>
          </a:prstGeom>
          <a:solidFill>
            <a:srgbClr val="F6F6F6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Freeform 169"/>
          <p:cNvSpPr/>
          <p:nvPr/>
        </p:nvSpPr>
        <p:spPr bwMode="auto">
          <a:xfrm rot="5400000">
            <a:off x="960925" y="1959576"/>
            <a:ext cx="6307752" cy="3073465"/>
          </a:xfrm>
          <a:custGeom>
            <a:avLst/>
            <a:gdLst>
              <a:gd name="T0" fmla="*/ 0 w 3595"/>
              <a:gd name="T1" fmla="*/ 154 h 608"/>
              <a:gd name="T2" fmla="*/ 542 w 3595"/>
              <a:gd name="T3" fmla="*/ 27 h 608"/>
              <a:gd name="T4" fmla="*/ 1075 w 3595"/>
              <a:gd name="T5" fmla="*/ 96 h 608"/>
              <a:gd name="T6" fmla="*/ 1385 w 3595"/>
              <a:gd name="T7" fmla="*/ 16 h 608"/>
              <a:gd name="T8" fmla="*/ 1846 w 3595"/>
              <a:gd name="T9" fmla="*/ 88 h 608"/>
              <a:gd name="T10" fmla="*/ 2418 w 3595"/>
              <a:gd name="T11" fmla="*/ 29 h 608"/>
              <a:gd name="T12" fmla="*/ 2860 w 3595"/>
              <a:gd name="T13" fmla="*/ 83 h 608"/>
              <a:gd name="T14" fmla="*/ 3578 w 3595"/>
              <a:gd name="T15" fmla="*/ 116 h 608"/>
              <a:gd name="T16" fmla="*/ 3595 w 3595"/>
              <a:gd name="T17" fmla="*/ 608 h 608"/>
              <a:gd name="T18" fmla="*/ 0 w 3595"/>
              <a:gd name="T19" fmla="*/ 588 h 608"/>
              <a:gd name="T20" fmla="*/ 0 w 3595"/>
              <a:gd name="T21" fmla="*/ 154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595" h="608">
                <a:moveTo>
                  <a:pt x="0" y="154"/>
                </a:moveTo>
                <a:cubicBezTo>
                  <a:pt x="160" y="52"/>
                  <a:pt x="354" y="7"/>
                  <a:pt x="542" y="27"/>
                </a:cubicBezTo>
                <a:cubicBezTo>
                  <a:pt x="721" y="47"/>
                  <a:pt x="897" y="124"/>
                  <a:pt x="1075" y="96"/>
                </a:cubicBezTo>
                <a:cubicBezTo>
                  <a:pt x="1181" y="80"/>
                  <a:pt x="1279" y="27"/>
                  <a:pt x="1385" y="16"/>
                </a:cubicBezTo>
                <a:cubicBezTo>
                  <a:pt x="1540" y="0"/>
                  <a:pt x="1690" y="74"/>
                  <a:pt x="1846" y="88"/>
                </a:cubicBezTo>
                <a:cubicBezTo>
                  <a:pt x="2037" y="105"/>
                  <a:pt x="2226" y="30"/>
                  <a:pt x="2418" y="29"/>
                </a:cubicBezTo>
                <a:cubicBezTo>
                  <a:pt x="2566" y="28"/>
                  <a:pt x="2712" y="71"/>
                  <a:pt x="2860" y="83"/>
                </a:cubicBezTo>
                <a:cubicBezTo>
                  <a:pt x="3100" y="102"/>
                  <a:pt x="3349" y="40"/>
                  <a:pt x="3578" y="116"/>
                </a:cubicBezTo>
                <a:cubicBezTo>
                  <a:pt x="3595" y="608"/>
                  <a:pt x="3595" y="608"/>
                  <a:pt x="3595" y="608"/>
                </a:cubicBezTo>
                <a:cubicBezTo>
                  <a:pt x="0" y="588"/>
                  <a:pt x="0" y="588"/>
                  <a:pt x="0" y="588"/>
                </a:cubicBezTo>
                <a:lnTo>
                  <a:pt x="0" y="154"/>
                </a:lnTo>
                <a:close/>
              </a:path>
            </a:pathLst>
          </a:custGeom>
          <a:solidFill>
            <a:srgbClr val="F4F4F4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zh-CN" altLang="en-US" sz="2365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9692969" y="694342"/>
            <a:ext cx="19526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Medium" panose="020B0600000000000000" pitchFamily="34" charset="-122"/>
                <a:ea typeface="Noto Sans S Chinese Medium" panose="020B0600000000000000" pitchFamily="34" charset="-122"/>
              </a:rPr>
              <a:t>目录</a:t>
            </a:r>
          </a:p>
        </p:txBody>
      </p:sp>
      <p:sp>
        <p:nvSpPr>
          <p:cNvPr id="12" name="矩形 11"/>
          <p:cNvSpPr/>
          <p:nvPr/>
        </p:nvSpPr>
        <p:spPr>
          <a:xfrm>
            <a:off x="9119465" y="1515083"/>
            <a:ext cx="2197500" cy="294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315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COMPANY PROFILE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9690965" y="1827356"/>
            <a:ext cx="1397454" cy="123825"/>
            <a:chOff x="10086975" y="2133600"/>
            <a:chExt cx="752475" cy="66675"/>
          </a:xfrm>
          <a:solidFill>
            <a:srgbClr val="DB8A49"/>
          </a:solidFill>
        </p:grpSpPr>
        <p:sp>
          <p:nvSpPr>
            <p:cNvPr id="13" name="椭圆 12"/>
            <p:cNvSpPr/>
            <p:nvPr/>
          </p:nvSpPr>
          <p:spPr>
            <a:xfrm>
              <a:off x="10086975" y="2133600"/>
              <a:ext cx="66675" cy="66675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10220325" y="2133600"/>
              <a:ext cx="66675" cy="66675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10372725" y="2133600"/>
              <a:ext cx="66675" cy="66675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10506075" y="2133600"/>
              <a:ext cx="66675" cy="66675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10639425" y="2133600"/>
              <a:ext cx="66675" cy="66675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10772775" y="2133600"/>
              <a:ext cx="66675" cy="66675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13"/>
            <a:ext cx="5135418" cy="6865613"/>
          </a:xfrm>
          <a:prstGeom prst="rect">
            <a:avLst/>
          </a:prstGeom>
        </p:spPr>
      </p:pic>
      <p:sp>
        <p:nvSpPr>
          <p:cNvPr id="21" name="淘宝网Chenying0907出品 18"/>
          <p:cNvSpPr/>
          <p:nvPr/>
        </p:nvSpPr>
        <p:spPr bwMode="auto">
          <a:xfrm rot="5400000" flipV="1">
            <a:off x="4874904" y="3054839"/>
            <a:ext cx="469963" cy="473154"/>
          </a:xfrm>
          <a:prstGeom prst="ellipse">
            <a:avLst/>
          </a:prstGeom>
          <a:solidFill>
            <a:srgbClr val="BE6B41"/>
          </a:solidFill>
          <a:ln w="57150">
            <a:solidFill>
              <a:schemeClr val="bg1"/>
            </a:solidFill>
          </a:ln>
          <a:effectLst>
            <a:outerShdw blurRad="2794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2" name="淘宝网Chenying0907出品 20"/>
          <p:cNvSpPr/>
          <p:nvPr/>
        </p:nvSpPr>
        <p:spPr bwMode="auto">
          <a:xfrm rot="5400000" flipV="1">
            <a:off x="4883851" y="2067902"/>
            <a:ext cx="469963" cy="473154"/>
          </a:xfrm>
          <a:prstGeom prst="ellipse">
            <a:avLst/>
          </a:prstGeom>
          <a:solidFill>
            <a:srgbClr val="BE6B41"/>
          </a:solidFill>
          <a:ln w="57150">
            <a:solidFill>
              <a:schemeClr val="bg1"/>
            </a:solidFill>
          </a:ln>
          <a:effectLst>
            <a:outerShdw blurRad="2794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8" name="淘宝网Chenying0907出品 21"/>
          <p:cNvSpPr/>
          <p:nvPr/>
        </p:nvSpPr>
        <p:spPr bwMode="auto">
          <a:xfrm rot="5400000" flipV="1">
            <a:off x="4893376" y="4060518"/>
            <a:ext cx="469963" cy="473154"/>
          </a:xfrm>
          <a:prstGeom prst="ellipse">
            <a:avLst/>
          </a:prstGeom>
          <a:solidFill>
            <a:srgbClr val="BE6B41"/>
          </a:solidFill>
          <a:ln w="57150">
            <a:solidFill>
              <a:schemeClr val="bg1"/>
            </a:solidFill>
          </a:ln>
          <a:effectLst>
            <a:outerShdw blurRad="2794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9" name="淘宝网Chenying0907出品 22"/>
          <p:cNvSpPr/>
          <p:nvPr/>
        </p:nvSpPr>
        <p:spPr bwMode="auto">
          <a:xfrm rot="5400000" flipV="1">
            <a:off x="4902902" y="5024082"/>
            <a:ext cx="469961" cy="473152"/>
          </a:xfrm>
          <a:prstGeom prst="ellipse">
            <a:avLst/>
          </a:prstGeom>
          <a:solidFill>
            <a:srgbClr val="BE6B41"/>
          </a:solidFill>
          <a:ln w="57150">
            <a:solidFill>
              <a:schemeClr val="bg1"/>
            </a:solidFill>
          </a:ln>
          <a:effectLst>
            <a:outerShdw blurRad="2794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921577" y="2162189"/>
            <a:ext cx="387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+mn-ea"/>
              </a:rPr>
              <a:t>01</a:t>
            </a:r>
            <a:endParaRPr lang="zh-CN" altLang="en-US" sz="1200" b="1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sym typeface="+mn-ea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4916527" y="3152205"/>
            <a:ext cx="387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+mn-ea"/>
              </a:rPr>
              <a:t>02</a:t>
            </a:r>
            <a:endParaRPr lang="zh-CN" altLang="en-US" sz="1200" b="1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sym typeface="+mn-ea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930140" y="4157362"/>
            <a:ext cx="387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+mn-ea"/>
              </a:rPr>
              <a:t>03</a:t>
            </a:r>
            <a:endParaRPr lang="zh-CN" altLang="en-US" sz="1200" b="1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sym typeface="+mn-ea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4939665" y="5129658"/>
            <a:ext cx="387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+mn-ea"/>
              </a:rPr>
              <a:t>04</a:t>
            </a:r>
            <a:endParaRPr lang="zh-CN" altLang="en-US" sz="1200" b="1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sym typeface="+mn-ea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6324962" y="2099433"/>
            <a:ext cx="1636988" cy="375359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84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活动总体思路</a:t>
            </a:r>
          </a:p>
        </p:txBody>
      </p:sp>
      <p:sp>
        <p:nvSpPr>
          <p:cNvPr id="35" name="矩形 34"/>
          <p:cNvSpPr/>
          <p:nvPr/>
        </p:nvSpPr>
        <p:spPr>
          <a:xfrm>
            <a:off x="6295439" y="3981573"/>
            <a:ext cx="1636988" cy="375359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84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活动内容构成</a:t>
            </a:r>
          </a:p>
        </p:txBody>
      </p:sp>
      <p:sp>
        <p:nvSpPr>
          <p:cNvPr id="36" name="矩形 35"/>
          <p:cNvSpPr/>
          <p:nvPr/>
        </p:nvSpPr>
        <p:spPr>
          <a:xfrm>
            <a:off x="6332384" y="3063586"/>
            <a:ext cx="1636988" cy="375359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84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活动前期准备</a:t>
            </a:r>
          </a:p>
        </p:txBody>
      </p:sp>
      <p:sp>
        <p:nvSpPr>
          <p:cNvPr id="37" name="矩形 36"/>
          <p:cNvSpPr/>
          <p:nvPr/>
        </p:nvSpPr>
        <p:spPr>
          <a:xfrm>
            <a:off x="6313911" y="4944457"/>
            <a:ext cx="1636988" cy="375359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84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活动执行方案</a:t>
            </a:r>
          </a:p>
        </p:txBody>
      </p:sp>
      <p:sp>
        <p:nvSpPr>
          <p:cNvPr id="38" name="矩形 37"/>
          <p:cNvSpPr/>
          <p:nvPr/>
        </p:nvSpPr>
        <p:spPr>
          <a:xfrm>
            <a:off x="6253650" y="2541085"/>
            <a:ext cx="2813591" cy="2945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315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General idea of activity</a:t>
            </a:r>
            <a:endParaRPr lang="zh-CN" altLang="en-US" sz="1315" spc="300" dirty="0">
              <a:solidFill>
                <a:schemeClr val="tx1">
                  <a:lumMod val="85000"/>
                  <a:lumOff val="1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6333824" y="4410288"/>
            <a:ext cx="3015569" cy="2945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315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Activity content structure</a:t>
            </a:r>
            <a:endParaRPr lang="zh-CN" altLang="en-US" sz="1315" spc="300" dirty="0">
              <a:solidFill>
                <a:schemeClr val="tx1">
                  <a:lumMod val="85000"/>
                  <a:lumOff val="1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6308373" y="3402747"/>
            <a:ext cx="2592184" cy="2945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315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Pre event preparation</a:t>
            </a:r>
          </a:p>
        </p:txBody>
      </p:sp>
      <p:sp>
        <p:nvSpPr>
          <p:cNvPr id="41" name="矩形 40"/>
          <p:cNvSpPr/>
          <p:nvPr/>
        </p:nvSpPr>
        <p:spPr>
          <a:xfrm>
            <a:off x="6337007" y="5352414"/>
            <a:ext cx="2730235" cy="2945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315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Activity execution plan</a:t>
            </a:r>
            <a:endParaRPr lang="zh-CN" altLang="en-US" sz="1315" spc="300" dirty="0">
              <a:solidFill>
                <a:schemeClr val="tx1">
                  <a:lumMod val="85000"/>
                  <a:lumOff val="1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 tmFilter="0,0; .5, 1; 1, 1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/>
      <p:bldP spid="30" grpId="0"/>
      <p:bldP spid="31" grpId="0"/>
      <p:bldP spid="32" grpId="0"/>
      <p:bldP spid="33" grpId="0"/>
      <p:bldP spid="38" grpId="0"/>
      <p:bldP spid="39" grpId="0"/>
      <p:bldP spid="40" grpId="0"/>
      <p:bldP spid="4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千图设计师MC：ID 29795607库_组合 3"/>
          <p:cNvGrpSpPr/>
          <p:nvPr>
            <p:custDataLst>
              <p:tags r:id="rId1"/>
            </p:custDataLst>
          </p:nvPr>
        </p:nvGrpSpPr>
        <p:grpSpPr>
          <a:xfrm>
            <a:off x="5546710" y="1232761"/>
            <a:ext cx="5470472" cy="5629980"/>
            <a:chOff x="5546711" y="1232759"/>
            <a:chExt cx="5470473" cy="5629981"/>
          </a:xfrm>
        </p:grpSpPr>
        <p:grpSp>
          <p:nvGrpSpPr>
            <p:cNvPr id="15" name="Group 95"/>
            <p:cNvGrpSpPr/>
            <p:nvPr/>
          </p:nvGrpSpPr>
          <p:grpSpPr>
            <a:xfrm>
              <a:off x="5546711" y="1232759"/>
              <a:ext cx="5162188" cy="5129014"/>
              <a:chOff x="2569358" y="623032"/>
              <a:chExt cx="4000972" cy="3975239"/>
            </a:xfrm>
            <a:solidFill>
              <a:schemeClr val="bg1">
                <a:lumMod val="95000"/>
              </a:schemeClr>
            </a:solidFill>
          </p:grpSpPr>
          <p:sp>
            <p:nvSpPr>
              <p:cNvPr id="155" name="Freeform: Shape 96"/>
              <p:cNvSpPr/>
              <p:nvPr/>
            </p:nvSpPr>
            <p:spPr bwMode="auto">
              <a:xfrm>
                <a:off x="6256624" y="2084949"/>
                <a:ext cx="225476" cy="145824"/>
              </a:xfrm>
              <a:custGeom>
                <a:avLst/>
                <a:gdLst>
                  <a:gd name="T0" fmla="*/ 0 w 51"/>
                  <a:gd name="T1" fmla="*/ 1 h 33"/>
                  <a:gd name="T2" fmla="*/ 17 w 51"/>
                  <a:gd name="T3" fmla="*/ 15 h 33"/>
                  <a:gd name="T4" fmla="*/ 22 w 51"/>
                  <a:gd name="T5" fmla="*/ 15 h 33"/>
                  <a:gd name="T6" fmla="*/ 22 w 51"/>
                  <a:gd name="T7" fmla="*/ 26 h 33"/>
                  <a:gd name="T8" fmla="*/ 16 w 51"/>
                  <a:gd name="T9" fmla="*/ 26 h 33"/>
                  <a:gd name="T10" fmla="*/ 16 w 51"/>
                  <a:gd name="T11" fmla="*/ 33 h 33"/>
                  <a:gd name="T12" fmla="*/ 36 w 51"/>
                  <a:gd name="T13" fmla="*/ 33 h 33"/>
                  <a:gd name="T14" fmla="*/ 36 w 51"/>
                  <a:gd name="T15" fmla="*/ 26 h 33"/>
                  <a:gd name="T16" fmla="*/ 29 w 51"/>
                  <a:gd name="T17" fmla="*/ 26 h 33"/>
                  <a:gd name="T18" fmla="*/ 29 w 51"/>
                  <a:gd name="T19" fmla="*/ 15 h 33"/>
                  <a:gd name="T20" fmla="*/ 35 w 51"/>
                  <a:gd name="T21" fmla="*/ 15 h 33"/>
                  <a:gd name="T22" fmla="*/ 51 w 51"/>
                  <a:gd name="T23" fmla="*/ 1 h 33"/>
                  <a:gd name="T24" fmla="*/ 45 w 51"/>
                  <a:gd name="T25" fmla="*/ 0 h 33"/>
                  <a:gd name="T26" fmla="*/ 35 w 51"/>
                  <a:gd name="T27" fmla="*/ 9 h 33"/>
                  <a:gd name="T28" fmla="*/ 17 w 51"/>
                  <a:gd name="T29" fmla="*/ 9 h 33"/>
                  <a:gd name="T30" fmla="*/ 7 w 51"/>
                  <a:gd name="T31" fmla="*/ 0 h 33"/>
                  <a:gd name="T32" fmla="*/ 0 w 51"/>
                  <a:gd name="T33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1" h="33">
                    <a:moveTo>
                      <a:pt x="0" y="1"/>
                    </a:moveTo>
                    <a:cubicBezTo>
                      <a:pt x="2" y="9"/>
                      <a:pt x="9" y="15"/>
                      <a:pt x="17" y="15"/>
                    </a:cubicBezTo>
                    <a:cubicBezTo>
                      <a:pt x="22" y="15"/>
                      <a:pt x="22" y="15"/>
                      <a:pt x="22" y="15"/>
                    </a:cubicBezTo>
                    <a:cubicBezTo>
                      <a:pt x="22" y="26"/>
                      <a:pt x="22" y="26"/>
                      <a:pt x="22" y="26"/>
                    </a:cubicBezTo>
                    <a:cubicBezTo>
                      <a:pt x="16" y="26"/>
                      <a:pt x="16" y="26"/>
                      <a:pt x="16" y="26"/>
                    </a:cubicBezTo>
                    <a:cubicBezTo>
                      <a:pt x="16" y="33"/>
                      <a:pt x="16" y="33"/>
                      <a:pt x="16" y="33"/>
                    </a:cubicBezTo>
                    <a:cubicBezTo>
                      <a:pt x="36" y="33"/>
                      <a:pt x="36" y="33"/>
                      <a:pt x="36" y="33"/>
                    </a:cubicBezTo>
                    <a:cubicBezTo>
                      <a:pt x="36" y="26"/>
                      <a:pt x="36" y="26"/>
                      <a:pt x="36" y="26"/>
                    </a:cubicBezTo>
                    <a:cubicBezTo>
                      <a:pt x="29" y="26"/>
                      <a:pt x="29" y="26"/>
                      <a:pt x="29" y="26"/>
                    </a:cubicBezTo>
                    <a:cubicBezTo>
                      <a:pt x="29" y="15"/>
                      <a:pt x="29" y="15"/>
                      <a:pt x="29" y="15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43" y="15"/>
                      <a:pt x="50" y="8"/>
                      <a:pt x="51" y="1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4" y="4"/>
                      <a:pt x="39" y="9"/>
                      <a:pt x="35" y="9"/>
                    </a:cubicBezTo>
                    <a:cubicBezTo>
                      <a:pt x="17" y="9"/>
                      <a:pt x="17" y="9"/>
                      <a:pt x="17" y="9"/>
                    </a:cubicBezTo>
                    <a:cubicBezTo>
                      <a:pt x="13" y="9"/>
                      <a:pt x="8" y="5"/>
                      <a:pt x="7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6" name="Freeform: Shape 97"/>
              <p:cNvSpPr/>
              <p:nvPr/>
            </p:nvSpPr>
            <p:spPr bwMode="auto">
              <a:xfrm>
                <a:off x="6151239" y="1925646"/>
                <a:ext cx="100484" cy="110287"/>
              </a:xfrm>
              <a:custGeom>
                <a:avLst/>
                <a:gdLst>
                  <a:gd name="T0" fmla="*/ 19 w 23"/>
                  <a:gd name="T1" fmla="*/ 17 h 25"/>
                  <a:gd name="T2" fmla="*/ 20 w 23"/>
                  <a:gd name="T3" fmla="*/ 16 h 25"/>
                  <a:gd name="T4" fmla="*/ 22 w 23"/>
                  <a:gd name="T5" fmla="*/ 16 h 25"/>
                  <a:gd name="T6" fmla="*/ 23 w 23"/>
                  <a:gd name="T7" fmla="*/ 13 h 25"/>
                  <a:gd name="T8" fmla="*/ 22 w 23"/>
                  <a:gd name="T9" fmla="*/ 7 h 25"/>
                  <a:gd name="T10" fmla="*/ 17 w 23"/>
                  <a:gd name="T11" fmla="*/ 12 h 25"/>
                  <a:gd name="T12" fmla="*/ 15 w 23"/>
                  <a:gd name="T13" fmla="*/ 14 h 25"/>
                  <a:gd name="T14" fmla="*/ 15 w 23"/>
                  <a:gd name="T15" fmla="*/ 12 h 25"/>
                  <a:gd name="T16" fmla="*/ 17 w 23"/>
                  <a:gd name="T17" fmla="*/ 8 h 25"/>
                  <a:gd name="T18" fmla="*/ 15 w 23"/>
                  <a:gd name="T19" fmla="*/ 5 h 25"/>
                  <a:gd name="T20" fmla="*/ 11 w 23"/>
                  <a:gd name="T21" fmla="*/ 0 h 25"/>
                  <a:gd name="T22" fmla="*/ 11 w 23"/>
                  <a:gd name="T23" fmla="*/ 0 h 25"/>
                  <a:gd name="T24" fmla="*/ 11 w 23"/>
                  <a:gd name="T25" fmla="*/ 0 h 25"/>
                  <a:gd name="T26" fmla="*/ 11 w 23"/>
                  <a:gd name="T27" fmla="*/ 0 h 25"/>
                  <a:gd name="T28" fmla="*/ 11 w 23"/>
                  <a:gd name="T29" fmla="*/ 0 h 25"/>
                  <a:gd name="T30" fmla="*/ 7 w 23"/>
                  <a:gd name="T31" fmla="*/ 5 h 25"/>
                  <a:gd name="T32" fmla="*/ 5 w 23"/>
                  <a:gd name="T33" fmla="*/ 8 h 25"/>
                  <a:gd name="T34" fmla="*/ 7 w 23"/>
                  <a:gd name="T35" fmla="*/ 12 h 25"/>
                  <a:gd name="T36" fmla="*/ 7 w 23"/>
                  <a:gd name="T37" fmla="*/ 14 h 25"/>
                  <a:gd name="T38" fmla="*/ 5 w 23"/>
                  <a:gd name="T39" fmla="*/ 12 h 25"/>
                  <a:gd name="T40" fmla="*/ 0 w 23"/>
                  <a:gd name="T41" fmla="*/ 7 h 25"/>
                  <a:gd name="T42" fmla="*/ 0 w 23"/>
                  <a:gd name="T43" fmla="*/ 13 h 25"/>
                  <a:gd name="T44" fmla="*/ 0 w 23"/>
                  <a:gd name="T45" fmla="*/ 16 h 25"/>
                  <a:gd name="T46" fmla="*/ 2 w 23"/>
                  <a:gd name="T47" fmla="*/ 16 h 25"/>
                  <a:gd name="T48" fmla="*/ 4 w 23"/>
                  <a:gd name="T49" fmla="*/ 17 h 25"/>
                  <a:gd name="T50" fmla="*/ 3 w 23"/>
                  <a:gd name="T51" fmla="*/ 18 h 25"/>
                  <a:gd name="T52" fmla="*/ 0 w 23"/>
                  <a:gd name="T53" fmla="*/ 17 h 25"/>
                  <a:gd name="T54" fmla="*/ 5 w 23"/>
                  <a:gd name="T55" fmla="*/ 24 h 25"/>
                  <a:gd name="T56" fmla="*/ 7 w 23"/>
                  <a:gd name="T57" fmla="*/ 24 h 25"/>
                  <a:gd name="T58" fmla="*/ 10 w 23"/>
                  <a:gd name="T59" fmla="*/ 22 h 25"/>
                  <a:gd name="T60" fmla="*/ 11 w 23"/>
                  <a:gd name="T61" fmla="*/ 22 h 25"/>
                  <a:gd name="T62" fmla="*/ 11 w 23"/>
                  <a:gd name="T63" fmla="*/ 21 h 25"/>
                  <a:gd name="T64" fmla="*/ 11 w 23"/>
                  <a:gd name="T65" fmla="*/ 11 h 25"/>
                  <a:gd name="T66" fmla="*/ 12 w 23"/>
                  <a:gd name="T67" fmla="*/ 21 h 25"/>
                  <a:gd name="T68" fmla="*/ 12 w 23"/>
                  <a:gd name="T69" fmla="*/ 22 h 25"/>
                  <a:gd name="T70" fmla="*/ 12 w 23"/>
                  <a:gd name="T71" fmla="*/ 22 h 25"/>
                  <a:gd name="T72" fmla="*/ 15 w 23"/>
                  <a:gd name="T73" fmla="*/ 24 h 25"/>
                  <a:gd name="T74" fmla="*/ 17 w 23"/>
                  <a:gd name="T75" fmla="*/ 24 h 25"/>
                  <a:gd name="T76" fmla="*/ 23 w 23"/>
                  <a:gd name="T77" fmla="*/ 17 h 25"/>
                  <a:gd name="T78" fmla="*/ 19 w 23"/>
                  <a:gd name="T79" fmla="*/ 18 h 25"/>
                  <a:gd name="T80" fmla="*/ 19 w 23"/>
                  <a:gd name="T81" fmla="*/ 17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3" h="25">
                    <a:moveTo>
                      <a:pt x="19" y="17"/>
                    </a:moveTo>
                    <a:cubicBezTo>
                      <a:pt x="19" y="17"/>
                      <a:pt x="20" y="17"/>
                      <a:pt x="20" y="16"/>
                    </a:cubicBezTo>
                    <a:cubicBezTo>
                      <a:pt x="21" y="16"/>
                      <a:pt x="22" y="16"/>
                      <a:pt x="22" y="16"/>
                    </a:cubicBezTo>
                    <a:cubicBezTo>
                      <a:pt x="23" y="15"/>
                      <a:pt x="23" y="14"/>
                      <a:pt x="23" y="13"/>
                    </a:cubicBezTo>
                    <a:cubicBezTo>
                      <a:pt x="22" y="11"/>
                      <a:pt x="22" y="9"/>
                      <a:pt x="22" y="7"/>
                    </a:cubicBezTo>
                    <a:cubicBezTo>
                      <a:pt x="20" y="9"/>
                      <a:pt x="17" y="9"/>
                      <a:pt x="17" y="12"/>
                    </a:cubicBezTo>
                    <a:cubicBezTo>
                      <a:pt x="17" y="12"/>
                      <a:pt x="16" y="14"/>
                      <a:pt x="15" y="14"/>
                    </a:cubicBezTo>
                    <a:cubicBezTo>
                      <a:pt x="14" y="13"/>
                      <a:pt x="15" y="12"/>
                      <a:pt x="15" y="12"/>
                    </a:cubicBezTo>
                    <a:cubicBezTo>
                      <a:pt x="16" y="11"/>
                      <a:pt x="17" y="10"/>
                      <a:pt x="17" y="8"/>
                    </a:cubicBezTo>
                    <a:cubicBezTo>
                      <a:pt x="17" y="7"/>
                      <a:pt x="16" y="6"/>
                      <a:pt x="15" y="5"/>
                    </a:cubicBezTo>
                    <a:cubicBezTo>
                      <a:pt x="14" y="3"/>
                      <a:pt x="12" y="2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2"/>
                      <a:pt x="8" y="3"/>
                      <a:pt x="7" y="5"/>
                    </a:cubicBezTo>
                    <a:cubicBezTo>
                      <a:pt x="6" y="6"/>
                      <a:pt x="5" y="7"/>
                      <a:pt x="5" y="8"/>
                    </a:cubicBezTo>
                    <a:cubicBezTo>
                      <a:pt x="5" y="10"/>
                      <a:pt x="6" y="11"/>
                      <a:pt x="7" y="12"/>
                    </a:cubicBezTo>
                    <a:cubicBezTo>
                      <a:pt x="7" y="12"/>
                      <a:pt x="8" y="13"/>
                      <a:pt x="7" y="14"/>
                    </a:cubicBezTo>
                    <a:cubicBezTo>
                      <a:pt x="6" y="14"/>
                      <a:pt x="6" y="12"/>
                      <a:pt x="5" y="12"/>
                    </a:cubicBezTo>
                    <a:cubicBezTo>
                      <a:pt x="5" y="9"/>
                      <a:pt x="2" y="9"/>
                      <a:pt x="0" y="7"/>
                    </a:cubicBezTo>
                    <a:cubicBezTo>
                      <a:pt x="0" y="9"/>
                      <a:pt x="0" y="11"/>
                      <a:pt x="0" y="13"/>
                    </a:cubicBezTo>
                    <a:cubicBezTo>
                      <a:pt x="0" y="14"/>
                      <a:pt x="0" y="15"/>
                      <a:pt x="0" y="16"/>
                    </a:cubicBezTo>
                    <a:cubicBezTo>
                      <a:pt x="1" y="16"/>
                      <a:pt x="1" y="16"/>
                      <a:pt x="2" y="16"/>
                    </a:cubicBezTo>
                    <a:cubicBezTo>
                      <a:pt x="2" y="17"/>
                      <a:pt x="3" y="17"/>
                      <a:pt x="4" y="17"/>
                    </a:cubicBezTo>
                    <a:cubicBezTo>
                      <a:pt x="4" y="18"/>
                      <a:pt x="4" y="18"/>
                      <a:pt x="3" y="18"/>
                    </a:cubicBezTo>
                    <a:cubicBezTo>
                      <a:pt x="2" y="18"/>
                      <a:pt x="1" y="17"/>
                      <a:pt x="0" y="17"/>
                    </a:cubicBezTo>
                    <a:cubicBezTo>
                      <a:pt x="0" y="20"/>
                      <a:pt x="2" y="23"/>
                      <a:pt x="5" y="24"/>
                    </a:cubicBezTo>
                    <a:cubicBezTo>
                      <a:pt x="6" y="25"/>
                      <a:pt x="6" y="25"/>
                      <a:pt x="7" y="24"/>
                    </a:cubicBezTo>
                    <a:cubicBezTo>
                      <a:pt x="8" y="23"/>
                      <a:pt x="9" y="23"/>
                      <a:pt x="10" y="22"/>
                    </a:cubicBezTo>
                    <a:cubicBezTo>
                      <a:pt x="10" y="22"/>
                      <a:pt x="10" y="23"/>
                      <a:pt x="11" y="22"/>
                    </a:cubicBezTo>
                    <a:cubicBezTo>
                      <a:pt x="11" y="22"/>
                      <a:pt x="11" y="21"/>
                      <a:pt x="11" y="21"/>
                    </a:cubicBezTo>
                    <a:cubicBezTo>
                      <a:pt x="11" y="17"/>
                      <a:pt x="11" y="15"/>
                      <a:pt x="11" y="11"/>
                    </a:cubicBezTo>
                    <a:cubicBezTo>
                      <a:pt x="11" y="15"/>
                      <a:pt x="12" y="17"/>
                      <a:pt x="12" y="21"/>
                    </a:cubicBezTo>
                    <a:cubicBezTo>
                      <a:pt x="12" y="21"/>
                      <a:pt x="12" y="22"/>
                      <a:pt x="12" y="22"/>
                    </a:cubicBezTo>
                    <a:cubicBezTo>
                      <a:pt x="12" y="23"/>
                      <a:pt x="12" y="22"/>
                      <a:pt x="12" y="22"/>
                    </a:cubicBezTo>
                    <a:cubicBezTo>
                      <a:pt x="13" y="23"/>
                      <a:pt x="14" y="23"/>
                      <a:pt x="15" y="24"/>
                    </a:cubicBezTo>
                    <a:cubicBezTo>
                      <a:pt x="16" y="25"/>
                      <a:pt x="16" y="25"/>
                      <a:pt x="17" y="24"/>
                    </a:cubicBezTo>
                    <a:cubicBezTo>
                      <a:pt x="20" y="23"/>
                      <a:pt x="22" y="20"/>
                      <a:pt x="23" y="17"/>
                    </a:cubicBezTo>
                    <a:cubicBezTo>
                      <a:pt x="21" y="17"/>
                      <a:pt x="20" y="18"/>
                      <a:pt x="19" y="18"/>
                    </a:cubicBezTo>
                    <a:cubicBezTo>
                      <a:pt x="18" y="18"/>
                      <a:pt x="18" y="18"/>
                      <a:pt x="19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157" name="Group 98"/>
              <p:cNvGrpSpPr/>
              <p:nvPr/>
            </p:nvGrpSpPr>
            <p:grpSpPr>
              <a:xfrm>
                <a:off x="2569358" y="623032"/>
                <a:ext cx="4000972" cy="3975239"/>
                <a:chOff x="2569358" y="623032"/>
                <a:chExt cx="4000972" cy="3975239"/>
              </a:xfrm>
              <a:grpFill/>
            </p:grpSpPr>
            <p:sp>
              <p:nvSpPr>
                <p:cNvPr id="158" name="Freeform: Shape 99"/>
                <p:cNvSpPr/>
                <p:nvPr/>
              </p:nvSpPr>
              <p:spPr bwMode="auto">
                <a:xfrm>
                  <a:off x="6256624" y="2680500"/>
                  <a:ext cx="300226" cy="301452"/>
                </a:xfrm>
                <a:custGeom>
                  <a:avLst/>
                  <a:gdLst>
                    <a:gd name="T0" fmla="*/ 67 w 68"/>
                    <a:gd name="T1" fmla="*/ 26 h 68"/>
                    <a:gd name="T2" fmla="*/ 53 w 68"/>
                    <a:gd name="T3" fmla="*/ 32 h 68"/>
                    <a:gd name="T4" fmla="*/ 48 w 68"/>
                    <a:gd name="T5" fmla="*/ 32 h 68"/>
                    <a:gd name="T6" fmla="*/ 45 w 68"/>
                    <a:gd name="T7" fmla="*/ 25 h 68"/>
                    <a:gd name="T8" fmla="*/ 49 w 68"/>
                    <a:gd name="T9" fmla="*/ 21 h 68"/>
                    <a:gd name="T10" fmla="*/ 63 w 68"/>
                    <a:gd name="T11" fmla="*/ 16 h 68"/>
                    <a:gd name="T12" fmla="*/ 56 w 68"/>
                    <a:gd name="T13" fmla="*/ 8 h 68"/>
                    <a:gd name="T14" fmla="*/ 48 w 68"/>
                    <a:gd name="T15" fmla="*/ 5 h 68"/>
                    <a:gd name="T16" fmla="*/ 46 w 68"/>
                    <a:gd name="T17" fmla="*/ 16 h 68"/>
                    <a:gd name="T18" fmla="*/ 40 w 68"/>
                    <a:gd name="T19" fmla="*/ 25 h 68"/>
                    <a:gd name="T20" fmla="*/ 40 w 68"/>
                    <a:gd name="T21" fmla="*/ 15 h 68"/>
                    <a:gd name="T22" fmla="*/ 36 w 68"/>
                    <a:gd name="T23" fmla="*/ 12 h 68"/>
                    <a:gd name="T24" fmla="*/ 36 w 68"/>
                    <a:gd name="T25" fmla="*/ 7 h 68"/>
                    <a:gd name="T26" fmla="*/ 32 w 68"/>
                    <a:gd name="T27" fmla="*/ 7 h 68"/>
                    <a:gd name="T28" fmla="*/ 32 w 68"/>
                    <a:gd name="T29" fmla="*/ 12 h 68"/>
                    <a:gd name="T30" fmla="*/ 27 w 68"/>
                    <a:gd name="T31" fmla="*/ 15 h 68"/>
                    <a:gd name="T32" fmla="*/ 28 w 68"/>
                    <a:gd name="T33" fmla="*/ 25 h 68"/>
                    <a:gd name="T34" fmla="*/ 21 w 68"/>
                    <a:gd name="T35" fmla="*/ 16 h 68"/>
                    <a:gd name="T36" fmla="*/ 20 w 68"/>
                    <a:gd name="T37" fmla="*/ 5 h 68"/>
                    <a:gd name="T38" fmla="*/ 11 w 68"/>
                    <a:gd name="T39" fmla="*/ 8 h 68"/>
                    <a:gd name="T40" fmla="*/ 5 w 68"/>
                    <a:gd name="T41" fmla="*/ 16 h 68"/>
                    <a:gd name="T42" fmla="*/ 19 w 68"/>
                    <a:gd name="T43" fmla="*/ 21 h 68"/>
                    <a:gd name="T44" fmla="*/ 22 w 68"/>
                    <a:gd name="T45" fmla="*/ 25 h 68"/>
                    <a:gd name="T46" fmla="*/ 20 w 68"/>
                    <a:gd name="T47" fmla="*/ 32 h 68"/>
                    <a:gd name="T48" fmla="*/ 14 w 68"/>
                    <a:gd name="T49" fmla="*/ 32 h 68"/>
                    <a:gd name="T50" fmla="*/ 1 w 68"/>
                    <a:gd name="T51" fmla="*/ 26 h 68"/>
                    <a:gd name="T52" fmla="*/ 0 w 68"/>
                    <a:gd name="T53" fmla="*/ 36 h 68"/>
                    <a:gd name="T54" fmla="*/ 3 w 68"/>
                    <a:gd name="T55" fmla="*/ 44 h 68"/>
                    <a:gd name="T56" fmla="*/ 12 w 68"/>
                    <a:gd name="T57" fmla="*/ 38 h 68"/>
                    <a:gd name="T58" fmla="*/ 23 w 68"/>
                    <a:gd name="T59" fmla="*/ 36 h 68"/>
                    <a:gd name="T60" fmla="*/ 16 w 68"/>
                    <a:gd name="T61" fmla="*/ 42 h 68"/>
                    <a:gd name="T62" fmla="*/ 17 w 68"/>
                    <a:gd name="T63" fmla="*/ 48 h 68"/>
                    <a:gd name="T64" fmla="*/ 13 w 68"/>
                    <a:gd name="T65" fmla="*/ 52 h 68"/>
                    <a:gd name="T66" fmla="*/ 16 w 68"/>
                    <a:gd name="T67" fmla="*/ 54 h 68"/>
                    <a:gd name="T68" fmla="*/ 20 w 68"/>
                    <a:gd name="T69" fmla="*/ 50 h 68"/>
                    <a:gd name="T70" fmla="*/ 25 w 68"/>
                    <a:gd name="T71" fmla="*/ 52 h 68"/>
                    <a:gd name="T72" fmla="*/ 32 w 68"/>
                    <a:gd name="T73" fmla="*/ 44 h 68"/>
                    <a:gd name="T74" fmla="*/ 30 w 68"/>
                    <a:gd name="T75" fmla="*/ 55 h 68"/>
                    <a:gd name="T76" fmla="*/ 23 w 68"/>
                    <a:gd name="T77" fmla="*/ 64 h 68"/>
                    <a:gd name="T78" fmla="*/ 32 w 68"/>
                    <a:gd name="T79" fmla="*/ 68 h 68"/>
                    <a:gd name="T80" fmla="*/ 42 w 68"/>
                    <a:gd name="T81" fmla="*/ 67 h 68"/>
                    <a:gd name="T82" fmla="*/ 36 w 68"/>
                    <a:gd name="T83" fmla="*/ 53 h 68"/>
                    <a:gd name="T84" fmla="*/ 36 w 68"/>
                    <a:gd name="T85" fmla="*/ 48 h 68"/>
                    <a:gd name="T86" fmla="*/ 42 w 68"/>
                    <a:gd name="T87" fmla="*/ 45 h 68"/>
                    <a:gd name="T88" fmla="*/ 46 w 68"/>
                    <a:gd name="T89" fmla="*/ 49 h 68"/>
                    <a:gd name="T90" fmla="*/ 52 w 68"/>
                    <a:gd name="T91" fmla="*/ 63 h 68"/>
                    <a:gd name="T92" fmla="*/ 59 w 68"/>
                    <a:gd name="T93" fmla="*/ 56 h 68"/>
                    <a:gd name="T94" fmla="*/ 63 w 68"/>
                    <a:gd name="T95" fmla="*/ 48 h 68"/>
                    <a:gd name="T96" fmla="*/ 52 w 68"/>
                    <a:gd name="T97" fmla="*/ 46 h 68"/>
                    <a:gd name="T98" fmla="*/ 42 w 68"/>
                    <a:gd name="T99" fmla="*/ 40 h 68"/>
                    <a:gd name="T100" fmla="*/ 53 w 68"/>
                    <a:gd name="T101" fmla="*/ 40 h 68"/>
                    <a:gd name="T102" fmla="*/ 55 w 68"/>
                    <a:gd name="T103" fmla="*/ 36 h 68"/>
                    <a:gd name="T104" fmla="*/ 61 w 68"/>
                    <a:gd name="T105" fmla="*/ 36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68" h="68">
                      <a:moveTo>
                        <a:pt x="68" y="32"/>
                      </a:moveTo>
                      <a:cubicBezTo>
                        <a:pt x="61" y="32"/>
                        <a:pt x="61" y="32"/>
                        <a:pt x="61" y="32"/>
                      </a:cubicBezTo>
                      <a:cubicBezTo>
                        <a:pt x="67" y="26"/>
                        <a:pt x="67" y="26"/>
                        <a:pt x="67" y="26"/>
                      </a:cubicBezTo>
                      <a:cubicBezTo>
                        <a:pt x="64" y="23"/>
                        <a:pt x="64" y="23"/>
                        <a:pt x="64" y="23"/>
                      </a:cubicBezTo>
                      <a:cubicBezTo>
                        <a:pt x="55" y="32"/>
                        <a:pt x="55" y="32"/>
                        <a:pt x="55" y="32"/>
                      </a:cubicBezTo>
                      <a:cubicBezTo>
                        <a:pt x="53" y="32"/>
                        <a:pt x="53" y="32"/>
                        <a:pt x="53" y="32"/>
                      </a:cubicBezTo>
                      <a:cubicBezTo>
                        <a:pt x="55" y="30"/>
                        <a:pt x="55" y="30"/>
                        <a:pt x="55" y="30"/>
                      </a:cubicBezTo>
                      <a:cubicBezTo>
                        <a:pt x="53" y="27"/>
                        <a:pt x="53" y="27"/>
                        <a:pt x="53" y="27"/>
                      </a:cubicBezTo>
                      <a:cubicBezTo>
                        <a:pt x="48" y="32"/>
                        <a:pt x="48" y="32"/>
                        <a:pt x="48" y="32"/>
                      </a:cubicBezTo>
                      <a:cubicBezTo>
                        <a:pt x="44" y="32"/>
                        <a:pt x="44" y="32"/>
                        <a:pt x="44" y="32"/>
                      </a:cubicBezTo>
                      <a:cubicBezTo>
                        <a:pt x="44" y="30"/>
                        <a:pt x="43" y="29"/>
                        <a:pt x="42" y="28"/>
                      </a:cubicBezTo>
                      <a:cubicBezTo>
                        <a:pt x="45" y="25"/>
                        <a:pt x="45" y="25"/>
                        <a:pt x="45" y="25"/>
                      </a:cubicBezTo>
                      <a:cubicBezTo>
                        <a:pt x="52" y="25"/>
                        <a:pt x="52" y="25"/>
                        <a:pt x="52" y="25"/>
                      </a:cubicBezTo>
                      <a:cubicBezTo>
                        <a:pt x="52" y="21"/>
                        <a:pt x="52" y="21"/>
                        <a:pt x="52" y="21"/>
                      </a:cubicBezTo>
                      <a:cubicBezTo>
                        <a:pt x="49" y="21"/>
                        <a:pt x="49" y="21"/>
                        <a:pt x="49" y="21"/>
                      </a:cubicBezTo>
                      <a:cubicBezTo>
                        <a:pt x="50" y="20"/>
                        <a:pt x="50" y="20"/>
                        <a:pt x="50" y="20"/>
                      </a:cubicBezTo>
                      <a:cubicBezTo>
                        <a:pt x="63" y="20"/>
                        <a:pt x="63" y="20"/>
                        <a:pt x="63" y="20"/>
                      </a:cubicBezTo>
                      <a:cubicBezTo>
                        <a:pt x="63" y="16"/>
                        <a:pt x="63" y="16"/>
                        <a:pt x="63" y="16"/>
                      </a:cubicBezTo>
                      <a:cubicBezTo>
                        <a:pt x="54" y="16"/>
                        <a:pt x="54" y="16"/>
                        <a:pt x="54" y="16"/>
                      </a:cubicBezTo>
                      <a:cubicBezTo>
                        <a:pt x="59" y="11"/>
                        <a:pt x="59" y="11"/>
                        <a:pt x="59" y="11"/>
                      </a:cubicBezTo>
                      <a:cubicBezTo>
                        <a:pt x="56" y="8"/>
                        <a:pt x="56" y="8"/>
                        <a:pt x="56" y="8"/>
                      </a:cubicBezTo>
                      <a:cubicBezTo>
                        <a:pt x="52" y="13"/>
                        <a:pt x="52" y="13"/>
                        <a:pt x="52" y="13"/>
                      </a:cubicBezTo>
                      <a:cubicBezTo>
                        <a:pt x="52" y="5"/>
                        <a:pt x="52" y="5"/>
                        <a:pt x="52" y="5"/>
                      </a:cubicBezTo>
                      <a:cubicBezTo>
                        <a:pt x="48" y="5"/>
                        <a:pt x="48" y="5"/>
                        <a:pt x="48" y="5"/>
                      </a:cubicBezTo>
                      <a:cubicBezTo>
                        <a:pt x="48" y="17"/>
                        <a:pt x="48" y="17"/>
                        <a:pt x="48" y="17"/>
                      </a:cubicBezTo>
                      <a:cubicBezTo>
                        <a:pt x="46" y="19"/>
                        <a:pt x="46" y="19"/>
                        <a:pt x="46" y="19"/>
                      </a:cubicBezTo>
                      <a:cubicBezTo>
                        <a:pt x="46" y="16"/>
                        <a:pt x="46" y="16"/>
                        <a:pt x="46" y="16"/>
                      </a:cubicBezTo>
                      <a:cubicBezTo>
                        <a:pt x="42" y="16"/>
                        <a:pt x="42" y="16"/>
                        <a:pt x="42" y="16"/>
                      </a:cubicBezTo>
                      <a:cubicBezTo>
                        <a:pt x="42" y="22"/>
                        <a:pt x="42" y="22"/>
                        <a:pt x="42" y="22"/>
                      </a:cubicBezTo>
                      <a:cubicBezTo>
                        <a:pt x="40" y="25"/>
                        <a:pt x="40" y="25"/>
                        <a:pt x="40" y="25"/>
                      </a:cubicBezTo>
                      <a:cubicBezTo>
                        <a:pt x="38" y="24"/>
                        <a:pt x="37" y="24"/>
                        <a:pt x="36" y="23"/>
                      </a:cubicBezTo>
                      <a:cubicBezTo>
                        <a:pt x="36" y="20"/>
                        <a:pt x="36" y="20"/>
                        <a:pt x="36" y="20"/>
                      </a:cubicBezTo>
                      <a:cubicBezTo>
                        <a:pt x="40" y="15"/>
                        <a:pt x="40" y="15"/>
                        <a:pt x="40" y="15"/>
                      </a:cubicBezTo>
                      <a:cubicBezTo>
                        <a:pt x="38" y="12"/>
                        <a:pt x="38" y="12"/>
                        <a:pt x="38" y="12"/>
                      </a:cubicBezTo>
                      <a:cubicBezTo>
                        <a:pt x="36" y="14"/>
                        <a:pt x="36" y="14"/>
                        <a:pt x="36" y="14"/>
                      </a:cubicBezTo>
                      <a:cubicBezTo>
                        <a:pt x="36" y="12"/>
                        <a:pt x="36" y="12"/>
                        <a:pt x="36" y="12"/>
                      </a:cubicBezTo>
                      <a:cubicBezTo>
                        <a:pt x="44" y="3"/>
                        <a:pt x="44" y="3"/>
                        <a:pt x="44" y="3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36" y="7"/>
                        <a:pt x="36" y="7"/>
                        <a:pt x="36" y="7"/>
                      </a:cubicBezTo>
                      <a:cubicBezTo>
                        <a:pt x="36" y="0"/>
                        <a:pt x="36" y="0"/>
                        <a:pt x="36" y="0"/>
                      </a:cubicBezTo>
                      <a:cubicBezTo>
                        <a:pt x="32" y="0"/>
                        <a:pt x="32" y="0"/>
                        <a:pt x="32" y="0"/>
                      </a:cubicBezTo>
                      <a:cubicBezTo>
                        <a:pt x="32" y="7"/>
                        <a:pt x="32" y="7"/>
                        <a:pt x="32" y="7"/>
                      </a:cubicBezTo>
                      <a:cubicBezTo>
                        <a:pt x="26" y="1"/>
                        <a:pt x="26" y="1"/>
                        <a:pt x="26" y="1"/>
                      </a:cubicBezTo>
                      <a:cubicBezTo>
                        <a:pt x="23" y="3"/>
                        <a:pt x="23" y="3"/>
                        <a:pt x="23" y="3"/>
                      </a:cubicBezTo>
                      <a:cubicBezTo>
                        <a:pt x="32" y="12"/>
                        <a:pt x="32" y="12"/>
                        <a:pt x="32" y="12"/>
                      </a:cubicBezTo>
                      <a:cubicBezTo>
                        <a:pt x="32" y="14"/>
                        <a:pt x="32" y="14"/>
                        <a:pt x="32" y="14"/>
                      </a:cubicBezTo>
                      <a:cubicBezTo>
                        <a:pt x="30" y="12"/>
                        <a:pt x="30" y="12"/>
                        <a:pt x="30" y="12"/>
                      </a:cubicBezTo>
                      <a:cubicBezTo>
                        <a:pt x="27" y="15"/>
                        <a:pt x="27" y="15"/>
                        <a:pt x="27" y="15"/>
                      </a:cubicBezTo>
                      <a:cubicBezTo>
                        <a:pt x="32" y="20"/>
                        <a:pt x="32" y="20"/>
                        <a:pt x="32" y="20"/>
                      </a:cubicBezTo>
                      <a:cubicBezTo>
                        <a:pt x="32" y="23"/>
                        <a:pt x="32" y="23"/>
                        <a:pt x="32" y="23"/>
                      </a:cubicBezTo>
                      <a:cubicBezTo>
                        <a:pt x="30" y="24"/>
                        <a:pt x="29" y="24"/>
                        <a:pt x="28" y="25"/>
                      </a:cubicBezTo>
                      <a:cubicBezTo>
                        <a:pt x="25" y="22"/>
                        <a:pt x="25" y="22"/>
                        <a:pt x="25" y="22"/>
                      </a:cubicBezTo>
                      <a:cubicBezTo>
                        <a:pt x="25" y="16"/>
                        <a:pt x="25" y="16"/>
                        <a:pt x="25" y="16"/>
                      </a:cubicBezTo>
                      <a:cubicBezTo>
                        <a:pt x="21" y="16"/>
                        <a:pt x="21" y="16"/>
                        <a:pt x="21" y="16"/>
                      </a:cubicBezTo>
                      <a:cubicBezTo>
                        <a:pt x="21" y="19"/>
                        <a:pt x="21" y="19"/>
                        <a:pt x="21" y="19"/>
                      </a:cubicBezTo>
                      <a:cubicBezTo>
                        <a:pt x="20" y="17"/>
                        <a:pt x="20" y="17"/>
                        <a:pt x="20" y="17"/>
                      </a:cubicBezTo>
                      <a:cubicBezTo>
                        <a:pt x="20" y="5"/>
                        <a:pt x="20" y="5"/>
                        <a:pt x="20" y="5"/>
                      </a:cubicBezTo>
                      <a:cubicBezTo>
                        <a:pt x="16" y="5"/>
                        <a:pt x="16" y="5"/>
                        <a:pt x="16" y="5"/>
                      </a:cubicBezTo>
                      <a:cubicBezTo>
                        <a:pt x="16" y="13"/>
                        <a:pt x="16" y="13"/>
                        <a:pt x="16" y="13"/>
                      </a:cubicBezTo>
                      <a:cubicBezTo>
                        <a:pt x="11" y="8"/>
                        <a:pt x="11" y="8"/>
                        <a:pt x="11" y="8"/>
                      </a:cubicBezTo>
                      <a:cubicBezTo>
                        <a:pt x="8" y="11"/>
                        <a:pt x="8" y="11"/>
                        <a:pt x="8" y="11"/>
                      </a:cubicBezTo>
                      <a:cubicBezTo>
                        <a:pt x="13" y="16"/>
                        <a:pt x="13" y="16"/>
                        <a:pt x="13" y="16"/>
                      </a:cubicBezTo>
                      <a:cubicBezTo>
                        <a:pt x="5" y="16"/>
                        <a:pt x="5" y="16"/>
                        <a:pt x="5" y="16"/>
                      </a:cubicBezTo>
                      <a:cubicBezTo>
                        <a:pt x="5" y="20"/>
                        <a:pt x="5" y="20"/>
                        <a:pt x="5" y="20"/>
                      </a:cubicBezTo>
                      <a:cubicBezTo>
                        <a:pt x="17" y="20"/>
                        <a:pt x="17" y="20"/>
                        <a:pt x="17" y="20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6" y="21"/>
                        <a:pt x="16" y="21"/>
                        <a:pt x="16" y="21"/>
                      </a:cubicBezTo>
                      <a:cubicBezTo>
                        <a:pt x="16" y="25"/>
                        <a:pt x="16" y="25"/>
                        <a:pt x="16" y="25"/>
                      </a:cubicBezTo>
                      <a:cubicBezTo>
                        <a:pt x="22" y="25"/>
                        <a:pt x="22" y="25"/>
                        <a:pt x="22" y="25"/>
                      </a:cubicBezTo>
                      <a:cubicBezTo>
                        <a:pt x="25" y="28"/>
                        <a:pt x="25" y="28"/>
                        <a:pt x="25" y="28"/>
                      </a:cubicBezTo>
                      <a:cubicBezTo>
                        <a:pt x="24" y="29"/>
                        <a:pt x="24" y="30"/>
                        <a:pt x="23" y="32"/>
                      </a:cubicBezTo>
                      <a:cubicBezTo>
                        <a:pt x="20" y="32"/>
                        <a:pt x="20" y="32"/>
                        <a:pt x="20" y="32"/>
                      </a:cubicBezTo>
                      <a:cubicBezTo>
                        <a:pt x="15" y="27"/>
                        <a:pt x="15" y="27"/>
                        <a:pt x="15" y="27"/>
                      </a:cubicBezTo>
                      <a:cubicBezTo>
                        <a:pt x="12" y="30"/>
                        <a:pt x="12" y="30"/>
                        <a:pt x="12" y="30"/>
                      </a:cubicBezTo>
                      <a:cubicBezTo>
                        <a:pt x="14" y="32"/>
                        <a:pt x="14" y="32"/>
                        <a:pt x="14" y="32"/>
                      </a:cubicBezTo>
                      <a:cubicBezTo>
                        <a:pt x="12" y="32"/>
                        <a:pt x="12" y="32"/>
                        <a:pt x="12" y="32"/>
                      </a:cubicBezTo>
                      <a:cubicBezTo>
                        <a:pt x="3" y="23"/>
                        <a:pt x="3" y="23"/>
                        <a:pt x="3" y="23"/>
                      </a:cubicBezTo>
                      <a:cubicBezTo>
                        <a:pt x="1" y="26"/>
                        <a:pt x="1" y="26"/>
                        <a:pt x="1" y="26"/>
                      </a:cubicBezTo>
                      <a:cubicBezTo>
                        <a:pt x="7" y="32"/>
                        <a:pt x="7" y="32"/>
                        <a:pt x="7" y="32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36"/>
                        <a:pt x="0" y="36"/>
                        <a:pt x="0" y="36"/>
                      </a:cubicBezTo>
                      <a:cubicBezTo>
                        <a:pt x="7" y="36"/>
                        <a:pt x="7" y="36"/>
                        <a:pt x="7" y="36"/>
                      </a:cubicBezTo>
                      <a:cubicBezTo>
                        <a:pt x="1" y="42"/>
                        <a:pt x="1" y="42"/>
                        <a:pt x="1" y="42"/>
                      </a:cubicBezTo>
                      <a:cubicBezTo>
                        <a:pt x="3" y="44"/>
                        <a:pt x="3" y="44"/>
                        <a:pt x="3" y="44"/>
                      </a:cubicBezTo>
                      <a:cubicBezTo>
                        <a:pt x="12" y="36"/>
                        <a:pt x="12" y="36"/>
                        <a:pt x="12" y="36"/>
                      </a:cubicBezTo>
                      <a:cubicBezTo>
                        <a:pt x="14" y="36"/>
                        <a:pt x="14" y="36"/>
                        <a:pt x="14" y="36"/>
                      </a:cubicBezTo>
                      <a:cubicBezTo>
                        <a:pt x="12" y="38"/>
                        <a:pt x="12" y="38"/>
                        <a:pt x="12" y="38"/>
                      </a:cubicBezTo>
                      <a:cubicBezTo>
                        <a:pt x="15" y="40"/>
                        <a:pt x="15" y="40"/>
                        <a:pt x="15" y="40"/>
                      </a:cubicBezTo>
                      <a:cubicBezTo>
                        <a:pt x="20" y="36"/>
                        <a:pt x="20" y="36"/>
                        <a:pt x="20" y="36"/>
                      </a:cubicBezTo>
                      <a:cubicBezTo>
                        <a:pt x="23" y="36"/>
                        <a:pt x="23" y="36"/>
                        <a:pt x="23" y="36"/>
                      </a:cubicBezTo>
                      <a:cubicBezTo>
                        <a:pt x="24" y="37"/>
                        <a:pt x="24" y="38"/>
                        <a:pt x="25" y="40"/>
                      </a:cubicBezTo>
                      <a:cubicBezTo>
                        <a:pt x="22" y="42"/>
                        <a:pt x="22" y="42"/>
                        <a:pt x="22" y="42"/>
                      </a:cubicBezTo>
                      <a:cubicBezTo>
                        <a:pt x="16" y="42"/>
                        <a:pt x="16" y="42"/>
                        <a:pt x="16" y="42"/>
                      </a:cubicBezTo>
                      <a:cubicBezTo>
                        <a:pt x="16" y="46"/>
                        <a:pt x="16" y="46"/>
                        <a:pt x="16" y="46"/>
                      </a:cubicBezTo>
                      <a:cubicBezTo>
                        <a:pt x="19" y="46"/>
                        <a:pt x="19" y="46"/>
                        <a:pt x="19" y="46"/>
                      </a:cubicBezTo>
                      <a:cubicBezTo>
                        <a:pt x="17" y="48"/>
                        <a:pt x="17" y="48"/>
                        <a:pt x="17" y="48"/>
                      </a:cubicBezTo>
                      <a:cubicBezTo>
                        <a:pt x="5" y="48"/>
                        <a:pt x="5" y="48"/>
                        <a:pt x="5" y="48"/>
                      </a:cubicBezTo>
                      <a:cubicBezTo>
                        <a:pt x="5" y="52"/>
                        <a:pt x="5" y="52"/>
                        <a:pt x="5" y="52"/>
                      </a:cubicBezTo>
                      <a:cubicBezTo>
                        <a:pt x="13" y="52"/>
                        <a:pt x="13" y="52"/>
                        <a:pt x="13" y="52"/>
                      </a:cubicBezTo>
                      <a:cubicBezTo>
                        <a:pt x="8" y="56"/>
                        <a:pt x="8" y="56"/>
                        <a:pt x="8" y="56"/>
                      </a:cubicBezTo>
                      <a:cubicBezTo>
                        <a:pt x="11" y="59"/>
                        <a:pt x="11" y="59"/>
                        <a:pt x="11" y="59"/>
                      </a:cubicBezTo>
                      <a:cubicBezTo>
                        <a:pt x="16" y="54"/>
                        <a:pt x="16" y="54"/>
                        <a:pt x="16" y="54"/>
                      </a:cubicBezTo>
                      <a:cubicBezTo>
                        <a:pt x="16" y="63"/>
                        <a:pt x="16" y="63"/>
                        <a:pt x="16" y="63"/>
                      </a:cubicBezTo>
                      <a:cubicBezTo>
                        <a:pt x="20" y="63"/>
                        <a:pt x="20" y="63"/>
                        <a:pt x="20" y="63"/>
                      </a:cubicBezTo>
                      <a:cubicBezTo>
                        <a:pt x="20" y="50"/>
                        <a:pt x="20" y="50"/>
                        <a:pt x="20" y="50"/>
                      </a:cubicBezTo>
                      <a:cubicBezTo>
                        <a:pt x="21" y="49"/>
                        <a:pt x="21" y="49"/>
                        <a:pt x="21" y="49"/>
                      </a:cubicBezTo>
                      <a:cubicBezTo>
                        <a:pt x="21" y="52"/>
                        <a:pt x="21" y="52"/>
                        <a:pt x="21" y="52"/>
                      </a:cubicBezTo>
                      <a:cubicBezTo>
                        <a:pt x="25" y="52"/>
                        <a:pt x="25" y="52"/>
                        <a:pt x="25" y="52"/>
                      </a:cubicBezTo>
                      <a:cubicBezTo>
                        <a:pt x="25" y="45"/>
                        <a:pt x="25" y="45"/>
                        <a:pt x="25" y="45"/>
                      </a:cubicBezTo>
                      <a:cubicBezTo>
                        <a:pt x="28" y="42"/>
                        <a:pt x="28" y="42"/>
                        <a:pt x="28" y="42"/>
                      </a:cubicBezTo>
                      <a:cubicBezTo>
                        <a:pt x="29" y="43"/>
                        <a:pt x="30" y="44"/>
                        <a:pt x="32" y="44"/>
                      </a:cubicBezTo>
                      <a:cubicBezTo>
                        <a:pt x="32" y="48"/>
                        <a:pt x="32" y="48"/>
                        <a:pt x="32" y="48"/>
                      </a:cubicBezTo>
                      <a:cubicBezTo>
                        <a:pt x="27" y="53"/>
                        <a:pt x="27" y="53"/>
                        <a:pt x="27" y="53"/>
                      </a:cubicBezTo>
                      <a:cubicBezTo>
                        <a:pt x="30" y="55"/>
                        <a:pt x="30" y="55"/>
                        <a:pt x="30" y="55"/>
                      </a:cubicBezTo>
                      <a:cubicBezTo>
                        <a:pt x="32" y="53"/>
                        <a:pt x="32" y="53"/>
                        <a:pt x="32" y="53"/>
                      </a:cubicBezTo>
                      <a:cubicBezTo>
                        <a:pt x="32" y="55"/>
                        <a:pt x="32" y="55"/>
                        <a:pt x="32" y="55"/>
                      </a:cubicBezTo>
                      <a:cubicBezTo>
                        <a:pt x="23" y="64"/>
                        <a:pt x="23" y="64"/>
                        <a:pt x="23" y="64"/>
                      </a:cubicBezTo>
                      <a:cubicBezTo>
                        <a:pt x="26" y="67"/>
                        <a:pt x="26" y="67"/>
                        <a:pt x="26" y="67"/>
                      </a:cubicBezTo>
                      <a:cubicBezTo>
                        <a:pt x="32" y="61"/>
                        <a:pt x="32" y="61"/>
                        <a:pt x="32" y="61"/>
                      </a:cubicBezTo>
                      <a:cubicBezTo>
                        <a:pt x="32" y="68"/>
                        <a:pt x="32" y="68"/>
                        <a:pt x="32" y="68"/>
                      </a:cubicBezTo>
                      <a:cubicBezTo>
                        <a:pt x="36" y="68"/>
                        <a:pt x="36" y="68"/>
                        <a:pt x="36" y="68"/>
                      </a:cubicBezTo>
                      <a:cubicBezTo>
                        <a:pt x="36" y="61"/>
                        <a:pt x="36" y="61"/>
                        <a:pt x="36" y="61"/>
                      </a:cubicBezTo>
                      <a:cubicBezTo>
                        <a:pt x="42" y="67"/>
                        <a:pt x="42" y="67"/>
                        <a:pt x="42" y="67"/>
                      </a:cubicBezTo>
                      <a:cubicBezTo>
                        <a:pt x="44" y="64"/>
                        <a:pt x="44" y="64"/>
                        <a:pt x="44" y="64"/>
                      </a:cubicBezTo>
                      <a:cubicBezTo>
                        <a:pt x="36" y="55"/>
                        <a:pt x="36" y="55"/>
                        <a:pt x="36" y="55"/>
                      </a:cubicBezTo>
                      <a:cubicBezTo>
                        <a:pt x="36" y="53"/>
                        <a:pt x="36" y="53"/>
                        <a:pt x="36" y="53"/>
                      </a:cubicBezTo>
                      <a:cubicBezTo>
                        <a:pt x="38" y="55"/>
                        <a:pt x="38" y="55"/>
                        <a:pt x="38" y="55"/>
                      </a:cubicBezTo>
                      <a:cubicBezTo>
                        <a:pt x="40" y="53"/>
                        <a:pt x="40" y="53"/>
                        <a:pt x="40" y="53"/>
                      </a:cubicBezTo>
                      <a:cubicBezTo>
                        <a:pt x="36" y="48"/>
                        <a:pt x="36" y="48"/>
                        <a:pt x="36" y="48"/>
                      </a:cubicBezTo>
                      <a:cubicBezTo>
                        <a:pt x="36" y="44"/>
                        <a:pt x="36" y="44"/>
                        <a:pt x="36" y="44"/>
                      </a:cubicBezTo>
                      <a:cubicBezTo>
                        <a:pt x="37" y="44"/>
                        <a:pt x="38" y="43"/>
                        <a:pt x="40" y="42"/>
                      </a:cubicBezTo>
                      <a:cubicBezTo>
                        <a:pt x="42" y="45"/>
                        <a:pt x="42" y="45"/>
                        <a:pt x="42" y="45"/>
                      </a:cubicBezTo>
                      <a:cubicBezTo>
                        <a:pt x="42" y="52"/>
                        <a:pt x="42" y="52"/>
                        <a:pt x="42" y="52"/>
                      </a:cubicBezTo>
                      <a:cubicBezTo>
                        <a:pt x="46" y="52"/>
                        <a:pt x="46" y="52"/>
                        <a:pt x="46" y="52"/>
                      </a:cubicBezTo>
                      <a:cubicBezTo>
                        <a:pt x="46" y="49"/>
                        <a:pt x="46" y="49"/>
                        <a:pt x="46" y="49"/>
                      </a:cubicBezTo>
                      <a:cubicBezTo>
                        <a:pt x="48" y="50"/>
                        <a:pt x="48" y="50"/>
                        <a:pt x="48" y="50"/>
                      </a:cubicBezTo>
                      <a:cubicBezTo>
                        <a:pt x="48" y="63"/>
                        <a:pt x="48" y="63"/>
                        <a:pt x="48" y="63"/>
                      </a:cubicBezTo>
                      <a:cubicBezTo>
                        <a:pt x="52" y="63"/>
                        <a:pt x="52" y="63"/>
                        <a:pt x="52" y="63"/>
                      </a:cubicBezTo>
                      <a:cubicBezTo>
                        <a:pt x="52" y="54"/>
                        <a:pt x="52" y="54"/>
                        <a:pt x="52" y="54"/>
                      </a:cubicBezTo>
                      <a:cubicBezTo>
                        <a:pt x="56" y="59"/>
                        <a:pt x="56" y="59"/>
                        <a:pt x="56" y="59"/>
                      </a:cubicBezTo>
                      <a:cubicBezTo>
                        <a:pt x="59" y="56"/>
                        <a:pt x="59" y="56"/>
                        <a:pt x="59" y="56"/>
                      </a:cubicBezTo>
                      <a:cubicBezTo>
                        <a:pt x="54" y="52"/>
                        <a:pt x="54" y="52"/>
                        <a:pt x="54" y="52"/>
                      </a:cubicBezTo>
                      <a:cubicBezTo>
                        <a:pt x="63" y="52"/>
                        <a:pt x="63" y="52"/>
                        <a:pt x="63" y="52"/>
                      </a:cubicBezTo>
                      <a:cubicBezTo>
                        <a:pt x="63" y="48"/>
                        <a:pt x="63" y="48"/>
                        <a:pt x="63" y="48"/>
                      </a:cubicBezTo>
                      <a:cubicBezTo>
                        <a:pt x="50" y="48"/>
                        <a:pt x="50" y="48"/>
                        <a:pt x="50" y="48"/>
                      </a:cubicBezTo>
                      <a:cubicBezTo>
                        <a:pt x="49" y="46"/>
                        <a:pt x="49" y="46"/>
                        <a:pt x="49" y="46"/>
                      </a:cubicBezTo>
                      <a:cubicBezTo>
                        <a:pt x="52" y="46"/>
                        <a:pt x="52" y="46"/>
                        <a:pt x="52" y="46"/>
                      </a:cubicBezTo>
                      <a:cubicBezTo>
                        <a:pt x="52" y="42"/>
                        <a:pt x="52" y="42"/>
                        <a:pt x="52" y="42"/>
                      </a:cubicBezTo>
                      <a:cubicBezTo>
                        <a:pt x="45" y="42"/>
                        <a:pt x="45" y="42"/>
                        <a:pt x="45" y="42"/>
                      </a:cubicBezTo>
                      <a:cubicBezTo>
                        <a:pt x="42" y="40"/>
                        <a:pt x="42" y="40"/>
                        <a:pt x="42" y="40"/>
                      </a:cubicBezTo>
                      <a:cubicBezTo>
                        <a:pt x="43" y="38"/>
                        <a:pt x="44" y="37"/>
                        <a:pt x="44" y="36"/>
                      </a:cubicBezTo>
                      <a:cubicBezTo>
                        <a:pt x="48" y="36"/>
                        <a:pt x="48" y="36"/>
                        <a:pt x="48" y="36"/>
                      </a:cubicBezTo>
                      <a:cubicBezTo>
                        <a:pt x="53" y="40"/>
                        <a:pt x="53" y="40"/>
                        <a:pt x="53" y="40"/>
                      </a:cubicBezTo>
                      <a:cubicBezTo>
                        <a:pt x="55" y="38"/>
                        <a:pt x="55" y="38"/>
                        <a:pt x="55" y="38"/>
                      </a:cubicBezTo>
                      <a:cubicBezTo>
                        <a:pt x="53" y="36"/>
                        <a:pt x="53" y="36"/>
                        <a:pt x="53" y="36"/>
                      </a:cubicBezTo>
                      <a:cubicBezTo>
                        <a:pt x="55" y="36"/>
                        <a:pt x="55" y="36"/>
                        <a:pt x="55" y="36"/>
                      </a:cubicBezTo>
                      <a:cubicBezTo>
                        <a:pt x="64" y="44"/>
                        <a:pt x="64" y="44"/>
                        <a:pt x="64" y="44"/>
                      </a:cubicBezTo>
                      <a:cubicBezTo>
                        <a:pt x="67" y="42"/>
                        <a:pt x="67" y="42"/>
                        <a:pt x="67" y="42"/>
                      </a:cubicBezTo>
                      <a:cubicBezTo>
                        <a:pt x="61" y="36"/>
                        <a:pt x="61" y="36"/>
                        <a:pt x="61" y="36"/>
                      </a:cubicBezTo>
                      <a:cubicBezTo>
                        <a:pt x="68" y="36"/>
                        <a:pt x="68" y="36"/>
                        <a:pt x="68" y="36"/>
                      </a:cubicBezTo>
                      <a:lnTo>
                        <a:pt x="68" y="3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59" name="Freeform: Shape 100"/>
                <p:cNvSpPr/>
                <p:nvPr/>
              </p:nvSpPr>
              <p:spPr bwMode="auto">
                <a:xfrm>
                  <a:off x="2582838" y="2159700"/>
                  <a:ext cx="344341" cy="401935"/>
                </a:xfrm>
                <a:custGeom>
                  <a:avLst/>
                  <a:gdLst>
                    <a:gd name="T0" fmla="*/ 73 w 78"/>
                    <a:gd name="T1" fmla="*/ 84 h 91"/>
                    <a:gd name="T2" fmla="*/ 78 w 78"/>
                    <a:gd name="T3" fmla="*/ 16 h 91"/>
                    <a:gd name="T4" fmla="*/ 66 w 78"/>
                    <a:gd name="T5" fmla="*/ 12 h 91"/>
                    <a:gd name="T6" fmla="*/ 77 w 78"/>
                    <a:gd name="T7" fmla="*/ 1 h 91"/>
                    <a:gd name="T8" fmla="*/ 65 w 78"/>
                    <a:gd name="T9" fmla="*/ 7 h 91"/>
                    <a:gd name="T10" fmla="*/ 71 w 78"/>
                    <a:gd name="T11" fmla="*/ 23 h 91"/>
                    <a:gd name="T12" fmla="*/ 65 w 78"/>
                    <a:gd name="T13" fmla="*/ 63 h 91"/>
                    <a:gd name="T14" fmla="*/ 70 w 78"/>
                    <a:gd name="T15" fmla="*/ 74 h 91"/>
                    <a:gd name="T16" fmla="*/ 65 w 78"/>
                    <a:gd name="T17" fmla="*/ 91 h 91"/>
                    <a:gd name="T18" fmla="*/ 65 w 78"/>
                    <a:gd name="T19" fmla="*/ 7 h 91"/>
                    <a:gd name="T20" fmla="*/ 60 w 78"/>
                    <a:gd name="T21" fmla="*/ 8 h 91"/>
                    <a:gd name="T22" fmla="*/ 50 w 78"/>
                    <a:gd name="T23" fmla="*/ 4 h 91"/>
                    <a:gd name="T24" fmla="*/ 53 w 78"/>
                    <a:gd name="T25" fmla="*/ 12 h 91"/>
                    <a:gd name="T26" fmla="*/ 50 w 78"/>
                    <a:gd name="T27" fmla="*/ 16 h 91"/>
                    <a:gd name="T28" fmla="*/ 65 w 78"/>
                    <a:gd name="T29" fmla="*/ 23 h 91"/>
                    <a:gd name="T30" fmla="*/ 50 w 78"/>
                    <a:gd name="T31" fmla="*/ 84 h 91"/>
                    <a:gd name="T32" fmla="*/ 63 w 78"/>
                    <a:gd name="T33" fmla="*/ 91 h 91"/>
                    <a:gd name="T34" fmla="*/ 65 w 78"/>
                    <a:gd name="T35" fmla="*/ 78 h 91"/>
                    <a:gd name="T36" fmla="*/ 61 w 78"/>
                    <a:gd name="T37" fmla="*/ 74 h 91"/>
                    <a:gd name="T38" fmla="*/ 65 w 78"/>
                    <a:gd name="T39" fmla="*/ 69 h 91"/>
                    <a:gd name="T40" fmla="*/ 65 w 78"/>
                    <a:gd name="T41" fmla="*/ 63 h 91"/>
                    <a:gd name="T42" fmla="*/ 50 w 78"/>
                    <a:gd name="T43" fmla="*/ 69 h 91"/>
                    <a:gd name="T44" fmla="*/ 55 w 78"/>
                    <a:gd name="T45" fmla="*/ 74 h 91"/>
                    <a:gd name="T46" fmla="*/ 50 w 78"/>
                    <a:gd name="T47" fmla="*/ 78 h 91"/>
                    <a:gd name="T48" fmla="*/ 50 w 78"/>
                    <a:gd name="T49" fmla="*/ 84 h 91"/>
                    <a:gd name="T50" fmla="*/ 46 w 78"/>
                    <a:gd name="T51" fmla="*/ 0 h 91"/>
                    <a:gd name="T52" fmla="*/ 43 w 78"/>
                    <a:gd name="T53" fmla="*/ 4 h 91"/>
                    <a:gd name="T54" fmla="*/ 50 w 78"/>
                    <a:gd name="T55" fmla="*/ 4 h 91"/>
                    <a:gd name="T56" fmla="*/ 39 w 78"/>
                    <a:gd name="T57" fmla="*/ 16 h 91"/>
                    <a:gd name="T58" fmla="*/ 50 w 78"/>
                    <a:gd name="T59" fmla="*/ 23 h 91"/>
                    <a:gd name="T60" fmla="*/ 39 w 78"/>
                    <a:gd name="T61" fmla="*/ 84 h 91"/>
                    <a:gd name="T62" fmla="*/ 50 w 78"/>
                    <a:gd name="T63" fmla="*/ 78 h 91"/>
                    <a:gd name="T64" fmla="*/ 50 w 78"/>
                    <a:gd name="T65" fmla="*/ 69 h 91"/>
                    <a:gd name="T66" fmla="*/ 39 w 78"/>
                    <a:gd name="T67" fmla="*/ 63 h 91"/>
                    <a:gd name="T68" fmla="*/ 39 w 78"/>
                    <a:gd name="T69" fmla="*/ 16 h 91"/>
                    <a:gd name="T70" fmla="*/ 0 w 78"/>
                    <a:gd name="T71" fmla="*/ 84 h 91"/>
                    <a:gd name="T72" fmla="*/ 6 w 78"/>
                    <a:gd name="T73" fmla="*/ 91 h 91"/>
                    <a:gd name="T74" fmla="*/ 16 w 78"/>
                    <a:gd name="T75" fmla="*/ 84 h 91"/>
                    <a:gd name="T76" fmla="*/ 39 w 78"/>
                    <a:gd name="T77" fmla="*/ 63 h 91"/>
                    <a:gd name="T78" fmla="*/ 7 w 78"/>
                    <a:gd name="T79" fmla="*/ 23 h 91"/>
                    <a:gd name="T80" fmla="*/ 39 w 78"/>
                    <a:gd name="T81" fmla="*/ 23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78" h="91">
                      <a:moveTo>
                        <a:pt x="73" y="91"/>
                      </a:moveTo>
                      <a:cubicBezTo>
                        <a:pt x="73" y="84"/>
                        <a:pt x="73" y="84"/>
                        <a:pt x="73" y="84"/>
                      </a:cubicBezTo>
                      <a:cubicBezTo>
                        <a:pt x="78" y="84"/>
                        <a:pt x="78" y="84"/>
                        <a:pt x="78" y="84"/>
                      </a:cubicBezTo>
                      <a:cubicBezTo>
                        <a:pt x="78" y="16"/>
                        <a:pt x="78" y="16"/>
                        <a:pt x="78" y="16"/>
                      </a:cubicBezTo>
                      <a:cubicBezTo>
                        <a:pt x="67" y="16"/>
                        <a:pt x="67" y="16"/>
                        <a:pt x="67" y="16"/>
                      </a:cubicBezTo>
                      <a:cubicBezTo>
                        <a:pt x="67" y="15"/>
                        <a:pt x="67" y="13"/>
                        <a:pt x="66" y="12"/>
                      </a:cubicBezTo>
                      <a:cubicBezTo>
                        <a:pt x="77" y="4"/>
                        <a:pt x="77" y="4"/>
                        <a:pt x="77" y="4"/>
                      </a:cubicBezTo>
                      <a:cubicBezTo>
                        <a:pt x="78" y="3"/>
                        <a:pt x="78" y="2"/>
                        <a:pt x="77" y="1"/>
                      </a:cubicBezTo>
                      <a:cubicBezTo>
                        <a:pt x="76" y="0"/>
                        <a:pt x="75" y="0"/>
                        <a:pt x="74" y="0"/>
                      </a:cubicBezTo>
                      <a:cubicBezTo>
                        <a:pt x="65" y="7"/>
                        <a:pt x="65" y="7"/>
                        <a:pt x="65" y="7"/>
                      </a:cubicBezTo>
                      <a:cubicBezTo>
                        <a:pt x="65" y="23"/>
                        <a:pt x="65" y="23"/>
                        <a:pt x="65" y="23"/>
                      </a:cubicBezTo>
                      <a:cubicBezTo>
                        <a:pt x="71" y="23"/>
                        <a:pt x="71" y="23"/>
                        <a:pt x="71" y="23"/>
                      </a:cubicBezTo>
                      <a:cubicBezTo>
                        <a:pt x="71" y="63"/>
                        <a:pt x="71" y="63"/>
                        <a:pt x="71" y="63"/>
                      </a:cubicBezTo>
                      <a:cubicBezTo>
                        <a:pt x="65" y="63"/>
                        <a:pt x="65" y="63"/>
                        <a:pt x="65" y="63"/>
                      </a:cubicBezTo>
                      <a:cubicBezTo>
                        <a:pt x="65" y="69"/>
                        <a:pt x="65" y="69"/>
                        <a:pt x="65" y="69"/>
                      </a:cubicBezTo>
                      <a:cubicBezTo>
                        <a:pt x="68" y="69"/>
                        <a:pt x="70" y="71"/>
                        <a:pt x="70" y="74"/>
                      </a:cubicBezTo>
                      <a:cubicBezTo>
                        <a:pt x="70" y="76"/>
                        <a:pt x="68" y="78"/>
                        <a:pt x="65" y="78"/>
                      </a:cubicBezTo>
                      <a:cubicBezTo>
                        <a:pt x="65" y="91"/>
                        <a:pt x="65" y="91"/>
                        <a:pt x="65" y="91"/>
                      </a:cubicBezTo>
                      <a:lnTo>
                        <a:pt x="73" y="91"/>
                      </a:lnTo>
                      <a:close/>
                      <a:moveTo>
                        <a:pt x="65" y="7"/>
                      </a:moveTo>
                      <a:cubicBezTo>
                        <a:pt x="63" y="9"/>
                        <a:pt x="63" y="9"/>
                        <a:pt x="63" y="9"/>
                      </a:cubicBezTo>
                      <a:cubicBezTo>
                        <a:pt x="62" y="9"/>
                        <a:pt x="61" y="8"/>
                        <a:pt x="60" y="8"/>
                      </a:cubicBezTo>
                      <a:cubicBezTo>
                        <a:pt x="59" y="8"/>
                        <a:pt x="58" y="9"/>
                        <a:pt x="57" y="9"/>
                      </a:cubicBezTo>
                      <a:cubicBezTo>
                        <a:pt x="50" y="4"/>
                        <a:pt x="50" y="4"/>
                        <a:pt x="50" y="4"/>
                      </a:cubicBezTo>
                      <a:cubicBezTo>
                        <a:pt x="50" y="10"/>
                        <a:pt x="50" y="10"/>
                        <a:pt x="50" y="10"/>
                      </a:cubicBezTo>
                      <a:cubicBezTo>
                        <a:pt x="53" y="12"/>
                        <a:pt x="53" y="12"/>
                        <a:pt x="53" y="12"/>
                      </a:cubicBezTo>
                      <a:cubicBezTo>
                        <a:pt x="52" y="13"/>
                        <a:pt x="52" y="15"/>
                        <a:pt x="52" y="1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23"/>
                        <a:pt x="50" y="23"/>
                        <a:pt x="50" y="23"/>
                      </a:cubicBezTo>
                      <a:cubicBezTo>
                        <a:pt x="65" y="23"/>
                        <a:pt x="65" y="23"/>
                        <a:pt x="65" y="23"/>
                      </a:cubicBezTo>
                      <a:cubicBezTo>
                        <a:pt x="65" y="7"/>
                        <a:pt x="65" y="7"/>
                        <a:pt x="65" y="7"/>
                      </a:cubicBezTo>
                      <a:close/>
                      <a:moveTo>
                        <a:pt x="50" y="84"/>
                      </a:moveTo>
                      <a:cubicBezTo>
                        <a:pt x="63" y="84"/>
                        <a:pt x="63" y="84"/>
                        <a:pt x="63" y="84"/>
                      </a:cubicBezTo>
                      <a:cubicBezTo>
                        <a:pt x="63" y="91"/>
                        <a:pt x="63" y="91"/>
                        <a:pt x="63" y="91"/>
                      </a:cubicBezTo>
                      <a:cubicBezTo>
                        <a:pt x="65" y="91"/>
                        <a:pt x="65" y="91"/>
                        <a:pt x="65" y="91"/>
                      </a:cubicBezTo>
                      <a:cubicBezTo>
                        <a:pt x="65" y="78"/>
                        <a:pt x="65" y="78"/>
                        <a:pt x="65" y="78"/>
                      </a:cubicBezTo>
                      <a:cubicBezTo>
                        <a:pt x="65" y="78"/>
                        <a:pt x="65" y="78"/>
                        <a:pt x="65" y="78"/>
                      </a:cubicBezTo>
                      <a:cubicBezTo>
                        <a:pt x="63" y="78"/>
                        <a:pt x="61" y="76"/>
                        <a:pt x="61" y="74"/>
                      </a:cubicBezTo>
                      <a:cubicBezTo>
                        <a:pt x="61" y="74"/>
                        <a:pt x="61" y="74"/>
                        <a:pt x="61" y="74"/>
                      </a:cubicBezTo>
                      <a:cubicBezTo>
                        <a:pt x="61" y="71"/>
                        <a:pt x="63" y="69"/>
                        <a:pt x="65" y="69"/>
                      </a:cubicBezTo>
                      <a:cubicBezTo>
                        <a:pt x="65" y="69"/>
                        <a:pt x="65" y="69"/>
                        <a:pt x="65" y="69"/>
                      </a:cubicBezTo>
                      <a:cubicBezTo>
                        <a:pt x="65" y="63"/>
                        <a:pt x="65" y="63"/>
                        <a:pt x="65" y="63"/>
                      </a:cubicBezTo>
                      <a:cubicBezTo>
                        <a:pt x="50" y="63"/>
                        <a:pt x="50" y="63"/>
                        <a:pt x="50" y="63"/>
                      </a:cubicBezTo>
                      <a:cubicBezTo>
                        <a:pt x="50" y="69"/>
                        <a:pt x="50" y="69"/>
                        <a:pt x="50" y="69"/>
                      </a:cubicBezTo>
                      <a:cubicBezTo>
                        <a:pt x="50" y="69"/>
                        <a:pt x="50" y="69"/>
                        <a:pt x="50" y="69"/>
                      </a:cubicBezTo>
                      <a:cubicBezTo>
                        <a:pt x="53" y="69"/>
                        <a:pt x="55" y="71"/>
                        <a:pt x="55" y="74"/>
                      </a:cubicBezTo>
                      <a:cubicBezTo>
                        <a:pt x="55" y="76"/>
                        <a:pt x="53" y="78"/>
                        <a:pt x="50" y="78"/>
                      </a:cubicBezTo>
                      <a:cubicBezTo>
                        <a:pt x="50" y="78"/>
                        <a:pt x="50" y="78"/>
                        <a:pt x="50" y="78"/>
                      </a:cubicBezTo>
                      <a:cubicBezTo>
                        <a:pt x="50" y="78"/>
                        <a:pt x="50" y="78"/>
                        <a:pt x="50" y="78"/>
                      </a:cubicBezTo>
                      <a:lnTo>
                        <a:pt x="50" y="84"/>
                      </a:lnTo>
                      <a:close/>
                      <a:moveTo>
                        <a:pt x="50" y="4"/>
                      </a:moveTo>
                      <a:cubicBezTo>
                        <a:pt x="46" y="0"/>
                        <a:pt x="46" y="0"/>
                        <a:pt x="46" y="0"/>
                      </a:cubicBezTo>
                      <a:cubicBezTo>
                        <a:pt x="45" y="0"/>
                        <a:pt x="43" y="0"/>
                        <a:pt x="42" y="1"/>
                      </a:cubicBezTo>
                      <a:cubicBezTo>
                        <a:pt x="42" y="2"/>
                        <a:pt x="42" y="3"/>
                        <a:pt x="43" y="4"/>
                      </a:cubicBezTo>
                      <a:cubicBezTo>
                        <a:pt x="50" y="10"/>
                        <a:pt x="50" y="10"/>
                        <a:pt x="50" y="10"/>
                      </a:cubicBezTo>
                      <a:cubicBezTo>
                        <a:pt x="50" y="4"/>
                        <a:pt x="50" y="4"/>
                        <a:pt x="50" y="4"/>
                      </a:cubicBezTo>
                      <a:close/>
                      <a:moveTo>
                        <a:pt x="50" y="16"/>
                      </a:moveTo>
                      <a:cubicBezTo>
                        <a:pt x="39" y="16"/>
                        <a:pt x="39" y="16"/>
                        <a:pt x="39" y="16"/>
                      </a:cubicBezTo>
                      <a:cubicBezTo>
                        <a:pt x="39" y="23"/>
                        <a:pt x="39" y="23"/>
                        <a:pt x="39" y="23"/>
                      </a:cubicBezTo>
                      <a:cubicBezTo>
                        <a:pt x="50" y="23"/>
                        <a:pt x="50" y="23"/>
                        <a:pt x="50" y="23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lose/>
                      <a:moveTo>
                        <a:pt x="39" y="84"/>
                      </a:moveTo>
                      <a:cubicBezTo>
                        <a:pt x="50" y="84"/>
                        <a:pt x="50" y="84"/>
                        <a:pt x="50" y="84"/>
                      </a:cubicBezTo>
                      <a:cubicBezTo>
                        <a:pt x="50" y="78"/>
                        <a:pt x="50" y="78"/>
                        <a:pt x="50" y="78"/>
                      </a:cubicBezTo>
                      <a:cubicBezTo>
                        <a:pt x="48" y="78"/>
                        <a:pt x="46" y="76"/>
                        <a:pt x="46" y="74"/>
                      </a:cubicBezTo>
                      <a:cubicBezTo>
                        <a:pt x="46" y="71"/>
                        <a:pt x="48" y="69"/>
                        <a:pt x="50" y="69"/>
                      </a:cubicBezTo>
                      <a:cubicBezTo>
                        <a:pt x="50" y="63"/>
                        <a:pt x="50" y="63"/>
                        <a:pt x="50" y="63"/>
                      </a:cubicBezTo>
                      <a:cubicBezTo>
                        <a:pt x="39" y="63"/>
                        <a:pt x="39" y="63"/>
                        <a:pt x="39" y="63"/>
                      </a:cubicBezTo>
                      <a:lnTo>
                        <a:pt x="39" y="84"/>
                      </a:lnTo>
                      <a:close/>
                      <a:moveTo>
                        <a:pt x="39" y="16"/>
                      </a:move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84"/>
                        <a:pt x="0" y="84"/>
                        <a:pt x="0" y="84"/>
                      </a:cubicBezTo>
                      <a:cubicBezTo>
                        <a:pt x="6" y="84"/>
                        <a:pt x="6" y="84"/>
                        <a:pt x="6" y="84"/>
                      </a:cubicBezTo>
                      <a:cubicBezTo>
                        <a:pt x="6" y="91"/>
                        <a:pt x="6" y="91"/>
                        <a:pt x="6" y="91"/>
                      </a:cubicBezTo>
                      <a:cubicBezTo>
                        <a:pt x="16" y="91"/>
                        <a:pt x="16" y="91"/>
                        <a:pt x="16" y="91"/>
                      </a:cubicBezTo>
                      <a:cubicBezTo>
                        <a:pt x="16" y="84"/>
                        <a:pt x="16" y="84"/>
                        <a:pt x="16" y="84"/>
                      </a:cubicBezTo>
                      <a:cubicBezTo>
                        <a:pt x="39" y="84"/>
                        <a:pt x="39" y="84"/>
                        <a:pt x="39" y="84"/>
                      </a:cubicBezTo>
                      <a:cubicBezTo>
                        <a:pt x="39" y="63"/>
                        <a:pt x="39" y="63"/>
                        <a:pt x="39" y="63"/>
                      </a:cubicBezTo>
                      <a:cubicBezTo>
                        <a:pt x="7" y="63"/>
                        <a:pt x="7" y="63"/>
                        <a:pt x="7" y="63"/>
                      </a:cubicBezTo>
                      <a:cubicBezTo>
                        <a:pt x="7" y="23"/>
                        <a:pt x="7" y="23"/>
                        <a:pt x="7" y="23"/>
                      </a:cubicBezTo>
                      <a:cubicBezTo>
                        <a:pt x="7" y="23"/>
                        <a:pt x="7" y="23"/>
                        <a:pt x="7" y="23"/>
                      </a:cubicBezTo>
                      <a:cubicBezTo>
                        <a:pt x="39" y="23"/>
                        <a:pt x="39" y="23"/>
                        <a:pt x="39" y="23"/>
                      </a:cubicBezTo>
                      <a:lnTo>
                        <a:pt x="39" y="1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60" name="Freeform: Shape 101"/>
                <p:cNvSpPr/>
                <p:nvPr/>
              </p:nvSpPr>
              <p:spPr bwMode="auto">
                <a:xfrm>
                  <a:off x="6110800" y="1687916"/>
                  <a:ext cx="208320" cy="122541"/>
                </a:xfrm>
                <a:custGeom>
                  <a:avLst/>
                  <a:gdLst>
                    <a:gd name="T0" fmla="*/ 170 w 170"/>
                    <a:gd name="T1" fmla="*/ 0 h 100"/>
                    <a:gd name="T2" fmla="*/ 11 w 170"/>
                    <a:gd name="T3" fmla="*/ 0 h 100"/>
                    <a:gd name="T4" fmla="*/ 11 w 170"/>
                    <a:gd name="T5" fmla="*/ 28 h 100"/>
                    <a:gd name="T6" fmla="*/ 0 w 170"/>
                    <a:gd name="T7" fmla="*/ 28 h 100"/>
                    <a:gd name="T8" fmla="*/ 0 w 170"/>
                    <a:gd name="T9" fmla="*/ 72 h 100"/>
                    <a:gd name="T10" fmla="*/ 11 w 170"/>
                    <a:gd name="T11" fmla="*/ 72 h 100"/>
                    <a:gd name="T12" fmla="*/ 11 w 170"/>
                    <a:gd name="T13" fmla="*/ 100 h 100"/>
                    <a:gd name="T14" fmla="*/ 170 w 170"/>
                    <a:gd name="T15" fmla="*/ 100 h 100"/>
                    <a:gd name="T16" fmla="*/ 170 w 170"/>
                    <a:gd name="T17" fmla="*/ 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70" h="100">
                      <a:moveTo>
                        <a:pt x="170" y="0"/>
                      </a:moveTo>
                      <a:lnTo>
                        <a:pt x="11" y="0"/>
                      </a:lnTo>
                      <a:lnTo>
                        <a:pt x="11" y="28"/>
                      </a:lnTo>
                      <a:lnTo>
                        <a:pt x="0" y="28"/>
                      </a:lnTo>
                      <a:lnTo>
                        <a:pt x="0" y="72"/>
                      </a:lnTo>
                      <a:lnTo>
                        <a:pt x="11" y="72"/>
                      </a:lnTo>
                      <a:lnTo>
                        <a:pt x="11" y="100"/>
                      </a:lnTo>
                      <a:lnTo>
                        <a:pt x="170" y="100"/>
                      </a:lnTo>
                      <a:lnTo>
                        <a:pt x="17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61" name="Oval 102"/>
                <p:cNvSpPr/>
                <p:nvPr/>
              </p:nvSpPr>
              <p:spPr bwMode="auto">
                <a:xfrm>
                  <a:off x="5983357" y="1709973"/>
                  <a:ext cx="66172" cy="6617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62" name="Freeform: Shape 103"/>
                <p:cNvSpPr/>
                <p:nvPr/>
              </p:nvSpPr>
              <p:spPr bwMode="auto">
                <a:xfrm>
                  <a:off x="5925763" y="1660957"/>
                  <a:ext cx="176459" cy="330861"/>
                </a:xfrm>
                <a:custGeom>
                  <a:avLst/>
                  <a:gdLst>
                    <a:gd name="T0" fmla="*/ 20 w 40"/>
                    <a:gd name="T1" fmla="*/ 75 h 75"/>
                    <a:gd name="T2" fmla="*/ 40 w 40"/>
                    <a:gd name="T3" fmla="*/ 75 h 75"/>
                    <a:gd name="T4" fmla="*/ 40 w 40"/>
                    <a:gd name="T5" fmla="*/ 26 h 75"/>
                    <a:gd name="T6" fmla="*/ 40 w 40"/>
                    <a:gd name="T7" fmla="*/ 14 h 75"/>
                    <a:gd name="T8" fmla="*/ 40 w 40"/>
                    <a:gd name="T9" fmla="*/ 0 h 75"/>
                    <a:gd name="T10" fmla="*/ 20 w 40"/>
                    <a:gd name="T11" fmla="*/ 0 h 75"/>
                    <a:gd name="T12" fmla="*/ 20 w 40"/>
                    <a:gd name="T13" fmla="*/ 4 h 75"/>
                    <a:gd name="T14" fmla="*/ 35 w 40"/>
                    <a:gd name="T15" fmla="*/ 19 h 75"/>
                    <a:gd name="T16" fmla="*/ 20 w 40"/>
                    <a:gd name="T17" fmla="*/ 33 h 75"/>
                    <a:gd name="T18" fmla="*/ 20 w 40"/>
                    <a:gd name="T19" fmla="*/ 75 h 75"/>
                    <a:gd name="T20" fmla="*/ 0 w 40"/>
                    <a:gd name="T21" fmla="*/ 75 h 75"/>
                    <a:gd name="T22" fmla="*/ 20 w 40"/>
                    <a:gd name="T23" fmla="*/ 75 h 75"/>
                    <a:gd name="T24" fmla="*/ 20 w 40"/>
                    <a:gd name="T25" fmla="*/ 33 h 75"/>
                    <a:gd name="T26" fmla="*/ 20 w 40"/>
                    <a:gd name="T27" fmla="*/ 33 h 75"/>
                    <a:gd name="T28" fmla="*/ 5 w 40"/>
                    <a:gd name="T29" fmla="*/ 19 h 75"/>
                    <a:gd name="T30" fmla="*/ 20 w 40"/>
                    <a:gd name="T31" fmla="*/ 4 h 75"/>
                    <a:gd name="T32" fmla="*/ 20 w 40"/>
                    <a:gd name="T33" fmla="*/ 4 h 75"/>
                    <a:gd name="T34" fmla="*/ 20 w 40"/>
                    <a:gd name="T35" fmla="*/ 4 h 75"/>
                    <a:gd name="T36" fmla="*/ 20 w 40"/>
                    <a:gd name="T37" fmla="*/ 0 h 75"/>
                    <a:gd name="T38" fmla="*/ 0 w 40"/>
                    <a:gd name="T39" fmla="*/ 0 h 75"/>
                    <a:gd name="T40" fmla="*/ 0 w 40"/>
                    <a:gd name="T41" fmla="*/ 75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40" h="75">
                      <a:moveTo>
                        <a:pt x="20" y="75"/>
                      </a:moveTo>
                      <a:cubicBezTo>
                        <a:pt x="40" y="75"/>
                        <a:pt x="40" y="75"/>
                        <a:pt x="40" y="75"/>
                      </a:cubicBezTo>
                      <a:cubicBezTo>
                        <a:pt x="40" y="26"/>
                        <a:pt x="40" y="26"/>
                        <a:pt x="40" y="26"/>
                      </a:cubicBezTo>
                      <a:cubicBezTo>
                        <a:pt x="40" y="14"/>
                        <a:pt x="40" y="14"/>
                        <a:pt x="40" y="14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20" y="0"/>
                        <a:pt x="20" y="0"/>
                        <a:pt x="20" y="0"/>
                      </a:cubicBezTo>
                      <a:cubicBezTo>
                        <a:pt x="20" y="4"/>
                        <a:pt x="20" y="4"/>
                        <a:pt x="20" y="4"/>
                      </a:cubicBezTo>
                      <a:cubicBezTo>
                        <a:pt x="28" y="4"/>
                        <a:pt x="35" y="10"/>
                        <a:pt x="35" y="19"/>
                      </a:cubicBezTo>
                      <a:cubicBezTo>
                        <a:pt x="35" y="27"/>
                        <a:pt x="28" y="33"/>
                        <a:pt x="20" y="33"/>
                      </a:cubicBezTo>
                      <a:lnTo>
                        <a:pt x="20" y="75"/>
                      </a:lnTo>
                      <a:close/>
                      <a:moveTo>
                        <a:pt x="0" y="75"/>
                      </a:moveTo>
                      <a:cubicBezTo>
                        <a:pt x="20" y="75"/>
                        <a:pt x="20" y="75"/>
                        <a:pt x="20" y="75"/>
                      </a:cubicBezTo>
                      <a:cubicBezTo>
                        <a:pt x="20" y="33"/>
                        <a:pt x="20" y="33"/>
                        <a:pt x="20" y="33"/>
                      </a:cubicBezTo>
                      <a:cubicBezTo>
                        <a:pt x="20" y="33"/>
                        <a:pt x="20" y="33"/>
                        <a:pt x="20" y="33"/>
                      </a:cubicBezTo>
                      <a:cubicBezTo>
                        <a:pt x="12" y="33"/>
                        <a:pt x="5" y="27"/>
                        <a:pt x="5" y="19"/>
                      </a:cubicBezTo>
                      <a:cubicBezTo>
                        <a:pt x="5" y="10"/>
                        <a:pt x="12" y="4"/>
                        <a:pt x="20" y="4"/>
                      </a:cubicBezTo>
                      <a:cubicBezTo>
                        <a:pt x="20" y="4"/>
                        <a:pt x="20" y="4"/>
                        <a:pt x="20" y="4"/>
                      </a:cubicBezTo>
                      <a:cubicBezTo>
                        <a:pt x="20" y="4"/>
                        <a:pt x="20" y="4"/>
                        <a:pt x="20" y="4"/>
                      </a:cubicBezTo>
                      <a:cubicBezTo>
                        <a:pt x="20" y="0"/>
                        <a:pt x="20" y="0"/>
                        <a:pt x="2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7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63" name="Freeform: Shape 104"/>
                <p:cNvSpPr/>
                <p:nvPr/>
              </p:nvSpPr>
              <p:spPr bwMode="auto">
                <a:xfrm>
                  <a:off x="5360848" y="4169377"/>
                  <a:ext cx="202193" cy="203419"/>
                </a:xfrm>
                <a:custGeom>
                  <a:avLst/>
                  <a:gdLst>
                    <a:gd name="T0" fmla="*/ 41 w 46"/>
                    <a:gd name="T1" fmla="*/ 32 h 46"/>
                    <a:gd name="T2" fmla="*/ 43 w 46"/>
                    <a:gd name="T3" fmla="*/ 34 h 46"/>
                    <a:gd name="T4" fmla="*/ 38 w 46"/>
                    <a:gd name="T5" fmla="*/ 41 h 46"/>
                    <a:gd name="T6" fmla="*/ 35 w 46"/>
                    <a:gd name="T7" fmla="*/ 38 h 46"/>
                    <a:gd name="T8" fmla="*/ 29 w 46"/>
                    <a:gd name="T9" fmla="*/ 42 h 46"/>
                    <a:gd name="T10" fmla="*/ 29 w 46"/>
                    <a:gd name="T11" fmla="*/ 45 h 46"/>
                    <a:gd name="T12" fmla="*/ 23 w 46"/>
                    <a:gd name="T13" fmla="*/ 45 h 46"/>
                    <a:gd name="T14" fmla="*/ 23 w 46"/>
                    <a:gd name="T15" fmla="*/ 36 h 46"/>
                    <a:gd name="T16" fmla="*/ 33 w 46"/>
                    <a:gd name="T17" fmla="*/ 31 h 46"/>
                    <a:gd name="T18" fmla="*/ 32 w 46"/>
                    <a:gd name="T19" fmla="*/ 13 h 46"/>
                    <a:gd name="T20" fmla="*/ 32 w 46"/>
                    <a:gd name="T21" fmla="*/ 13 h 46"/>
                    <a:gd name="T22" fmla="*/ 27 w 46"/>
                    <a:gd name="T23" fmla="*/ 10 h 46"/>
                    <a:gd name="T24" fmla="*/ 23 w 46"/>
                    <a:gd name="T25" fmla="*/ 10 h 46"/>
                    <a:gd name="T26" fmla="*/ 23 w 46"/>
                    <a:gd name="T27" fmla="*/ 0 h 46"/>
                    <a:gd name="T28" fmla="*/ 26 w 46"/>
                    <a:gd name="T29" fmla="*/ 0 h 46"/>
                    <a:gd name="T30" fmla="*/ 26 w 46"/>
                    <a:gd name="T31" fmla="*/ 3 h 46"/>
                    <a:gd name="T32" fmla="*/ 32 w 46"/>
                    <a:gd name="T33" fmla="*/ 5 h 46"/>
                    <a:gd name="T34" fmla="*/ 35 w 46"/>
                    <a:gd name="T35" fmla="*/ 3 h 46"/>
                    <a:gd name="T36" fmla="*/ 41 w 46"/>
                    <a:gd name="T37" fmla="*/ 8 h 46"/>
                    <a:gd name="T38" fmla="*/ 39 w 46"/>
                    <a:gd name="T39" fmla="*/ 11 h 46"/>
                    <a:gd name="T40" fmla="*/ 42 w 46"/>
                    <a:gd name="T41" fmla="*/ 17 h 46"/>
                    <a:gd name="T42" fmla="*/ 45 w 46"/>
                    <a:gd name="T43" fmla="*/ 17 h 46"/>
                    <a:gd name="T44" fmla="*/ 46 w 46"/>
                    <a:gd name="T45" fmla="*/ 25 h 46"/>
                    <a:gd name="T46" fmla="*/ 43 w 46"/>
                    <a:gd name="T47" fmla="*/ 25 h 46"/>
                    <a:gd name="T48" fmla="*/ 41 w 46"/>
                    <a:gd name="T49" fmla="*/ 32 h 46"/>
                    <a:gd name="T50" fmla="*/ 23 w 46"/>
                    <a:gd name="T51" fmla="*/ 45 h 46"/>
                    <a:gd name="T52" fmla="*/ 21 w 46"/>
                    <a:gd name="T53" fmla="*/ 46 h 46"/>
                    <a:gd name="T54" fmla="*/ 21 w 46"/>
                    <a:gd name="T55" fmla="*/ 42 h 46"/>
                    <a:gd name="T56" fmla="*/ 14 w 46"/>
                    <a:gd name="T57" fmla="*/ 40 h 46"/>
                    <a:gd name="T58" fmla="*/ 12 w 46"/>
                    <a:gd name="T59" fmla="*/ 43 h 46"/>
                    <a:gd name="T60" fmla="*/ 6 w 46"/>
                    <a:gd name="T61" fmla="*/ 37 h 46"/>
                    <a:gd name="T62" fmla="*/ 8 w 46"/>
                    <a:gd name="T63" fmla="*/ 35 h 46"/>
                    <a:gd name="T64" fmla="*/ 5 w 46"/>
                    <a:gd name="T65" fmla="*/ 29 h 46"/>
                    <a:gd name="T66" fmla="*/ 1 w 46"/>
                    <a:gd name="T67" fmla="*/ 29 h 46"/>
                    <a:gd name="T68" fmla="*/ 0 w 46"/>
                    <a:gd name="T69" fmla="*/ 21 h 46"/>
                    <a:gd name="T70" fmla="*/ 4 w 46"/>
                    <a:gd name="T71" fmla="*/ 20 h 46"/>
                    <a:gd name="T72" fmla="*/ 6 w 46"/>
                    <a:gd name="T73" fmla="*/ 14 h 46"/>
                    <a:gd name="T74" fmla="*/ 3 w 46"/>
                    <a:gd name="T75" fmla="*/ 12 h 46"/>
                    <a:gd name="T76" fmla="*/ 9 w 46"/>
                    <a:gd name="T77" fmla="*/ 5 h 46"/>
                    <a:gd name="T78" fmla="*/ 11 w 46"/>
                    <a:gd name="T79" fmla="*/ 7 h 46"/>
                    <a:gd name="T80" fmla="*/ 17 w 46"/>
                    <a:gd name="T81" fmla="*/ 4 h 46"/>
                    <a:gd name="T82" fmla="*/ 17 w 46"/>
                    <a:gd name="T83" fmla="*/ 1 h 46"/>
                    <a:gd name="T84" fmla="*/ 23 w 46"/>
                    <a:gd name="T85" fmla="*/ 0 h 46"/>
                    <a:gd name="T86" fmla="*/ 23 w 46"/>
                    <a:gd name="T87" fmla="*/ 10 h 46"/>
                    <a:gd name="T88" fmla="*/ 13 w 46"/>
                    <a:gd name="T89" fmla="*/ 14 h 46"/>
                    <a:gd name="T90" fmla="*/ 15 w 46"/>
                    <a:gd name="T91" fmla="*/ 33 h 46"/>
                    <a:gd name="T92" fmla="*/ 19 w 46"/>
                    <a:gd name="T93" fmla="*/ 35 h 46"/>
                    <a:gd name="T94" fmla="*/ 23 w 46"/>
                    <a:gd name="T95" fmla="*/ 36 h 46"/>
                    <a:gd name="T96" fmla="*/ 23 w 46"/>
                    <a:gd name="T97" fmla="*/ 45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46" h="46">
                      <a:moveTo>
                        <a:pt x="41" y="32"/>
                      </a:moveTo>
                      <a:cubicBezTo>
                        <a:pt x="43" y="34"/>
                        <a:pt x="43" y="34"/>
                        <a:pt x="43" y="34"/>
                      </a:cubicBezTo>
                      <a:cubicBezTo>
                        <a:pt x="38" y="41"/>
                        <a:pt x="38" y="41"/>
                        <a:pt x="38" y="41"/>
                      </a:cubicBezTo>
                      <a:cubicBezTo>
                        <a:pt x="35" y="38"/>
                        <a:pt x="35" y="38"/>
                        <a:pt x="35" y="38"/>
                      </a:cubicBezTo>
                      <a:cubicBezTo>
                        <a:pt x="33" y="40"/>
                        <a:pt x="31" y="41"/>
                        <a:pt x="29" y="42"/>
                      </a:cubicBezTo>
                      <a:cubicBezTo>
                        <a:pt x="29" y="45"/>
                        <a:pt x="29" y="45"/>
                        <a:pt x="29" y="45"/>
                      </a:cubicBezTo>
                      <a:cubicBezTo>
                        <a:pt x="23" y="45"/>
                        <a:pt x="23" y="45"/>
                        <a:pt x="23" y="45"/>
                      </a:cubicBezTo>
                      <a:cubicBezTo>
                        <a:pt x="23" y="36"/>
                        <a:pt x="23" y="36"/>
                        <a:pt x="23" y="36"/>
                      </a:cubicBezTo>
                      <a:cubicBezTo>
                        <a:pt x="27" y="36"/>
                        <a:pt x="31" y="34"/>
                        <a:pt x="33" y="31"/>
                      </a:cubicBezTo>
                      <a:cubicBezTo>
                        <a:pt x="38" y="26"/>
                        <a:pt x="37" y="17"/>
                        <a:pt x="32" y="13"/>
                      </a:cubicBezTo>
                      <a:cubicBezTo>
                        <a:pt x="32" y="13"/>
                        <a:pt x="32" y="13"/>
                        <a:pt x="32" y="13"/>
                      </a:cubicBezTo>
                      <a:cubicBezTo>
                        <a:pt x="30" y="12"/>
                        <a:pt x="29" y="11"/>
                        <a:pt x="27" y="10"/>
                      </a:cubicBezTo>
                      <a:cubicBezTo>
                        <a:pt x="26" y="10"/>
                        <a:pt x="25" y="10"/>
                        <a:pt x="23" y="10"/>
                      </a:cubicBez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26" y="0"/>
                        <a:pt x="26" y="0"/>
                        <a:pt x="26" y="0"/>
                      </a:cubicBezTo>
                      <a:cubicBezTo>
                        <a:pt x="26" y="3"/>
                        <a:pt x="26" y="3"/>
                        <a:pt x="26" y="3"/>
                      </a:cubicBezTo>
                      <a:cubicBezTo>
                        <a:pt x="28" y="4"/>
                        <a:pt x="30" y="4"/>
                        <a:pt x="32" y="5"/>
                      </a:cubicBezTo>
                      <a:cubicBezTo>
                        <a:pt x="35" y="3"/>
                        <a:pt x="35" y="3"/>
                        <a:pt x="35" y="3"/>
                      </a:cubicBezTo>
                      <a:cubicBezTo>
                        <a:pt x="41" y="8"/>
                        <a:pt x="41" y="8"/>
                        <a:pt x="41" y="8"/>
                      </a:cubicBezTo>
                      <a:cubicBezTo>
                        <a:pt x="39" y="11"/>
                        <a:pt x="39" y="11"/>
                        <a:pt x="39" y="11"/>
                      </a:cubicBezTo>
                      <a:cubicBezTo>
                        <a:pt x="40" y="13"/>
                        <a:pt x="41" y="15"/>
                        <a:pt x="42" y="17"/>
                      </a:cubicBezTo>
                      <a:cubicBezTo>
                        <a:pt x="45" y="17"/>
                        <a:pt x="45" y="17"/>
                        <a:pt x="45" y="17"/>
                      </a:cubicBezTo>
                      <a:cubicBezTo>
                        <a:pt x="46" y="25"/>
                        <a:pt x="46" y="25"/>
                        <a:pt x="46" y="25"/>
                      </a:cubicBezTo>
                      <a:cubicBezTo>
                        <a:pt x="43" y="25"/>
                        <a:pt x="43" y="25"/>
                        <a:pt x="43" y="25"/>
                      </a:cubicBezTo>
                      <a:cubicBezTo>
                        <a:pt x="42" y="28"/>
                        <a:pt x="42" y="30"/>
                        <a:pt x="41" y="32"/>
                      </a:cubicBezTo>
                      <a:close/>
                      <a:moveTo>
                        <a:pt x="23" y="45"/>
                      </a:moveTo>
                      <a:cubicBezTo>
                        <a:pt x="21" y="46"/>
                        <a:pt x="21" y="46"/>
                        <a:pt x="21" y="46"/>
                      </a:cubicBezTo>
                      <a:cubicBezTo>
                        <a:pt x="21" y="42"/>
                        <a:pt x="21" y="42"/>
                        <a:pt x="21" y="42"/>
                      </a:cubicBezTo>
                      <a:cubicBezTo>
                        <a:pt x="18" y="42"/>
                        <a:pt x="16" y="41"/>
                        <a:pt x="14" y="40"/>
                      </a:cubicBezTo>
                      <a:cubicBezTo>
                        <a:pt x="12" y="43"/>
                        <a:pt x="12" y="43"/>
                        <a:pt x="12" y="43"/>
                      </a:cubicBezTo>
                      <a:cubicBezTo>
                        <a:pt x="6" y="37"/>
                        <a:pt x="6" y="37"/>
                        <a:pt x="6" y="37"/>
                      </a:cubicBezTo>
                      <a:cubicBezTo>
                        <a:pt x="8" y="35"/>
                        <a:pt x="8" y="35"/>
                        <a:pt x="8" y="35"/>
                      </a:cubicBezTo>
                      <a:cubicBezTo>
                        <a:pt x="6" y="33"/>
                        <a:pt x="5" y="31"/>
                        <a:pt x="5" y="29"/>
                      </a:cubicBezTo>
                      <a:cubicBezTo>
                        <a:pt x="1" y="29"/>
                        <a:pt x="1" y="29"/>
                        <a:pt x="1" y="29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4" y="20"/>
                        <a:pt x="4" y="20"/>
                        <a:pt x="4" y="20"/>
                      </a:cubicBezTo>
                      <a:cubicBezTo>
                        <a:pt x="4" y="18"/>
                        <a:pt x="5" y="16"/>
                        <a:pt x="6" y="14"/>
                      </a:cubicBezTo>
                      <a:cubicBezTo>
                        <a:pt x="3" y="12"/>
                        <a:pt x="3" y="12"/>
                        <a:pt x="3" y="12"/>
                      </a:cubicBezTo>
                      <a:cubicBezTo>
                        <a:pt x="9" y="5"/>
                        <a:pt x="9" y="5"/>
                        <a:pt x="9" y="5"/>
                      </a:cubicBezTo>
                      <a:cubicBezTo>
                        <a:pt x="11" y="7"/>
                        <a:pt x="11" y="7"/>
                        <a:pt x="11" y="7"/>
                      </a:cubicBezTo>
                      <a:cubicBezTo>
                        <a:pt x="13" y="6"/>
                        <a:pt x="15" y="5"/>
                        <a:pt x="17" y="4"/>
                      </a:cubicBezTo>
                      <a:cubicBezTo>
                        <a:pt x="17" y="1"/>
                        <a:pt x="17" y="1"/>
                        <a:pt x="17" y="1"/>
                      </a:cubicBez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23" y="10"/>
                        <a:pt x="23" y="10"/>
                        <a:pt x="23" y="10"/>
                      </a:cubicBezTo>
                      <a:cubicBezTo>
                        <a:pt x="19" y="10"/>
                        <a:pt x="16" y="11"/>
                        <a:pt x="13" y="14"/>
                      </a:cubicBezTo>
                      <a:cubicBezTo>
                        <a:pt x="9" y="20"/>
                        <a:pt x="9" y="28"/>
                        <a:pt x="15" y="33"/>
                      </a:cubicBezTo>
                      <a:cubicBezTo>
                        <a:pt x="16" y="34"/>
                        <a:pt x="18" y="35"/>
                        <a:pt x="19" y="35"/>
                      </a:cubicBezTo>
                      <a:cubicBezTo>
                        <a:pt x="21" y="36"/>
                        <a:pt x="22" y="36"/>
                        <a:pt x="23" y="36"/>
                      </a:cubicBezTo>
                      <a:lnTo>
                        <a:pt x="23" y="4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64" name="Freeform: Shape 105"/>
                <p:cNvSpPr/>
                <p:nvPr/>
              </p:nvSpPr>
              <p:spPr bwMode="auto">
                <a:xfrm>
                  <a:off x="6066685" y="3104493"/>
                  <a:ext cx="208320" cy="398259"/>
                </a:xfrm>
                <a:custGeom>
                  <a:avLst/>
                  <a:gdLst>
                    <a:gd name="T0" fmla="*/ 24 w 47"/>
                    <a:gd name="T1" fmla="*/ 90 h 90"/>
                    <a:gd name="T2" fmla="*/ 47 w 47"/>
                    <a:gd name="T3" fmla="*/ 90 h 90"/>
                    <a:gd name="T4" fmla="*/ 47 w 47"/>
                    <a:gd name="T5" fmla="*/ 0 h 90"/>
                    <a:gd name="T6" fmla="*/ 24 w 47"/>
                    <a:gd name="T7" fmla="*/ 0 h 90"/>
                    <a:gd name="T8" fmla="*/ 24 w 47"/>
                    <a:gd name="T9" fmla="*/ 5 h 90"/>
                    <a:gd name="T10" fmla="*/ 42 w 47"/>
                    <a:gd name="T11" fmla="*/ 5 h 90"/>
                    <a:gd name="T12" fmla="*/ 42 w 47"/>
                    <a:gd name="T13" fmla="*/ 23 h 90"/>
                    <a:gd name="T14" fmla="*/ 24 w 47"/>
                    <a:gd name="T15" fmla="*/ 23 h 90"/>
                    <a:gd name="T16" fmla="*/ 24 w 47"/>
                    <a:gd name="T17" fmla="*/ 27 h 90"/>
                    <a:gd name="T18" fmla="*/ 42 w 47"/>
                    <a:gd name="T19" fmla="*/ 27 h 90"/>
                    <a:gd name="T20" fmla="*/ 42 w 47"/>
                    <a:gd name="T21" fmla="*/ 44 h 90"/>
                    <a:gd name="T22" fmla="*/ 24 w 47"/>
                    <a:gd name="T23" fmla="*/ 44 h 90"/>
                    <a:gd name="T24" fmla="*/ 24 w 47"/>
                    <a:gd name="T25" fmla="*/ 51 h 90"/>
                    <a:gd name="T26" fmla="*/ 24 w 47"/>
                    <a:gd name="T27" fmla="*/ 51 h 90"/>
                    <a:gd name="T28" fmla="*/ 29 w 47"/>
                    <a:gd name="T29" fmla="*/ 57 h 90"/>
                    <a:gd name="T30" fmla="*/ 24 w 47"/>
                    <a:gd name="T31" fmla="*/ 62 h 90"/>
                    <a:gd name="T32" fmla="*/ 24 w 47"/>
                    <a:gd name="T33" fmla="*/ 62 h 90"/>
                    <a:gd name="T34" fmla="*/ 24 w 47"/>
                    <a:gd name="T35" fmla="*/ 62 h 90"/>
                    <a:gd name="T36" fmla="*/ 24 w 47"/>
                    <a:gd name="T37" fmla="*/ 71 h 90"/>
                    <a:gd name="T38" fmla="*/ 24 w 47"/>
                    <a:gd name="T39" fmla="*/ 71 h 90"/>
                    <a:gd name="T40" fmla="*/ 29 w 47"/>
                    <a:gd name="T41" fmla="*/ 77 h 90"/>
                    <a:gd name="T42" fmla="*/ 24 w 47"/>
                    <a:gd name="T43" fmla="*/ 82 h 90"/>
                    <a:gd name="T44" fmla="*/ 24 w 47"/>
                    <a:gd name="T45" fmla="*/ 82 h 90"/>
                    <a:gd name="T46" fmla="*/ 24 w 47"/>
                    <a:gd name="T47" fmla="*/ 82 h 90"/>
                    <a:gd name="T48" fmla="*/ 24 w 47"/>
                    <a:gd name="T49" fmla="*/ 90 h 90"/>
                    <a:gd name="T50" fmla="*/ 0 w 47"/>
                    <a:gd name="T51" fmla="*/ 90 h 90"/>
                    <a:gd name="T52" fmla="*/ 24 w 47"/>
                    <a:gd name="T53" fmla="*/ 90 h 90"/>
                    <a:gd name="T54" fmla="*/ 24 w 47"/>
                    <a:gd name="T55" fmla="*/ 82 h 90"/>
                    <a:gd name="T56" fmla="*/ 18 w 47"/>
                    <a:gd name="T57" fmla="*/ 77 h 90"/>
                    <a:gd name="T58" fmla="*/ 24 w 47"/>
                    <a:gd name="T59" fmla="*/ 71 h 90"/>
                    <a:gd name="T60" fmla="*/ 24 w 47"/>
                    <a:gd name="T61" fmla="*/ 62 h 90"/>
                    <a:gd name="T62" fmla="*/ 18 w 47"/>
                    <a:gd name="T63" fmla="*/ 57 h 90"/>
                    <a:gd name="T64" fmla="*/ 24 w 47"/>
                    <a:gd name="T65" fmla="*/ 51 h 90"/>
                    <a:gd name="T66" fmla="*/ 24 w 47"/>
                    <a:gd name="T67" fmla="*/ 44 h 90"/>
                    <a:gd name="T68" fmla="*/ 5 w 47"/>
                    <a:gd name="T69" fmla="*/ 44 h 90"/>
                    <a:gd name="T70" fmla="*/ 5 w 47"/>
                    <a:gd name="T71" fmla="*/ 27 h 90"/>
                    <a:gd name="T72" fmla="*/ 5 w 47"/>
                    <a:gd name="T73" fmla="*/ 27 h 90"/>
                    <a:gd name="T74" fmla="*/ 24 w 47"/>
                    <a:gd name="T75" fmla="*/ 27 h 90"/>
                    <a:gd name="T76" fmla="*/ 24 w 47"/>
                    <a:gd name="T77" fmla="*/ 23 h 90"/>
                    <a:gd name="T78" fmla="*/ 5 w 47"/>
                    <a:gd name="T79" fmla="*/ 23 h 90"/>
                    <a:gd name="T80" fmla="*/ 5 w 47"/>
                    <a:gd name="T81" fmla="*/ 5 h 90"/>
                    <a:gd name="T82" fmla="*/ 5 w 47"/>
                    <a:gd name="T83" fmla="*/ 5 h 90"/>
                    <a:gd name="T84" fmla="*/ 24 w 47"/>
                    <a:gd name="T85" fmla="*/ 5 h 90"/>
                    <a:gd name="T86" fmla="*/ 24 w 47"/>
                    <a:gd name="T87" fmla="*/ 0 h 90"/>
                    <a:gd name="T88" fmla="*/ 0 w 47"/>
                    <a:gd name="T89" fmla="*/ 0 h 90"/>
                    <a:gd name="T90" fmla="*/ 0 w 47"/>
                    <a:gd name="T91" fmla="*/ 90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47" h="90">
                      <a:moveTo>
                        <a:pt x="24" y="90"/>
                      </a:moveTo>
                      <a:cubicBezTo>
                        <a:pt x="47" y="90"/>
                        <a:pt x="47" y="90"/>
                        <a:pt x="47" y="90"/>
                      </a:cubicBezTo>
                      <a:cubicBezTo>
                        <a:pt x="47" y="0"/>
                        <a:pt x="47" y="0"/>
                        <a:pt x="47" y="0"/>
                      </a:cubicBezTo>
                      <a:cubicBezTo>
                        <a:pt x="24" y="0"/>
                        <a:pt x="24" y="0"/>
                        <a:pt x="24" y="0"/>
                      </a:cubicBezTo>
                      <a:cubicBezTo>
                        <a:pt x="24" y="5"/>
                        <a:pt x="24" y="5"/>
                        <a:pt x="24" y="5"/>
                      </a:cubicBezTo>
                      <a:cubicBezTo>
                        <a:pt x="42" y="5"/>
                        <a:pt x="42" y="5"/>
                        <a:pt x="42" y="5"/>
                      </a:cubicBezTo>
                      <a:cubicBezTo>
                        <a:pt x="42" y="23"/>
                        <a:pt x="42" y="23"/>
                        <a:pt x="42" y="23"/>
                      </a:cubicBezTo>
                      <a:cubicBezTo>
                        <a:pt x="24" y="23"/>
                        <a:pt x="24" y="23"/>
                        <a:pt x="24" y="23"/>
                      </a:cubicBezTo>
                      <a:cubicBezTo>
                        <a:pt x="24" y="27"/>
                        <a:pt x="24" y="27"/>
                        <a:pt x="24" y="27"/>
                      </a:cubicBezTo>
                      <a:cubicBezTo>
                        <a:pt x="42" y="27"/>
                        <a:pt x="42" y="27"/>
                        <a:pt x="42" y="27"/>
                      </a:cubicBezTo>
                      <a:cubicBezTo>
                        <a:pt x="42" y="44"/>
                        <a:pt x="42" y="44"/>
                        <a:pt x="42" y="44"/>
                      </a:cubicBezTo>
                      <a:cubicBezTo>
                        <a:pt x="24" y="44"/>
                        <a:pt x="24" y="44"/>
                        <a:pt x="24" y="44"/>
                      </a:cubicBezTo>
                      <a:cubicBezTo>
                        <a:pt x="24" y="51"/>
                        <a:pt x="24" y="51"/>
                        <a:pt x="24" y="51"/>
                      </a:cubicBezTo>
                      <a:cubicBezTo>
                        <a:pt x="24" y="51"/>
                        <a:pt x="24" y="51"/>
                        <a:pt x="24" y="51"/>
                      </a:cubicBezTo>
                      <a:cubicBezTo>
                        <a:pt x="27" y="51"/>
                        <a:pt x="29" y="54"/>
                        <a:pt x="29" y="57"/>
                      </a:cubicBezTo>
                      <a:cubicBezTo>
                        <a:pt x="29" y="60"/>
                        <a:pt x="27" y="62"/>
                        <a:pt x="24" y="62"/>
                      </a:cubicBezTo>
                      <a:cubicBezTo>
                        <a:pt x="24" y="62"/>
                        <a:pt x="24" y="62"/>
                        <a:pt x="24" y="62"/>
                      </a:cubicBezTo>
                      <a:cubicBezTo>
                        <a:pt x="24" y="62"/>
                        <a:pt x="24" y="62"/>
                        <a:pt x="24" y="62"/>
                      </a:cubicBezTo>
                      <a:cubicBezTo>
                        <a:pt x="24" y="71"/>
                        <a:pt x="24" y="71"/>
                        <a:pt x="24" y="71"/>
                      </a:cubicBezTo>
                      <a:cubicBezTo>
                        <a:pt x="24" y="71"/>
                        <a:pt x="24" y="71"/>
                        <a:pt x="24" y="71"/>
                      </a:cubicBezTo>
                      <a:cubicBezTo>
                        <a:pt x="27" y="71"/>
                        <a:pt x="29" y="74"/>
                        <a:pt x="29" y="77"/>
                      </a:cubicBezTo>
                      <a:cubicBezTo>
                        <a:pt x="29" y="80"/>
                        <a:pt x="27" y="82"/>
                        <a:pt x="24" y="82"/>
                      </a:cubicBezTo>
                      <a:cubicBezTo>
                        <a:pt x="24" y="82"/>
                        <a:pt x="24" y="82"/>
                        <a:pt x="24" y="82"/>
                      </a:cubicBezTo>
                      <a:cubicBezTo>
                        <a:pt x="24" y="82"/>
                        <a:pt x="24" y="82"/>
                        <a:pt x="24" y="82"/>
                      </a:cubicBezTo>
                      <a:lnTo>
                        <a:pt x="24" y="90"/>
                      </a:lnTo>
                      <a:close/>
                      <a:moveTo>
                        <a:pt x="0" y="90"/>
                      </a:moveTo>
                      <a:cubicBezTo>
                        <a:pt x="24" y="90"/>
                        <a:pt x="24" y="90"/>
                        <a:pt x="24" y="90"/>
                      </a:cubicBezTo>
                      <a:cubicBezTo>
                        <a:pt x="24" y="82"/>
                        <a:pt x="24" y="82"/>
                        <a:pt x="24" y="82"/>
                      </a:cubicBezTo>
                      <a:cubicBezTo>
                        <a:pt x="21" y="82"/>
                        <a:pt x="18" y="80"/>
                        <a:pt x="18" y="77"/>
                      </a:cubicBezTo>
                      <a:cubicBezTo>
                        <a:pt x="18" y="74"/>
                        <a:pt x="21" y="71"/>
                        <a:pt x="24" y="71"/>
                      </a:cubicBezTo>
                      <a:cubicBezTo>
                        <a:pt x="24" y="62"/>
                        <a:pt x="24" y="62"/>
                        <a:pt x="24" y="62"/>
                      </a:cubicBezTo>
                      <a:cubicBezTo>
                        <a:pt x="21" y="62"/>
                        <a:pt x="18" y="60"/>
                        <a:pt x="18" y="57"/>
                      </a:cubicBezTo>
                      <a:cubicBezTo>
                        <a:pt x="18" y="54"/>
                        <a:pt x="21" y="51"/>
                        <a:pt x="24" y="51"/>
                      </a:cubicBezTo>
                      <a:cubicBezTo>
                        <a:pt x="24" y="44"/>
                        <a:pt x="24" y="44"/>
                        <a:pt x="24" y="44"/>
                      </a:cubicBezTo>
                      <a:cubicBezTo>
                        <a:pt x="5" y="44"/>
                        <a:pt x="5" y="44"/>
                        <a:pt x="5" y="44"/>
                      </a:cubicBezTo>
                      <a:cubicBezTo>
                        <a:pt x="5" y="27"/>
                        <a:pt x="5" y="27"/>
                        <a:pt x="5" y="27"/>
                      </a:cubicBezTo>
                      <a:cubicBezTo>
                        <a:pt x="5" y="27"/>
                        <a:pt x="5" y="27"/>
                        <a:pt x="5" y="27"/>
                      </a:cubicBezTo>
                      <a:cubicBezTo>
                        <a:pt x="24" y="27"/>
                        <a:pt x="24" y="27"/>
                        <a:pt x="24" y="27"/>
                      </a:cubicBezTo>
                      <a:cubicBezTo>
                        <a:pt x="24" y="23"/>
                        <a:pt x="24" y="23"/>
                        <a:pt x="24" y="23"/>
                      </a:cubicBezTo>
                      <a:cubicBezTo>
                        <a:pt x="5" y="23"/>
                        <a:pt x="5" y="23"/>
                        <a:pt x="5" y="23"/>
                      </a:cubicBezTo>
                      <a:cubicBezTo>
                        <a:pt x="5" y="5"/>
                        <a:pt x="5" y="5"/>
                        <a:pt x="5" y="5"/>
                      </a:cubicBezTo>
                      <a:cubicBezTo>
                        <a:pt x="5" y="5"/>
                        <a:pt x="5" y="5"/>
                        <a:pt x="5" y="5"/>
                      </a:cubicBezTo>
                      <a:cubicBezTo>
                        <a:pt x="24" y="5"/>
                        <a:pt x="24" y="5"/>
                        <a:pt x="24" y="5"/>
                      </a:cubicBezTo>
                      <a:cubicBezTo>
                        <a:pt x="24" y="0"/>
                        <a:pt x="24" y="0"/>
                        <a:pt x="24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9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65" name="Freeform: Shape 106"/>
                <p:cNvSpPr/>
                <p:nvPr/>
              </p:nvSpPr>
              <p:spPr bwMode="auto">
                <a:xfrm>
                  <a:off x="6292161" y="3104493"/>
                  <a:ext cx="83328" cy="398259"/>
                </a:xfrm>
                <a:custGeom>
                  <a:avLst/>
                  <a:gdLst>
                    <a:gd name="T0" fmla="*/ 68 w 68"/>
                    <a:gd name="T1" fmla="*/ 307 h 325"/>
                    <a:gd name="T2" fmla="*/ 68 w 68"/>
                    <a:gd name="T3" fmla="*/ 55 h 325"/>
                    <a:gd name="T4" fmla="*/ 0 w 68"/>
                    <a:gd name="T5" fmla="*/ 0 h 325"/>
                    <a:gd name="T6" fmla="*/ 0 w 68"/>
                    <a:gd name="T7" fmla="*/ 325 h 325"/>
                    <a:gd name="T8" fmla="*/ 68 w 68"/>
                    <a:gd name="T9" fmla="*/ 307 h 3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325">
                      <a:moveTo>
                        <a:pt x="68" y="307"/>
                      </a:moveTo>
                      <a:lnTo>
                        <a:pt x="68" y="55"/>
                      </a:lnTo>
                      <a:lnTo>
                        <a:pt x="0" y="0"/>
                      </a:lnTo>
                      <a:lnTo>
                        <a:pt x="0" y="325"/>
                      </a:lnTo>
                      <a:lnTo>
                        <a:pt x="68" y="30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66" name="Rectangle 107"/>
                <p:cNvSpPr/>
                <p:nvPr/>
              </p:nvSpPr>
              <p:spPr bwMode="auto">
                <a:xfrm>
                  <a:off x="6102222" y="3140030"/>
                  <a:ext cx="140922" cy="53918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67" name="Rectangle 108"/>
                <p:cNvSpPr/>
                <p:nvPr/>
              </p:nvSpPr>
              <p:spPr bwMode="auto">
                <a:xfrm>
                  <a:off x="6102222" y="3233161"/>
                  <a:ext cx="140922" cy="52693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68" name="Freeform: Shape 109"/>
                <p:cNvSpPr/>
                <p:nvPr/>
              </p:nvSpPr>
              <p:spPr bwMode="auto">
                <a:xfrm>
                  <a:off x="6300739" y="1872953"/>
                  <a:ext cx="140922" cy="238955"/>
                </a:xfrm>
                <a:custGeom>
                  <a:avLst/>
                  <a:gdLst>
                    <a:gd name="T0" fmla="*/ 0 w 32"/>
                    <a:gd name="T1" fmla="*/ 37 h 54"/>
                    <a:gd name="T2" fmla="*/ 0 w 32"/>
                    <a:gd name="T3" fmla="*/ 45 h 54"/>
                    <a:gd name="T4" fmla="*/ 9 w 32"/>
                    <a:gd name="T5" fmla="*/ 54 h 54"/>
                    <a:gd name="T6" fmla="*/ 23 w 32"/>
                    <a:gd name="T7" fmla="*/ 54 h 54"/>
                    <a:gd name="T8" fmla="*/ 32 w 32"/>
                    <a:gd name="T9" fmla="*/ 45 h 54"/>
                    <a:gd name="T10" fmla="*/ 32 w 32"/>
                    <a:gd name="T11" fmla="*/ 37 h 54"/>
                    <a:gd name="T12" fmla="*/ 20 w 32"/>
                    <a:gd name="T13" fmla="*/ 37 h 54"/>
                    <a:gd name="T14" fmla="*/ 20 w 32"/>
                    <a:gd name="T15" fmla="*/ 30 h 54"/>
                    <a:gd name="T16" fmla="*/ 32 w 32"/>
                    <a:gd name="T17" fmla="*/ 30 h 54"/>
                    <a:gd name="T18" fmla="*/ 32 w 32"/>
                    <a:gd name="T19" fmla="*/ 20 h 54"/>
                    <a:gd name="T20" fmla="*/ 20 w 32"/>
                    <a:gd name="T21" fmla="*/ 20 h 54"/>
                    <a:gd name="T22" fmla="*/ 20 w 32"/>
                    <a:gd name="T23" fmla="*/ 13 h 54"/>
                    <a:gd name="T24" fmla="*/ 32 w 32"/>
                    <a:gd name="T25" fmla="*/ 13 h 54"/>
                    <a:gd name="T26" fmla="*/ 32 w 32"/>
                    <a:gd name="T27" fmla="*/ 9 h 54"/>
                    <a:gd name="T28" fmla="*/ 23 w 32"/>
                    <a:gd name="T29" fmla="*/ 0 h 54"/>
                    <a:gd name="T30" fmla="*/ 9 w 32"/>
                    <a:gd name="T31" fmla="*/ 0 h 54"/>
                    <a:gd name="T32" fmla="*/ 0 w 32"/>
                    <a:gd name="T33" fmla="*/ 9 h 54"/>
                    <a:gd name="T34" fmla="*/ 0 w 32"/>
                    <a:gd name="T35" fmla="*/ 13 h 54"/>
                    <a:gd name="T36" fmla="*/ 11 w 32"/>
                    <a:gd name="T37" fmla="*/ 13 h 54"/>
                    <a:gd name="T38" fmla="*/ 11 w 32"/>
                    <a:gd name="T39" fmla="*/ 20 h 54"/>
                    <a:gd name="T40" fmla="*/ 0 w 32"/>
                    <a:gd name="T41" fmla="*/ 20 h 54"/>
                    <a:gd name="T42" fmla="*/ 0 w 32"/>
                    <a:gd name="T43" fmla="*/ 30 h 54"/>
                    <a:gd name="T44" fmla="*/ 11 w 32"/>
                    <a:gd name="T45" fmla="*/ 30 h 54"/>
                    <a:gd name="T46" fmla="*/ 11 w 32"/>
                    <a:gd name="T47" fmla="*/ 37 h 54"/>
                    <a:gd name="T48" fmla="*/ 0 w 32"/>
                    <a:gd name="T49" fmla="*/ 37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2" h="54">
                      <a:moveTo>
                        <a:pt x="0" y="37"/>
                      </a:moveTo>
                      <a:cubicBezTo>
                        <a:pt x="0" y="45"/>
                        <a:pt x="0" y="45"/>
                        <a:pt x="0" y="45"/>
                      </a:cubicBezTo>
                      <a:cubicBezTo>
                        <a:pt x="0" y="50"/>
                        <a:pt x="4" y="54"/>
                        <a:pt x="9" y="54"/>
                      </a:cubicBezTo>
                      <a:cubicBezTo>
                        <a:pt x="23" y="54"/>
                        <a:pt x="23" y="54"/>
                        <a:pt x="23" y="54"/>
                      </a:cubicBezTo>
                      <a:cubicBezTo>
                        <a:pt x="28" y="54"/>
                        <a:pt x="32" y="50"/>
                        <a:pt x="32" y="45"/>
                      </a:cubicBezTo>
                      <a:cubicBezTo>
                        <a:pt x="32" y="37"/>
                        <a:pt x="32" y="37"/>
                        <a:pt x="32" y="37"/>
                      </a:cubicBezTo>
                      <a:cubicBezTo>
                        <a:pt x="20" y="37"/>
                        <a:pt x="20" y="37"/>
                        <a:pt x="20" y="37"/>
                      </a:cubicBezTo>
                      <a:cubicBezTo>
                        <a:pt x="20" y="30"/>
                        <a:pt x="20" y="30"/>
                        <a:pt x="20" y="30"/>
                      </a:cubicBezTo>
                      <a:cubicBezTo>
                        <a:pt x="32" y="30"/>
                        <a:pt x="32" y="30"/>
                        <a:pt x="32" y="30"/>
                      </a:cubicBezTo>
                      <a:cubicBezTo>
                        <a:pt x="32" y="20"/>
                        <a:pt x="32" y="20"/>
                        <a:pt x="32" y="20"/>
                      </a:cubicBezTo>
                      <a:cubicBezTo>
                        <a:pt x="20" y="20"/>
                        <a:pt x="20" y="20"/>
                        <a:pt x="20" y="20"/>
                      </a:cubicBezTo>
                      <a:cubicBezTo>
                        <a:pt x="20" y="13"/>
                        <a:pt x="20" y="13"/>
                        <a:pt x="20" y="13"/>
                      </a:cubicBezTo>
                      <a:cubicBezTo>
                        <a:pt x="32" y="13"/>
                        <a:pt x="32" y="13"/>
                        <a:pt x="32" y="13"/>
                      </a:cubicBezTo>
                      <a:cubicBezTo>
                        <a:pt x="32" y="9"/>
                        <a:pt x="32" y="9"/>
                        <a:pt x="32" y="9"/>
                      </a:cubicBezTo>
                      <a:cubicBezTo>
                        <a:pt x="32" y="4"/>
                        <a:pt x="28" y="0"/>
                        <a:pt x="23" y="0"/>
                      </a:cubicBez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4" y="0"/>
                        <a:pt x="0" y="4"/>
                        <a:pt x="0" y="9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11" y="13"/>
                        <a:pt x="11" y="13"/>
                        <a:pt x="11" y="13"/>
                      </a:cubicBezTo>
                      <a:cubicBezTo>
                        <a:pt x="11" y="20"/>
                        <a:pt x="11" y="20"/>
                        <a:pt x="11" y="20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0" y="30"/>
                        <a:pt x="0" y="30"/>
                        <a:pt x="0" y="30"/>
                      </a:cubicBezTo>
                      <a:cubicBezTo>
                        <a:pt x="11" y="30"/>
                        <a:pt x="11" y="30"/>
                        <a:pt x="11" y="30"/>
                      </a:cubicBezTo>
                      <a:cubicBezTo>
                        <a:pt x="11" y="37"/>
                        <a:pt x="11" y="37"/>
                        <a:pt x="11" y="37"/>
                      </a:cubicBezTo>
                      <a:lnTo>
                        <a:pt x="0" y="3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69" name="Rectangle 110"/>
                <p:cNvSpPr/>
                <p:nvPr/>
              </p:nvSpPr>
              <p:spPr bwMode="auto">
                <a:xfrm>
                  <a:off x="4202833" y="680626"/>
                  <a:ext cx="44115" cy="101709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70" name="Rectangle 111"/>
                <p:cNvSpPr/>
                <p:nvPr/>
              </p:nvSpPr>
              <p:spPr bwMode="auto">
                <a:xfrm>
                  <a:off x="4202833" y="835028"/>
                  <a:ext cx="44115" cy="181361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71" name="Rectangle 112"/>
                <p:cNvSpPr/>
                <p:nvPr/>
              </p:nvSpPr>
              <p:spPr bwMode="auto">
                <a:xfrm>
                  <a:off x="4092546" y="680626"/>
                  <a:ext cx="49017" cy="185037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72" name="Rectangle 113"/>
                <p:cNvSpPr/>
                <p:nvPr/>
              </p:nvSpPr>
              <p:spPr bwMode="auto">
                <a:xfrm>
                  <a:off x="4092546" y="923258"/>
                  <a:ext cx="49017" cy="93131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73" name="Rectangle 114"/>
                <p:cNvSpPr/>
                <p:nvPr/>
              </p:nvSpPr>
              <p:spPr bwMode="auto">
                <a:xfrm>
                  <a:off x="3987160" y="680626"/>
                  <a:ext cx="44115" cy="30635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74" name="Rectangle 115"/>
                <p:cNvSpPr/>
                <p:nvPr/>
              </p:nvSpPr>
              <p:spPr bwMode="auto">
                <a:xfrm>
                  <a:off x="3987160" y="763954"/>
                  <a:ext cx="44115" cy="252435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75" name="Freeform: Shape 116"/>
                <p:cNvSpPr/>
                <p:nvPr/>
              </p:nvSpPr>
              <p:spPr bwMode="auto">
                <a:xfrm>
                  <a:off x="3968779" y="719840"/>
                  <a:ext cx="79652" cy="35537"/>
                </a:xfrm>
                <a:custGeom>
                  <a:avLst/>
                  <a:gdLst>
                    <a:gd name="T0" fmla="*/ 0 w 65"/>
                    <a:gd name="T1" fmla="*/ 0 h 29"/>
                    <a:gd name="T2" fmla="*/ 0 w 65"/>
                    <a:gd name="T3" fmla="*/ 29 h 29"/>
                    <a:gd name="T4" fmla="*/ 15 w 65"/>
                    <a:gd name="T5" fmla="*/ 29 h 29"/>
                    <a:gd name="T6" fmla="*/ 51 w 65"/>
                    <a:gd name="T7" fmla="*/ 29 h 29"/>
                    <a:gd name="T8" fmla="*/ 65 w 65"/>
                    <a:gd name="T9" fmla="*/ 29 h 29"/>
                    <a:gd name="T10" fmla="*/ 65 w 65"/>
                    <a:gd name="T11" fmla="*/ 0 h 29"/>
                    <a:gd name="T12" fmla="*/ 51 w 65"/>
                    <a:gd name="T13" fmla="*/ 0 h 29"/>
                    <a:gd name="T14" fmla="*/ 15 w 65"/>
                    <a:gd name="T15" fmla="*/ 0 h 29"/>
                    <a:gd name="T16" fmla="*/ 0 w 65"/>
                    <a:gd name="T17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5" h="29">
                      <a:moveTo>
                        <a:pt x="0" y="0"/>
                      </a:moveTo>
                      <a:lnTo>
                        <a:pt x="0" y="29"/>
                      </a:lnTo>
                      <a:lnTo>
                        <a:pt x="15" y="29"/>
                      </a:lnTo>
                      <a:lnTo>
                        <a:pt x="51" y="29"/>
                      </a:lnTo>
                      <a:lnTo>
                        <a:pt x="65" y="29"/>
                      </a:lnTo>
                      <a:lnTo>
                        <a:pt x="65" y="0"/>
                      </a:lnTo>
                      <a:lnTo>
                        <a:pt x="51" y="0"/>
                      </a:lnTo>
                      <a:lnTo>
                        <a:pt x="1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76" name="Freeform: Shape 117"/>
                <p:cNvSpPr/>
                <p:nvPr/>
              </p:nvSpPr>
              <p:spPr bwMode="auto">
                <a:xfrm>
                  <a:off x="4075390" y="874242"/>
                  <a:ext cx="83328" cy="35537"/>
                </a:xfrm>
                <a:custGeom>
                  <a:avLst/>
                  <a:gdLst>
                    <a:gd name="T0" fmla="*/ 0 w 68"/>
                    <a:gd name="T1" fmla="*/ 0 h 29"/>
                    <a:gd name="T2" fmla="*/ 0 w 68"/>
                    <a:gd name="T3" fmla="*/ 29 h 29"/>
                    <a:gd name="T4" fmla="*/ 14 w 68"/>
                    <a:gd name="T5" fmla="*/ 29 h 29"/>
                    <a:gd name="T6" fmla="*/ 54 w 68"/>
                    <a:gd name="T7" fmla="*/ 29 h 29"/>
                    <a:gd name="T8" fmla="*/ 68 w 68"/>
                    <a:gd name="T9" fmla="*/ 29 h 29"/>
                    <a:gd name="T10" fmla="*/ 68 w 68"/>
                    <a:gd name="T11" fmla="*/ 0 h 29"/>
                    <a:gd name="T12" fmla="*/ 54 w 68"/>
                    <a:gd name="T13" fmla="*/ 0 h 29"/>
                    <a:gd name="T14" fmla="*/ 14 w 68"/>
                    <a:gd name="T15" fmla="*/ 0 h 29"/>
                    <a:gd name="T16" fmla="*/ 0 w 68"/>
                    <a:gd name="T17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8" h="29">
                      <a:moveTo>
                        <a:pt x="0" y="0"/>
                      </a:moveTo>
                      <a:lnTo>
                        <a:pt x="0" y="29"/>
                      </a:lnTo>
                      <a:lnTo>
                        <a:pt x="14" y="29"/>
                      </a:lnTo>
                      <a:lnTo>
                        <a:pt x="54" y="29"/>
                      </a:lnTo>
                      <a:lnTo>
                        <a:pt x="68" y="29"/>
                      </a:lnTo>
                      <a:lnTo>
                        <a:pt x="68" y="0"/>
                      </a:lnTo>
                      <a:lnTo>
                        <a:pt x="54" y="0"/>
                      </a:lnTo>
                      <a:lnTo>
                        <a:pt x="1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77" name="Freeform: Shape 118"/>
                <p:cNvSpPr/>
                <p:nvPr/>
              </p:nvSpPr>
              <p:spPr bwMode="auto">
                <a:xfrm>
                  <a:off x="4185677" y="790914"/>
                  <a:ext cx="83328" cy="35537"/>
                </a:xfrm>
                <a:custGeom>
                  <a:avLst/>
                  <a:gdLst>
                    <a:gd name="T0" fmla="*/ 14 w 68"/>
                    <a:gd name="T1" fmla="*/ 0 h 29"/>
                    <a:gd name="T2" fmla="*/ 0 w 68"/>
                    <a:gd name="T3" fmla="*/ 0 h 29"/>
                    <a:gd name="T4" fmla="*/ 0 w 68"/>
                    <a:gd name="T5" fmla="*/ 29 h 29"/>
                    <a:gd name="T6" fmla="*/ 14 w 68"/>
                    <a:gd name="T7" fmla="*/ 29 h 29"/>
                    <a:gd name="T8" fmla="*/ 50 w 68"/>
                    <a:gd name="T9" fmla="*/ 29 h 29"/>
                    <a:gd name="T10" fmla="*/ 68 w 68"/>
                    <a:gd name="T11" fmla="*/ 29 h 29"/>
                    <a:gd name="T12" fmla="*/ 68 w 68"/>
                    <a:gd name="T13" fmla="*/ 0 h 29"/>
                    <a:gd name="T14" fmla="*/ 50 w 68"/>
                    <a:gd name="T15" fmla="*/ 0 h 29"/>
                    <a:gd name="T16" fmla="*/ 14 w 68"/>
                    <a:gd name="T17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8" h="29">
                      <a:moveTo>
                        <a:pt x="14" y="0"/>
                      </a:moveTo>
                      <a:lnTo>
                        <a:pt x="0" y="0"/>
                      </a:lnTo>
                      <a:lnTo>
                        <a:pt x="0" y="29"/>
                      </a:lnTo>
                      <a:lnTo>
                        <a:pt x="14" y="29"/>
                      </a:lnTo>
                      <a:lnTo>
                        <a:pt x="50" y="29"/>
                      </a:lnTo>
                      <a:lnTo>
                        <a:pt x="68" y="29"/>
                      </a:lnTo>
                      <a:lnTo>
                        <a:pt x="68" y="0"/>
                      </a:lnTo>
                      <a:lnTo>
                        <a:pt x="50" y="0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78" name="Freeform: Shape 119"/>
                <p:cNvSpPr/>
                <p:nvPr/>
              </p:nvSpPr>
              <p:spPr bwMode="auto">
                <a:xfrm>
                  <a:off x="4335177" y="623032"/>
                  <a:ext cx="442374" cy="344341"/>
                </a:xfrm>
                <a:custGeom>
                  <a:avLst/>
                  <a:gdLst>
                    <a:gd name="T0" fmla="*/ 89 w 100"/>
                    <a:gd name="T1" fmla="*/ 17 h 78"/>
                    <a:gd name="T2" fmla="*/ 81 w 100"/>
                    <a:gd name="T3" fmla="*/ 18 h 78"/>
                    <a:gd name="T4" fmla="*/ 81 w 100"/>
                    <a:gd name="T5" fmla="*/ 22 h 78"/>
                    <a:gd name="T6" fmla="*/ 91 w 100"/>
                    <a:gd name="T7" fmla="*/ 44 h 78"/>
                    <a:gd name="T8" fmla="*/ 91 w 100"/>
                    <a:gd name="T9" fmla="*/ 55 h 78"/>
                    <a:gd name="T10" fmla="*/ 81 w 100"/>
                    <a:gd name="T11" fmla="*/ 78 h 78"/>
                    <a:gd name="T12" fmla="*/ 100 w 100"/>
                    <a:gd name="T13" fmla="*/ 74 h 78"/>
                    <a:gd name="T14" fmla="*/ 100 w 100"/>
                    <a:gd name="T15" fmla="*/ 28 h 78"/>
                    <a:gd name="T16" fmla="*/ 80 w 100"/>
                    <a:gd name="T17" fmla="*/ 0 h 78"/>
                    <a:gd name="T18" fmla="*/ 50 w 100"/>
                    <a:gd name="T19" fmla="*/ 6 h 78"/>
                    <a:gd name="T20" fmla="*/ 81 w 100"/>
                    <a:gd name="T21" fmla="*/ 18 h 78"/>
                    <a:gd name="T22" fmla="*/ 50 w 100"/>
                    <a:gd name="T23" fmla="*/ 63 h 78"/>
                    <a:gd name="T24" fmla="*/ 76 w 100"/>
                    <a:gd name="T25" fmla="*/ 74 h 78"/>
                    <a:gd name="T26" fmla="*/ 81 w 100"/>
                    <a:gd name="T27" fmla="*/ 78 h 78"/>
                    <a:gd name="T28" fmla="*/ 71 w 100"/>
                    <a:gd name="T29" fmla="*/ 55 h 78"/>
                    <a:gd name="T30" fmla="*/ 81 w 100"/>
                    <a:gd name="T31" fmla="*/ 44 h 78"/>
                    <a:gd name="T32" fmla="*/ 50 w 100"/>
                    <a:gd name="T33" fmla="*/ 22 h 78"/>
                    <a:gd name="T34" fmla="*/ 50 w 100"/>
                    <a:gd name="T35" fmla="*/ 0 h 78"/>
                    <a:gd name="T36" fmla="*/ 19 w 100"/>
                    <a:gd name="T37" fmla="*/ 1 h 78"/>
                    <a:gd name="T38" fmla="*/ 25 w 100"/>
                    <a:gd name="T39" fmla="*/ 6 h 78"/>
                    <a:gd name="T40" fmla="*/ 50 w 100"/>
                    <a:gd name="T41" fmla="*/ 6 h 78"/>
                    <a:gd name="T42" fmla="*/ 19 w 100"/>
                    <a:gd name="T43" fmla="*/ 78 h 78"/>
                    <a:gd name="T44" fmla="*/ 24 w 100"/>
                    <a:gd name="T45" fmla="*/ 74 h 78"/>
                    <a:gd name="T46" fmla="*/ 50 w 100"/>
                    <a:gd name="T47" fmla="*/ 63 h 78"/>
                    <a:gd name="T48" fmla="*/ 19 w 100"/>
                    <a:gd name="T49" fmla="*/ 22 h 78"/>
                    <a:gd name="T50" fmla="*/ 29 w 100"/>
                    <a:gd name="T51" fmla="*/ 44 h 78"/>
                    <a:gd name="T52" fmla="*/ 29 w 100"/>
                    <a:gd name="T53" fmla="*/ 55 h 78"/>
                    <a:gd name="T54" fmla="*/ 19 w 100"/>
                    <a:gd name="T55" fmla="*/ 78 h 78"/>
                    <a:gd name="T56" fmla="*/ 10 w 100"/>
                    <a:gd name="T57" fmla="*/ 17 h 78"/>
                    <a:gd name="T58" fmla="*/ 0 w 100"/>
                    <a:gd name="T59" fmla="*/ 60 h 78"/>
                    <a:gd name="T60" fmla="*/ 0 w 100"/>
                    <a:gd name="T61" fmla="*/ 74 h 78"/>
                    <a:gd name="T62" fmla="*/ 19 w 100"/>
                    <a:gd name="T63" fmla="*/ 78 h 78"/>
                    <a:gd name="T64" fmla="*/ 9 w 100"/>
                    <a:gd name="T65" fmla="*/ 55 h 78"/>
                    <a:gd name="T66" fmla="*/ 19 w 100"/>
                    <a:gd name="T67" fmla="*/ 44 h 78"/>
                    <a:gd name="T68" fmla="*/ 17 w 100"/>
                    <a:gd name="T69" fmla="*/ 22 h 78"/>
                    <a:gd name="T70" fmla="*/ 19 w 100"/>
                    <a:gd name="T71" fmla="*/ 1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100" h="78">
                      <a:moveTo>
                        <a:pt x="100" y="28"/>
                      </a:moveTo>
                      <a:cubicBezTo>
                        <a:pt x="89" y="17"/>
                        <a:pt x="89" y="17"/>
                        <a:pt x="89" y="17"/>
                      </a:cubicBezTo>
                      <a:cubicBezTo>
                        <a:pt x="81" y="1"/>
                        <a:pt x="81" y="1"/>
                        <a:pt x="81" y="1"/>
                      </a:cubicBezTo>
                      <a:cubicBezTo>
                        <a:pt x="81" y="18"/>
                        <a:pt x="81" y="18"/>
                        <a:pt x="81" y="18"/>
                      </a:cubicBezTo>
                      <a:cubicBezTo>
                        <a:pt x="83" y="22"/>
                        <a:pt x="83" y="22"/>
                        <a:pt x="83" y="22"/>
                      </a:cubicBezTo>
                      <a:cubicBezTo>
                        <a:pt x="81" y="22"/>
                        <a:pt x="81" y="22"/>
                        <a:pt x="81" y="22"/>
                      </a:cubicBezTo>
                      <a:cubicBezTo>
                        <a:pt x="81" y="44"/>
                        <a:pt x="81" y="44"/>
                        <a:pt x="81" y="44"/>
                      </a:cubicBezTo>
                      <a:cubicBezTo>
                        <a:pt x="91" y="44"/>
                        <a:pt x="91" y="44"/>
                        <a:pt x="91" y="44"/>
                      </a:cubicBezTo>
                      <a:cubicBezTo>
                        <a:pt x="91" y="55"/>
                        <a:pt x="91" y="55"/>
                        <a:pt x="91" y="55"/>
                      </a:cubicBezTo>
                      <a:cubicBezTo>
                        <a:pt x="91" y="55"/>
                        <a:pt x="91" y="55"/>
                        <a:pt x="91" y="55"/>
                      </a:cubicBezTo>
                      <a:cubicBezTo>
                        <a:pt x="81" y="55"/>
                        <a:pt x="81" y="55"/>
                        <a:pt x="81" y="55"/>
                      </a:cubicBezTo>
                      <a:cubicBezTo>
                        <a:pt x="81" y="78"/>
                        <a:pt x="81" y="78"/>
                        <a:pt x="81" y="78"/>
                      </a:cubicBezTo>
                      <a:cubicBezTo>
                        <a:pt x="95" y="78"/>
                        <a:pt x="95" y="78"/>
                        <a:pt x="95" y="78"/>
                      </a:cubicBezTo>
                      <a:cubicBezTo>
                        <a:pt x="97" y="78"/>
                        <a:pt x="100" y="76"/>
                        <a:pt x="100" y="74"/>
                      </a:cubicBezTo>
                      <a:cubicBezTo>
                        <a:pt x="100" y="63"/>
                        <a:pt x="100" y="63"/>
                        <a:pt x="100" y="63"/>
                      </a:cubicBezTo>
                      <a:lnTo>
                        <a:pt x="100" y="28"/>
                      </a:lnTo>
                      <a:close/>
                      <a:moveTo>
                        <a:pt x="81" y="1"/>
                      </a:moveTo>
                      <a:cubicBezTo>
                        <a:pt x="80" y="0"/>
                        <a:pt x="80" y="0"/>
                        <a:pt x="80" y="0"/>
                      </a:cubicBezTo>
                      <a:cubicBezTo>
                        <a:pt x="50" y="0"/>
                        <a:pt x="50" y="0"/>
                        <a:pt x="50" y="0"/>
                      </a:cubicBezTo>
                      <a:cubicBezTo>
                        <a:pt x="50" y="6"/>
                        <a:pt x="50" y="6"/>
                        <a:pt x="50" y="6"/>
                      </a:cubicBezTo>
                      <a:cubicBezTo>
                        <a:pt x="75" y="6"/>
                        <a:pt x="75" y="6"/>
                        <a:pt x="75" y="6"/>
                      </a:cubicBezTo>
                      <a:cubicBezTo>
                        <a:pt x="81" y="18"/>
                        <a:pt x="81" y="18"/>
                        <a:pt x="81" y="18"/>
                      </a:cubicBezTo>
                      <a:cubicBezTo>
                        <a:pt x="81" y="1"/>
                        <a:pt x="81" y="1"/>
                        <a:pt x="81" y="1"/>
                      </a:cubicBezTo>
                      <a:close/>
                      <a:moveTo>
                        <a:pt x="50" y="63"/>
                      </a:moveTo>
                      <a:cubicBezTo>
                        <a:pt x="76" y="63"/>
                        <a:pt x="76" y="63"/>
                        <a:pt x="76" y="63"/>
                      </a:cubicBezTo>
                      <a:cubicBezTo>
                        <a:pt x="76" y="74"/>
                        <a:pt x="76" y="74"/>
                        <a:pt x="76" y="74"/>
                      </a:cubicBezTo>
                      <a:cubicBezTo>
                        <a:pt x="76" y="76"/>
                        <a:pt x="78" y="78"/>
                        <a:pt x="80" y="78"/>
                      </a:cubicBezTo>
                      <a:cubicBezTo>
                        <a:pt x="81" y="78"/>
                        <a:pt x="81" y="78"/>
                        <a:pt x="81" y="78"/>
                      </a:cubicBezTo>
                      <a:cubicBezTo>
                        <a:pt x="81" y="55"/>
                        <a:pt x="81" y="55"/>
                        <a:pt x="81" y="55"/>
                      </a:cubicBezTo>
                      <a:cubicBezTo>
                        <a:pt x="71" y="55"/>
                        <a:pt x="71" y="55"/>
                        <a:pt x="71" y="55"/>
                      </a:cubicBezTo>
                      <a:cubicBezTo>
                        <a:pt x="71" y="44"/>
                        <a:pt x="71" y="44"/>
                        <a:pt x="71" y="44"/>
                      </a:cubicBezTo>
                      <a:cubicBezTo>
                        <a:pt x="81" y="44"/>
                        <a:pt x="81" y="44"/>
                        <a:pt x="81" y="44"/>
                      </a:cubicBezTo>
                      <a:cubicBezTo>
                        <a:pt x="81" y="22"/>
                        <a:pt x="81" y="22"/>
                        <a:pt x="81" y="22"/>
                      </a:cubicBezTo>
                      <a:cubicBezTo>
                        <a:pt x="50" y="22"/>
                        <a:pt x="50" y="22"/>
                        <a:pt x="50" y="22"/>
                      </a:cubicBezTo>
                      <a:lnTo>
                        <a:pt x="50" y="63"/>
                      </a:lnTo>
                      <a:close/>
                      <a:moveTo>
                        <a:pt x="50" y="0"/>
                      </a:moveTo>
                      <a:cubicBezTo>
                        <a:pt x="20" y="0"/>
                        <a:pt x="20" y="0"/>
                        <a:pt x="20" y="0"/>
                      </a:cubicBezTo>
                      <a:cubicBezTo>
                        <a:pt x="19" y="1"/>
                        <a:pt x="19" y="1"/>
                        <a:pt x="19" y="1"/>
                      </a:cubicBezTo>
                      <a:cubicBezTo>
                        <a:pt x="19" y="18"/>
                        <a:pt x="19" y="18"/>
                        <a:pt x="19" y="18"/>
                      </a:cubicBezTo>
                      <a:cubicBezTo>
                        <a:pt x="25" y="6"/>
                        <a:pt x="25" y="6"/>
                        <a:pt x="25" y="6"/>
                      </a:cubicBezTo>
                      <a:cubicBezTo>
                        <a:pt x="25" y="6"/>
                        <a:pt x="25" y="6"/>
                        <a:pt x="25" y="6"/>
                      </a:cubicBezTo>
                      <a:cubicBezTo>
                        <a:pt x="50" y="6"/>
                        <a:pt x="50" y="6"/>
                        <a:pt x="50" y="6"/>
                      </a:cubicBezTo>
                      <a:cubicBezTo>
                        <a:pt x="50" y="0"/>
                        <a:pt x="50" y="0"/>
                        <a:pt x="50" y="0"/>
                      </a:cubicBezTo>
                      <a:close/>
                      <a:moveTo>
                        <a:pt x="19" y="78"/>
                      </a:moveTo>
                      <a:cubicBezTo>
                        <a:pt x="19" y="78"/>
                        <a:pt x="19" y="78"/>
                        <a:pt x="19" y="78"/>
                      </a:cubicBezTo>
                      <a:cubicBezTo>
                        <a:pt x="22" y="78"/>
                        <a:pt x="24" y="76"/>
                        <a:pt x="24" y="74"/>
                      </a:cubicBezTo>
                      <a:cubicBezTo>
                        <a:pt x="24" y="63"/>
                        <a:pt x="24" y="63"/>
                        <a:pt x="24" y="63"/>
                      </a:cubicBezTo>
                      <a:cubicBezTo>
                        <a:pt x="50" y="63"/>
                        <a:pt x="50" y="63"/>
                        <a:pt x="50" y="63"/>
                      </a:cubicBezTo>
                      <a:cubicBezTo>
                        <a:pt x="50" y="22"/>
                        <a:pt x="50" y="22"/>
                        <a:pt x="50" y="22"/>
                      </a:cubicBezTo>
                      <a:cubicBezTo>
                        <a:pt x="19" y="22"/>
                        <a:pt x="19" y="22"/>
                        <a:pt x="19" y="22"/>
                      </a:cubicBezTo>
                      <a:cubicBezTo>
                        <a:pt x="19" y="44"/>
                        <a:pt x="19" y="44"/>
                        <a:pt x="19" y="44"/>
                      </a:cubicBezTo>
                      <a:cubicBezTo>
                        <a:pt x="29" y="44"/>
                        <a:pt x="29" y="44"/>
                        <a:pt x="29" y="44"/>
                      </a:cubicBezTo>
                      <a:cubicBezTo>
                        <a:pt x="29" y="55"/>
                        <a:pt x="29" y="55"/>
                        <a:pt x="29" y="55"/>
                      </a:cubicBezTo>
                      <a:cubicBezTo>
                        <a:pt x="29" y="55"/>
                        <a:pt x="29" y="55"/>
                        <a:pt x="29" y="55"/>
                      </a:cubicBezTo>
                      <a:cubicBezTo>
                        <a:pt x="19" y="55"/>
                        <a:pt x="19" y="55"/>
                        <a:pt x="19" y="55"/>
                      </a:cubicBezTo>
                      <a:lnTo>
                        <a:pt x="19" y="78"/>
                      </a:lnTo>
                      <a:close/>
                      <a:moveTo>
                        <a:pt x="19" y="1"/>
                      </a:moveTo>
                      <a:cubicBezTo>
                        <a:pt x="10" y="17"/>
                        <a:pt x="10" y="17"/>
                        <a:pt x="10" y="17"/>
                      </a:cubicBezTo>
                      <a:cubicBezTo>
                        <a:pt x="0" y="28"/>
                        <a:pt x="0" y="28"/>
                        <a:pt x="0" y="28"/>
                      </a:cubicBezTo>
                      <a:cubicBezTo>
                        <a:pt x="0" y="60"/>
                        <a:pt x="0" y="60"/>
                        <a:pt x="0" y="60"/>
                      </a:cubicBezTo>
                      <a:cubicBezTo>
                        <a:pt x="0" y="63"/>
                        <a:pt x="0" y="63"/>
                        <a:pt x="0" y="63"/>
                      </a:cubicBezTo>
                      <a:cubicBezTo>
                        <a:pt x="0" y="74"/>
                        <a:pt x="0" y="74"/>
                        <a:pt x="0" y="74"/>
                      </a:cubicBezTo>
                      <a:cubicBezTo>
                        <a:pt x="0" y="76"/>
                        <a:pt x="2" y="78"/>
                        <a:pt x="5" y="78"/>
                      </a:cubicBezTo>
                      <a:cubicBezTo>
                        <a:pt x="19" y="78"/>
                        <a:pt x="19" y="78"/>
                        <a:pt x="19" y="78"/>
                      </a:cubicBezTo>
                      <a:cubicBezTo>
                        <a:pt x="19" y="55"/>
                        <a:pt x="19" y="55"/>
                        <a:pt x="19" y="55"/>
                      </a:cubicBezTo>
                      <a:cubicBezTo>
                        <a:pt x="9" y="55"/>
                        <a:pt x="9" y="55"/>
                        <a:pt x="9" y="55"/>
                      </a:cubicBezTo>
                      <a:cubicBezTo>
                        <a:pt x="9" y="44"/>
                        <a:pt x="9" y="44"/>
                        <a:pt x="9" y="44"/>
                      </a:cubicBezTo>
                      <a:cubicBezTo>
                        <a:pt x="19" y="44"/>
                        <a:pt x="19" y="44"/>
                        <a:pt x="19" y="44"/>
                      </a:cubicBezTo>
                      <a:cubicBezTo>
                        <a:pt x="19" y="22"/>
                        <a:pt x="19" y="22"/>
                        <a:pt x="19" y="22"/>
                      </a:cubicBezTo>
                      <a:cubicBezTo>
                        <a:pt x="17" y="22"/>
                        <a:pt x="17" y="22"/>
                        <a:pt x="17" y="22"/>
                      </a:cubicBezTo>
                      <a:cubicBezTo>
                        <a:pt x="19" y="18"/>
                        <a:pt x="19" y="18"/>
                        <a:pt x="19" y="18"/>
                      </a:cubicBezTo>
                      <a:lnTo>
                        <a:pt x="19" y="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79" name="Freeform: Shape 120"/>
                <p:cNvSpPr/>
                <p:nvPr/>
              </p:nvSpPr>
              <p:spPr bwMode="auto">
                <a:xfrm>
                  <a:off x="2913699" y="3453735"/>
                  <a:ext cx="374976" cy="379878"/>
                </a:xfrm>
                <a:custGeom>
                  <a:avLst/>
                  <a:gdLst>
                    <a:gd name="T0" fmla="*/ 64 w 85"/>
                    <a:gd name="T1" fmla="*/ 80 h 86"/>
                    <a:gd name="T2" fmla="*/ 79 w 85"/>
                    <a:gd name="T3" fmla="*/ 64 h 86"/>
                    <a:gd name="T4" fmla="*/ 84 w 85"/>
                    <a:gd name="T5" fmla="*/ 52 h 86"/>
                    <a:gd name="T6" fmla="*/ 84 w 85"/>
                    <a:gd name="T7" fmla="*/ 34 h 86"/>
                    <a:gd name="T8" fmla="*/ 79 w 85"/>
                    <a:gd name="T9" fmla="*/ 22 h 86"/>
                    <a:gd name="T10" fmla="*/ 64 w 85"/>
                    <a:gd name="T11" fmla="*/ 6 h 86"/>
                    <a:gd name="T12" fmla="*/ 58 w 85"/>
                    <a:gd name="T13" fmla="*/ 3 h 86"/>
                    <a:gd name="T14" fmla="*/ 45 w 85"/>
                    <a:gd name="T15" fmla="*/ 0 h 86"/>
                    <a:gd name="T16" fmla="*/ 47 w 85"/>
                    <a:gd name="T17" fmla="*/ 5 h 86"/>
                    <a:gd name="T18" fmla="*/ 53 w 85"/>
                    <a:gd name="T19" fmla="*/ 5 h 86"/>
                    <a:gd name="T20" fmla="*/ 57 w 85"/>
                    <a:gd name="T21" fmla="*/ 6 h 86"/>
                    <a:gd name="T22" fmla="*/ 56 w 85"/>
                    <a:gd name="T23" fmla="*/ 7 h 86"/>
                    <a:gd name="T24" fmla="*/ 49 w 85"/>
                    <a:gd name="T25" fmla="*/ 9 h 86"/>
                    <a:gd name="T26" fmla="*/ 50 w 85"/>
                    <a:gd name="T27" fmla="*/ 14 h 86"/>
                    <a:gd name="T28" fmla="*/ 54 w 85"/>
                    <a:gd name="T29" fmla="*/ 17 h 86"/>
                    <a:gd name="T30" fmla="*/ 60 w 85"/>
                    <a:gd name="T31" fmla="*/ 9 h 86"/>
                    <a:gd name="T32" fmla="*/ 65 w 85"/>
                    <a:gd name="T33" fmla="*/ 10 h 86"/>
                    <a:gd name="T34" fmla="*/ 68 w 85"/>
                    <a:gd name="T35" fmla="*/ 12 h 86"/>
                    <a:gd name="T36" fmla="*/ 70 w 85"/>
                    <a:gd name="T37" fmla="*/ 18 h 86"/>
                    <a:gd name="T38" fmla="*/ 69 w 85"/>
                    <a:gd name="T39" fmla="*/ 21 h 86"/>
                    <a:gd name="T40" fmla="*/ 67 w 85"/>
                    <a:gd name="T41" fmla="*/ 19 h 86"/>
                    <a:gd name="T42" fmla="*/ 61 w 85"/>
                    <a:gd name="T43" fmla="*/ 19 h 86"/>
                    <a:gd name="T44" fmla="*/ 65 w 85"/>
                    <a:gd name="T45" fmla="*/ 21 h 86"/>
                    <a:gd name="T46" fmla="*/ 56 w 85"/>
                    <a:gd name="T47" fmla="*/ 25 h 86"/>
                    <a:gd name="T48" fmla="*/ 52 w 85"/>
                    <a:gd name="T49" fmla="*/ 28 h 86"/>
                    <a:gd name="T50" fmla="*/ 46 w 85"/>
                    <a:gd name="T51" fmla="*/ 33 h 86"/>
                    <a:gd name="T52" fmla="*/ 49 w 85"/>
                    <a:gd name="T53" fmla="*/ 51 h 86"/>
                    <a:gd name="T54" fmla="*/ 54 w 85"/>
                    <a:gd name="T55" fmla="*/ 52 h 86"/>
                    <a:gd name="T56" fmla="*/ 59 w 85"/>
                    <a:gd name="T57" fmla="*/ 54 h 86"/>
                    <a:gd name="T58" fmla="*/ 66 w 85"/>
                    <a:gd name="T59" fmla="*/ 58 h 86"/>
                    <a:gd name="T60" fmla="*/ 71 w 85"/>
                    <a:gd name="T61" fmla="*/ 62 h 86"/>
                    <a:gd name="T62" fmla="*/ 77 w 85"/>
                    <a:gd name="T63" fmla="*/ 64 h 86"/>
                    <a:gd name="T64" fmla="*/ 49 w 85"/>
                    <a:gd name="T65" fmla="*/ 75 h 86"/>
                    <a:gd name="T66" fmla="*/ 0 w 85"/>
                    <a:gd name="T67" fmla="*/ 36 h 86"/>
                    <a:gd name="T68" fmla="*/ 1 w 85"/>
                    <a:gd name="T69" fmla="*/ 54 h 86"/>
                    <a:gd name="T70" fmla="*/ 9 w 85"/>
                    <a:gd name="T71" fmla="*/ 69 h 86"/>
                    <a:gd name="T72" fmla="*/ 27 w 85"/>
                    <a:gd name="T73" fmla="*/ 83 h 86"/>
                    <a:gd name="T74" fmla="*/ 43 w 85"/>
                    <a:gd name="T75" fmla="*/ 68 h 86"/>
                    <a:gd name="T76" fmla="*/ 42 w 85"/>
                    <a:gd name="T77" fmla="*/ 61 h 86"/>
                    <a:gd name="T78" fmla="*/ 44 w 85"/>
                    <a:gd name="T79" fmla="*/ 55 h 86"/>
                    <a:gd name="T80" fmla="*/ 39 w 85"/>
                    <a:gd name="T81" fmla="*/ 53 h 86"/>
                    <a:gd name="T82" fmla="*/ 33 w 85"/>
                    <a:gd name="T83" fmla="*/ 49 h 86"/>
                    <a:gd name="T84" fmla="*/ 24 w 85"/>
                    <a:gd name="T85" fmla="*/ 46 h 86"/>
                    <a:gd name="T86" fmla="*/ 21 w 85"/>
                    <a:gd name="T87" fmla="*/ 38 h 86"/>
                    <a:gd name="T88" fmla="*/ 18 w 85"/>
                    <a:gd name="T89" fmla="*/ 37 h 86"/>
                    <a:gd name="T90" fmla="*/ 18 w 85"/>
                    <a:gd name="T91" fmla="*/ 39 h 86"/>
                    <a:gd name="T92" fmla="*/ 15 w 85"/>
                    <a:gd name="T93" fmla="*/ 32 h 86"/>
                    <a:gd name="T94" fmla="*/ 15 w 85"/>
                    <a:gd name="T95" fmla="*/ 25 h 86"/>
                    <a:gd name="T96" fmla="*/ 19 w 85"/>
                    <a:gd name="T97" fmla="*/ 17 h 86"/>
                    <a:gd name="T98" fmla="*/ 18 w 85"/>
                    <a:gd name="T99" fmla="*/ 12 h 86"/>
                    <a:gd name="T100" fmla="*/ 38 w 85"/>
                    <a:gd name="T101" fmla="*/ 3 h 86"/>
                    <a:gd name="T102" fmla="*/ 45 w 85"/>
                    <a:gd name="T103" fmla="*/ 0 h 86"/>
                    <a:gd name="T104" fmla="*/ 26 w 85"/>
                    <a:gd name="T105" fmla="*/ 3 h 86"/>
                    <a:gd name="T106" fmla="*/ 12 w 85"/>
                    <a:gd name="T107" fmla="*/ 13 h 86"/>
                    <a:gd name="T108" fmla="*/ 3 w 85"/>
                    <a:gd name="T109" fmla="*/ 27 h 86"/>
                    <a:gd name="T110" fmla="*/ 45 w 85"/>
                    <a:gd name="T111" fmla="*/ 54 h 86"/>
                    <a:gd name="T112" fmla="*/ 39 w 85"/>
                    <a:gd name="T113" fmla="*/ 47 h 86"/>
                    <a:gd name="T114" fmla="*/ 38 w 85"/>
                    <a:gd name="T115" fmla="*/ 44 h 86"/>
                    <a:gd name="T116" fmla="*/ 30 w 85"/>
                    <a:gd name="T117" fmla="*/ 45 h 86"/>
                    <a:gd name="T118" fmla="*/ 34 w 85"/>
                    <a:gd name="T119" fmla="*/ 36 h 86"/>
                    <a:gd name="T120" fmla="*/ 42 w 85"/>
                    <a:gd name="T121" fmla="*/ 36 h 86"/>
                    <a:gd name="T122" fmla="*/ 44 w 85"/>
                    <a:gd name="T123" fmla="*/ 36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85" h="86">
                      <a:moveTo>
                        <a:pt x="45" y="85"/>
                      </a:moveTo>
                      <a:cubicBezTo>
                        <a:pt x="48" y="85"/>
                        <a:pt x="50" y="85"/>
                        <a:pt x="52" y="84"/>
                      </a:cubicBezTo>
                      <a:cubicBezTo>
                        <a:pt x="53" y="84"/>
                        <a:pt x="55" y="84"/>
                        <a:pt x="56" y="83"/>
                      </a:cubicBezTo>
                      <a:cubicBezTo>
                        <a:pt x="57" y="83"/>
                        <a:pt x="57" y="83"/>
                        <a:pt x="58" y="83"/>
                      </a:cubicBezTo>
                      <a:cubicBezTo>
                        <a:pt x="59" y="82"/>
                        <a:pt x="61" y="82"/>
                        <a:pt x="62" y="81"/>
                      </a:cubicBezTo>
                      <a:cubicBezTo>
                        <a:pt x="63" y="81"/>
                        <a:pt x="63" y="80"/>
                        <a:pt x="64" y="80"/>
                      </a:cubicBezTo>
                      <a:cubicBezTo>
                        <a:pt x="66" y="78"/>
                        <a:pt x="69" y="77"/>
                        <a:pt x="71" y="74"/>
                      </a:cubicBezTo>
                      <a:cubicBezTo>
                        <a:pt x="72" y="74"/>
                        <a:pt x="72" y="74"/>
                        <a:pt x="73" y="73"/>
                      </a:cubicBezTo>
                      <a:cubicBezTo>
                        <a:pt x="73" y="73"/>
                        <a:pt x="74" y="72"/>
                        <a:pt x="74" y="72"/>
                      </a:cubicBezTo>
                      <a:cubicBezTo>
                        <a:pt x="75" y="71"/>
                        <a:pt x="75" y="70"/>
                        <a:pt x="76" y="69"/>
                      </a:cubicBezTo>
                      <a:cubicBezTo>
                        <a:pt x="77" y="68"/>
                        <a:pt x="78" y="67"/>
                        <a:pt x="79" y="65"/>
                      </a:cubicBezTo>
                      <a:cubicBezTo>
                        <a:pt x="79" y="65"/>
                        <a:pt x="79" y="65"/>
                        <a:pt x="79" y="64"/>
                      </a:cubicBezTo>
                      <a:cubicBezTo>
                        <a:pt x="80" y="64"/>
                        <a:pt x="80" y="63"/>
                        <a:pt x="80" y="62"/>
                      </a:cubicBezTo>
                      <a:cubicBezTo>
                        <a:pt x="81" y="62"/>
                        <a:pt x="81" y="62"/>
                        <a:pt x="81" y="61"/>
                      </a:cubicBezTo>
                      <a:cubicBezTo>
                        <a:pt x="81" y="61"/>
                        <a:pt x="82" y="60"/>
                        <a:pt x="82" y="60"/>
                      </a:cubicBezTo>
                      <a:cubicBezTo>
                        <a:pt x="82" y="59"/>
                        <a:pt x="82" y="58"/>
                        <a:pt x="83" y="58"/>
                      </a:cubicBezTo>
                      <a:cubicBezTo>
                        <a:pt x="83" y="56"/>
                        <a:pt x="83" y="55"/>
                        <a:pt x="84" y="54"/>
                      </a:cubicBezTo>
                      <a:cubicBezTo>
                        <a:pt x="84" y="53"/>
                        <a:pt x="84" y="52"/>
                        <a:pt x="84" y="52"/>
                      </a:cubicBezTo>
                      <a:cubicBezTo>
                        <a:pt x="84" y="51"/>
                        <a:pt x="85" y="50"/>
                        <a:pt x="85" y="49"/>
                      </a:cubicBezTo>
                      <a:cubicBezTo>
                        <a:pt x="85" y="49"/>
                        <a:pt x="85" y="48"/>
                        <a:pt x="85" y="47"/>
                      </a:cubicBezTo>
                      <a:cubicBezTo>
                        <a:pt x="85" y="46"/>
                        <a:pt x="85" y="44"/>
                        <a:pt x="85" y="43"/>
                      </a:cubicBezTo>
                      <a:cubicBezTo>
                        <a:pt x="85" y="41"/>
                        <a:pt x="85" y="40"/>
                        <a:pt x="85" y="39"/>
                      </a:cubicBezTo>
                      <a:cubicBezTo>
                        <a:pt x="85" y="38"/>
                        <a:pt x="85" y="37"/>
                        <a:pt x="85" y="36"/>
                      </a:cubicBezTo>
                      <a:cubicBezTo>
                        <a:pt x="85" y="36"/>
                        <a:pt x="84" y="35"/>
                        <a:pt x="84" y="34"/>
                      </a:cubicBezTo>
                      <a:cubicBezTo>
                        <a:pt x="84" y="34"/>
                        <a:pt x="84" y="33"/>
                        <a:pt x="84" y="32"/>
                      </a:cubicBezTo>
                      <a:cubicBezTo>
                        <a:pt x="83" y="31"/>
                        <a:pt x="83" y="30"/>
                        <a:pt x="83" y="28"/>
                      </a:cubicBezTo>
                      <a:cubicBezTo>
                        <a:pt x="82" y="28"/>
                        <a:pt x="82" y="28"/>
                        <a:pt x="82" y="27"/>
                      </a:cubicBezTo>
                      <a:cubicBezTo>
                        <a:pt x="82" y="26"/>
                        <a:pt x="81" y="25"/>
                        <a:pt x="81" y="24"/>
                      </a:cubicBezTo>
                      <a:cubicBezTo>
                        <a:pt x="81" y="24"/>
                        <a:pt x="81" y="24"/>
                        <a:pt x="80" y="23"/>
                      </a:cubicBezTo>
                      <a:cubicBezTo>
                        <a:pt x="80" y="23"/>
                        <a:pt x="80" y="22"/>
                        <a:pt x="79" y="22"/>
                      </a:cubicBezTo>
                      <a:cubicBezTo>
                        <a:pt x="78" y="20"/>
                        <a:pt x="77" y="18"/>
                        <a:pt x="76" y="17"/>
                      </a:cubicBezTo>
                      <a:cubicBezTo>
                        <a:pt x="75" y="16"/>
                        <a:pt x="75" y="15"/>
                        <a:pt x="74" y="14"/>
                      </a:cubicBezTo>
                      <a:cubicBezTo>
                        <a:pt x="74" y="14"/>
                        <a:pt x="73" y="13"/>
                        <a:pt x="73" y="13"/>
                      </a:cubicBezTo>
                      <a:cubicBezTo>
                        <a:pt x="72" y="12"/>
                        <a:pt x="72" y="12"/>
                        <a:pt x="71" y="11"/>
                      </a:cubicBezTo>
                      <a:cubicBezTo>
                        <a:pt x="70" y="10"/>
                        <a:pt x="69" y="10"/>
                        <a:pt x="68" y="9"/>
                      </a:cubicBezTo>
                      <a:cubicBezTo>
                        <a:pt x="67" y="8"/>
                        <a:pt x="65" y="7"/>
                        <a:pt x="64" y="6"/>
                      </a:cubicBezTo>
                      <a:cubicBezTo>
                        <a:pt x="63" y="6"/>
                        <a:pt x="63" y="5"/>
                        <a:pt x="62" y="5"/>
                      </a:cubicBezTo>
                      <a:cubicBezTo>
                        <a:pt x="62" y="5"/>
                        <a:pt x="61" y="5"/>
                        <a:pt x="61" y="5"/>
                      </a:cubicBezTo>
                      <a:cubicBezTo>
                        <a:pt x="61" y="4"/>
                        <a:pt x="60" y="4"/>
                        <a:pt x="60" y="4"/>
                      </a:cubicBezTo>
                      <a:cubicBezTo>
                        <a:pt x="60" y="4"/>
                        <a:pt x="60" y="4"/>
                        <a:pt x="60" y="4"/>
                      </a:cubicBezTo>
                      <a:cubicBezTo>
                        <a:pt x="59" y="4"/>
                        <a:pt x="59" y="3"/>
                        <a:pt x="58" y="3"/>
                      </a:cubicBezTo>
                      <a:cubicBezTo>
                        <a:pt x="58" y="3"/>
                        <a:pt x="58" y="3"/>
                        <a:pt x="58" y="3"/>
                      </a:cubicBezTo>
                      <a:cubicBezTo>
                        <a:pt x="58" y="3"/>
                        <a:pt x="57" y="3"/>
                        <a:pt x="56" y="3"/>
                      </a:cubicBezTo>
                      <a:cubicBezTo>
                        <a:pt x="56" y="3"/>
                        <a:pt x="56" y="3"/>
                        <a:pt x="56" y="3"/>
                      </a:cubicBezTo>
                      <a:cubicBezTo>
                        <a:pt x="55" y="2"/>
                        <a:pt x="54" y="2"/>
                        <a:pt x="52" y="1"/>
                      </a:cubicBezTo>
                      <a:cubicBezTo>
                        <a:pt x="52" y="1"/>
                        <a:pt x="51" y="1"/>
                        <a:pt x="51" y="1"/>
                      </a:cubicBezTo>
                      <a:cubicBezTo>
                        <a:pt x="51" y="1"/>
                        <a:pt x="50" y="1"/>
                        <a:pt x="50" y="1"/>
                      </a:cubicBezTo>
                      <a:cubicBezTo>
                        <a:pt x="49" y="1"/>
                        <a:pt x="47" y="0"/>
                        <a:pt x="45" y="0"/>
                      </a:cubicBezTo>
                      <a:cubicBezTo>
                        <a:pt x="45" y="3"/>
                        <a:pt x="45" y="3"/>
                        <a:pt x="45" y="3"/>
                      </a:cubicBezTo>
                      <a:cubicBezTo>
                        <a:pt x="47" y="3"/>
                        <a:pt x="49" y="3"/>
                        <a:pt x="51" y="3"/>
                      </a:cubicBezTo>
                      <a:cubicBezTo>
                        <a:pt x="50" y="4"/>
                        <a:pt x="50" y="4"/>
                        <a:pt x="50" y="4"/>
                      </a:cubicBezTo>
                      <a:cubicBezTo>
                        <a:pt x="49" y="4"/>
                        <a:pt x="49" y="4"/>
                        <a:pt x="49" y="4"/>
                      </a:cubicBezTo>
                      <a:cubicBezTo>
                        <a:pt x="48" y="4"/>
                        <a:pt x="48" y="4"/>
                        <a:pt x="47" y="4"/>
                      </a:cubicBezTo>
                      <a:cubicBezTo>
                        <a:pt x="47" y="4"/>
                        <a:pt x="47" y="4"/>
                        <a:pt x="47" y="5"/>
                      </a:cubicBezTo>
                      <a:cubicBezTo>
                        <a:pt x="48" y="5"/>
                        <a:pt x="49" y="5"/>
                        <a:pt x="49" y="5"/>
                      </a:cubicBezTo>
                      <a:cubicBezTo>
                        <a:pt x="50" y="5"/>
                        <a:pt x="51" y="5"/>
                        <a:pt x="51" y="5"/>
                      </a:cubicBezTo>
                      <a:cubicBezTo>
                        <a:pt x="51" y="4"/>
                        <a:pt x="51" y="4"/>
                        <a:pt x="51" y="4"/>
                      </a:cubicBezTo>
                      <a:cubicBezTo>
                        <a:pt x="51" y="4"/>
                        <a:pt x="52" y="4"/>
                        <a:pt x="52" y="4"/>
                      </a:cubicBezTo>
                      <a:cubicBezTo>
                        <a:pt x="52" y="4"/>
                        <a:pt x="53" y="4"/>
                        <a:pt x="53" y="4"/>
                      </a:cubicBezTo>
                      <a:cubicBezTo>
                        <a:pt x="53" y="4"/>
                        <a:pt x="53" y="4"/>
                        <a:pt x="53" y="5"/>
                      </a:cubicBezTo>
                      <a:cubicBezTo>
                        <a:pt x="53" y="5"/>
                        <a:pt x="54" y="5"/>
                        <a:pt x="54" y="4"/>
                      </a:cubicBezTo>
                      <a:cubicBezTo>
                        <a:pt x="54" y="4"/>
                        <a:pt x="54" y="4"/>
                        <a:pt x="54" y="4"/>
                      </a:cubicBezTo>
                      <a:cubicBezTo>
                        <a:pt x="55" y="4"/>
                        <a:pt x="55" y="5"/>
                        <a:pt x="56" y="5"/>
                      </a:cubicBezTo>
                      <a:cubicBezTo>
                        <a:pt x="57" y="5"/>
                        <a:pt x="58" y="6"/>
                        <a:pt x="59" y="6"/>
                      </a:cubicBezTo>
                      <a:cubicBezTo>
                        <a:pt x="59" y="6"/>
                        <a:pt x="58" y="6"/>
                        <a:pt x="58" y="6"/>
                      </a:cubicBezTo>
                      <a:cubicBezTo>
                        <a:pt x="58" y="6"/>
                        <a:pt x="58" y="6"/>
                        <a:pt x="57" y="6"/>
                      </a:cubicBezTo>
                      <a:cubicBezTo>
                        <a:pt x="57" y="6"/>
                        <a:pt x="58" y="7"/>
                        <a:pt x="58" y="7"/>
                      </a:cubicBezTo>
                      <a:cubicBezTo>
                        <a:pt x="59" y="7"/>
                        <a:pt x="59" y="7"/>
                        <a:pt x="59" y="8"/>
                      </a:cubicBezTo>
                      <a:cubicBezTo>
                        <a:pt x="59" y="9"/>
                        <a:pt x="58" y="8"/>
                        <a:pt x="58" y="8"/>
                      </a:cubicBezTo>
                      <a:cubicBezTo>
                        <a:pt x="57" y="8"/>
                        <a:pt x="56" y="9"/>
                        <a:pt x="55" y="8"/>
                      </a:cubicBezTo>
                      <a:cubicBezTo>
                        <a:pt x="56" y="7"/>
                        <a:pt x="56" y="7"/>
                        <a:pt x="56" y="7"/>
                      </a:cubicBezTo>
                      <a:cubicBezTo>
                        <a:pt x="56" y="7"/>
                        <a:pt x="56" y="7"/>
                        <a:pt x="56" y="7"/>
                      </a:cubicBezTo>
                      <a:cubicBezTo>
                        <a:pt x="56" y="7"/>
                        <a:pt x="55" y="7"/>
                        <a:pt x="55" y="7"/>
                      </a:cubicBezTo>
                      <a:cubicBezTo>
                        <a:pt x="55" y="7"/>
                        <a:pt x="55" y="8"/>
                        <a:pt x="54" y="8"/>
                      </a:cubicBezTo>
                      <a:cubicBezTo>
                        <a:pt x="54" y="8"/>
                        <a:pt x="54" y="8"/>
                        <a:pt x="53" y="8"/>
                      </a:cubicBezTo>
                      <a:cubicBezTo>
                        <a:pt x="53" y="8"/>
                        <a:pt x="52" y="8"/>
                        <a:pt x="52" y="9"/>
                      </a:cubicBezTo>
                      <a:cubicBezTo>
                        <a:pt x="52" y="9"/>
                        <a:pt x="51" y="9"/>
                        <a:pt x="51" y="9"/>
                      </a:cubicBezTo>
                      <a:cubicBezTo>
                        <a:pt x="51" y="9"/>
                        <a:pt x="50" y="9"/>
                        <a:pt x="49" y="9"/>
                      </a:cubicBezTo>
                      <a:cubicBezTo>
                        <a:pt x="49" y="10"/>
                        <a:pt x="48" y="10"/>
                        <a:pt x="48" y="10"/>
                      </a:cubicBezTo>
                      <a:cubicBezTo>
                        <a:pt x="48" y="11"/>
                        <a:pt x="47" y="11"/>
                        <a:pt x="47" y="11"/>
                      </a:cubicBezTo>
                      <a:cubicBezTo>
                        <a:pt x="47" y="12"/>
                        <a:pt x="48" y="12"/>
                        <a:pt x="48" y="12"/>
                      </a:cubicBezTo>
                      <a:cubicBezTo>
                        <a:pt x="48" y="12"/>
                        <a:pt x="47" y="13"/>
                        <a:pt x="48" y="13"/>
                      </a:cubicBezTo>
                      <a:cubicBezTo>
                        <a:pt x="48" y="13"/>
                        <a:pt x="48" y="13"/>
                        <a:pt x="48" y="13"/>
                      </a:cubicBezTo>
                      <a:cubicBezTo>
                        <a:pt x="49" y="13"/>
                        <a:pt x="50" y="14"/>
                        <a:pt x="50" y="14"/>
                      </a:cubicBezTo>
                      <a:cubicBezTo>
                        <a:pt x="51" y="14"/>
                        <a:pt x="51" y="14"/>
                        <a:pt x="52" y="14"/>
                      </a:cubicBezTo>
                      <a:cubicBezTo>
                        <a:pt x="52" y="14"/>
                        <a:pt x="53" y="14"/>
                        <a:pt x="53" y="15"/>
                      </a:cubicBezTo>
                      <a:cubicBezTo>
                        <a:pt x="53" y="15"/>
                        <a:pt x="52" y="15"/>
                        <a:pt x="52" y="16"/>
                      </a:cubicBezTo>
                      <a:cubicBezTo>
                        <a:pt x="53" y="16"/>
                        <a:pt x="52" y="16"/>
                        <a:pt x="52" y="17"/>
                      </a:cubicBezTo>
                      <a:cubicBezTo>
                        <a:pt x="52" y="17"/>
                        <a:pt x="53" y="18"/>
                        <a:pt x="53" y="18"/>
                      </a:cubicBezTo>
                      <a:cubicBezTo>
                        <a:pt x="53" y="18"/>
                        <a:pt x="54" y="17"/>
                        <a:pt x="54" y="17"/>
                      </a:cubicBezTo>
                      <a:cubicBezTo>
                        <a:pt x="54" y="16"/>
                        <a:pt x="54" y="15"/>
                        <a:pt x="55" y="15"/>
                      </a:cubicBezTo>
                      <a:cubicBezTo>
                        <a:pt x="57" y="15"/>
                        <a:pt x="59" y="14"/>
                        <a:pt x="59" y="12"/>
                      </a:cubicBezTo>
                      <a:cubicBezTo>
                        <a:pt x="59" y="12"/>
                        <a:pt x="58" y="11"/>
                        <a:pt x="59" y="11"/>
                      </a:cubicBezTo>
                      <a:cubicBezTo>
                        <a:pt x="59" y="11"/>
                        <a:pt x="59" y="10"/>
                        <a:pt x="59" y="10"/>
                      </a:cubicBezTo>
                      <a:cubicBezTo>
                        <a:pt x="59" y="10"/>
                        <a:pt x="59" y="10"/>
                        <a:pt x="60" y="10"/>
                      </a:cubicBezTo>
                      <a:cubicBezTo>
                        <a:pt x="60" y="9"/>
                        <a:pt x="60" y="9"/>
                        <a:pt x="60" y="9"/>
                      </a:cubicBezTo>
                      <a:cubicBezTo>
                        <a:pt x="60" y="9"/>
                        <a:pt x="60" y="9"/>
                        <a:pt x="60" y="9"/>
                      </a:cubicBezTo>
                      <a:cubicBezTo>
                        <a:pt x="60" y="9"/>
                        <a:pt x="61" y="9"/>
                        <a:pt x="61" y="9"/>
                      </a:cubicBezTo>
                      <a:cubicBezTo>
                        <a:pt x="61" y="9"/>
                        <a:pt x="62" y="9"/>
                        <a:pt x="62" y="9"/>
                      </a:cubicBezTo>
                      <a:cubicBezTo>
                        <a:pt x="62" y="9"/>
                        <a:pt x="63" y="9"/>
                        <a:pt x="63" y="9"/>
                      </a:cubicBezTo>
                      <a:cubicBezTo>
                        <a:pt x="63" y="9"/>
                        <a:pt x="64" y="9"/>
                        <a:pt x="64" y="10"/>
                      </a:cubicBezTo>
                      <a:cubicBezTo>
                        <a:pt x="64" y="10"/>
                        <a:pt x="64" y="10"/>
                        <a:pt x="65" y="10"/>
                      </a:cubicBezTo>
                      <a:cubicBezTo>
                        <a:pt x="64" y="11"/>
                        <a:pt x="64" y="11"/>
                        <a:pt x="64" y="11"/>
                      </a:cubicBezTo>
                      <a:cubicBezTo>
                        <a:pt x="64" y="11"/>
                        <a:pt x="64" y="11"/>
                        <a:pt x="64" y="11"/>
                      </a:cubicBezTo>
                      <a:cubicBezTo>
                        <a:pt x="64" y="12"/>
                        <a:pt x="65" y="12"/>
                        <a:pt x="65" y="12"/>
                      </a:cubicBezTo>
                      <a:cubicBezTo>
                        <a:pt x="65" y="12"/>
                        <a:pt x="66" y="12"/>
                        <a:pt x="66" y="12"/>
                      </a:cubicBezTo>
                      <a:cubicBezTo>
                        <a:pt x="66" y="11"/>
                        <a:pt x="67" y="11"/>
                        <a:pt x="67" y="11"/>
                      </a:cubicBezTo>
                      <a:cubicBezTo>
                        <a:pt x="67" y="11"/>
                        <a:pt x="68" y="12"/>
                        <a:pt x="68" y="12"/>
                      </a:cubicBezTo>
                      <a:cubicBezTo>
                        <a:pt x="68" y="12"/>
                        <a:pt x="68" y="12"/>
                        <a:pt x="68" y="12"/>
                      </a:cubicBezTo>
                      <a:cubicBezTo>
                        <a:pt x="68" y="13"/>
                        <a:pt x="68" y="13"/>
                        <a:pt x="68" y="14"/>
                      </a:cubicBezTo>
                      <a:cubicBezTo>
                        <a:pt x="68" y="15"/>
                        <a:pt x="69" y="14"/>
                        <a:pt x="70" y="15"/>
                      </a:cubicBezTo>
                      <a:cubicBezTo>
                        <a:pt x="70" y="15"/>
                        <a:pt x="70" y="15"/>
                        <a:pt x="70" y="15"/>
                      </a:cubicBezTo>
                      <a:cubicBezTo>
                        <a:pt x="70" y="16"/>
                        <a:pt x="71" y="16"/>
                        <a:pt x="71" y="16"/>
                      </a:cubicBezTo>
                      <a:cubicBezTo>
                        <a:pt x="71" y="17"/>
                        <a:pt x="70" y="17"/>
                        <a:pt x="70" y="18"/>
                      </a:cubicBezTo>
                      <a:cubicBezTo>
                        <a:pt x="70" y="18"/>
                        <a:pt x="70" y="18"/>
                        <a:pt x="70" y="19"/>
                      </a:cubicBezTo>
                      <a:cubicBezTo>
                        <a:pt x="70" y="19"/>
                        <a:pt x="71" y="19"/>
                        <a:pt x="71" y="19"/>
                      </a:cubicBezTo>
                      <a:cubicBezTo>
                        <a:pt x="71" y="20"/>
                        <a:pt x="71" y="20"/>
                        <a:pt x="71" y="20"/>
                      </a:cubicBezTo>
                      <a:cubicBezTo>
                        <a:pt x="71" y="21"/>
                        <a:pt x="71" y="21"/>
                        <a:pt x="71" y="21"/>
                      </a:cubicBezTo>
                      <a:cubicBezTo>
                        <a:pt x="70" y="21"/>
                        <a:pt x="70" y="21"/>
                        <a:pt x="70" y="21"/>
                      </a:cubicBezTo>
                      <a:cubicBezTo>
                        <a:pt x="69" y="21"/>
                        <a:pt x="69" y="21"/>
                        <a:pt x="69" y="21"/>
                      </a:cubicBezTo>
                      <a:cubicBezTo>
                        <a:pt x="69" y="21"/>
                        <a:pt x="68" y="21"/>
                        <a:pt x="68" y="21"/>
                      </a:cubicBezTo>
                      <a:cubicBezTo>
                        <a:pt x="68" y="21"/>
                        <a:pt x="67" y="21"/>
                        <a:pt x="67" y="20"/>
                      </a:cubicBezTo>
                      <a:cubicBezTo>
                        <a:pt x="67" y="20"/>
                        <a:pt x="68" y="19"/>
                        <a:pt x="69" y="18"/>
                      </a:cubicBezTo>
                      <a:cubicBezTo>
                        <a:pt x="69" y="18"/>
                        <a:pt x="69" y="18"/>
                        <a:pt x="69" y="18"/>
                      </a:cubicBezTo>
                      <a:cubicBezTo>
                        <a:pt x="69" y="17"/>
                        <a:pt x="68" y="18"/>
                        <a:pt x="68" y="18"/>
                      </a:cubicBezTo>
                      <a:cubicBezTo>
                        <a:pt x="68" y="18"/>
                        <a:pt x="67" y="18"/>
                        <a:pt x="67" y="19"/>
                      </a:cubicBezTo>
                      <a:cubicBezTo>
                        <a:pt x="66" y="19"/>
                        <a:pt x="65" y="18"/>
                        <a:pt x="64" y="19"/>
                      </a:cubicBezTo>
                      <a:cubicBezTo>
                        <a:pt x="64" y="19"/>
                        <a:pt x="65" y="19"/>
                        <a:pt x="65" y="19"/>
                      </a:cubicBezTo>
                      <a:cubicBezTo>
                        <a:pt x="65" y="19"/>
                        <a:pt x="64" y="20"/>
                        <a:pt x="64" y="19"/>
                      </a:cubicBezTo>
                      <a:cubicBezTo>
                        <a:pt x="64" y="19"/>
                        <a:pt x="64" y="19"/>
                        <a:pt x="64" y="19"/>
                      </a:cubicBezTo>
                      <a:cubicBezTo>
                        <a:pt x="64" y="19"/>
                        <a:pt x="63" y="18"/>
                        <a:pt x="62" y="19"/>
                      </a:cubicBezTo>
                      <a:cubicBezTo>
                        <a:pt x="62" y="19"/>
                        <a:pt x="61" y="19"/>
                        <a:pt x="61" y="19"/>
                      </a:cubicBezTo>
                      <a:cubicBezTo>
                        <a:pt x="62" y="20"/>
                        <a:pt x="63" y="19"/>
                        <a:pt x="63" y="20"/>
                      </a:cubicBezTo>
                      <a:cubicBezTo>
                        <a:pt x="63" y="20"/>
                        <a:pt x="62" y="21"/>
                        <a:pt x="62" y="21"/>
                      </a:cubicBezTo>
                      <a:cubicBezTo>
                        <a:pt x="62" y="22"/>
                        <a:pt x="62" y="22"/>
                        <a:pt x="63" y="22"/>
                      </a:cubicBezTo>
                      <a:cubicBezTo>
                        <a:pt x="63" y="22"/>
                        <a:pt x="63" y="22"/>
                        <a:pt x="63" y="22"/>
                      </a:cubicBezTo>
                      <a:cubicBezTo>
                        <a:pt x="64" y="22"/>
                        <a:pt x="64" y="22"/>
                        <a:pt x="64" y="22"/>
                      </a:cubicBezTo>
                      <a:cubicBezTo>
                        <a:pt x="64" y="22"/>
                        <a:pt x="65" y="21"/>
                        <a:pt x="65" y="21"/>
                      </a:cubicBezTo>
                      <a:cubicBezTo>
                        <a:pt x="66" y="22"/>
                        <a:pt x="65" y="22"/>
                        <a:pt x="64" y="23"/>
                      </a:cubicBezTo>
                      <a:cubicBezTo>
                        <a:pt x="63" y="23"/>
                        <a:pt x="62" y="23"/>
                        <a:pt x="62" y="23"/>
                      </a:cubicBezTo>
                      <a:cubicBezTo>
                        <a:pt x="61" y="23"/>
                        <a:pt x="60" y="25"/>
                        <a:pt x="60" y="24"/>
                      </a:cubicBezTo>
                      <a:cubicBezTo>
                        <a:pt x="60" y="23"/>
                        <a:pt x="61" y="23"/>
                        <a:pt x="61" y="23"/>
                      </a:cubicBezTo>
                      <a:cubicBezTo>
                        <a:pt x="60" y="23"/>
                        <a:pt x="59" y="23"/>
                        <a:pt x="59" y="23"/>
                      </a:cubicBezTo>
                      <a:cubicBezTo>
                        <a:pt x="58" y="24"/>
                        <a:pt x="56" y="24"/>
                        <a:pt x="56" y="25"/>
                      </a:cubicBezTo>
                      <a:cubicBezTo>
                        <a:pt x="56" y="25"/>
                        <a:pt x="56" y="26"/>
                        <a:pt x="56" y="26"/>
                      </a:cubicBezTo>
                      <a:cubicBezTo>
                        <a:pt x="56" y="26"/>
                        <a:pt x="55" y="26"/>
                        <a:pt x="55" y="26"/>
                      </a:cubicBezTo>
                      <a:cubicBezTo>
                        <a:pt x="55" y="26"/>
                        <a:pt x="54" y="26"/>
                        <a:pt x="54" y="26"/>
                      </a:cubicBezTo>
                      <a:cubicBezTo>
                        <a:pt x="54" y="27"/>
                        <a:pt x="53" y="27"/>
                        <a:pt x="53" y="27"/>
                      </a:cubicBezTo>
                      <a:cubicBezTo>
                        <a:pt x="53" y="27"/>
                        <a:pt x="53" y="27"/>
                        <a:pt x="52" y="28"/>
                      </a:cubicBezTo>
                      <a:cubicBezTo>
                        <a:pt x="52" y="28"/>
                        <a:pt x="52" y="28"/>
                        <a:pt x="52" y="28"/>
                      </a:cubicBezTo>
                      <a:cubicBezTo>
                        <a:pt x="51" y="28"/>
                        <a:pt x="51" y="29"/>
                        <a:pt x="51" y="29"/>
                      </a:cubicBezTo>
                      <a:cubicBezTo>
                        <a:pt x="51" y="29"/>
                        <a:pt x="50" y="29"/>
                        <a:pt x="50" y="29"/>
                      </a:cubicBezTo>
                      <a:cubicBezTo>
                        <a:pt x="50" y="29"/>
                        <a:pt x="50" y="30"/>
                        <a:pt x="50" y="31"/>
                      </a:cubicBezTo>
                      <a:cubicBezTo>
                        <a:pt x="50" y="31"/>
                        <a:pt x="49" y="31"/>
                        <a:pt x="48" y="32"/>
                      </a:cubicBezTo>
                      <a:cubicBezTo>
                        <a:pt x="48" y="32"/>
                        <a:pt x="48" y="32"/>
                        <a:pt x="47" y="32"/>
                      </a:cubicBezTo>
                      <a:cubicBezTo>
                        <a:pt x="47" y="33"/>
                        <a:pt x="46" y="33"/>
                        <a:pt x="46" y="33"/>
                      </a:cubicBezTo>
                      <a:cubicBezTo>
                        <a:pt x="46" y="33"/>
                        <a:pt x="46" y="33"/>
                        <a:pt x="45" y="34"/>
                      </a:cubicBezTo>
                      <a:cubicBezTo>
                        <a:pt x="45" y="53"/>
                        <a:pt x="45" y="53"/>
                        <a:pt x="45" y="53"/>
                      </a:cubicBezTo>
                      <a:cubicBezTo>
                        <a:pt x="46" y="53"/>
                        <a:pt x="46" y="53"/>
                        <a:pt x="46" y="53"/>
                      </a:cubicBezTo>
                      <a:cubicBezTo>
                        <a:pt x="46" y="52"/>
                        <a:pt x="46" y="52"/>
                        <a:pt x="47" y="52"/>
                      </a:cubicBezTo>
                      <a:cubicBezTo>
                        <a:pt x="47" y="51"/>
                        <a:pt x="48" y="52"/>
                        <a:pt x="48" y="51"/>
                      </a:cubicBezTo>
                      <a:cubicBezTo>
                        <a:pt x="49" y="51"/>
                        <a:pt x="49" y="51"/>
                        <a:pt x="49" y="51"/>
                      </a:cubicBezTo>
                      <a:cubicBezTo>
                        <a:pt x="49" y="51"/>
                        <a:pt x="49" y="50"/>
                        <a:pt x="50" y="51"/>
                      </a:cubicBezTo>
                      <a:cubicBezTo>
                        <a:pt x="50" y="51"/>
                        <a:pt x="49" y="51"/>
                        <a:pt x="50" y="52"/>
                      </a:cubicBezTo>
                      <a:cubicBezTo>
                        <a:pt x="50" y="52"/>
                        <a:pt x="51" y="51"/>
                        <a:pt x="51" y="51"/>
                      </a:cubicBezTo>
                      <a:cubicBezTo>
                        <a:pt x="51" y="51"/>
                        <a:pt x="52" y="51"/>
                        <a:pt x="52" y="51"/>
                      </a:cubicBezTo>
                      <a:cubicBezTo>
                        <a:pt x="52" y="52"/>
                        <a:pt x="52" y="52"/>
                        <a:pt x="53" y="52"/>
                      </a:cubicBezTo>
                      <a:cubicBezTo>
                        <a:pt x="53" y="52"/>
                        <a:pt x="53" y="52"/>
                        <a:pt x="54" y="52"/>
                      </a:cubicBezTo>
                      <a:cubicBezTo>
                        <a:pt x="54" y="52"/>
                        <a:pt x="55" y="52"/>
                        <a:pt x="55" y="52"/>
                      </a:cubicBezTo>
                      <a:cubicBezTo>
                        <a:pt x="55" y="52"/>
                        <a:pt x="56" y="52"/>
                        <a:pt x="56" y="52"/>
                      </a:cubicBezTo>
                      <a:cubicBezTo>
                        <a:pt x="57" y="52"/>
                        <a:pt x="57" y="52"/>
                        <a:pt x="57" y="52"/>
                      </a:cubicBezTo>
                      <a:cubicBezTo>
                        <a:pt x="58" y="53"/>
                        <a:pt x="58" y="52"/>
                        <a:pt x="58" y="52"/>
                      </a:cubicBezTo>
                      <a:cubicBezTo>
                        <a:pt x="58" y="53"/>
                        <a:pt x="58" y="53"/>
                        <a:pt x="58" y="53"/>
                      </a:cubicBezTo>
                      <a:cubicBezTo>
                        <a:pt x="59" y="53"/>
                        <a:pt x="59" y="53"/>
                        <a:pt x="59" y="54"/>
                      </a:cubicBezTo>
                      <a:cubicBezTo>
                        <a:pt x="59" y="54"/>
                        <a:pt x="59" y="54"/>
                        <a:pt x="60" y="54"/>
                      </a:cubicBezTo>
                      <a:cubicBezTo>
                        <a:pt x="60" y="54"/>
                        <a:pt x="60" y="55"/>
                        <a:pt x="60" y="55"/>
                      </a:cubicBezTo>
                      <a:cubicBezTo>
                        <a:pt x="61" y="55"/>
                        <a:pt x="62" y="56"/>
                        <a:pt x="62" y="56"/>
                      </a:cubicBezTo>
                      <a:cubicBezTo>
                        <a:pt x="63" y="56"/>
                        <a:pt x="63" y="56"/>
                        <a:pt x="63" y="56"/>
                      </a:cubicBezTo>
                      <a:cubicBezTo>
                        <a:pt x="64" y="56"/>
                        <a:pt x="65" y="56"/>
                        <a:pt x="66" y="57"/>
                      </a:cubicBezTo>
                      <a:cubicBezTo>
                        <a:pt x="66" y="57"/>
                        <a:pt x="66" y="57"/>
                        <a:pt x="66" y="58"/>
                      </a:cubicBezTo>
                      <a:cubicBezTo>
                        <a:pt x="67" y="58"/>
                        <a:pt x="66" y="58"/>
                        <a:pt x="67" y="59"/>
                      </a:cubicBezTo>
                      <a:cubicBezTo>
                        <a:pt x="67" y="59"/>
                        <a:pt x="68" y="59"/>
                        <a:pt x="67" y="60"/>
                      </a:cubicBezTo>
                      <a:cubicBezTo>
                        <a:pt x="67" y="61"/>
                        <a:pt x="68" y="61"/>
                        <a:pt x="68" y="61"/>
                      </a:cubicBezTo>
                      <a:cubicBezTo>
                        <a:pt x="68" y="61"/>
                        <a:pt x="69" y="62"/>
                        <a:pt x="69" y="62"/>
                      </a:cubicBezTo>
                      <a:cubicBezTo>
                        <a:pt x="69" y="62"/>
                        <a:pt x="69" y="62"/>
                        <a:pt x="69" y="62"/>
                      </a:cubicBezTo>
                      <a:cubicBezTo>
                        <a:pt x="70" y="62"/>
                        <a:pt x="70" y="62"/>
                        <a:pt x="71" y="62"/>
                      </a:cubicBezTo>
                      <a:cubicBezTo>
                        <a:pt x="71" y="62"/>
                        <a:pt x="71" y="62"/>
                        <a:pt x="72" y="62"/>
                      </a:cubicBezTo>
                      <a:cubicBezTo>
                        <a:pt x="72" y="62"/>
                        <a:pt x="72" y="63"/>
                        <a:pt x="72" y="63"/>
                      </a:cubicBezTo>
                      <a:cubicBezTo>
                        <a:pt x="72" y="63"/>
                        <a:pt x="73" y="63"/>
                        <a:pt x="73" y="63"/>
                      </a:cubicBezTo>
                      <a:cubicBezTo>
                        <a:pt x="74" y="63"/>
                        <a:pt x="74" y="63"/>
                        <a:pt x="75" y="63"/>
                      </a:cubicBezTo>
                      <a:cubicBezTo>
                        <a:pt x="75" y="63"/>
                        <a:pt x="75" y="63"/>
                        <a:pt x="75" y="63"/>
                      </a:cubicBezTo>
                      <a:cubicBezTo>
                        <a:pt x="76" y="63"/>
                        <a:pt x="76" y="64"/>
                        <a:pt x="77" y="64"/>
                      </a:cubicBezTo>
                      <a:cubicBezTo>
                        <a:pt x="71" y="73"/>
                        <a:pt x="62" y="80"/>
                        <a:pt x="52" y="82"/>
                      </a:cubicBezTo>
                      <a:cubicBezTo>
                        <a:pt x="52" y="82"/>
                        <a:pt x="52" y="81"/>
                        <a:pt x="52" y="81"/>
                      </a:cubicBezTo>
                      <a:cubicBezTo>
                        <a:pt x="52" y="80"/>
                        <a:pt x="52" y="79"/>
                        <a:pt x="52" y="79"/>
                      </a:cubicBezTo>
                      <a:cubicBezTo>
                        <a:pt x="52" y="78"/>
                        <a:pt x="52" y="77"/>
                        <a:pt x="51" y="77"/>
                      </a:cubicBezTo>
                      <a:cubicBezTo>
                        <a:pt x="51" y="76"/>
                        <a:pt x="50" y="76"/>
                        <a:pt x="50" y="75"/>
                      </a:cubicBezTo>
                      <a:cubicBezTo>
                        <a:pt x="49" y="75"/>
                        <a:pt x="49" y="75"/>
                        <a:pt x="49" y="75"/>
                      </a:cubicBezTo>
                      <a:cubicBezTo>
                        <a:pt x="48" y="75"/>
                        <a:pt x="46" y="74"/>
                        <a:pt x="46" y="73"/>
                      </a:cubicBezTo>
                      <a:cubicBezTo>
                        <a:pt x="46" y="73"/>
                        <a:pt x="46" y="73"/>
                        <a:pt x="46" y="72"/>
                      </a:cubicBezTo>
                      <a:cubicBezTo>
                        <a:pt x="46" y="72"/>
                        <a:pt x="46" y="72"/>
                        <a:pt x="45" y="72"/>
                      </a:cubicBezTo>
                      <a:lnTo>
                        <a:pt x="45" y="85"/>
                      </a:lnTo>
                      <a:close/>
                      <a:moveTo>
                        <a:pt x="1" y="34"/>
                      </a:moveTo>
                      <a:cubicBezTo>
                        <a:pt x="1" y="35"/>
                        <a:pt x="0" y="36"/>
                        <a:pt x="0" y="36"/>
                      </a:cubicBezTo>
                      <a:cubicBezTo>
                        <a:pt x="0" y="37"/>
                        <a:pt x="0" y="38"/>
                        <a:pt x="0" y="39"/>
                      </a:cubicBezTo>
                      <a:cubicBezTo>
                        <a:pt x="0" y="40"/>
                        <a:pt x="0" y="41"/>
                        <a:pt x="0" y="43"/>
                      </a:cubicBezTo>
                      <a:cubicBezTo>
                        <a:pt x="0" y="44"/>
                        <a:pt x="0" y="46"/>
                        <a:pt x="0" y="47"/>
                      </a:cubicBezTo>
                      <a:cubicBezTo>
                        <a:pt x="0" y="48"/>
                        <a:pt x="0" y="49"/>
                        <a:pt x="0" y="49"/>
                      </a:cubicBezTo>
                      <a:cubicBezTo>
                        <a:pt x="0" y="50"/>
                        <a:pt x="1" y="51"/>
                        <a:pt x="1" y="52"/>
                      </a:cubicBezTo>
                      <a:cubicBezTo>
                        <a:pt x="1" y="52"/>
                        <a:pt x="1" y="53"/>
                        <a:pt x="1" y="54"/>
                      </a:cubicBezTo>
                      <a:cubicBezTo>
                        <a:pt x="2" y="55"/>
                        <a:pt x="2" y="56"/>
                        <a:pt x="2" y="58"/>
                      </a:cubicBezTo>
                      <a:cubicBezTo>
                        <a:pt x="3" y="58"/>
                        <a:pt x="3" y="59"/>
                        <a:pt x="3" y="60"/>
                      </a:cubicBezTo>
                      <a:cubicBezTo>
                        <a:pt x="3" y="60"/>
                        <a:pt x="4" y="61"/>
                        <a:pt x="4" y="61"/>
                      </a:cubicBezTo>
                      <a:cubicBezTo>
                        <a:pt x="4" y="62"/>
                        <a:pt x="4" y="62"/>
                        <a:pt x="5" y="62"/>
                      </a:cubicBezTo>
                      <a:cubicBezTo>
                        <a:pt x="5" y="63"/>
                        <a:pt x="5" y="64"/>
                        <a:pt x="5" y="64"/>
                      </a:cubicBezTo>
                      <a:cubicBezTo>
                        <a:pt x="7" y="66"/>
                        <a:pt x="8" y="68"/>
                        <a:pt x="9" y="69"/>
                      </a:cubicBezTo>
                      <a:cubicBezTo>
                        <a:pt x="10" y="70"/>
                        <a:pt x="10" y="71"/>
                        <a:pt x="11" y="72"/>
                      </a:cubicBezTo>
                      <a:cubicBezTo>
                        <a:pt x="11" y="72"/>
                        <a:pt x="12" y="73"/>
                        <a:pt x="12" y="73"/>
                      </a:cubicBezTo>
                      <a:cubicBezTo>
                        <a:pt x="13" y="74"/>
                        <a:pt x="13" y="74"/>
                        <a:pt x="14" y="74"/>
                      </a:cubicBezTo>
                      <a:cubicBezTo>
                        <a:pt x="16" y="77"/>
                        <a:pt x="19" y="78"/>
                        <a:pt x="21" y="80"/>
                      </a:cubicBezTo>
                      <a:cubicBezTo>
                        <a:pt x="22" y="80"/>
                        <a:pt x="22" y="81"/>
                        <a:pt x="23" y="81"/>
                      </a:cubicBezTo>
                      <a:cubicBezTo>
                        <a:pt x="24" y="82"/>
                        <a:pt x="26" y="82"/>
                        <a:pt x="27" y="83"/>
                      </a:cubicBezTo>
                      <a:cubicBezTo>
                        <a:pt x="27" y="83"/>
                        <a:pt x="28" y="83"/>
                        <a:pt x="29" y="83"/>
                      </a:cubicBezTo>
                      <a:cubicBezTo>
                        <a:pt x="33" y="85"/>
                        <a:pt x="38" y="86"/>
                        <a:pt x="42" y="86"/>
                      </a:cubicBezTo>
                      <a:cubicBezTo>
                        <a:pt x="43" y="86"/>
                        <a:pt x="44" y="86"/>
                        <a:pt x="45" y="85"/>
                      </a:cubicBezTo>
                      <a:cubicBezTo>
                        <a:pt x="45" y="72"/>
                        <a:pt x="45" y="72"/>
                        <a:pt x="45" y="72"/>
                      </a:cubicBezTo>
                      <a:cubicBezTo>
                        <a:pt x="45" y="71"/>
                        <a:pt x="45" y="71"/>
                        <a:pt x="45" y="71"/>
                      </a:cubicBezTo>
                      <a:cubicBezTo>
                        <a:pt x="44" y="70"/>
                        <a:pt x="44" y="69"/>
                        <a:pt x="43" y="68"/>
                      </a:cubicBezTo>
                      <a:cubicBezTo>
                        <a:pt x="43" y="68"/>
                        <a:pt x="43" y="67"/>
                        <a:pt x="42" y="67"/>
                      </a:cubicBezTo>
                      <a:cubicBezTo>
                        <a:pt x="42" y="67"/>
                        <a:pt x="42" y="66"/>
                        <a:pt x="42" y="66"/>
                      </a:cubicBezTo>
                      <a:cubicBezTo>
                        <a:pt x="41" y="66"/>
                        <a:pt x="41" y="65"/>
                        <a:pt x="41" y="65"/>
                      </a:cubicBezTo>
                      <a:cubicBezTo>
                        <a:pt x="41" y="64"/>
                        <a:pt x="42" y="64"/>
                        <a:pt x="42" y="64"/>
                      </a:cubicBezTo>
                      <a:cubicBezTo>
                        <a:pt x="42" y="63"/>
                        <a:pt x="42" y="63"/>
                        <a:pt x="42" y="63"/>
                      </a:cubicBezTo>
                      <a:cubicBezTo>
                        <a:pt x="41" y="62"/>
                        <a:pt x="42" y="62"/>
                        <a:pt x="42" y="61"/>
                      </a:cubicBezTo>
                      <a:cubicBezTo>
                        <a:pt x="42" y="61"/>
                        <a:pt x="42" y="61"/>
                        <a:pt x="42" y="60"/>
                      </a:cubicBezTo>
                      <a:cubicBezTo>
                        <a:pt x="42" y="60"/>
                        <a:pt x="43" y="60"/>
                        <a:pt x="43" y="60"/>
                      </a:cubicBezTo>
                      <a:cubicBezTo>
                        <a:pt x="43" y="60"/>
                        <a:pt x="43" y="59"/>
                        <a:pt x="43" y="59"/>
                      </a:cubicBezTo>
                      <a:cubicBezTo>
                        <a:pt x="44" y="59"/>
                        <a:pt x="44" y="58"/>
                        <a:pt x="44" y="58"/>
                      </a:cubicBezTo>
                      <a:cubicBezTo>
                        <a:pt x="45" y="58"/>
                        <a:pt x="45" y="56"/>
                        <a:pt x="44" y="55"/>
                      </a:cubicBezTo>
                      <a:cubicBezTo>
                        <a:pt x="44" y="55"/>
                        <a:pt x="44" y="55"/>
                        <a:pt x="44" y="55"/>
                      </a:cubicBezTo>
                      <a:cubicBezTo>
                        <a:pt x="44" y="54"/>
                        <a:pt x="44" y="53"/>
                        <a:pt x="43" y="53"/>
                      </a:cubicBezTo>
                      <a:cubicBezTo>
                        <a:pt x="43" y="53"/>
                        <a:pt x="43" y="54"/>
                        <a:pt x="42" y="54"/>
                      </a:cubicBezTo>
                      <a:cubicBezTo>
                        <a:pt x="42" y="54"/>
                        <a:pt x="42" y="55"/>
                        <a:pt x="42" y="55"/>
                      </a:cubicBezTo>
                      <a:cubicBezTo>
                        <a:pt x="41" y="55"/>
                        <a:pt x="41" y="54"/>
                        <a:pt x="41" y="54"/>
                      </a:cubicBezTo>
                      <a:cubicBezTo>
                        <a:pt x="40" y="54"/>
                        <a:pt x="40" y="54"/>
                        <a:pt x="40" y="54"/>
                      </a:cubicBezTo>
                      <a:cubicBezTo>
                        <a:pt x="39" y="54"/>
                        <a:pt x="39" y="53"/>
                        <a:pt x="39" y="53"/>
                      </a:cubicBezTo>
                      <a:cubicBezTo>
                        <a:pt x="38" y="53"/>
                        <a:pt x="38" y="53"/>
                        <a:pt x="38" y="52"/>
                      </a:cubicBezTo>
                      <a:cubicBezTo>
                        <a:pt x="38" y="52"/>
                        <a:pt x="38" y="52"/>
                        <a:pt x="38" y="51"/>
                      </a:cubicBezTo>
                      <a:cubicBezTo>
                        <a:pt x="37" y="51"/>
                        <a:pt x="37" y="50"/>
                        <a:pt x="36" y="50"/>
                      </a:cubicBezTo>
                      <a:cubicBezTo>
                        <a:pt x="36" y="50"/>
                        <a:pt x="35" y="50"/>
                        <a:pt x="35" y="50"/>
                      </a:cubicBezTo>
                      <a:cubicBezTo>
                        <a:pt x="35" y="49"/>
                        <a:pt x="34" y="49"/>
                        <a:pt x="34" y="49"/>
                      </a:cubicBezTo>
                      <a:cubicBezTo>
                        <a:pt x="34" y="49"/>
                        <a:pt x="34" y="49"/>
                        <a:pt x="33" y="49"/>
                      </a:cubicBezTo>
                      <a:cubicBezTo>
                        <a:pt x="32" y="49"/>
                        <a:pt x="32" y="47"/>
                        <a:pt x="31" y="47"/>
                      </a:cubicBezTo>
                      <a:cubicBezTo>
                        <a:pt x="30" y="47"/>
                        <a:pt x="30" y="48"/>
                        <a:pt x="29" y="48"/>
                      </a:cubicBezTo>
                      <a:cubicBezTo>
                        <a:pt x="29" y="48"/>
                        <a:pt x="28" y="47"/>
                        <a:pt x="28" y="47"/>
                      </a:cubicBezTo>
                      <a:cubicBezTo>
                        <a:pt x="27" y="47"/>
                        <a:pt x="27" y="47"/>
                        <a:pt x="26" y="46"/>
                      </a:cubicBezTo>
                      <a:cubicBezTo>
                        <a:pt x="26" y="46"/>
                        <a:pt x="25" y="46"/>
                        <a:pt x="25" y="46"/>
                      </a:cubicBezTo>
                      <a:cubicBezTo>
                        <a:pt x="25" y="46"/>
                        <a:pt x="25" y="46"/>
                        <a:pt x="24" y="46"/>
                      </a:cubicBezTo>
                      <a:cubicBezTo>
                        <a:pt x="24" y="45"/>
                        <a:pt x="24" y="45"/>
                        <a:pt x="23" y="45"/>
                      </a:cubicBezTo>
                      <a:cubicBezTo>
                        <a:pt x="23" y="45"/>
                        <a:pt x="23" y="44"/>
                        <a:pt x="23" y="44"/>
                      </a:cubicBezTo>
                      <a:cubicBezTo>
                        <a:pt x="23" y="44"/>
                        <a:pt x="23" y="43"/>
                        <a:pt x="23" y="43"/>
                      </a:cubicBezTo>
                      <a:cubicBezTo>
                        <a:pt x="23" y="42"/>
                        <a:pt x="22" y="41"/>
                        <a:pt x="22" y="40"/>
                      </a:cubicBezTo>
                      <a:cubicBezTo>
                        <a:pt x="21" y="40"/>
                        <a:pt x="21" y="40"/>
                        <a:pt x="21" y="39"/>
                      </a:cubicBezTo>
                      <a:cubicBezTo>
                        <a:pt x="21" y="39"/>
                        <a:pt x="21" y="39"/>
                        <a:pt x="21" y="38"/>
                      </a:cubicBezTo>
                      <a:cubicBezTo>
                        <a:pt x="20" y="38"/>
                        <a:pt x="20" y="38"/>
                        <a:pt x="20" y="37"/>
                      </a:cubicBezTo>
                      <a:cubicBezTo>
                        <a:pt x="19" y="37"/>
                        <a:pt x="19" y="37"/>
                        <a:pt x="19" y="36"/>
                      </a:cubicBezTo>
                      <a:cubicBezTo>
                        <a:pt x="19" y="36"/>
                        <a:pt x="19" y="35"/>
                        <a:pt x="19" y="35"/>
                      </a:cubicBezTo>
                      <a:cubicBezTo>
                        <a:pt x="19" y="34"/>
                        <a:pt x="17" y="34"/>
                        <a:pt x="18" y="35"/>
                      </a:cubicBezTo>
                      <a:cubicBezTo>
                        <a:pt x="18" y="36"/>
                        <a:pt x="18" y="36"/>
                        <a:pt x="18" y="36"/>
                      </a:cubicBezTo>
                      <a:cubicBezTo>
                        <a:pt x="18" y="37"/>
                        <a:pt x="18" y="37"/>
                        <a:pt x="18" y="37"/>
                      </a:cubicBezTo>
                      <a:cubicBezTo>
                        <a:pt x="19" y="38"/>
                        <a:pt x="19" y="38"/>
                        <a:pt x="19" y="38"/>
                      </a:cubicBezTo>
                      <a:cubicBezTo>
                        <a:pt x="19" y="39"/>
                        <a:pt x="19" y="40"/>
                        <a:pt x="19" y="40"/>
                      </a:cubicBezTo>
                      <a:cubicBezTo>
                        <a:pt x="20" y="40"/>
                        <a:pt x="20" y="41"/>
                        <a:pt x="20" y="41"/>
                      </a:cubicBezTo>
                      <a:cubicBezTo>
                        <a:pt x="19" y="41"/>
                        <a:pt x="19" y="41"/>
                        <a:pt x="19" y="41"/>
                      </a:cubicBezTo>
                      <a:cubicBezTo>
                        <a:pt x="19" y="41"/>
                        <a:pt x="18" y="40"/>
                        <a:pt x="18" y="40"/>
                      </a:cubicBezTo>
                      <a:cubicBezTo>
                        <a:pt x="18" y="40"/>
                        <a:pt x="18" y="39"/>
                        <a:pt x="18" y="39"/>
                      </a:cubicBezTo>
                      <a:cubicBezTo>
                        <a:pt x="18" y="38"/>
                        <a:pt x="17" y="38"/>
                        <a:pt x="17" y="38"/>
                      </a:cubicBezTo>
                      <a:cubicBezTo>
                        <a:pt x="17" y="37"/>
                        <a:pt x="17" y="37"/>
                        <a:pt x="17" y="37"/>
                      </a:cubicBezTo>
                      <a:cubicBezTo>
                        <a:pt x="17" y="36"/>
                        <a:pt x="17" y="36"/>
                        <a:pt x="17" y="36"/>
                      </a:cubicBezTo>
                      <a:cubicBezTo>
                        <a:pt x="16" y="35"/>
                        <a:pt x="16" y="35"/>
                        <a:pt x="16" y="34"/>
                      </a:cubicBezTo>
                      <a:cubicBezTo>
                        <a:pt x="16" y="34"/>
                        <a:pt x="16" y="33"/>
                        <a:pt x="16" y="33"/>
                      </a:cubicBezTo>
                      <a:cubicBezTo>
                        <a:pt x="16" y="33"/>
                        <a:pt x="16" y="32"/>
                        <a:pt x="15" y="32"/>
                      </a:cubicBezTo>
                      <a:cubicBezTo>
                        <a:pt x="15" y="32"/>
                        <a:pt x="15" y="32"/>
                        <a:pt x="14" y="32"/>
                      </a:cubicBezTo>
                      <a:cubicBezTo>
                        <a:pt x="14" y="31"/>
                        <a:pt x="14" y="31"/>
                        <a:pt x="14" y="30"/>
                      </a:cubicBezTo>
                      <a:cubicBezTo>
                        <a:pt x="14" y="30"/>
                        <a:pt x="14" y="29"/>
                        <a:pt x="14" y="29"/>
                      </a:cubicBezTo>
                      <a:cubicBezTo>
                        <a:pt x="14" y="28"/>
                        <a:pt x="14" y="27"/>
                        <a:pt x="14" y="27"/>
                      </a:cubicBezTo>
                      <a:cubicBezTo>
                        <a:pt x="14" y="26"/>
                        <a:pt x="15" y="26"/>
                        <a:pt x="15" y="26"/>
                      </a:cubicBezTo>
                      <a:cubicBezTo>
                        <a:pt x="15" y="25"/>
                        <a:pt x="15" y="25"/>
                        <a:pt x="15" y="25"/>
                      </a:cubicBezTo>
                      <a:cubicBezTo>
                        <a:pt x="16" y="24"/>
                        <a:pt x="16" y="24"/>
                        <a:pt x="17" y="23"/>
                      </a:cubicBezTo>
                      <a:cubicBezTo>
                        <a:pt x="17" y="22"/>
                        <a:pt x="18" y="22"/>
                        <a:pt x="18" y="21"/>
                      </a:cubicBezTo>
                      <a:cubicBezTo>
                        <a:pt x="18" y="21"/>
                        <a:pt x="19" y="20"/>
                        <a:pt x="19" y="20"/>
                      </a:cubicBezTo>
                      <a:cubicBezTo>
                        <a:pt x="19" y="19"/>
                        <a:pt x="18" y="19"/>
                        <a:pt x="18" y="19"/>
                      </a:cubicBezTo>
                      <a:cubicBezTo>
                        <a:pt x="18" y="18"/>
                        <a:pt x="18" y="18"/>
                        <a:pt x="18" y="18"/>
                      </a:cubicBezTo>
                      <a:cubicBezTo>
                        <a:pt x="19" y="18"/>
                        <a:pt x="19" y="17"/>
                        <a:pt x="19" y="17"/>
                      </a:cubicBezTo>
                      <a:cubicBezTo>
                        <a:pt x="19" y="17"/>
                        <a:pt x="18" y="16"/>
                        <a:pt x="18" y="16"/>
                      </a:cubicBezTo>
                      <a:cubicBezTo>
                        <a:pt x="19" y="15"/>
                        <a:pt x="19" y="15"/>
                        <a:pt x="19" y="15"/>
                      </a:cubicBezTo>
                      <a:cubicBezTo>
                        <a:pt x="19" y="14"/>
                        <a:pt x="18" y="15"/>
                        <a:pt x="18" y="15"/>
                      </a:cubicBezTo>
                      <a:cubicBezTo>
                        <a:pt x="17" y="14"/>
                        <a:pt x="18" y="14"/>
                        <a:pt x="18" y="14"/>
                      </a:cubicBezTo>
                      <a:cubicBezTo>
                        <a:pt x="18" y="13"/>
                        <a:pt x="18" y="13"/>
                        <a:pt x="18" y="13"/>
                      </a:cubicBezTo>
                      <a:cubicBezTo>
                        <a:pt x="18" y="13"/>
                        <a:pt x="18" y="12"/>
                        <a:pt x="18" y="12"/>
                      </a:cubicBezTo>
                      <a:cubicBezTo>
                        <a:pt x="18" y="12"/>
                        <a:pt x="18" y="12"/>
                        <a:pt x="17" y="11"/>
                      </a:cubicBezTo>
                      <a:cubicBezTo>
                        <a:pt x="22" y="7"/>
                        <a:pt x="29" y="4"/>
                        <a:pt x="35" y="3"/>
                      </a:cubicBezTo>
                      <a:cubicBezTo>
                        <a:pt x="35" y="3"/>
                        <a:pt x="35" y="3"/>
                        <a:pt x="35" y="3"/>
                      </a:cubicBezTo>
                      <a:cubicBezTo>
                        <a:pt x="35" y="3"/>
                        <a:pt x="35" y="4"/>
                        <a:pt x="36" y="4"/>
                      </a:cubicBezTo>
                      <a:cubicBezTo>
                        <a:pt x="36" y="3"/>
                        <a:pt x="36" y="4"/>
                        <a:pt x="37" y="4"/>
                      </a:cubicBezTo>
                      <a:cubicBezTo>
                        <a:pt x="37" y="4"/>
                        <a:pt x="38" y="3"/>
                        <a:pt x="38" y="3"/>
                      </a:cubicBezTo>
                      <a:cubicBezTo>
                        <a:pt x="39" y="4"/>
                        <a:pt x="40" y="4"/>
                        <a:pt x="41" y="4"/>
                      </a:cubicBezTo>
                      <a:cubicBezTo>
                        <a:pt x="41" y="4"/>
                        <a:pt x="41" y="4"/>
                        <a:pt x="41" y="3"/>
                      </a:cubicBezTo>
                      <a:cubicBezTo>
                        <a:pt x="41" y="3"/>
                        <a:pt x="41" y="3"/>
                        <a:pt x="41" y="3"/>
                      </a:cubicBezTo>
                      <a:cubicBezTo>
                        <a:pt x="42" y="3"/>
                        <a:pt x="42" y="3"/>
                        <a:pt x="42" y="3"/>
                      </a:cubicBezTo>
                      <a:cubicBezTo>
                        <a:pt x="43" y="3"/>
                        <a:pt x="44" y="3"/>
                        <a:pt x="45" y="3"/>
                      </a:cubicBezTo>
                      <a:cubicBezTo>
                        <a:pt x="45" y="0"/>
                        <a:pt x="45" y="0"/>
                        <a:pt x="45" y="0"/>
                      </a:cubicBezTo>
                      <a:cubicBezTo>
                        <a:pt x="45" y="0"/>
                        <a:pt x="44" y="0"/>
                        <a:pt x="43" y="0"/>
                      </a:cubicBezTo>
                      <a:cubicBezTo>
                        <a:pt x="43" y="0"/>
                        <a:pt x="43" y="0"/>
                        <a:pt x="42" y="0"/>
                      </a:cubicBezTo>
                      <a:cubicBezTo>
                        <a:pt x="42" y="0"/>
                        <a:pt x="42" y="0"/>
                        <a:pt x="41" y="0"/>
                      </a:cubicBezTo>
                      <a:cubicBezTo>
                        <a:pt x="37" y="0"/>
                        <a:pt x="33" y="1"/>
                        <a:pt x="29" y="3"/>
                      </a:cubicBezTo>
                      <a:cubicBezTo>
                        <a:pt x="28" y="3"/>
                        <a:pt x="27" y="3"/>
                        <a:pt x="27" y="3"/>
                      </a:cubicBezTo>
                      <a:cubicBezTo>
                        <a:pt x="27" y="3"/>
                        <a:pt x="26" y="3"/>
                        <a:pt x="26" y="3"/>
                      </a:cubicBezTo>
                      <a:cubicBezTo>
                        <a:pt x="26" y="4"/>
                        <a:pt x="25" y="4"/>
                        <a:pt x="25" y="4"/>
                      </a:cubicBezTo>
                      <a:cubicBezTo>
                        <a:pt x="24" y="4"/>
                        <a:pt x="24" y="5"/>
                        <a:pt x="23" y="5"/>
                      </a:cubicBezTo>
                      <a:cubicBezTo>
                        <a:pt x="22" y="5"/>
                        <a:pt x="22" y="6"/>
                        <a:pt x="21" y="6"/>
                      </a:cubicBezTo>
                      <a:cubicBezTo>
                        <a:pt x="19" y="7"/>
                        <a:pt x="17" y="9"/>
                        <a:pt x="15" y="11"/>
                      </a:cubicBezTo>
                      <a:cubicBezTo>
                        <a:pt x="14" y="11"/>
                        <a:pt x="14" y="11"/>
                        <a:pt x="14" y="11"/>
                      </a:cubicBezTo>
                      <a:cubicBezTo>
                        <a:pt x="13" y="12"/>
                        <a:pt x="13" y="12"/>
                        <a:pt x="12" y="13"/>
                      </a:cubicBezTo>
                      <a:cubicBezTo>
                        <a:pt x="12" y="13"/>
                        <a:pt x="11" y="14"/>
                        <a:pt x="11" y="14"/>
                      </a:cubicBezTo>
                      <a:cubicBezTo>
                        <a:pt x="10" y="15"/>
                        <a:pt x="10" y="16"/>
                        <a:pt x="9" y="17"/>
                      </a:cubicBezTo>
                      <a:cubicBezTo>
                        <a:pt x="8" y="18"/>
                        <a:pt x="7" y="20"/>
                        <a:pt x="5" y="22"/>
                      </a:cubicBezTo>
                      <a:cubicBezTo>
                        <a:pt x="5" y="22"/>
                        <a:pt x="5" y="23"/>
                        <a:pt x="5" y="23"/>
                      </a:cubicBezTo>
                      <a:cubicBezTo>
                        <a:pt x="4" y="24"/>
                        <a:pt x="4" y="24"/>
                        <a:pt x="4" y="24"/>
                      </a:cubicBezTo>
                      <a:cubicBezTo>
                        <a:pt x="4" y="25"/>
                        <a:pt x="3" y="26"/>
                        <a:pt x="3" y="27"/>
                      </a:cubicBezTo>
                      <a:cubicBezTo>
                        <a:pt x="3" y="28"/>
                        <a:pt x="3" y="28"/>
                        <a:pt x="2" y="28"/>
                      </a:cubicBezTo>
                      <a:cubicBezTo>
                        <a:pt x="2" y="30"/>
                        <a:pt x="2" y="31"/>
                        <a:pt x="1" y="32"/>
                      </a:cubicBezTo>
                      <a:cubicBezTo>
                        <a:pt x="1" y="33"/>
                        <a:pt x="1" y="34"/>
                        <a:pt x="1" y="34"/>
                      </a:cubicBezTo>
                      <a:close/>
                      <a:moveTo>
                        <a:pt x="45" y="34"/>
                      </a:moveTo>
                      <a:cubicBezTo>
                        <a:pt x="45" y="53"/>
                        <a:pt x="45" y="53"/>
                        <a:pt x="45" y="53"/>
                      </a:cubicBezTo>
                      <a:cubicBezTo>
                        <a:pt x="45" y="54"/>
                        <a:pt x="45" y="54"/>
                        <a:pt x="45" y="54"/>
                      </a:cubicBezTo>
                      <a:cubicBezTo>
                        <a:pt x="45" y="54"/>
                        <a:pt x="44" y="53"/>
                        <a:pt x="44" y="53"/>
                      </a:cubicBezTo>
                      <a:cubicBezTo>
                        <a:pt x="43" y="53"/>
                        <a:pt x="42" y="53"/>
                        <a:pt x="41" y="53"/>
                      </a:cubicBezTo>
                      <a:cubicBezTo>
                        <a:pt x="41" y="53"/>
                        <a:pt x="40" y="52"/>
                        <a:pt x="40" y="51"/>
                      </a:cubicBezTo>
                      <a:cubicBezTo>
                        <a:pt x="40" y="51"/>
                        <a:pt x="40" y="50"/>
                        <a:pt x="40" y="50"/>
                      </a:cubicBezTo>
                      <a:cubicBezTo>
                        <a:pt x="40" y="49"/>
                        <a:pt x="40" y="49"/>
                        <a:pt x="40" y="49"/>
                      </a:cubicBezTo>
                      <a:cubicBezTo>
                        <a:pt x="40" y="48"/>
                        <a:pt x="40" y="48"/>
                        <a:pt x="39" y="47"/>
                      </a:cubicBezTo>
                      <a:cubicBezTo>
                        <a:pt x="38" y="47"/>
                        <a:pt x="37" y="48"/>
                        <a:pt x="36" y="47"/>
                      </a:cubicBezTo>
                      <a:cubicBezTo>
                        <a:pt x="36" y="47"/>
                        <a:pt x="36" y="47"/>
                        <a:pt x="36" y="47"/>
                      </a:cubicBezTo>
                      <a:cubicBezTo>
                        <a:pt x="37" y="46"/>
                        <a:pt x="36" y="46"/>
                        <a:pt x="37" y="46"/>
                      </a:cubicBezTo>
                      <a:cubicBezTo>
                        <a:pt x="37" y="46"/>
                        <a:pt x="37" y="45"/>
                        <a:pt x="37" y="45"/>
                      </a:cubicBezTo>
                      <a:cubicBezTo>
                        <a:pt x="37" y="45"/>
                        <a:pt x="37" y="45"/>
                        <a:pt x="37" y="44"/>
                      </a:cubicBezTo>
                      <a:cubicBezTo>
                        <a:pt x="37" y="44"/>
                        <a:pt x="38" y="44"/>
                        <a:pt x="38" y="44"/>
                      </a:cubicBezTo>
                      <a:cubicBezTo>
                        <a:pt x="38" y="43"/>
                        <a:pt x="38" y="43"/>
                        <a:pt x="37" y="43"/>
                      </a:cubicBezTo>
                      <a:cubicBezTo>
                        <a:pt x="37" y="43"/>
                        <a:pt x="36" y="43"/>
                        <a:pt x="36" y="43"/>
                      </a:cubicBezTo>
                      <a:cubicBezTo>
                        <a:pt x="35" y="43"/>
                        <a:pt x="35" y="45"/>
                        <a:pt x="34" y="45"/>
                      </a:cubicBezTo>
                      <a:cubicBezTo>
                        <a:pt x="34" y="45"/>
                        <a:pt x="33" y="45"/>
                        <a:pt x="33" y="45"/>
                      </a:cubicBezTo>
                      <a:cubicBezTo>
                        <a:pt x="32" y="45"/>
                        <a:pt x="32" y="45"/>
                        <a:pt x="32" y="45"/>
                      </a:cubicBezTo>
                      <a:cubicBezTo>
                        <a:pt x="31" y="45"/>
                        <a:pt x="31" y="45"/>
                        <a:pt x="30" y="45"/>
                      </a:cubicBezTo>
                      <a:cubicBezTo>
                        <a:pt x="30" y="45"/>
                        <a:pt x="30" y="43"/>
                        <a:pt x="30" y="43"/>
                      </a:cubicBezTo>
                      <a:cubicBezTo>
                        <a:pt x="29" y="42"/>
                        <a:pt x="30" y="41"/>
                        <a:pt x="30" y="40"/>
                      </a:cubicBezTo>
                      <a:cubicBezTo>
                        <a:pt x="30" y="40"/>
                        <a:pt x="30" y="39"/>
                        <a:pt x="30" y="39"/>
                      </a:cubicBezTo>
                      <a:cubicBezTo>
                        <a:pt x="31" y="39"/>
                        <a:pt x="30" y="38"/>
                        <a:pt x="31" y="38"/>
                      </a:cubicBezTo>
                      <a:cubicBezTo>
                        <a:pt x="31" y="37"/>
                        <a:pt x="32" y="37"/>
                        <a:pt x="32" y="37"/>
                      </a:cubicBezTo>
                      <a:cubicBezTo>
                        <a:pt x="33" y="36"/>
                        <a:pt x="33" y="36"/>
                        <a:pt x="34" y="36"/>
                      </a:cubicBezTo>
                      <a:cubicBezTo>
                        <a:pt x="35" y="36"/>
                        <a:pt x="35" y="36"/>
                        <a:pt x="36" y="36"/>
                      </a:cubicBezTo>
                      <a:cubicBezTo>
                        <a:pt x="36" y="36"/>
                        <a:pt x="36" y="36"/>
                        <a:pt x="36" y="36"/>
                      </a:cubicBezTo>
                      <a:cubicBezTo>
                        <a:pt x="37" y="36"/>
                        <a:pt x="37" y="36"/>
                        <a:pt x="38" y="35"/>
                      </a:cubicBezTo>
                      <a:cubicBezTo>
                        <a:pt x="39" y="35"/>
                        <a:pt x="39" y="35"/>
                        <a:pt x="40" y="35"/>
                      </a:cubicBezTo>
                      <a:cubicBezTo>
                        <a:pt x="40" y="35"/>
                        <a:pt x="41" y="36"/>
                        <a:pt x="41" y="36"/>
                      </a:cubicBezTo>
                      <a:cubicBezTo>
                        <a:pt x="41" y="36"/>
                        <a:pt x="42" y="35"/>
                        <a:pt x="42" y="36"/>
                      </a:cubicBezTo>
                      <a:cubicBezTo>
                        <a:pt x="42" y="36"/>
                        <a:pt x="43" y="36"/>
                        <a:pt x="43" y="36"/>
                      </a:cubicBezTo>
                      <a:cubicBezTo>
                        <a:pt x="43" y="37"/>
                        <a:pt x="42" y="37"/>
                        <a:pt x="43" y="38"/>
                      </a:cubicBezTo>
                      <a:cubicBezTo>
                        <a:pt x="43" y="38"/>
                        <a:pt x="44" y="38"/>
                        <a:pt x="44" y="38"/>
                      </a:cubicBezTo>
                      <a:cubicBezTo>
                        <a:pt x="45" y="38"/>
                        <a:pt x="44" y="38"/>
                        <a:pt x="44" y="37"/>
                      </a:cubicBezTo>
                      <a:cubicBezTo>
                        <a:pt x="44" y="37"/>
                        <a:pt x="44" y="37"/>
                        <a:pt x="44" y="36"/>
                      </a:cubicBezTo>
                      <a:cubicBezTo>
                        <a:pt x="44" y="36"/>
                        <a:pt x="44" y="36"/>
                        <a:pt x="44" y="36"/>
                      </a:cubicBezTo>
                      <a:cubicBezTo>
                        <a:pt x="44" y="35"/>
                        <a:pt x="45" y="34"/>
                        <a:pt x="45" y="3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80" name="Freeform: Shape 121"/>
                <p:cNvSpPr/>
                <p:nvPr/>
              </p:nvSpPr>
              <p:spPr bwMode="auto">
                <a:xfrm>
                  <a:off x="2569358" y="2646188"/>
                  <a:ext cx="137246" cy="388456"/>
                </a:xfrm>
                <a:custGeom>
                  <a:avLst/>
                  <a:gdLst>
                    <a:gd name="T0" fmla="*/ 4 w 31"/>
                    <a:gd name="T1" fmla="*/ 11 h 88"/>
                    <a:gd name="T2" fmla="*/ 1 w 31"/>
                    <a:gd name="T3" fmla="*/ 22 h 88"/>
                    <a:gd name="T4" fmla="*/ 3 w 31"/>
                    <a:gd name="T5" fmla="*/ 31 h 88"/>
                    <a:gd name="T6" fmla="*/ 11 w 31"/>
                    <a:gd name="T7" fmla="*/ 40 h 88"/>
                    <a:gd name="T8" fmla="*/ 11 w 31"/>
                    <a:gd name="T9" fmla="*/ 88 h 88"/>
                    <a:gd name="T10" fmla="*/ 20 w 31"/>
                    <a:gd name="T11" fmla="*/ 88 h 88"/>
                    <a:gd name="T12" fmla="*/ 20 w 31"/>
                    <a:gd name="T13" fmla="*/ 40 h 88"/>
                    <a:gd name="T14" fmla="*/ 28 w 31"/>
                    <a:gd name="T15" fmla="*/ 31 h 88"/>
                    <a:gd name="T16" fmla="*/ 30 w 31"/>
                    <a:gd name="T17" fmla="*/ 22 h 88"/>
                    <a:gd name="T18" fmla="*/ 27 w 31"/>
                    <a:gd name="T19" fmla="*/ 11 h 88"/>
                    <a:gd name="T20" fmla="*/ 20 w 31"/>
                    <a:gd name="T21" fmla="*/ 0 h 88"/>
                    <a:gd name="T22" fmla="*/ 23 w 31"/>
                    <a:gd name="T23" fmla="*/ 21 h 88"/>
                    <a:gd name="T24" fmla="*/ 20 w 31"/>
                    <a:gd name="T25" fmla="*/ 21 h 88"/>
                    <a:gd name="T26" fmla="*/ 18 w 31"/>
                    <a:gd name="T27" fmla="*/ 0 h 88"/>
                    <a:gd name="T28" fmla="*/ 15 w 31"/>
                    <a:gd name="T29" fmla="*/ 0 h 88"/>
                    <a:gd name="T30" fmla="*/ 13 w 31"/>
                    <a:gd name="T31" fmla="*/ 0 h 88"/>
                    <a:gd name="T32" fmla="*/ 11 w 31"/>
                    <a:gd name="T33" fmla="*/ 21 h 88"/>
                    <a:gd name="T34" fmla="*/ 8 w 31"/>
                    <a:gd name="T35" fmla="*/ 21 h 88"/>
                    <a:gd name="T36" fmla="*/ 10 w 31"/>
                    <a:gd name="T37" fmla="*/ 0 h 88"/>
                    <a:gd name="T38" fmla="*/ 4 w 31"/>
                    <a:gd name="T39" fmla="*/ 11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31" h="88">
                      <a:moveTo>
                        <a:pt x="4" y="11"/>
                      </a:moveTo>
                      <a:cubicBezTo>
                        <a:pt x="2" y="14"/>
                        <a:pt x="1" y="18"/>
                        <a:pt x="1" y="22"/>
                      </a:cubicBezTo>
                      <a:cubicBezTo>
                        <a:pt x="0" y="25"/>
                        <a:pt x="1" y="28"/>
                        <a:pt x="3" y="31"/>
                      </a:cubicBezTo>
                      <a:cubicBezTo>
                        <a:pt x="4" y="34"/>
                        <a:pt x="8" y="38"/>
                        <a:pt x="11" y="40"/>
                      </a:cubicBezTo>
                      <a:cubicBezTo>
                        <a:pt x="11" y="88"/>
                        <a:pt x="11" y="88"/>
                        <a:pt x="11" y="88"/>
                      </a:cubicBezTo>
                      <a:cubicBezTo>
                        <a:pt x="20" y="88"/>
                        <a:pt x="20" y="88"/>
                        <a:pt x="20" y="88"/>
                      </a:cubicBezTo>
                      <a:cubicBezTo>
                        <a:pt x="20" y="40"/>
                        <a:pt x="20" y="40"/>
                        <a:pt x="20" y="40"/>
                      </a:cubicBezTo>
                      <a:cubicBezTo>
                        <a:pt x="23" y="38"/>
                        <a:pt x="26" y="34"/>
                        <a:pt x="28" y="31"/>
                      </a:cubicBezTo>
                      <a:cubicBezTo>
                        <a:pt x="30" y="28"/>
                        <a:pt x="31" y="25"/>
                        <a:pt x="30" y="22"/>
                      </a:cubicBezTo>
                      <a:cubicBezTo>
                        <a:pt x="30" y="18"/>
                        <a:pt x="28" y="14"/>
                        <a:pt x="27" y="11"/>
                      </a:cubicBezTo>
                      <a:cubicBezTo>
                        <a:pt x="26" y="8"/>
                        <a:pt x="24" y="1"/>
                        <a:pt x="20" y="0"/>
                      </a:cubicBezTo>
                      <a:cubicBezTo>
                        <a:pt x="23" y="21"/>
                        <a:pt x="23" y="21"/>
                        <a:pt x="23" y="21"/>
                      </a:cubicBezTo>
                      <a:cubicBezTo>
                        <a:pt x="20" y="21"/>
                        <a:pt x="20" y="21"/>
                        <a:pt x="20" y="21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15" y="0"/>
                        <a:pt x="15" y="0"/>
                        <a:pt x="15" y="0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1" y="21"/>
                        <a:pt x="11" y="21"/>
                        <a:pt x="11" y="21"/>
                      </a:cubicBezTo>
                      <a:cubicBezTo>
                        <a:pt x="8" y="21"/>
                        <a:pt x="8" y="21"/>
                        <a:pt x="8" y="21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7" y="1"/>
                        <a:pt x="5" y="8"/>
                        <a:pt x="4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81" name="Freeform: Shape 122"/>
                <p:cNvSpPr/>
                <p:nvPr/>
              </p:nvSpPr>
              <p:spPr bwMode="auto">
                <a:xfrm>
                  <a:off x="2745817" y="2636385"/>
                  <a:ext cx="140922" cy="398259"/>
                </a:xfrm>
                <a:custGeom>
                  <a:avLst/>
                  <a:gdLst>
                    <a:gd name="T0" fmla="*/ 20 w 32"/>
                    <a:gd name="T1" fmla="*/ 90 h 90"/>
                    <a:gd name="T2" fmla="*/ 20 w 32"/>
                    <a:gd name="T3" fmla="*/ 43 h 90"/>
                    <a:gd name="T4" fmla="*/ 32 w 32"/>
                    <a:gd name="T5" fmla="*/ 24 h 90"/>
                    <a:gd name="T6" fmla="*/ 16 w 32"/>
                    <a:gd name="T7" fmla="*/ 0 h 90"/>
                    <a:gd name="T8" fmla="*/ 0 w 32"/>
                    <a:gd name="T9" fmla="*/ 24 h 90"/>
                    <a:gd name="T10" fmla="*/ 12 w 32"/>
                    <a:gd name="T11" fmla="*/ 43 h 90"/>
                    <a:gd name="T12" fmla="*/ 12 w 32"/>
                    <a:gd name="T13" fmla="*/ 90 h 90"/>
                    <a:gd name="T14" fmla="*/ 20 w 32"/>
                    <a:gd name="T15" fmla="*/ 90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2" h="90">
                      <a:moveTo>
                        <a:pt x="20" y="90"/>
                      </a:moveTo>
                      <a:cubicBezTo>
                        <a:pt x="20" y="43"/>
                        <a:pt x="20" y="43"/>
                        <a:pt x="20" y="43"/>
                      </a:cubicBezTo>
                      <a:cubicBezTo>
                        <a:pt x="27" y="41"/>
                        <a:pt x="32" y="33"/>
                        <a:pt x="32" y="24"/>
                      </a:cubicBezTo>
                      <a:cubicBezTo>
                        <a:pt x="32" y="14"/>
                        <a:pt x="25" y="0"/>
                        <a:pt x="16" y="0"/>
                      </a:cubicBezTo>
                      <a:cubicBezTo>
                        <a:pt x="7" y="0"/>
                        <a:pt x="0" y="14"/>
                        <a:pt x="0" y="24"/>
                      </a:cubicBezTo>
                      <a:cubicBezTo>
                        <a:pt x="0" y="33"/>
                        <a:pt x="5" y="41"/>
                        <a:pt x="12" y="43"/>
                      </a:cubicBezTo>
                      <a:cubicBezTo>
                        <a:pt x="12" y="90"/>
                        <a:pt x="12" y="90"/>
                        <a:pt x="12" y="90"/>
                      </a:cubicBezTo>
                      <a:lnTo>
                        <a:pt x="20" y="9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82" name="Freeform: Shape 123"/>
                <p:cNvSpPr/>
                <p:nvPr/>
              </p:nvSpPr>
              <p:spPr bwMode="auto">
                <a:xfrm>
                  <a:off x="2896543" y="3078759"/>
                  <a:ext cx="162980" cy="167882"/>
                </a:xfrm>
                <a:custGeom>
                  <a:avLst/>
                  <a:gdLst>
                    <a:gd name="T0" fmla="*/ 8 w 37"/>
                    <a:gd name="T1" fmla="*/ 35 h 38"/>
                    <a:gd name="T2" fmla="*/ 18 w 37"/>
                    <a:gd name="T3" fmla="*/ 38 h 38"/>
                    <a:gd name="T4" fmla="*/ 37 w 37"/>
                    <a:gd name="T5" fmla="*/ 19 h 38"/>
                    <a:gd name="T6" fmla="*/ 18 w 37"/>
                    <a:gd name="T7" fmla="*/ 0 h 38"/>
                    <a:gd name="T8" fmla="*/ 0 w 37"/>
                    <a:gd name="T9" fmla="*/ 17 h 38"/>
                    <a:gd name="T10" fmla="*/ 18 w 37"/>
                    <a:gd name="T11" fmla="*/ 17 h 38"/>
                    <a:gd name="T12" fmla="*/ 24 w 37"/>
                    <a:gd name="T13" fmla="*/ 17 h 38"/>
                    <a:gd name="T14" fmla="*/ 20 w 37"/>
                    <a:gd name="T15" fmla="*/ 21 h 38"/>
                    <a:gd name="T16" fmla="*/ 8 w 37"/>
                    <a:gd name="T17" fmla="*/ 35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7" h="38">
                      <a:moveTo>
                        <a:pt x="8" y="35"/>
                      </a:moveTo>
                      <a:cubicBezTo>
                        <a:pt x="11" y="37"/>
                        <a:pt x="14" y="38"/>
                        <a:pt x="18" y="38"/>
                      </a:cubicBezTo>
                      <a:cubicBezTo>
                        <a:pt x="29" y="38"/>
                        <a:pt x="37" y="30"/>
                        <a:pt x="37" y="19"/>
                      </a:cubicBezTo>
                      <a:cubicBezTo>
                        <a:pt x="37" y="9"/>
                        <a:pt x="29" y="0"/>
                        <a:pt x="18" y="0"/>
                      </a:cubicBezTo>
                      <a:cubicBezTo>
                        <a:pt x="9" y="0"/>
                        <a:pt x="1" y="7"/>
                        <a:pt x="0" y="17"/>
                      </a:cubicBezTo>
                      <a:cubicBezTo>
                        <a:pt x="18" y="17"/>
                        <a:pt x="18" y="17"/>
                        <a:pt x="18" y="17"/>
                      </a:cubicBezTo>
                      <a:cubicBezTo>
                        <a:pt x="24" y="17"/>
                        <a:pt x="24" y="17"/>
                        <a:pt x="24" y="17"/>
                      </a:cubicBezTo>
                      <a:cubicBezTo>
                        <a:pt x="20" y="21"/>
                        <a:pt x="20" y="21"/>
                        <a:pt x="20" y="21"/>
                      </a:cubicBezTo>
                      <a:lnTo>
                        <a:pt x="8" y="3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83" name="Freeform: Shape 124"/>
                <p:cNvSpPr/>
                <p:nvPr/>
              </p:nvSpPr>
              <p:spPr bwMode="auto">
                <a:xfrm>
                  <a:off x="2635530" y="3162087"/>
                  <a:ext cx="340665" cy="322284"/>
                </a:xfrm>
                <a:custGeom>
                  <a:avLst/>
                  <a:gdLst>
                    <a:gd name="T0" fmla="*/ 34 w 77"/>
                    <a:gd name="T1" fmla="*/ 39 h 73"/>
                    <a:gd name="T2" fmla="*/ 34 w 77"/>
                    <a:gd name="T3" fmla="*/ 41 h 73"/>
                    <a:gd name="T4" fmla="*/ 34 w 77"/>
                    <a:gd name="T5" fmla="*/ 43 h 73"/>
                    <a:gd name="T6" fmla="*/ 34 w 77"/>
                    <a:gd name="T7" fmla="*/ 67 h 73"/>
                    <a:gd name="T8" fmla="*/ 25 w 77"/>
                    <a:gd name="T9" fmla="*/ 73 h 73"/>
                    <a:gd name="T10" fmla="*/ 51 w 77"/>
                    <a:gd name="T11" fmla="*/ 73 h 73"/>
                    <a:gd name="T12" fmla="*/ 43 w 77"/>
                    <a:gd name="T13" fmla="*/ 67 h 73"/>
                    <a:gd name="T14" fmla="*/ 43 w 77"/>
                    <a:gd name="T15" fmla="*/ 43 h 73"/>
                    <a:gd name="T16" fmla="*/ 43 w 77"/>
                    <a:gd name="T17" fmla="*/ 41 h 73"/>
                    <a:gd name="T18" fmla="*/ 43 w 77"/>
                    <a:gd name="T19" fmla="*/ 39 h 73"/>
                    <a:gd name="T20" fmla="*/ 65 w 77"/>
                    <a:gd name="T21" fmla="*/ 14 h 73"/>
                    <a:gd name="T22" fmla="*/ 77 w 77"/>
                    <a:gd name="T23" fmla="*/ 0 h 73"/>
                    <a:gd name="T24" fmla="*/ 58 w 77"/>
                    <a:gd name="T25" fmla="*/ 0 h 73"/>
                    <a:gd name="T26" fmla="*/ 0 w 77"/>
                    <a:gd name="T27" fmla="*/ 0 h 73"/>
                    <a:gd name="T28" fmla="*/ 34 w 77"/>
                    <a:gd name="T29" fmla="*/ 39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7" h="73">
                      <a:moveTo>
                        <a:pt x="34" y="39"/>
                      </a:moveTo>
                      <a:cubicBezTo>
                        <a:pt x="34" y="41"/>
                        <a:pt x="34" y="41"/>
                        <a:pt x="34" y="41"/>
                      </a:cubicBezTo>
                      <a:cubicBezTo>
                        <a:pt x="34" y="43"/>
                        <a:pt x="34" y="43"/>
                        <a:pt x="34" y="43"/>
                      </a:cubicBezTo>
                      <a:cubicBezTo>
                        <a:pt x="34" y="67"/>
                        <a:pt x="34" y="67"/>
                        <a:pt x="34" y="67"/>
                      </a:cubicBezTo>
                      <a:cubicBezTo>
                        <a:pt x="29" y="68"/>
                        <a:pt x="25" y="70"/>
                        <a:pt x="25" y="73"/>
                      </a:cubicBezTo>
                      <a:cubicBezTo>
                        <a:pt x="51" y="73"/>
                        <a:pt x="51" y="73"/>
                        <a:pt x="51" y="73"/>
                      </a:cubicBezTo>
                      <a:cubicBezTo>
                        <a:pt x="51" y="70"/>
                        <a:pt x="47" y="68"/>
                        <a:pt x="43" y="67"/>
                      </a:cubicBezTo>
                      <a:cubicBezTo>
                        <a:pt x="43" y="43"/>
                        <a:pt x="43" y="43"/>
                        <a:pt x="43" y="43"/>
                      </a:cubicBezTo>
                      <a:cubicBezTo>
                        <a:pt x="43" y="41"/>
                        <a:pt x="43" y="41"/>
                        <a:pt x="43" y="41"/>
                      </a:cubicBezTo>
                      <a:cubicBezTo>
                        <a:pt x="43" y="39"/>
                        <a:pt x="43" y="39"/>
                        <a:pt x="43" y="39"/>
                      </a:cubicBezTo>
                      <a:cubicBezTo>
                        <a:pt x="65" y="14"/>
                        <a:pt x="65" y="14"/>
                        <a:pt x="65" y="14"/>
                      </a:cubicBezTo>
                      <a:cubicBezTo>
                        <a:pt x="77" y="0"/>
                        <a:pt x="77" y="0"/>
                        <a:pt x="77" y="0"/>
                      </a:cubicBezTo>
                      <a:cubicBezTo>
                        <a:pt x="58" y="0"/>
                        <a:pt x="58" y="0"/>
                        <a:pt x="58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34" y="3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84" name="Freeform: Shape 125"/>
                <p:cNvSpPr/>
                <p:nvPr/>
              </p:nvSpPr>
              <p:spPr bwMode="auto">
                <a:xfrm>
                  <a:off x="4879261" y="892623"/>
                  <a:ext cx="366398" cy="93131"/>
                </a:xfrm>
                <a:custGeom>
                  <a:avLst/>
                  <a:gdLst>
                    <a:gd name="T0" fmla="*/ 198 w 299"/>
                    <a:gd name="T1" fmla="*/ 39 h 76"/>
                    <a:gd name="T2" fmla="*/ 104 w 299"/>
                    <a:gd name="T3" fmla="*/ 39 h 76"/>
                    <a:gd name="T4" fmla="*/ 104 w 299"/>
                    <a:gd name="T5" fmla="*/ 0 h 76"/>
                    <a:gd name="T6" fmla="*/ 0 w 299"/>
                    <a:gd name="T7" fmla="*/ 0 h 76"/>
                    <a:gd name="T8" fmla="*/ 0 w 299"/>
                    <a:gd name="T9" fmla="*/ 76 h 76"/>
                    <a:gd name="T10" fmla="*/ 299 w 299"/>
                    <a:gd name="T11" fmla="*/ 76 h 76"/>
                    <a:gd name="T12" fmla="*/ 299 w 299"/>
                    <a:gd name="T13" fmla="*/ 0 h 76"/>
                    <a:gd name="T14" fmla="*/ 198 w 299"/>
                    <a:gd name="T15" fmla="*/ 0 h 76"/>
                    <a:gd name="T16" fmla="*/ 198 w 299"/>
                    <a:gd name="T17" fmla="*/ 39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99" h="76">
                      <a:moveTo>
                        <a:pt x="198" y="39"/>
                      </a:moveTo>
                      <a:lnTo>
                        <a:pt x="104" y="39"/>
                      </a:lnTo>
                      <a:lnTo>
                        <a:pt x="104" y="0"/>
                      </a:lnTo>
                      <a:lnTo>
                        <a:pt x="0" y="0"/>
                      </a:lnTo>
                      <a:lnTo>
                        <a:pt x="0" y="76"/>
                      </a:lnTo>
                      <a:lnTo>
                        <a:pt x="299" y="76"/>
                      </a:lnTo>
                      <a:lnTo>
                        <a:pt x="299" y="0"/>
                      </a:lnTo>
                      <a:lnTo>
                        <a:pt x="198" y="0"/>
                      </a:lnTo>
                      <a:lnTo>
                        <a:pt x="198" y="3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85" name="Rectangle 126"/>
                <p:cNvSpPr/>
                <p:nvPr/>
              </p:nvSpPr>
              <p:spPr bwMode="auto">
                <a:xfrm>
                  <a:off x="5028761" y="892623"/>
                  <a:ext cx="71074" cy="25734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86" name="Freeform: Shape 127"/>
                <p:cNvSpPr/>
                <p:nvPr/>
              </p:nvSpPr>
              <p:spPr bwMode="auto">
                <a:xfrm>
                  <a:off x="4879261" y="675725"/>
                  <a:ext cx="366398" cy="194841"/>
                </a:xfrm>
                <a:custGeom>
                  <a:avLst/>
                  <a:gdLst>
                    <a:gd name="T0" fmla="*/ 223 w 299"/>
                    <a:gd name="T1" fmla="*/ 0 h 159"/>
                    <a:gd name="T2" fmla="*/ 151 w 299"/>
                    <a:gd name="T3" fmla="*/ 0 h 159"/>
                    <a:gd name="T4" fmla="*/ 151 w 299"/>
                    <a:gd name="T5" fmla="*/ 29 h 159"/>
                    <a:gd name="T6" fmla="*/ 198 w 299"/>
                    <a:gd name="T7" fmla="*/ 29 h 159"/>
                    <a:gd name="T8" fmla="*/ 198 w 299"/>
                    <a:gd name="T9" fmla="*/ 58 h 159"/>
                    <a:gd name="T10" fmla="*/ 151 w 299"/>
                    <a:gd name="T11" fmla="*/ 58 h 159"/>
                    <a:gd name="T12" fmla="*/ 151 w 299"/>
                    <a:gd name="T13" fmla="*/ 159 h 159"/>
                    <a:gd name="T14" fmla="*/ 198 w 299"/>
                    <a:gd name="T15" fmla="*/ 159 h 159"/>
                    <a:gd name="T16" fmla="*/ 299 w 299"/>
                    <a:gd name="T17" fmla="*/ 159 h 159"/>
                    <a:gd name="T18" fmla="*/ 299 w 299"/>
                    <a:gd name="T19" fmla="*/ 58 h 159"/>
                    <a:gd name="T20" fmla="*/ 223 w 299"/>
                    <a:gd name="T21" fmla="*/ 58 h 159"/>
                    <a:gd name="T22" fmla="*/ 223 w 299"/>
                    <a:gd name="T23" fmla="*/ 0 h 159"/>
                    <a:gd name="T24" fmla="*/ 151 w 299"/>
                    <a:gd name="T25" fmla="*/ 0 h 159"/>
                    <a:gd name="T26" fmla="*/ 79 w 299"/>
                    <a:gd name="T27" fmla="*/ 0 h 159"/>
                    <a:gd name="T28" fmla="*/ 79 w 299"/>
                    <a:gd name="T29" fmla="*/ 58 h 159"/>
                    <a:gd name="T30" fmla="*/ 0 w 299"/>
                    <a:gd name="T31" fmla="*/ 58 h 159"/>
                    <a:gd name="T32" fmla="*/ 0 w 299"/>
                    <a:gd name="T33" fmla="*/ 159 h 159"/>
                    <a:gd name="T34" fmla="*/ 104 w 299"/>
                    <a:gd name="T35" fmla="*/ 159 h 159"/>
                    <a:gd name="T36" fmla="*/ 151 w 299"/>
                    <a:gd name="T37" fmla="*/ 159 h 159"/>
                    <a:gd name="T38" fmla="*/ 151 w 299"/>
                    <a:gd name="T39" fmla="*/ 58 h 159"/>
                    <a:gd name="T40" fmla="*/ 104 w 299"/>
                    <a:gd name="T41" fmla="*/ 58 h 159"/>
                    <a:gd name="T42" fmla="*/ 104 w 299"/>
                    <a:gd name="T43" fmla="*/ 58 h 159"/>
                    <a:gd name="T44" fmla="*/ 104 w 299"/>
                    <a:gd name="T45" fmla="*/ 29 h 159"/>
                    <a:gd name="T46" fmla="*/ 151 w 299"/>
                    <a:gd name="T47" fmla="*/ 29 h 159"/>
                    <a:gd name="T48" fmla="*/ 151 w 299"/>
                    <a:gd name="T49" fmla="*/ 0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299" h="159">
                      <a:moveTo>
                        <a:pt x="223" y="0"/>
                      </a:moveTo>
                      <a:lnTo>
                        <a:pt x="151" y="0"/>
                      </a:lnTo>
                      <a:lnTo>
                        <a:pt x="151" y="29"/>
                      </a:lnTo>
                      <a:lnTo>
                        <a:pt x="198" y="29"/>
                      </a:lnTo>
                      <a:lnTo>
                        <a:pt x="198" y="58"/>
                      </a:lnTo>
                      <a:lnTo>
                        <a:pt x="151" y="58"/>
                      </a:lnTo>
                      <a:lnTo>
                        <a:pt x="151" y="159"/>
                      </a:lnTo>
                      <a:lnTo>
                        <a:pt x="198" y="159"/>
                      </a:lnTo>
                      <a:lnTo>
                        <a:pt x="299" y="159"/>
                      </a:lnTo>
                      <a:lnTo>
                        <a:pt x="299" y="58"/>
                      </a:lnTo>
                      <a:lnTo>
                        <a:pt x="223" y="58"/>
                      </a:lnTo>
                      <a:lnTo>
                        <a:pt x="223" y="0"/>
                      </a:lnTo>
                      <a:close/>
                      <a:moveTo>
                        <a:pt x="151" y="0"/>
                      </a:moveTo>
                      <a:lnTo>
                        <a:pt x="79" y="0"/>
                      </a:lnTo>
                      <a:lnTo>
                        <a:pt x="79" y="58"/>
                      </a:lnTo>
                      <a:lnTo>
                        <a:pt x="0" y="58"/>
                      </a:lnTo>
                      <a:lnTo>
                        <a:pt x="0" y="159"/>
                      </a:lnTo>
                      <a:lnTo>
                        <a:pt x="104" y="159"/>
                      </a:lnTo>
                      <a:lnTo>
                        <a:pt x="151" y="159"/>
                      </a:lnTo>
                      <a:lnTo>
                        <a:pt x="151" y="58"/>
                      </a:lnTo>
                      <a:lnTo>
                        <a:pt x="104" y="58"/>
                      </a:lnTo>
                      <a:lnTo>
                        <a:pt x="104" y="58"/>
                      </a:lnTo>
                      <a:lnTo>
                        <a:pt x="104" y="29"/>
                      </a:lnTo>
                      <a:lnTo>
                        <a:pt x="151" y="29"/>
                      </a:lnTo>
                      <a:lnTo>
                        <a:pt x="15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87" name="Freeform: Shape 128"/>
                <p:cNvSpPr/>
                <p:nvPr/>
              </p:nvSpPr>
              <p:spPr bwMode="auto">
                <a:xfrm>
                  <a:off x="2908797" y="1272501"/>
                  <a:ext cx="371300" cy="379878"/>
                </a:xfrm>
                <a:custGeom>
                  <a:avLst/>
                  <a:gdLst>
                    <a:gd name="T0" fmla="*/ 42 w 84"/>
                    <a:gd name="T1" fmla="*/ 0 h 86"/>
                    <a:gd name="T2" fmla="*/ 33 w 84"/>
                    <a:gd name="T3" fmla="*/ 18 h 86"/>
                    <a:gd name="T4" fmla="*/ 33 w 84"/>
                    <a:gd name="T5" fmla="*/ 32 h 86"/>
                    <a:gd name="T6" fmla="*/ 0 w 84"/>
                    <a:gd name="T7" fmla="*/ 46 h 86"/>
                    <a:gd name="T8" fmla="*/ 0 w 84"/>
                    <a:gd name="T9" fmla="*/ 55 h 86"/>
                    <a:gd name="T10" fmla="*/ 33 w 84"/>
                    <a:gd name="T11" fmla="*/ 48 h 86"/>
                    <a:gd name="T12" fmla="*/ 33 w 84"/>
                    <a:gd name="T13" fmla="*/ 67 h 86"/>
                    <a:gd name="T14" fmla="*/ 19 w 84"/>
                    <a:gd name="T15" fmla="*/ 77 h 86"/>
                    <a:gd name="T16" fmla="*/ 19 w 84"/>
                    <a:gd name="T17" fmla="*/ 86 h 86"/>
                    <a:gd name="T18" fmla="*/ 42 w 84"/>
                    <a:gd name="T19" fmla="*/ 78 h 86"/>
                    <a:gd name="T20" fmla="*/ 65 w 84"/>
                    <a:gd name="T21" fmla="*/ 86 h 86"/>
                    <a:gd name="T22" fmla="*/ 65 w 84"/>
                    <a:gd name="T23" fmla="*/ 77 h 86"/>
                    <a:gd name="T24" fmla="*/ 52 w 84"/>
                    <a:gd name="T25" fmla="*/ 67 h 86"/>
                    <a:gd name="T26" fmla="*/ 52 w 84"/>
                    <a:gd name="T27" fmla="*/ 48 h 86"/>
                    <a:gd name="T28" fmla="*/ 84 w 84"/>
                    <a:gd name="T29" fmla="*/ 55 h 86"/>
                    <a:gd name="T30" fmla="*/ 84 w 84"/>
                    <a:gd name="T31" fmla="*/ 46 h 86"/>
                    <a:gd name="T32" fmla="*/ 52 w 84"/>
                    <a:gd name="T33" fmla="*/ 32 h 86"/>
                    <a:gd name="T34" fmla="*/ 52 w 84"/>
                    <a:gd name="T35" fmla="*/ 18 h 86"/>
                    <a:gd name="T36" fmla="*/ 42 w 84"/>
                    <a:gd name="T37" fmla="*/ 0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84" h="86">
                      <a:moveTo>
                        <a:pt x="42" y="0"/>
                      </a:moveTo>
                      <a:cubicBezTo>
                        <a:pt x="37" y="0"/>
                        <a:pt x="33" y="13"/>
                        <a:pt x="33" y="18"/>
                      </a:cubicBezTo>
                      <a:cubicBezTo>
                        <a:pt x="33" y="32"/>
                        <a:pt x="33" y="32"/>
                        <a:pt x="33" y="32"/>
                      </a:cubicBezTo>
                      <a:cubicBezTo>
                        <a:pt x="0" y="46"/>
                        <a:pt x="0" y="46"/>
                        <a:pt x="0" y="4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33" y="48"/>
                        <a:pt x="33" y="48"/>
                        <a:pt x="33" y="48"/>
                      </a:cubicBezTo>
                      <a:cubicBezTo>
                        <a:pt x="33" y="67"/>
                        <a:pt x="33" y="67"/>
                        <a:pt x="33" y="67"/>
                      </a:cubicBezTo>
                      <a:cubicBezTo>
                        <a:pt x="19" y="77"/>
                        <a:pt x="19" y="77"/>
                        <a:pt x="19" y="77"/>
                      </a:cubicBezTo>
                      <a:cubicBezTo>
                        <a:pt x="19" y="86"/>
                        <a:pt x="19" y="86"/>
                        <a:pt x="19" y="86"/>
                      </a:cubicBezTo>
                      <a:cubicBezTo>
                        <a:pt x="42" y="78"/>
                        <a:pt x="42" y="78"/>
                        <a:pt x="42" y="78"/>
                      </a:cubicBezTo>
                      <a:cubicBezTo>
                        <a:pt x="65" y="86"/>
                        <a:pt x="65" y="86"/>
                        <a:pt x="65" y="86"/>
                      </a:cubicBezTo>
                      <a:cubicBezTo>
                        <a:pt x="65" y="77"/>
                        <a:pt x="65" y="77"/>
                        <a:pt x="65" y="77"/>
                      </a:cubicBezTo>
                      <a:cubicBezTo>
                        <a:pt x="52" y="67"/>
                        <a:pt x="52" y="67"/>
                        <a:pt x="52" y="67"/>
                      </a:cubicBezTo>
                      <a:cubicBezTo>
                        <a:pt x="52" y="48"/>
                        <a:pt x="52" y="48"/>
                        <a:pt x="52" y="48"/>
                      </a:cubicBezTo>
                      <a:cubicBezTo>
                        <a:pt x="84" y="55"/>
                        <a:pt x="84" y="55"/>
                        <a:pt x="84" y="55"/>
                      </a:cubicBezTo>
                      <a:cubicBezTo>
                        <a:pt x="84" y="46"/>
                        <a:pt x="84" y="46"/>
                        <a:pt x="84" y="46"/>
                      </a:cubicBezTo>
                      <a:cubicBezTo>
                        <a:pt x="52" y="32"/>
                        <a:pt x="52" y="32"/>
                        <a:pt x="52" y="32"/>
                      </a:cubicBezTo>
                      <a:cubicBezTo>
                        <a:pt x="52" y="18"/>
                        <a:pt x="52" y="18"/>
                        <a:pt x="52" y="18"/>
                      </a:cubicBezTo>
                      <a:cubicBezTo>
                        <a:pt x="52" y="13"/>
                        <a:pt x="48" y="0"/>
                        <a:pt x="42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88" name="Freeform: Shape 129"/>
                <p:cNvSpPr/>
                <p:nvPr/>
              </p:nvSpPr>
              <p:spPr bwMode="auto">
                <a:xfrm>
                  <a:off x="6251723" y="2292044"/>
                  <a:ext cx="269591" cy="216898"/>
                </a:xfrm>
                <a:custGeom>
                  <a:avLst/>
                  <a:gdLst>
                    <a:gd name="T0" fmla="*/ 48 w 61"/>
                    <a:gd name="T1" fmla="*/ 49 h 49"/>
                    <a:gd name="T2" fmla="*/ 48 w 61"/>
                    <a:gd name="T3" fmla="*/ 32 h 49"/>
                    <a:gd name="T4" fmla="*/ 56 w 61"/>
                    <a:gd name="T5" fmla="*/ 24 h 49"/>
                    <a:gd name="T6" fmla="*/ 61 w 61"/>
                    <a:gd name="T7" fmla="*/ 24 h 49"/>
                    <a:gd name="T8" fmla="*/ 61 w 61"/>
                    <a:gd name="T9" fmla="*/ 6 h 49"/>
                    <a:gd name="T10" fmla="*/ 54 w 61"/>
                    <a:gd name="T11" fmla="*/ 0 h 49"/>
                    <a:gd name="T12" fmla="*/ 39 w 61"/>
                    <a:gd name="T13" fmla="*/ 0 h 49"/>
                    <a:gd name="T14" fmla="*/ 39 w 61"/>
                    <a:gd name="T15" fmla="*/ 8 h 49"/>
                    <a:gd name="T16" fmla="*/ 45 w 61"/>
                    <a:gd name="T17" fmla="*/ 13 h 49"/>
                    <a:gd name="T18" fmla="*/ 39 w 61"/>
                    <a:gd name="T19" fmla="*/ 19 h 49"/>
                    <a:gd name="T20" fmla="*/ 39 w 61"/>
                    <a:gd name="T21" fmla="*/ 22 h 49"/>
                    <a:gd name="T22" fmla="*/ 45 w 61"/>
                    <a:gd name="T23" fmla="*/ 28 h 49"/>
                    <a:gd name="T24" fmla="*/ 39 w 61"/>
                    <a:gd name="T25" fmla="*/ 33 h 49"/>
                    <a:gd name="T26" fmla="*/ 39 w 61"/>
                    <a:gd name="T27" fmla="*/ 49 h 49"/>
                    <a:gd name="T28" fmla="*/ 48 w 61"/>
                    <a:gd name="T29" fmla="*/ 49 h 49"/>
                    <a:gd name="T30" fmla="*/ 39 w 61"/>
                    <a:gd name="T31" fmla="*/ 0 h 49"/>
                    <a:gd name="T32" fmla="*/ 22 w 61"/>
                    <a:gd name="T33" fmla="*/ 0 h 49"/>
                    <a:gd name="T34" fmla="*/ 22 w 61"/>
                    <a:gd name="T35" fmla="*/ 8 h 49"/>
                    <a:gd name="T36" fmla="*/ 22 w 61"/>
                    <a:gd name="T37" fmla="*/ 8 h 49"/>
                    <a:gd name="T38" fmla="*/ 22 w 61"/>
                    <a:gd name="T39" fmla="*/ 8 h 49"/>
                    <a:gd name="T40" fmla="*/ 27 w 61"/>
                    <a:gd name="T41" fmla="*/ 13 h 49"/>
                    <a:gd name="T42" fmla="*/ 22 w 61"/>
                    <a:gd name="T43" fmla="*/ 19 h 49"/>
                    <a:gd name="T44" fmla="*/ 22 w 61"/>
                    <a:gd name="T45" fmla="*/ 19 h 49"/>
                    <a:gd name="T46" fmla="*/ 22 w 61"/>
                    <a:gd name="T47" fmla="*/ 22 h 49"/>
                    <a:gd name="T48" fmla="*/ 22 w 61"/>
                    <a:gd name="T49" fmla="*/ 22 h 49"/>
                    <a:gd name="T50" fmla="*/ 22 w 61"/>
                    <a:gd name="T51" fmla="*/ 22 h 49"/>
                    <a:gd name="T52" fmla="*/ 27 w 61"/>
                    <a:gd name="T53" fmla="*/ 28 h 49"/>
                    <a:gd name="T54" fmla="*/ 22 w 61"/>
                    <a:gd name="T55" fmla="*/ 33 h 49"/>
                    <a:gd name="T56" fmla="*/ 22 w 61"/>
                    <a:gd name="T57" fmla="*/ 33 h 49"/>
                    <a:gd name="T58" fmla="*/ 22 w 61"/>
                    <a:gd name="T59" fmla="*/ 49 h 49"/>
                    <a:gd name="T60" fmla="*/ 39 w 61"/>
                    <a:gd name="T61" fmla="*/ 49 h 49"/>
                    <a:gd name="T62" fmla="*/ 39 w 61"/>
                    <a:gd name="T63" fmla="*/ 33 h 49"/>
                    <a:gd name="T64" fmla="*/ 39 w 61"/>
                    <a:gd name="T65" fmla="*/ 33 h 49"/>
                    <a:gd name="T66" fmla="*/ 34 w 61"/>
                    <a:gd name="T67" fmla="*/ 28 h 49"/>
                    <a:gd name="T68" fmla="*/ 39 w 61"/>
                    <a:gd name="T69" fmla="*/ 22 h 49"/>
                    <a:gd name="T70" fmla="*/ 39 w 61"/>
                    <a:gd name="T71" fmla="*/ 22 h 49"/>
                    <a:gd name="T72" fmla="*/ 39 w 61"/>
                    <a:gd name="T73" fmla="*/ 22 h 49"/>
                    <a:gd name="T74" fmla="*/ 39 w 61"/>
                    <a:gd name="T75" fmla="*/ 19 h 49"/>
                    <a:gd name="T76" fmla="*/ 39 w 61"/>
                    <a:gd name="T77" fmla="*/ 19 h 49"/>
                    <a:gd name="T78" fmla="*/ 34 w 61"/>
                    <a:gd name="T79" fmla="*/ 13 h 49"/>
                    <a:gd name="T80" fmla="*/ 39 w 61"/>
                    <a:gd name="T81" fmla="*/ 8 h 49"/>
                    <a:gd name="T82" fmla="*/ 39 w 61"/>
                    <a:gd name="T83" fmla="*/ 8 h 49"/>
                    <a:gd name="T84" fmla="*/ 39 w 61"/>
                    <a:gd name="T85" fmla="*/ 8 h 49"/>
                    <a:gd name="T86" fmla="*/ 39 w 61"/>
                    <a:gd name="T87" fmla="*/ 0 h 49"/>
                    <a:gd name="T88" fmla="*/ 22 w 61"/>
                    <a:gd name="T89" fmla="*/ 0 h 49"/>
                    <a:gd name="T90" fmla="*/ 6 w 61"/>
                    <a:gd name="T91" fmla="*/ 0 h 49"/>
                    <a:gd name="T92" fmla="*/ 0 w 61"/>
                    <a:gd name="T93" fmla="*/ 6 h 49"/>
                    <a:gd name="T94" fmla="*/ 0 w 61"/>
                    <a:gd name="T95" fmla="*/ 24 h 49"/>
                    <a:gd name="T96" fmla="*/ 5 w 61"/>
                    <a:gd name="T97" fmla="*/ 24 h 49"/>
                    <a:gd name="T98" fmla="*/ 13 w 61"/>
                    <a:gd name="T99" fmla="*/ 32 h 49"/>
                    <a:gd name="T100" fmla="*/ 13 w 61"/>
                    <a:gd name="T101" fmla="*/ 49 h 49"/>
                    <a:gd name="T102" fmla="*/ 22 w 61"/>
                    <a:gd name="T103" fmla="*/ 49 h 49"/>
                    <a:gd name="T104" fmla="*/ 22 w 61"/>
                    <a:gd name="T105" fmla="*/ 33 h 49"/>
                    <a:gd name="T106" fmla="*/ 16 w 61"/>
                    <a:gd name="T107" fmla="*/ 28 h 49"/>
                    <a:gd name="T108" fmla="*/ 22 w 61"/>
                    <a:gd name="T109" fmla="*/ 22 h 49"/>
                    <a:gd name="T110" fmla="*/ 22 w 61"/>
                    <a:gd name="T111" fmla="*/ 19 h 49"/>
                    <a:gd name="T112" fmla="*/ 16 w 61"/>
                    <a:gd name="T113" fmla="*/ 13 h 49"/>
                    <a:gd name="T114" fmla="*/ 22 w 61"/>
                    <a:gd name="T115" fmla="*/ 8 h 49"/>
                    <a:gd name="T116" fmla="*/ 22 w 61"/>
                    <a:gd name="T117" fmla="*/ 0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61" h="49">
                      <a:moveTo>
                        <a:pt x="48" y="49"/>
                      </a:moveTo>
                      <a:cubicBezTo>
                        <a:pt x="48" y="32"/>
                        <a:pt x="48" y="32"/>
                        <a:pt x="48" y="32"/>
                      </a:cubicBezTo>
                      <a:cubicBezTo>
                        <a:pt x="48" y="27"/>
                        <a:pt x="51" y="24"/>
                        <a:pt x="56" y="24"/>
                      </a:cubicBezTo>
                      <a:cubicBezTo>
                        <a:pt x="61" y="24"/>
                        <a:pt x="61" y="24"/>
                        <a:pt x="61" y="24"/>
                      </a:cubicBezTo>
                      <a:cubicBezTo>
                        <a:pt x="61" y="6"/>
                        <a:pt x="61" y="6"/>
                        <a:pt x="61" y="6"/>
                      </a:cubicBezTo>
                      <a:cubicBezTo>
                        <a:pt x="61" y="3"/>
                        <a:pt x="58" y="0"/>
                        <a:pt x="54" y="0"/>
                      </a:cubicBez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39" y="8"/>
                        <a:pt x="39" y="8"/>
                        <a:pt x="39" y="8"/>
                      </a:cubicBezTo>
                      <a:cubicBezTo>
                        <a:pt x="42" y="8"/>
                        <a:pt x="45" y="10"/>
                        <a:pt x="45" y="13"/>
                      </a:cubicBezTo>
                      <a:cubicBezTo>
                        <a:pt x="45" y="16"/>
                        <a:pt x="42" y="19"/>
                        <a:pt x="39" y="19"/>
                      </a:cubicBezTo>
                      <a:cubicBezTo>
                        <a:pt x="39" y="22"/>
                        <a:pt x="39" y="22"/>
                        <a:pt x="39" y="22"/>
                      </a:cubicBezTo>
                      <a:cubicBezTo>
                        <a:pt x="42" y="22"/>
                        <a:pt x="45" y="25"/>
                        <a:pt x="45" y="28"/>
                      </a:cubicBezTo>
                      <a:cubicBezTo>
                        <a:pt x="45" y="31"/>
                        <a:pt x="42" y="33"/>
                        <a:pt x="39" y="33"/>
                      </a:cubicBezTo>
                      <a:cubicBezTo>
                        <a:pt x="39" y="49"/>
                        <a:pt x="39" y="49"/>
                        <a:pt x="39" y="49"/>
                      </a:cubicBezTo>
                      <a:lnTo>
                        <a:pt x="48" y="49"/>
                      </a:lnTo>
                      <a:close/>
                      <a:moveTo>
                        <a:pt x="39" y="0"/>
                      </a:move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22" y="8"/>
                        <a:pt x="22" y="8"/>
                        <a:pt x="22" y="8"/>
                      </a:cubicBezTo>
                      <a:cubicBezTo>
                        <a:pt x="22" y="8"/>
                        <a:pt x="22" y="8"/>
                        <a:pt x="22" y="8"/>
                      </a:cubicBezTo>
                      <a:cubicBezTo>
                        <a:pt x="22" y="8"/>
                        <a:pt x="22" y="8"/>
                        <a:pt x="22" y="8"/>
                      </a:cubicBezTo>
                      <a:cubicBezTo>
                        <a:pt x="25" y="8"/>
                        <a:pt x="27" y="10"/>
                        <a:pt x="27" y="13"/>
                      </a:cubicBezTo>
                      <a:cubicBezTo>
                        <a:pt x="27" y="16"/>
                        <a:pt x="25" y="19"/>
                        <a:pt x="22" y="19"/>
                      </a:cubicBezTo>
                      <a:cubicBezTo>
                        <a:pt x="22" y="19"/>
                        <a:pt x="22" y="19"/>
                        <a:pt x="22" y="19"/>
                      </a:cubicBezTo>
                      <a:cubicBezTo>
                        <a:pt x="22" y="22"/>
                        <a:pt x="22" y="22"/>
                        <a:pt x="22" y="22"/>
                      </a:cubicBezTo>
                      <a:cubicBezTo>
                        <a:pt x="22" y="22"/>
                        <a:pt x="22" y="22"/>
                        <a:pt x="22" y="22"/>
                      </a:cubicBezTo>
                      <a:cubicBezTo>
                        <a:pt x="22" y="22"/>
                        <a:pt x="22" y="22"/>
                        <a:pt x="22" y="22"/>
                      </a:cubicBezTo>
                      <a:cubicBezTo>
                        <a:pt x="25" y="22"/>
                        <a:pt x="27" y="25"/>
                        <a:pt x="27" y="28"/>
                      </a:cubicBezTo>
                      <a:cubicBezTo>
                        <a:pt x="27" y="31"/>
                        <a:pt x="25" y="33"/>
                        <a:pt x="22" y="33"/>
                      </a:cubicBezTo>
                      <a:cubicBezTo>
                        <a:pt x="22" y="33"/>
                        <a:pt x="22" y="33"/>
                        <a:pt x="22" y="33"/>
                      </a:cubicBezTo>
                      <a:cubicBezTo>
                        <a:pt x="22" y="49"/>
                        <a:pt x="22" y="49"/>
                        <a:pt x="22" y="49"/>
                      </a:cubicBezTo>
                      <a:cubicBezTo>
                        <a:pt x="39" y="49"/>
                        <a:pt x="39" y="49"/>
                        <a:pt x="39" y="49"/>
                      </a:cubicBezTo>
                      <a:cubicBezTo>
                        <a:pt x="39" y="33"/>
                        <a:pt x="39" y="33"/>
                        <a:pt x="39" y="33"/>
                      </a:cubicBezTo>
                      <a:cubicBezTo>
                        <a:pt x="39" y="33"/>
                        <a:pt x="39" y="33"/>
                        <a:pt x="39" y="33"/>
                      </a:cubicBezTo>
                      <a:cubicBezTo>
                        <a:pt x="36" y="33"/>
                        <a:pt x="34" y="31"/>
                        <a:pt x="34" y="28"/>
                      </a:cubicBezTo>
                      <a:cubicBezTo>
                        <a:pt x="34" y="25"/>
                        <a:pt x="36" y="22"/>
                        <a:pt x="39" y="22"/>
                      </a:cubicBezTo>
                      <a:cubicBezTo>
                        <a:pt x="39" y="22"/>
                        <a:pt x="39" y="22"/>
                        <a:pt x="39" y="22"/>
                      </a:cubicBezTo>
                      <a:cubicBezTo>
                        <a:pt x="39" y="22"/>
                        <a:pt x="39" y="22"/>
                        <a:pt x="39" y="22"/>
                      </a:cubicBezTo>
                      <a:cubicBezTo>
                        <a:pt x="39" y="19"/>
                        <a:pt x="39" y="19"/>
                        <a:pt x="39" y="19"/>
                      </a:cubicBezTo>
                      <a:cubicBezTo>
                        <a:pt x="39" y="19"/>
                        <a:pt x="39" y="19"/>
                        <a:pt x="39" y="19"/>
                      </a:cubicBezTo>
                      <a:cubicBezTo>
                        <a:pt x="36" y="19"/>
                        <a:pt x="34" y="16"/>
                        <a:pt x="34" y="13"/>
                      </a:cubicBezTo>
                      <a:cubicBezTo>
                        <a:pt x="34" y="10"/>
                        <a:pt x="36" y="8"/>
                        <a:pt x="39" y="8"/>
                      </a:cubicBezTo>
                      <a:cubicBezTo>
                        <a:pt x="39" y="8"/>
                        <a:pt x="39" y="8"/>
                        <a:pt x="39" y="8"/>
                      </a:cubicBezTo>
                      <a:cubicBezTo>
                        <a:pt x="39" y="8"/>
                        <a:pt x="39" y="8"/>
                        <a:pt x="39" y="8"/>
                      </a:cubicBezTo>
                      <a:lnTo>
                        <a:pt x="39" y="0"/>
                      </a:lnTo>
                      <a:close/>
                      <a:moveTo>
                        <a:pt x="22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3" y="0"/>
                        <a:pt x="0" y="3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5" y="24"/>
                        <a:pt x="5" y="24"/>
                        <a:pt x="5" y="24"/>
                      </a:cubicBezTo>
                      <a:cubicBezTo>
                        <a:pt x="10" y="24"/>
                        <a:pt x="13" y="27"/>
                        <a:pt x="13" y="32"/>
                      </a:cubicBezTo>
                      <a:cubicBezTo>
                        <a:pt x="13" y="49"/>
                        <a:pt x="13" y="49"/>
                        <a:pt x="13" y="49"/>
                      </a:cubicBezTo>
                      <a:cubicBezTo>
                        <a:pt x="22" y="49"/>
                        <a:pt x="22" y="49"/>
                        <a:pt x="22" y="49"/>
                      </a:cubicBezTo>
                      <a:cubicBezTo>
                        <a:pt x="22" y="33"/>
                        <a:pt x="22" y="33"/>
                        <a:pt x="22" y="33"/>
                      </a:cubicBezTo>
                      <a:cubicBezTo>
                        <a:pt x="19" y="33"/>
                        <a:pt x="16" y="31"/>
                        <a:pt x="16" y="28"/>
                      </a:cubicBezTo>
                      <a:cubicBezTo>
                        <a:pt x="16" y="25"/>
                        <a:pt x="19" y="22"/>
                        <a:pt x="22" y="22"/>
                      </a:cubicBezTo>
                      <a:cubicBezTo>
                        <a:pt x="22" y="19"/>
                        <a:pt x="22" y="19"/>
                        <a:pt x="22" y="19"/>
                      </a:cubicBezTo>
                      <a:cubicBezTo>
                        <a:pt x="19" y="19"/>
                        <a:pt x="16" y="16"/>
                        <a:pt x="16" y="13"/>
                      </a:cubicBezTo>
                      <a:cubicBezTo>
                        <a:pt x="16" y="10"/>
                        <a:pt x="19" y="8"/>
                        <a:pt x="22" y="8"/>
                      </a:cubicBezTo>
                      <a:lnTo>
                        <a:pt x="22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89" name="Freeform: Shape 130"/>
                <p:cNvSpPr/>
                <p:nvPr/>
              </p:nvSpPr>
              <p:spPr bwMode="auto">
                <a:xfrm>
                  <a:off x="6203932" y="2412135"/>
                  <a:ext cx="366398" cy="193615"/>
                </a:xfrm>
                <a:custGeom>
                  <a:avLst/>
                  <a:gdLst>
                    <a:gd name="T0" fmla="*/ 78 w 83"/>
                    <a:gd name="T1" fmla="*/ 0 h 44"/>
                    <a:gd name="T2" fmla="*/ 72 w 83"/>
                    <a:gd name="T3" fmla="*/ 0 h 44"/>
                    <a:gd name="T4" fmla="*/ 67 w 83"/>
                    <a:gd name="T5" fmla="*/ 0 h 44"/>
                    <a:gd name="T6" fmla="*/ 61 w 83"/>
                    <a:gd name="T7" fmla="*/ 5 h 44"/>
                    <a:gd name="T8" fmla="*/ 61 w 83"/>
                    <a:gd name="T9" fmla="*/ 24 h 44"/>
                    <a:gd name="T10" fmla="*/ 21 w 83"/>
                    <a:gd name="T11" fmla="*/ 24 h 44"/>
                    <a:gd name="T12" fmla="*/ 21 w 83"/>
                    <a:gd name="T13" fmla="*/ 5 h 44"/>
                    <a:gd name="T14" fmla="*/ 16 w 83"/>
                    <a:gd name="T15" fmla="*/ 0 h 44"/>
                    <a:gd name="T16" fmla="*/ 11 w 83"/>
                    <a:gd name="T17" fmla="*/ 0 h 44"/>
                    <a:gd name="T18" fmla="*/ 6 w 83"/>
                    <a:gd name="T19" fmla="*/ 0 h 44"/>
                    <a:gd name="T20" fmla="*/ 0 w 83"/>
                    <a:gd name="T21" fmla="*/ 5 h 44"/>
                    <a:gd name="T22" fmla="*/ 0 w 83"/>
                    <a:gd name="T23" fmla="*/ 33 h 44"/>
                    <a:gd name="T24" fmla="*/ 8 w 83"/>
                    <a:gd name="T25" fmla="*/ 41 h 44"/>
                    <a:gd name="T26" fmla="*/ 8 w 83"/>
                    <a:gd name="T27" fmla="*/ 41 h 44"/>
                    <a:gd name="T28" fmla="*/ 9 w 83"/>
                    <a:gd name="T29" fmla="*/ 43 h 44"/>
                    <a:gd name="T30" fmla="*/ 11 w 83"/>
                    <a:gd name="T31" fmla="*/ 44 h 44"/>
                    <a:gd name="T32" fmla="*/ 13 w 83"/>
                    <a:gd name="T33" fmla="*/ 44 h 44"/>
                    <a:gd name="T34" fmla="*/ 15 w 83"/>
                    <a:gd name="T35" fmla="*/ 43 h 44"/>
                    <a:gd name="T36" fmla="*/ 16 w 83"/>
                    <a:gd name="T37" fmla="*/ 41 h 44"/>
                    <a:gd name="T38" fmla="*/ 16 w 83"/>
                    <a:gd name="T39" fmla="*/ 41 h 44"/>
                    <a:gd name="T40" fmla="*/ 67 w 83"/>
                    <a:gd name="T41" fmla="*/ 41 h 44"/>
                    <a:gd name="T42" fmla="*/ 67 w 83"/>
                    <a:gd name="T43" fmla="*/ 41 h 44"/>
                    <a:gd name="T44" fmla="*/ 68 w 83"/>
                    <a:gd name="T45" fmla="*/ 43 h 44"/>
                    <a:gd name="T46" fmla="*/ 70 w 83"/>
                    <a:gd name="T47" fmla="*/ 44 h 44"/>
                    <a:gd name="T48" fmla="*/ 72 w 83"/>
                    <a:gd name="T49" fmla="*/ 44 h 44"/>
                    <a:gd name="T50" fmla="*/ 74 w 83"/>
                    <a:gd name="T51" fmla="*/ 43 h 44"/>
                    <a:gd name="T52" fmla="*/ 75 w 83"/>
                    <a:gd name="T53" fmla="*/ 41 h 44"/>
                    <a:gd name="T54" fmla="*/ 75 w 83"/>
                    <a:gd name="T55" fmla="*/ 41 h 44"/>
                    <a:gd name="T56" fmla="*/ 78 w 83"/>
                    <a:gd name="T57" fmla="*/ 41 h 44"/>
                    <a:gd name="T58" fmla="*/ 83 w 83"/>
                    <a:gd name="T59" fmla="*/ 33 h 44"/>
                    <a:gd name="T60" fmla="*/ 83 w 83"/>
                    <a:gd name="T61" fmla="*/ 5 h 44"/>
                    <a:gd name="T62" fmla="*/ 78 w 83"/>
                    <a:gd name="T63" fmla="*/ 0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83" h="44">
                      <a:moveTo>
                        <a:pt x="78" y="0"/>
                      </a:moveTo>
                      <a:cubicBezTo>
                        <a:pt x="72" y="0"/>
                        <a:pt x="72" y="0"/>
                        <a:pt x="72" y="0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64" y="0"/>
                        <a:pt x="61" y="1"/>
                        <a:pt x="61" y="5"/>
                      </a:cubicBezTo>
                      <a:cubicBezTo>
                        <a:pt x="61" y="24"/>
                        <a:pt x="61" y="24"/>
                        <a:pt x="61" y="24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5"/>
                        <a:pt x="21" y="5"/>
                        <a:pt x="21" y="5"/>
                      </a:cubicBezTo>
                      <a:cubicBezTo>
                        <a:pt x="21" y="1"/>
                        <a:pt x="20" y="0"/>
                        <a:pt x="16" y="0"/>
                      </a:cubicBezTo>
                      <a:cubicBezTo>
                        <a:pt x="11" y="0"/>
                        <a:pt x="11" y="0"/>
                        <a:pt x="11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2" y="0"/>
                        <a:pt x="0" y="1"/>
                        <a:pt x="0" y="5"/>
                      </a:cubicBezTo>
                      <a:cubicBezTo>
                        <a:pt x="0" y="33"/>
                        <a:pt x="0" y="33"/>
                        <a:pt x="0" y="33"/>
                      </a:cubicBezTo>
                      <a:cubicBezTo>
                        <a:pt x="0" y="36"/>
                        <a:pt x="4" y="41"/>
                        <a:pt x="8" y="41"/>
                      </a:cubicBezTo>
                      <a:cubicBezTo>
                        <a:pt x="8" y="41"/>
                        <a:pt x="8" y="41"/>
                        <a:pt x="8" y="41"/>
                      </a:cubicBezTo>
                      <a:cubicBezTo>
                        <a:pt x="8" y="42"/>
                        <a:pt x="8" y="42"/>
                        <a:pt x="9" y="43"/>
                      </a:cubicBezTo>
                      <a:cubicBezTo>
                        <a:pt x="9" y="44"/>
                        <a:pt x="10" y="44"/>
                        <a:pt x="11" y="44"/>
                      </a:cubicBezTo>
                      <a:cubicBezTo>
                        <a:pt x="13" y="44"/>
                        <a:pt x="13" y="44"/>
                        <a:pt x="13" y="44"/>
                      </a:cubicBezTo>
                      <a:cubicBezTo>
                        <a:pt x="14" y="44"/>
                        <a:pt x="15" y="44"/>
                        <a:pt x="15" y="43"/>
                      </a:cubicBezTo>
                      <a:cubicBezTo>
                        <a:pt x="16" y="42"/>
                        <a:pt x="16" y="42"/>
                        <a:pt x="16" y="41"/>
                      </a:cubicBezTo>
                      <a:cubicBezTo>
                        <a:pt x="16" y="41"/>
                        <a:pt x="16" y="41"/>
                        <a:pt x="16" y="41"/>
                      </a:cubicBezTo>
                      <a:cubicBezTo>
                        <a:pt x="67" y="41"/>
                        <a:pt x="67" y="41"/>
                        <a:pt x="67" y="41"/>
                      </a:cubicBezTo>
                      <a:cubicBezTo>
                        <a:pt x="67" y="41"/>
                        <a:pt x="67" y="41"/>
                        <a:pt x="67" y="41"/>
                      </a:cubicBezTo>
                      <a:cubicBezTo>
                        <a:pt x="67" y="42"/>
                        <a:pt x="67" y="42"/>
                        <a:pt x="68" y="43"/>
                      </a:cubicBezTo>
                      <a:cubicBezTo>
                        <a:pt x="68" y="44"/>
                        <a:pt x="69" y="44"/>
                        <a:pt x="70" y="44"/>
                      </a:cubicBezTo>
                      <a:cubicBezTo>
                        <a:pt x="72" y="44"/>
                        <a:pt x="72" y="44"/>
                        <a:pt x="72" y="44"/>
                      </a:cubicBezTo>
                      <a:cubicBezTo>
                        <a:pt x="73" y="44"/>
                        <a:pt x="74" y="44"/>
                        <a:pt x="74" y="43"/>
                      </a:cubicBezTo>
                      <a:cubicBezTo>
                        <a:pt x="75" y="42"/>
                        <a:pt x="75" y="42"/>
                        <a:pt x="75" y="41"/>
                      </a:cubicBezTo>
                      <a:cubicBezTo>
                        <a:pt x="75" y="41"/>
                        <a:pt x="75" y="41"/>
                        <a:pt x="75" y="41"/>
                      </a:cubicBezTo>
                      <a:cubicBezTo>
                        <a:pt x="78" y="41"/>
                        <a:pt x="78" y="41"/>
                        <a:pt x="78" y="41"/>
                      </a:cubicBezTo>
                      <a:cubicBezTo>
                        <a:pt x="81" y="41"/>
                        <a:pt x="83" y="36"/>
                        <a:pt x="83" y="33"/>
                      </a:cubicBezTo>
                      <a:cubicBezTo>
                        <a:pt x="83" y="5"/>
                        <a:pt x="83" y="5"/>
                        <a:pt x="83" y="5"/>
                      </a:cubicBezTo>
                      <a:cubicBezTo>
                        <a:pt x="83" y="1"/>
                        <a:pt x="81" y="0"/>
                        <a:pt x="7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90" name="Oval 131"/>
                <p:cNvSpPr/>
                <p:nvPr/>
              </p:nvSpPr>
              <p:spPr bwMode="auto">
                <a:xfrm>
                  <a:off x="6331375" y="2336159"/>
                  <a:ext cx="31861" cy="26959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91" name="Oval 132"/>
                <p:cNvSpPr/>
                <p:nvPr/>
              </p:nvSpPr>
              <p:spPr bwMode="auto">
                <a:xfrm>
                  <a:off x="6411026" y="2336159"/>
                  <a:ext cx="30635" cy="26959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92" name="Oval 133"/>
                <p:cNvSpPr/>
                <p:nvPr/>
              </p:nvSpPr>
              <p:spPr bwMode="auto">
                <a:xfrm>
                  <a:off x="6331375" y="2398655"/>
                  <a:ext cx="31861" cy="3063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93" name="Oval 134"/>
                <p:cNvSpPr/>
                <p:nvPr/>
              </p:nvSpPr>
              <p:spPr bwMode="auto">
                <a:xfrm>
                  <a:off x="6411026" y="2398655"/>
                  <a:ext cx="30635" cy="3063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94" name="Freeform: Shape 135"/>
                <p:cNvSpPr/>
                <p:nvPr/>
              </p:nvSpPr>
              <p:spPr bwMode="auto">
                <a:xfrm>
                  <a:off x="3514151" y="808069"/>
                  <a:ext cx="384780" cy="322284"/>
                </a:xfrm>
                <a:custGeom>
                  <a:avLst/>
                  <a:gdLst>
                    <a:gd name="T0" fmla="*/ 58 w 87"/>
                    <a:gd name="T1" fmla="*/ 0 h 73"/>
                    <a:gd name="T2" fmla="*/ 31 w 87"/>
                    <a:gd name="T3" fmla="*/ 0 h 73"/>
                    <a:gd name="T4" fmla="*/ 0 w 87"/>
                    <a:gd name="T5" fmla="*/ 26 h 73"/>
                    <a:gd name="T6" fmla="*/ 9 w 87"/>
                    <a:gd name="T7" fmla="*/ 38 h 73"/>
                    <a:gd name="T8" fmla="*/ 20 w 87"/>
                    <a:gd name="T9" fmla="*/ 27 h 73"/>
                    <a:gd name="T10" fmla="*/ 20 w 87"/>
                    <a:gd name="T11" fmla="*/ 73 h 73"/>
                    <a:gd name="T12" fmla="*/ 44 w 87"/>
                    <a:gd name="T13" fmla="*/ 73 h 73"/>
                    <a:gd name="T14" fmla="*/ 68 w 87"/>
                    <a:gd name="T15" fmla="*/ 73 h 73"/>
                    <a:gd name="T16" fmla="*/ 67 w 87"/>
                    <a:gd name="T17" fmla="*/ 27 h 73"/>
                    <a:gd name="T18" fmla="*/ 79 w 87"/>
                    <a:gd name="T19" fmla="*/ 38 h 73"/>
                    <a:gd name="T20" fmla="*/ 87 w 87"/>
                    <a:gd name="T21" fmla="*/ 26 h 73"/>
                    <a:gd name="T22" fmla="*/ 58 w 87"/>
                    <a:gd name="T23" fmla="*/ 0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87" h="73">
                      <a:moveTo>
                        <a:pt x="58" y="0"/>
                      </a:moveTo>
                      <a:cubicBezTo>
                        <a:pt x="53" y="8"/>
                        <a:pt x="36" y="8"/>
                        <a:pt x="31" y="0"/>
                      </a:cubicBezTo>
                      <a:cubicBezTo>
                        <a:pt x="31" y="0"/>
                        <a:pt x="5" y="15"/>
                        <a:pt x="0" y="26"/>
                      </a:cubicBezTo>
                      <a:cubicBezTo>
                        <a:pt x="9" y="38"/>
                        <a:pt x="9" y="38"/>
                        <a:pt x="9" y="38"/>
                      </a:cubicBezTo>
                      <a:cubicBezTo>
                        <a:pt x="9" y="38"/>
                        <a:pt x="16" y="30"/>
                        <a:pt x="20" y="27"/>
                      </a:cubicBezTo>
                      <a:cubicBezTo>
                        <a:pt x="20" y="73"/>
                        <a:pt x="20" y="73"/>
                        <a:pt x="20" y="73"/>
                      </a:cubicBezTo>
                      <a:cubicBezTo>
                        <a:pt x="44" y="73"/>
                        <a:pt x="44" y="73"/>
                        <a:pt x="44" y="73"/>
                      </a:cubicBezTo>
                      <a:cubicBezTo>
                        <a:pt x="68" y="73"/>
                        <a:pt x="68" y="73"/>
                        <a:pt x="68" y="73"/>
                      </a:cubicBezTo>
                      <a:cubicBezTo>
                        <a:pt x="67" y="27"/>
                        <a:pt x="67" y="27"/>
                        <a:pt x="67" y="27"/>
                      </a:cubicBezTo>
                      <a:cubicBezTo>
                        <a:pt x="71" y="30"/>
                        <a:pt x="79" y="38"/>
                        <a:pt x="79" y="38"/>
                      </a:cubicBezTo>
                      <a:cubicBezTo>
                        <a:pt x="87" y="26"/>
                        <a:pt x="87" y="26"/>
                        <a:pt x="87" y="26"/>
                      </a:cubicBezTo>
                      <a:cubicBezTo>
                        <a:pt x="82" y="15"/>
                        <a:pt x="58" y="0"/>
                        <a:pt x="5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95" name="Freeform: Shape 136"/>
                <p:cNvSpPr/>
                <p:nvPr/>
              </p:nvSpPr>
              <p:spPr bwMode="auto">
                <a:xfrm>
                  <a:off x="3656299" y="795815"/>
                  <a:ext cx="110287" cy="30635"/>
                </a:xfrm>
                <a:custGeom>
                  <a:avLst/>
                  <a:gdLst>
                    <a:gd name="T0" fmla="*/ 13 w 25"/>
                    <a:gd name="T1" fmla="*/ 7 h 7"/>
                    <a:gd name="T2" fmla="*/ 24 w 25"/>
                    <a:gd name="T3" fmla="*/ 2 h 7"/>
                    <a:gd name="T4" fmla="*/ 24 w 25"/>
                    <a:gd name="T5" fmla="*/ 0 h 7"/>
                    <a:gd name="T6" fmla="*/ 22 w 25"/>
                    <a:gd name="T7" fmla="*/ 1 h 7"/>
                    <a:gd name="T8" fmla="*/ 13 w 25"/>
                    <a:gd name="T9" fmla="*/ 5 h 7"/>
                    <a:gd name="T10" fmla="*/ 3 w 25"/>
                    <a:gd name="T11" fmla="*/ 1 h 7"/>
                    <a:gd name="T12" fmla="*/ 1 w 25"/>
                    <a:gd name="T13" fmla="*/ 0 h 7"/>
                    <a:gd name="T14" fmla="*/ 1 w 25"/>
                    <a:gd name="T15" fmla="*/ 2 h 7"/>
                    <a:gd name="T16" fmla="*/ 13 w 25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5" h="7">
                      <a:moveTo>
                        <a:pt x="13" y="7"/>
                      </a:moveTo>
                      <a:cubicBezTo>
                        <a:pt x="18" y="7"/>
                        <a:pt x="23" y="5"/>
                        <a:pt x="24" y="2"/>
                      </a:cubicBezTo>
                      <a:cubicBezTo>
                        <a:pt x="25" y="2"/>
                        <a:pt x="24" y="1"/>
                        <a:pt x="24" y="0"/>
                      </a:cubicBezTo>
                      <a:cubicBezTo>
                        <a:pt x="23" y="0"/>
                        <a:pt x="22" y="0"/>
                        <a:pt x="22" y="1"/>
                      </a:cubicBezTo>
                      <a:cubicBezTo>
                        <a:pt x="21" y="3"/>
                        <a:pt x="17" y="5"/>
                        <a:pt x="13" y="5"/>
                      </a:cubicBezTo>
                      <a:cubicBezTo>
                        <a:pt x="8" y="5"/>
                        <a:pt x="4" y="3"/>
                        <a:pt x="3" y="1"/>
                      </a:cubicBezTo>
                      <a:cubicBezTo>
                        <a:pt x="3" y="0"/>
                        <a:pt x="2" y="0"/>
                        <a:pt x="1" y="0"/>
                      </a:cubicBezTo>
                      <a:cubicBezTo>
                        <a:pt x="1" y="1"/>
                        <a:pt x="0" y="2"/>
                        <a:pt x="1" y="2"/>
                      </a:cubicBezTo>
                      <a:cubicBezTo>
                        <a:pt x="2" y="5"/>
                        <a:pt x="7" y="7"/>
                        <a:pt x="13" y="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96" name="Freeform: Shape 137"/>
                <p:cNvSpPr/>
                <p:nvPr/>
              </p:nvSpPr>
              <p:spPr bwMode="auto">
                <a:xfrm>
                  <a:off x="5859591" y="3626519"/>
                  <a:ext cx="322284" cy="335763"/>
                </a:xfrm>
                <a:custGeom>
                  <a:avLst/>
                  <a:gdLst>
                    <a:gd name="T0" fmla="*/ 56 w 73"/>
                    <a:gd name="T1" fmla="*/ 2 h 76"/>
                    <a:gd name="T2" fmla="*/ 51 w 73"/>
                    <a:gd name="T3" fmla="*/ 2 h 76"/>
                    <a:gd name="T4" fmla="*/ 50 w 73"/>
                    <a:gd name="T5" fmla="*/ 3 h 76"/>
                    <a:gd name="T6" fmla="*/ 44 w 73"/>
                    <a:gd name="T7" fmla="*/ 5 h 76"/>
                    <a:gd name="T8" fmla="*/ 17 w 73"/>
                    <a:gd name="T9" fmla="*/ 5 h 76"/>
                    <a:gd name="T10" fmla="*/ 13 w 73"/>
                    <a:gd name="T11" fmla="*/ 8 h 76"/>
                    <a:gd name="T12" fmla="*/ 1 w 73"/>
                    <a:gd name="T13" fmla="*/ 40 h 76"/>
                    <a:gd name="T14" fmla="*/ 7 w 73"/>
                    <a:gd name="T15" fmla="*/ 47 h 76"/>
                    <a:gd name="T16" fmla="*/ 29 w 73"/>
                    <a:gd name="T17" fmla="*/ 47 h 76"/>
                    <a:gd name="T18" fmla="*/ 28 w 73"/>
                    <a:gd name="T19" fmla="*/ 54 h 76"/>
                    <a:gd name="T20" fmla="*/ 24 w 73"/>
                    <a:gd name="T21" fmla="*/ 66 h 76"/>
                    <a:gd name="T22" fmla="*/ 26 w 73"/>
                    <a:gd name="T23" fmla="*/ 72 h 76"/>
                    <a:gd name="T24" fmla="*/ 34 w 73"/>
                    <a:gd name="T25" fmla="*/ 72 h 76"/>
                    <a:gd name="T26" fmla="*/ 41 w 73"/>
                    <a:gd name="T27" fmla="*/ 57 h 76"/>
                    <a:gd name="T28" fmla="*/ 55 w 73"/>
                    <a:gd name="T29" fmla="*/ 40 h 76"/>
                    <a:gd name="T30" fmla="*/ 57 w 73"/>
                    <a:gd name="T31" fmla="*/ 37 h 76"/>
                    <a:gd name="T32" fmla="*/ 72 w 73"/>
                    <a:gd name="T33" fmla="*/ 23 h 76"/>
                    <a:gd name="T34" fmla="*/ 72 w 73"/>
                    <a:gd name="T35" fmla="*/ 18 h 76"/>
                    <a:gd name="T36" fmla="*/ 56 w 73"/>
                    <a:gd name="T37" fmla="*/ 2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73" h="76">
                      <a:moveTo>
                        <a:pt x="56" y="2"/>
                      </a:moveTo>
                      <a:cubicBezTo>
                        <a:pt x="54" y="0"/>
                        <a:pt x="52" y="0"/>
                        <a:pt x="51" y="2"/>
                      </a:cubicBezTo>
                      <a:cubicBezTo>
                        <a:pt x="50" y="3"/>
                        <a:pt x="50" y="3"/>
                        <a:pt x="50" y="3"/>
                      </a:cubicBezTo>
                      <a:cubicBezTo>
                        <a:pt x="48" y="4"/>
                        <a:pt x="46" y="5"/>
                        <a:pt x="44" y="5"/>
                      </a:cubicBezTo>
                      <a:cubicBezTo>
                        <a:pt x="17" y="5"/>
                        <a:pt x="17" y="5"/>
                        <a:pt x="17" y="5"/>
                      </a:cubicBezTo>
                      <a:cubicBezTo>
                        <a:pt x="15" y="5"/>
                        <a:pt x="13" y="7"/>
                        <a:pt x="13" y="8"/>
                      </a:cubicBezTo>
                      <a:cubicBezTo>
                        <a:pt x="1" y="40"/>
                        <a:pt x="1" y="40"/>
                        <a:pt x="1" y="40"/>
                      </a:cubicBezTo>
                      <a:cubicBezTo>
                        <a:pt x="0" y="44"/>
                        <a:pt x="2" y="47"/>
                        <a:pt x="7" y="47"/>
                      </a:cubicBezTo>
                      <a:cubicBezTo>
                        <a:pt x="29" y="47"/>
                        <a:pt x="29" y="47"/>
                        <a:pt x="29" y="47"/>
                      </a:cubicBezTo>
                      <a:cubicBezTo>
                        <a:pt x="30" y="50"/>
                        <a:pt x="29" y="53"/>
                        <a:pt x="28" y="54"/>
                      </a:cubicBezTo>
                      <a:cubicBezTo>
                        <a:pt x="27" y="56"/>
                        <a:pt x="23" y="60"/>
                        <a:pt x="24" y="66"/>
                      </a:cubicBezTo>
                      <a:cubicBezTo>
                        <a:pt x="24" y="68"/>
                        <a:pt x="25" y="71"/>
                        <a:pt x="26" y="72"/>
                      </a:cubicBezTo>
                      <a:cubicBezTo>
                        <a:pt x="30" y="76"/>
                        <a:pt x="34" y="75"/>
                        <a:pt x="34" y="72"/>
                      </a:cubicBezTo>
                      <a:cubicBezTo>
                        <a:pt x="34" y="67"/>
                        <a:pt x="32" y="62"/>
                        <a:pt x="41" y="57"/>
                      </a:cubicBezTo>
                      <a:cubicBezTo>
                        <a:pt x="49" y="51"/>
                        <a:pt x="55" y="40"/>
                        <a:pt x="55" y="40"/>
                      </a:cubicBezTo>
                      <a:cubicBezTo>
                        <a:pt x="55" y="40"/>
                        <a:pt x="56" y="39"/>
                        <a:pt x="57" y="37"/>
                      </a:cubicBezTo>
                      <a:cubicBezTo>
                        <a:pt x="72" y="23"/>
                        <a:pt x="72" y="23"/>
                        <a:pt x="72" y="23"/>
                      </a:cubicBezTo>
                      <a:cubicBezTo>
                        <a:pt x="73" y="22"/>
                        <a:pt x="73" y="19"/>
                        <a:pt x="72" y="18"/>
                      </a:cubicBezTo>
                      <a:lnTo>
                        <a:pt x="56" y="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97" name="Freeform: Shape 138"/>
                <p:cNvSpPr/>
                <p:nvPr/>
              </p:nvSpPr>
              <p:spPr bwMode="auto">
                <a:xfrm>
                  <a:off x="3183290" y="1029869"/>
                  <a:ext cx="366398" cy="348017"/>
                </a:xfrm>
                <a:custGeom>
                  <a:avLst/>
                  <a:gdLst>
                    <a:gd name="T0" fmla="*/ 11 w 83"/>
                    <a:gd name="T1" fmla="*/ 63 h 79"/>
                    <a:gd name="T2" fmla="*/ 34 w 83"/>
                    <a:gd name="T3" fmla="*/ 52 h 79"/>
                    <a:gd name="T4" fmla="*/ 38 w 83"/>
                    <a:gd name="T5" fmla="*/ 51 h 79"/>
                    <a:gd name="T6" fmla="*/ 39 w 83"/>
                    <a:gd name="T7" fmla="*/ 55 h 79"/>
                    <a:gd name="T8" fmla="*/ 38 w 83"/>
                    <a:gd name="T9" fmla="*/ 65 h 79"/>
                    <a:gd name="T10" fmla="*/ 38 w 83"/>
                    <a:gd name="T11" fmla="*/ 79 h 79"/>
                    <a:gd name="T12" fmla="*/ 45 w 83"/>
                    <a:gd name="T13" fmla="*/ 79 h 79"/>
                    <a:gd name="T14" fmla="*/ 44 w 83"/>
                    <a:gd name="T15" fmla="*/ 65 h 79"/>
                    <a:gd name="T16" fmla="*/ 44 w 83"/>
                    <a:gd name="T17" fmla="*/ 55 h 79"/>
                    <a:gd name="T18" fmla="*/ 44 w 83"/>
                    <a:gd name="T19" fmla="*/ 51 h 79"/>
                    <a:gd name="T20" fmla="*/ 48 w 83"/>
                    <a:gd name="T21" fmla="*/ 52 h 79"/>
                    <a:gd name="T22" fmla="*/ 71 w 83"/>
                    <a:gd name="T23" fmla="*/ 63 h 79"/>
                    <a:gd name="T24" fmla="*/ 80 w 83"/>
                    <a:gd name="T25" fmla="*/ 54 h 79"/>
                    <a:gd name="T26" fmla="*/ 74 w 83"/>
                    <a:gd name="T27" fmla="*/ 26 h 79"/>
                    <a:gd name="T28" fmla="*/ 46 w 83"/>
                    <a:gd name="T29" fmla="*/ 44 h 79"/>
                    <a:gd name="T30" fmla="*/ 45 w 83"/>
                    <a:gd name="T31" fmla="*/ 41 h 79"/>
                    <a:gd name="T32" fmla="*/ 50 w 83"/>
                    <a:gd name="T33" fmla="*/ 32 h 79"/>
                    <a:gd name="T34" fmla="*/ 59 w 83"/>
                    <a:gd name="T35" fmla="*/ 10 h 79"/>
                    <a:gd name="T36" fmla="*/ 41 w 83"/>
                    <a:gd name="T37" fmla="*/ 0 h 79"/>
                    <a:gd name="T38" fmla="*/ 23 w 83"/>
                    <a:gd name="T39" fmla="*/ 10 h 79"/>
                    <a:gd name="T40" fmla="*/ 33 w 83"/>
                    <a:gd name="T41" fmla="*/ 32 h 79"/>
                    <a:gd name="T42" fmla="*/ 38 w 83"/>
                    <a:gd name="T43" fmla="*/ 41 h 79"/>
                    <a:gd name="T44" fmla="*/ 36 w 83"/>
                    <a:gd name="T45" fmla="*/ 44 h 79"/>
                    <a:gd name="T46" fmla="*/ 8 w 83"/>
                    <a:gd name="T47" fmla="*/ 26 h 79"/>
                    <a:gd name="T48" fmla="*/ 2 w 83"/>
                    <a:gd name="T49" fmla="*/ 54 h 79"/>
                    <a:gd name="T50" fmla="*/ 11 w 83"/>
                    <a:gd name="T51" fmla="*/ 63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83" h="79">
                      <a:moveTo>
                        <a:pt x="11" y="63"/>
                      </a:moveTo>
                      <a:cubicBezTo>
                        <a:pt x="20" y="64"/>
                        <a:pt x="27" y="55"/>
                        <a:pt x="34" y="52"/>
                      </a:cubicBezTo>
                      <a:cubicBezTo>
                        <a:pt x="35" y="51"/>
                        <a:pt x="38" y="50"/>
                        <a:pt x="38" y="51"/>
                      </a:cubicBezTo>
                      <a:cubicBezTo>
                        <a:pt x="39" y="52"/>
                        <a:pt x="39" y="54"/>
                        <a:pt x="39" y="55"/>
                      </a:cubicBezTo>
                      <a:cubicBezTo>
                        <a:pt x="39" y="59"/>
                        <a:pt x="38" y="62"/>
                        <a:pt x="38" y="65"/>
                      </a:cubicBezTo>
                      <a:cubicBezTo>
                        <a:pt x="38" y="69"/>
                        <a:pt x="38" y="75"/>
                        <a:pt x="38" y="79"/>
                      </a:cubicBezTo>
                      <a:cubicBezTo>
                        <a:pt x="45" y="79"/>
                        <a:pt x="45" y="79"/>
                        <a:pt x="45" y="79"/>
                      </a:cubicBezTo>
                      <a:cubicBezTo>
                        <a:pt x="44" y="75"/>
                        <a:pt x="44" y="69"/>
                        <a:pt x="44" y="65"/>
                      </a:cubicBezTo>
                      <a:cubicBezTo>
                        <a:pt x="44" y="62"/>
                        <a:pt x="44" y="59"/>
                        <a:pt x="44" y="55"/>
                      </a:cubicBezTo>
                      <a:cubicBezTo>
                        <a:pt x="44" y="54"/>
                        <a:pt x="43" y="52"/>
                        <a:pt x="44" y="51"/>
                      </a:cubicBezTo>
                      <a:cubicBezTo>
                        <a:pt x="45" y="50"/>
                        <a:pt x="47" y="51"/>
                        <a:pt x="48" y="52"/>
                      </a:cubicBezTo>
                      <a:cubicBezTo>
                        <a:pt x="55" y="55"/>
                        <a:pt x="62" y="64"/>
                        <a:pt x="71" y="63"/>
                      </a:cubicBezTo>
                      <a:cubicBezTo>
                        <a:pt x="76" y="63"/>
                        <a:pt x="78" y="59"/>
                        <a:pt x="80" y="54"/>
                      </a:cubicBezTo>
                      <a:cubicBezTo>
                        <a:pt x="83" y="46"/>
                        <a:pt x="83" y="31"/>
                        <a:pt x="74" y="26"/>
                      </a:cubicBezTo>
                      <a:cubicBezTo>
                        <a:pt x="61" y="18"/>
                        <a:pt x="57" y="43"/>
                        <a:pt x="46" y="44"/>
                      </a:cubicBezTo>
                      <a:cubicBezTo>
                        <a:pt x="44" y="44"/>
                        <a:pt x="44" y="43"/>
                        <a:pt x="45" y="41"/>
                      </a:cubicBezTo>
                      <a:cubicBezTo>
                        <a:pt x="46" y="38"/>
                        <a:pt x="48" y="35"/>
                        <a:pt x="50" y="32"/>
                      </a:cubicBezTo>
                      <a:cubicBezTo>
                        <a:pt x="54" y="26"/>
                        <a:pt x="60" y="18"/>
                        <a:pt x="59" y="10"/>
                      </a:cubicBezTo>
                      <a:cubicBezTo>
                        <a:pt x="58" y="2"/>
                        <a:pt x="49" y="0"/>
                        <a:pt x="41" y="0"/>
                      </a:cubicBezTo>
                      <a:cubicBezTo>
                        <a:pt x="33" y="0"/>
                        <a:pt x="24" y="2"/>
                        <a:pt x="23" y="10"/>
                      </a:cubicBezTo>
                      <a:cubicBezTo>
                        <a:pt x="22" y="18"/>
                        <a:pt x="28" y="26"/>
                        <a:pt x="33" y="32"/>
                      </a:cubicBezTo>
                      <a:cubicBezTo>
                        <a:pt x="35" y="35"/>
                        <a:pt x="37" y="38"/>
                        <a:pt x="38" y="41"/>
                      </a:cubicBezTo>
                      <a:cubicBezTo>
                        <a:pt x="38" y="43"/>
                        <a:pt x="39" y="44"/>
                        <a:pt x="36" y="44"/>
                      </a:cubicBezTo>
                      <a:cubicBezTo>
                        <a:pt x="25" y="43"/>
                        <a:pt x="21" y="18"/>
                        <a:pt x="8" y="26"/>
                      </a:cubicBezTo>
                      <a:cubicBezTo>
                        <a:pt x="0" y="31"/>
                        <a:pt x="0" y="46"/>
                        <a:pt x="2" y="54"/>
                      </a:cubicBezTo>
                      <a:cubicBezTo>
                        <a:pt x="4" y="59"/>
                        <a:pt x="7" y="63"/>
                        <a:pt x="11" y="6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98" name="Freeform: Shape 139"/>
                <p:cNvSpPr/>
                <p:nvPr/>
              </p:nvSpPr>
              <p:spPr bwMode="auto">
                <a:xfrm>
                  <a:off x="2732338" y="1652379"/>
                  <a:ext cx="318607" cy="339439"/>
                </a:xfrm>
                <a:custGeom>
                  <a:avLst/>
                  <a:gdLst>
                    <a:gd name="T0" fmla="*/ 59 w 72"/>
                    <a:gd name="T1" fmla="*/ 53 h 77"/>
                    <a:gd name="T2" fmla="*/ 64 w 72"/>
                    <a:gd name="T3" fmla="*/ 50 h 77"/>
                    <a:gd name="T4" fmla="*/ 71 w 72"/>
                    <a:gd name="T5" fmla="*/ 48 h 77"/>
                    <a:gd name="T6" fmla="*/ 71 w 72"/>
                    <a:gd name="T7" fmla="*/ 38 h 77"/>
                    <a:gd name="T8" fmla="*/ 70 w 72"/>
                    <a:gd name="T9" fmla="*/ 22 h 77"/>
                    <a:gd name="T10" fmla="*/ 53 w 72"/>
                    <a:gd name="T11" fmla="*/ 36 h 77"/>
                    <a:gd name="T12" fmla="*/ 48 w 72"/>
                    <a:gd name="T13" fmla="*/ 42 h 77"/>
                    <a:gd name="T14" fmla="*/ 48 w 72"/>
                    <a:gd name="T15" fmla="*/ 36 h 77"/>
                    <a:gd name="T16" fmla="*/ 54 w 72"/>
                    <a:gd name="T17" fmla="*/ 25 h 77"/>
                    <a:gd name="T18" fmla="*/ 49 w 72"/>
                    <a:gd name="T19" fmla="*/ 15 h 77"/>
                    <a:gd name="T20" fmla="*/ 36 w 72"/>
                    <a:gd name="T21" fmla="*/ 0 h 77"/>
                    <a:gd name="T22" fmla="*/ 36 w 72"/>
                    <a:gd name="T23" fmla="*/ 0 h 77"/>
                    <a:gd name="T24" fmla="*/ 36 w 72"/>
                    <a:gd name="T25" fmla="*/ 0 h 77"/>
                    <a:gd name="T26" fmla="*/ 36 w 72"/>
                    <a:gd name="T27" fmla="*/ 0 h 77"/>
                    <a:gd name="T28" fmla="*/ 36 w 72"/>
                    <a:gd name="T29" fmla="*/ 0 h 77"/>
                    <a:gd name="T30" fmla="*/ 23 w 72"/>
                    <a:gd name="T31" fmla="*/ 15 h 77"/>
                    <a:gd name="T32" fmla="*/ 18 w 72"/>
                    <a:gd name="T33" fmla="*/ 25 h 77"/>
                    <a:gd name="T34" fmla="*/ 23 w 72"/>
                    <a:gd name="T35" fmla="*/ 36 h 77"/>
                    <a:gd name="T36" fmla="*/ 24 w 72"/>
                    <a:gd name="T37" fmla="*/ 42 h 77"/>
                    <a:gd name="T38" fmla="*/ 18 w 72"/>
                    <a:gd name="T39" fmla="*/ 36 h 77"/>
                    <a:gd name="T40" fmla="*/ 2 w 72"/>
                    <a:gd name="T41" fmla="*/ 22 h 77"/>
                    <a:gd name="T42" fmla="*/ 0 w 72"/>
                    <a:gd name="T43" fmla="*/ 38 h 77"/>
                    <a:gd name="T44" fmla="*/ 1 w 72"/>
                    <a:gd name="T45" fmla="*/ 48 h 77"/>
                    <a:gd name="T46" fmla="*/ 7 w 72"/>
                    <a:gd name="T47" fmla="*/ 50 h 77"/>
                    <a:gd name="T48" fmla="*/ 12 w 72"/>
                    <a:gd name="T49" fmla="*/ 53 h 77"/>
                    <a:gd name="T50" fmla="*/ 11 w 72"/>
                    <a:gd name="T51" fmla="*/ 56 h 77"/>
                    <a:gd name="T52" fmla="*/ 0 w 72"/>
                    <a:gd name="T53" fmla="*/ 53 h 77"/>
                    <a:gd name="T54" fmla="*/ 16 w 72"/>
                    <a:gd name="T55" fmla="*/ 75 h 77"/>
                    <a:gd name="T56" fmla="*/ 24 w 72"/>
                    <a:gd name="T57" fmla="*/ 74 h 77"/>
                    <a:gd name="T58" fmla="*/ 31 w 72"/>
                    <a:gd name="T59" fmla="*/ 69 h 77"/>
                    <a:gd name="T60" fmla="*/ 34 w 72"/>
                    <a:gd name="T61" fmla="*/ 68 h 77"/>
                    <a:gd name="T62" fmla="*/ 34 w 72"/>
                    <a:gd name="T63" fmla="*/ 65 h 77"/>
                    <a:gd name="T64" fmla="*/ 36 w 72"/>
                    <a:gd name="T65" fmla="*/ 34 h 77"/>
                    <a:gd name="T66" fmla="*/ 38 w 72"/>
                    <a:gd name="T67" fmla="*/ 65 h 77"/>
                    <a:gd name="T68" fmla="*/ 38 w 72"/>
                    <a:gd name="T69" fmla="*/ 68 h 77"/>
                    <a:gd name="T70" fmla="*/ 40 w 72"/>
                    <a:gd name="T71" fmla="*/ 69 h 77"/>
                    <a:gd name="T72" fmla="*/ 47 w 72"/>
                    <a:gd name="T73" fmla="*/ 74 h 77"/>
                    <a:gd name="T74" fmla="*/ 55 w 72"/>
                    <a:gd name="T75" fmla="*/ 75 h 77"/>
                    <a:gd name="T76" fmla="*/ 71 w 72"/>
                    <a:gd name="T77" fmla="*/ 53 h 77"/>
                    <a:gd name="T78" fmla="*/ 60 w 72"/>
                    <a:gd name="T79" fmla="*/ 56 h 77"/>
                    <a:gd name="T80" fmla="*/ 59 w 72"/>
                    <a:gd name="T81" fmla="*/ 53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72" h="77">
                      <a:moveTo>
                        <a:pt x="59" y="53"/>
                      </a:moveTo>
                      <a:cubicBezTo>
                        <a:pt x="61" y="51"/>
                        <a:pt x="63" y="51"/>
                        <a:pt x="64" y="50"/>
                      </a:cubicBezTo>
                      <a:cubicBezTo>
                        <a:pt x="66" y="49"/>
                        <a:pt x="69" y="49"/>
                        <a:pt x="71" y="48"/>
                      </a:cubicBezTo>
                      <a:cubicBezTo>
                        <a:pt x="71" y="45"/>
                        <a:pt x="72" y="42"/>
                        <a:pt x="71" y="38"/>
                      </a:cubicBezTo>
                      <a:cubicBezTo>
                        <a:pt x="71" y="33"/>
                        <a:pt x="70" y="28"/>
                        <a:pt x="70" y="22"/>
                      </a:cubicBezTo>
                      <a:cubicBezTo>
                        <a:pt x="63" y="26"/>
                        <a:pt x="56" y="28"/>
                        <a:pt x="53" y="36"/>
                      </a:cubicBezTo>
                      <a:cubicBezTo>
                        <a:pt x="53" y="38"/>
                        <a:pt x="51" y="43"/>
                        <a:pt x="48" y="42"/>
                      </a:cubicBezTo>
                      <a:cubicBezTo>
                        <a:pt x="46" y="40"/>
                        <a:pt x="47" y="37"/>
                        <a:pt x="48" y="36"/>
                      </a:cubicBezTo>
                      <a:cubicBezTo>
                        <a:pt x="51" y="32"/>
                        <a:pt x="54" y="30"/>
                        <a:pt x="54" y="25"/>
                      </a:cubicBezTo>
                      <a:cubicBezTo>
                        <a:pt x="54" y="21"/>
                        <a:pt x="51" y="18"/>
                        <a:pt x="49" y="15"/>
                      </a:cubicBezTo>
                      <a:cubicBezTo>
                        <a:pt x="45" y="10"/>
                        <a:pt x="40" y="6"/>
                        <a:pt x="36" y="0"/>
                      </a:cubicBezTo>
                      <a:cubicBezTo>
                        <a:pt x="36" y="0"/>
                        <a:pt x="36" y="0"/>
                        <a:pt x="36" y="0"/>
                      </a:cubicBezTo>
                      <a:cubicBezTo>
                        <a:pt x="36" y="0"/>
                        <a:pt x="36" y="0"/>
                        <a:pt x="36" y="0"/>
                      </a:cubicBezTo>
                      <a:cubicBezTo>
                        <a:pt x="36" y="0"/>
                        <a:pt x="36" y="0"/>
                        <a:pt x="36" y="0"/>
                      </a:cubicBezTo>
                      <a:cubicBezTo>
                        <a:pt x="36" y="0"/>
                        <a:pt x="36" y="0"/>
                        <a:pt x="36" y="0"/>
                      </a:cubicBezTo>
                      <a:cubicBezTo>
                        <a:pt x="32" y="6"/>
                        <a:pt x="27" y="10"/>
                        <a:pt x="23" y="15"/>
                      </a:cubicBezTo>
                      <a:cubicBezTo>
                        <a:pt x="20" y="18"/>
                        <a:pt x="18" y="21"/>
                        <a:pt x="18" y="25"/>
                      </a:cubicBezTo>
                      <a:cubicBezTo>
                        <a:pt x="18" y="30"/>
                        <a:pt x="21" y="32"/>
                        <a:pt x="23" y="36"/>
                      </a:cubicBezTo>
                      <a:cubicBezTo>
                        <a:pt x="24" y="37"/>
                        <a:pt x="26" y="40"/>
                        <a:pt x="24" y="42"/>
                      </a:cubicBezTo>
                      <a:cubicBezTo>
                        <a:pt x="21" y="43"/>
                        <a:pt x="19" y="38"/>
                        <a:pt x="18" y="36"/>
                      </a:cubicBezTo>
                      <a:cubicBezTo>
                        <a:pt x="16" y="28"/>
                        <a:pt x="9" y="26"/>
                        <a:pt x="2" y="22"/>
                      </a:cubicBezTo>
                      <a:cubicBezTo>
                        <a:pt x="2" y="28"/>
                        <a:pt x="1" y="33"/>
                        <a:pt x="0" y="38"/>
                      </a:cubicBezTo>
                      <a:cubicBezTo>
                        <a:pt x="0" y="42"/>
                        <a:pt x="0" y="45"/>
                        <a:pt x="1" y="48"/>
                      </a:cubicBezTo>
                      <a:cubicBezTo>
                        <a:pt x="3" y="49"/>
                        <a:pt x="5" y="49"/>
                        <a:pt x="7" y="50"/>
                      </a:cubicBezTo>
                      <a:cubicBezTo>
                        <a:pt x="9" y="51"/>
                        <a:pt x="11" y="51"/>
                        <a:pt x="12" y="53"/>
                      </a:cubicBezTo>
                      <a:cubicBezTo>
                        <a:pt x="14" y="54"/>
                        <a:pt x="14" y="57"/>
                        <a:pt x="11" y="56"/>
                      </a:cubicBezTo>
                      <a:cubicBezTo>
                        <a:pt x="8" y="56"/>
                        <a:pt x="4" y="52"/>
                        <a:pt x="0" y="53"/>
                      </a:cubicBezTo>
                      <a:cubicBezTo>
                        <a:pt x="2" y="62"/>
                        <a:pt x="7" y="71"/>
                        <a:pt x="16" y="75"/>
                      </a:cubicBezTo>
                      <a:cubicBezTo>
                        <a:pt x="20" y="77"/>
                        <a:pt x="21" y="76"/>
                        <a:pt x="24" y="74"/>
                      </a:cubicBezTo>
                      <a:cubicBezTo>
                        <a:pt x="27" y="72"/>
                        <a:pt x="28" y="70"/>
                        <a:pt x="31" y="69"/>
                      </a:cubicBezTo>
                      <a:cubicBezTo>
                        <a:pt x="33" y="69"/>
                        <a:pt x="34" y="70"/>
                        <a:pt x="34" y="68"/>
                      </a:cubicBezTo>
                      <a:cubicBezTo>
                        <a:pt x="34" y="67"/>
                        <a:pt x="34" y="66"/>
                        <a:pt x="34" y="65"/>
                      </a:cubicBezTo>
                      <a:cubicBezTo>
                        <a:pt x="35" y="53"/>
                        <a:pt x="35" y="46"/>
                        <a:pt x="36" y="34"/>
                      </a:cubicBezTo>
                      <a:cubicBezTo>
                        <a:pt x="36" y="46"/>
                        <a:pt x="37" y="53"/>
                        <a:pt x="38" y="65"/>
                      </a:cubicBezTo>
                      <a:cubicBezTo>
                        <a:pt x="38" y="66"/>
                        <a:pt x="38" y="67"/>
                        <a:pt x="38" y="68"/>
                      </a:cubicBezTo>
                      <a:cubicBezTo>
                        <a:pt x="38" y="70"/>
                        <a:pt x="39" y="69"/>
                        <a:pt x="40" y="69"/>
                      </a:cubicBezTo>
                      <a:cubicBezTo>
                        <a:pt x="43" y="70"/>
                        <a:pt x="45" y="72"/>
                        <a:pt x="47" y="74"/>
                      </a:cubicBezTo>
                      <a:cubicBezTo>
                        <a:pt x="50" y="76"/>
                        <a:pt x="52" y="77"/>
                        <a:pt x="55" y="75"/>
                      </a:cubicBezTo>
                      <a:cubicBezTo>
                        <a:pt x="65" y="71"/>
                        <a:pt x="70" y="62"/>
                        <a:pt x="71" y="53"/>
                      </a:cubicBezTo>
                      <a:cubicBezTo>
                        <a:pt x="68" y="52"/>
                        <a:pt x="64" y="56"/>
                        <a:pt x="60" y="56"/>
                      </a:cubicBezTo>
                      <a:cubicBezTo>
                        <a:pt x="58" y="57"/>
                        <a:pt x="58" y="54"/>
                        <a:pt x="59" y="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99" name="Rectangle 140"/>
                <p:cNvSpPr/>
                <p:nvPr/>
              </p:nvSpPr>
              <p:spPr bwMode="auto">
                <a:xfrm>
                  <a:off x="2878162" y="1966084"/>
                  <a:ext cx="22057" cy="105385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00" name="Freeform: Shape 141"/>
                <p:cNvSpPr/>
                <p:nvPr/>
              </p:nvSpPr>
              <p:spPr bwMode="auto">
                <a:xfrm>
                  <a:off x="5920861" y="1413423"/>
                  <a:ext cx="30635" cy="162980"/>
                </a:xfrm>
                <a:custGeom>
                  <a:avLst/>
                  <a:gdLst>
                    <a:gd name="T0" fmla="*/ 7 w 7"/>
                    <a:gd name="T1" fmla="*/ 1 h 37"/>
                    <a:gd name="T2" fmla="*/ 4 w 7"/>
                    <a:gd name="T3" fmla="*/ 0 h 37"/>
                    <a:gd name="T4" fmla="*/ 4 w 7"/>
                    <a:gd name="T5" fmla="*/ 0 h 37"/>
                    <a:gd name="T6" fmla="*/ 0 w 7"/>
                    <a:gd name="T7" fmla="*/ 1 h 37"/>
                    <a:gd name="T8" fmla="*/ 0 w 7"/>
                    <a:gd name="T9" fmla="*/ 37 h 37"/>
                    <a:gd name="T10" fmla="*/ 7 w 7"/>
                    <a:gd name="T11" fmla="*/ 37 h 37"/>
                    <a:gd name="T12" fmla="*/ 7 w 7"/>
                    <a:gd name="T13" fmla="*/ 1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" h="37">
                      <a:moveTo>
                        <a:pt x="7" y="1"/>
                      </a:moveTo>
                      <a:cubicBezTo>
                        <a:pt x="6" y="1"/>
                        <a:pt x="5" y="0"/>
                        <a:pt x="4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3" y="0"/>
                        <a:pt x="1" y="1"/>
                        <a:pt x="0" y="1"/>
                      </a:cubicBezTo>
                      <a:cubicBezTo>
                        <a:pt x="0" y="37"/>
                        <a:pt x="0" y="37"/>
                        <a:pt x="0" y="37"/>
                      </a:cubicBezTo>
                      <a:cubicBezTo>
                        <a:pt x="7" y="37"/>
                        <a:pt x="7" y="37"/>
                        <a:pt x="7" y="37"/>
                      </a:cubicBezTo>
                      <a:lnTo>
                        <a:pt x="7" y="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01" name="Freeform: Shape 142"/>
                <p:cNvSpPr/>
                <p:nvPr/>
              </p:nvSpPr>
              <p:spPr bwMode="auto">
                <a:xfrm>
                  <a:off x="5920861" y="1192849"/>
                  <a:ext cx="30635" cy="22057"/>
                </a:xfrm>
                <a:custGeom>
                  <a:avLst/>
                  <a:gdLst>
                    <a:gd name="T0" fmla="*/ 5 w 7"/>
                    <a:gd name="T1" fmla="*/ 5 h 5"/>
                    <a:gd name="T2" fmla="*/ 5 w 7"/>
                    <a:gd name="T3" fmla="*/ 5 h 5"/>
                    <a:gd name="T4" fmla="*/ 7 w 7"/>
                    <a:gd name="T5" fmla="*/ 5 h 5"/>
                    <a:gd name="T6" fmla="*/ 7 w 7"/>
                    <a:gd name="T7" fmla="*/ 0 h 5"/>
                    <a:gd name="T8" fmla="*/ 0 w 7"/>
                    <a:gd name="T9" fmla="*/ 0 h 5"/>
                    <a:gd name="T10" fmla="*/ 0 w 7"/>
                    <a:gd name="T11" fmla="*/ 5 h 5"/>
                    <a:gd name="T12" fmla="*/ 5 w 7"/>
                    <a:gd name="T13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" h="5">
                      <a:moveTo>
                        <a:pt x="5" y="5"/>
                      </a:moveTo>
                      <a:cubicBezTo>
                        <a:pt x="5" y="5"/>
                        <a:pt x="5" y="5"/>
                        <a:pt x="5" y="5"/>
                      </a:cubicBezTo>
                      <a:cubicBezTo>
                        <a:pt x="6" y="5"/>
                        <a:pt x="7" y="5"/>
                        <a:pt x="7" y="5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2" y="5"/>
                        <a:pt x="3" y="5"/>
                        <a:pt x="5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02" name="Freeform: Shape 143"/>
                <p:cNvSpPr/>
                <p:nvPr/>
              </p:nvSpPr>
              <p:spPr bwMode="auto">
                <a:xfrm>
                  <a:off x="5788517" y="1223484"/>
                  <a:ext cx="305128" cy="220574"/>
                </a:xfrm>
                <a:custGeom>
                  <a:avLst/>
                  <a:gdLst>
                    <a:gd name="T0" fmla="*/ 37 w 69"/>
                    <a:gd name="T1" fmla="*/ 0 h 50"/>
                    <a:gd name="T2" fmla="*/ 35 w 69"/>
                    <a:gd name="T3" fmla="*/ 0 h 50"/>
                    <a:gd name="T4" fmla="*/ 35 w 69"/>
                    <a:gd name="T5" fmla="*/ 0 h 50"/>
                    <a:gd name="T6" fmla="*/ 30 w 69"/>
                    <a:gd name="T7" fmla="*/ 0 h 50"/>
                    <a:gd name="T8" fmla="*/ 1 w 69"/>
                    <a:gd name="T9" fmla="*/ 33 h 50"/>
                    <a:gd name="T10" fmla="*/ 3 w 69"/>
                    <a:gd name="T11" fmla="*/ 46 h 50"/>
                    <a:gd name="T12" fmla="*/ 4 w 69"/>
                    <a:gd name="T13" fmla="*/ 48 h 50"/>
                    <a:gd name="T14" fmla="*/ 6 w 69"/>
                    <a:gd name="T15" fmla="*/ 46 h 50"/>
                    <a:gd name="T16" fmla="*/ 14 w 69"/>
                    <a:gd name="T17" fmla="*/ 40 h 50"/>
                    <a:gd name="T18" fmla="*/ 15 w 69"/>
                    <a:gd name="T19" fmla="*/ 40 h 50"/>
                    <a:gd name="T20" fmla="*/ 23 w 69"/>
                    <a:gd name="T21" fmla="*/ 46 h 50"/>
                    <a:gd name="T22" fmla="*/ 24 w 69"/>
                    <a:gd name="T23" fmla="*/ 48 h 50"/>
                    <a:gd name="T24" fmla="*/ 25 w 69"/>
                    <a:gd name="T25" fmla="*/ 46 h 50"/>
                    <a:gd name="T26" fmla="*/ 30 w 69"/>
                    <a:gd name="T27" fmla="*/ 42 h 50"/>
                    <a:gd name="T28" fmla="*/ 34 w 69"/>
                    <a:gd name="T29" fmla="*/ 41 h 50"/>
                    <a:gd name="T30" fmla="*/ 34 w 69"/>
                    <a:gd name="T31" fmla="*/ 41 h 50"/>
                    <a:gd name="T32" fmla="*/ 37 w 69"/>
                    <a:gd name="T33" fmla="*/ 42 h 50"/>
                    <a:gd name="T34" fmla="*/ 43 w 69"/>
                    <a:gd name="T35" fmla="*/ 47 h 50"/>
                    <a:gd name="T36" fmla="*/ 44 w 69"/>
                    <a:gd name="T37" fmla="*/ 48 h 50"/>
                    <a:gd name="T38" fmla="*/ 45 w 69"/>
                    <a:gd name="T39" fmla="*/ 47 h 50"/>
                    <a:gd name="T40" fmla="*/ 54 w 69"/>
                    <a:gd name="T41" fmla="*/ 41 h 50"/>
                    <a:gd name="T42" fmla="*/ 54 w 69"/>
                    <a:gd name="T43" fmla="*/ 41 h 50"/>
                    <a:gd name="T44" fmla="*/ 62 w 69"/>
                    <a:gd name="T45" fmla="*/ 47 h 50"/>
                    <a:gd name="T46" fmla="*/ 63 w 69"/>
                    <a:gd name="T47" fmla="*/ 49 h 50"/>
                    <a:gd name="T48" fmla="*/ 64 w 69"/>
                    <a:gd name="T49" fmla="*/ 50 h 50"/>
                    <a:gd name="T50" fmla="*/ 64 w 69"/>
                    <a:gd name="T51" fmla="*/ 49 h 50"/>
                    <a:gd name="T52" fmla="*/ 65 w 69"/>
                    <a:gd name="T53" fmla="*/ 47 h 50"/>
                    <a:gd name="T54" fmla="*/ 68 w 69"/>
                    <a:gd name="T55" fmla="*/ 35 h 50"/>
                    <a:gd name="T56" fmla="*/ 37 w 69"/>
                    <a:gd name="T57" fmla="*/ 0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69" h="50">
                      <a:moveTo>
                        <a:pt x="37" y="0"/>
                      </a:moveTo>
                      <a:cubicBezTo>
                        <a:pt x="37" y="0"/>
                        <a:pt x="36" y="0"/>
                        <a:pt x="35" y="0"/>
                      </a:cubicBezTo>
                      <a:cubicBezTo>
                        <a:pt x="35" y="0"/>
                        <a:pt x="35" y="0"/>
                        <a:pt x="35" y="0"/>
                      </a:cubicBezTo>
                      <a:cubicBezTo>
                        <a:pt x="33" y="0"/>
                        <a:pt x="32" y="0"/>
                        <a:pt x="30" y="0"/>
                      </a:cubicBezTo>
                      <a:cubicBezTo>
                        <a:pt x="14" y="2"/>
                        <a:pt x="1" y="16"/>
                        <a:pt x="1" y="33"/>
                      </a:cubicBezTo>
                      <a:cubicBezTo>
                        <a:pt x="0" y="38"/>
                        <a:pt x="1" y="42"/>
                        <a:pt x="3" y="46"/>
                      </a:cubicBezTo>
                      <a:cubicBezTo>
                        <a:pt x="3" y="47"/>
                        <a:pt x="4" y="48"/>
                        <a:pt x="4" y="48"/>
                      </a:cubicBezTo>
                      <a:cubicBezTo>
                        <a:pt x="5" y="48"/>
                        <a:pt x="5" y="47"/>
                        <a:pt x="6" y="46"/>
                      </a:cubicBezTo>
                      <a:cubicBezTo>
                        <a:pt x="7" y="43"/>
                        <a:pt x="11" y="40"/>
                        <a:pt x="14" y="40"/>
                      </a:cubicBezTo>
                      <a:cubicBezTo>
                        <a:pt x="14" y="40"/>
                        <a:pt x="15" y="40"/>
                        <a:pt x="15" y="40"/>
                      </a:cubicBezTo>
                      <a:cubicBezTo>
                        <a:pt x="18" y="41"/>
                        <a:pt x="22" y="43"/>
                        <a:pt x="23" y="46"/>
                      </a:cubicBezTo>
                      <a:cubicBezTo>
                        <a:pt x="24" y="47"/>
                        <a:pt x="24" y="48"/>
                        <a:pt x="24" y="48"/>
                      </a:cubicBezTo>
                      <a:cubicBezTo>
                        <a:pt x="24" y="48"/>
                        <a:pt x="25" y="47"/>
                        <a:pt x="25" y="46"/>
                      </a:cubicBezTo>
                      <a:cubicBezTo>
                        <a:pt x="26" y="44"/>
                        <a:pt x="28" y="42"/>
                        <a:pt x="30" y="42"/>
                      </a:cubicBezTo>
                      <a:cubicBezTo>
                        <a:pt x="31" y="41"/>
                        <a:pt x="33" y="41"/>
                        <a:pt x="34" y="41"/>
                      </a:cubicBezTo>
                      <a:cubicBezTo>
                        <a:pt x="34" y="41"/>
                        <a:pt x="34" y="41"/>
                        <a:pt x="34" y="41"/>
                      </a:cubicBezTo>
                      <a:cubicBezTo>
                        <a:pt x="35" y="41"/>
                        <a:pt x="36" y="41"/>
                        <a:pt x="37" y="42"/>
                      </a:cubicBezTo>
                      <a:cubicBezTo>
                        <a:pt x="40" y="42"/>
                        <a:pt x="42" y="44"/>
                        <a:pt x="43" y="47"/>
                      </a:cubicBezTo>
                      <a:cubicBezTo>
                        <a:pt x="44" y="48"/>
                        <a:pt x="44" y="48"/>
                        <a:pt x="44" y="48"/>
                      </a:cubicBezTo>
                      <a:cubicBezTo>
                        <a:pt x="44" y="48"/>
                        <a:pt x="44" y="48"/>
                        <a:pt x="45" y="47"/>
                      </a:cubicBezTo>
                      <a:cubicBezTo>
                        <a:pt x="47" y="44"/>
                        <a:pt x="50" y="41"/>
                        <a:pt x="54" y="41"/>
                      </a:cubicBezTo>
                      <a:cubicBezTo>
                        <a:pt x="54" y="41"/>
                        <a:pt x="54" y="41"/>
                        <a:pt x="54" y="41"/>
                      </a:cubicBezTo>
                      <a:cubicBezTo>
                        <a:pt x="58" y="41"/>
                        <a:pt x="61" y="44"/>
                        <a:pt x="62" y="47"/>
                      </a:cubicBezTo>
                      <a:cubicBezTo>
                        <a:pt x="63" y="48"/>
                        <a:pt x="63" y="49"/>
                        <a:pt x="63" y="49"/>
                      </a:cubicBezTo>
                      <a:cubicBezTo>
                        <a:pt x="63" y="50"/>
                        <a:pt x="63" y="50"/>
                        <a:pt x="64" y="50"/>
                      </a:cubicBezTo>
                      <a:cubicBezTo>
                        <a:pt x="64" y="50"/>
                        <a:pt x="64" y="50"/>
                        <a:pt x="64" y="49"/>
                      </a:cubicBezTo>
                      <a:cubicBezTo>
                        <a:pt x="65" y="49"/>
                        <a:pt x="65" y="48"/>
                        <a:pt x="65" y="47"/>
                      </a:cubicBezTo>
                      <a:cubicBezTo>
                        <a:pt x="67" y="44"/>
                        <a:pt x="68" y="39"/>
                        <a:pt x="68" y="35"/>
                      </a:cubicBezTo>
                      <a:cubicBezTo>
                        <a:pt x="69" y="17"/>
                        <a:pt x="55" y="2"/>
                        <a:pt x="3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03" name="Freeform: Shape 144"/>
                <p:cNvSpPr/>
                <p:nvPr/>
              </p:nvSpPr>
              <p:spPr bwMode="auto">
                <a:xfrm>
                  <a:off x="4601092" y="4491660"/>
                  <a:ext cx="118865" cy="84553"/>
                </a:xfrm>
                <a:custGeom>
                  <a:avLst/>
                  <a:gdLst>
                    <a:gd name="T0" fmla="*/ 17 w 27"/>
                    <a:gd name="T1" fmla="*/ 5 h 19"/>
                    <a:gd name="T2" fmla="*/ 24 w 27"/>
                    <a:gd name="T3" fmla="*/ 1 h 19"/>
                    <a:gd name="T4" fmla="*/ 27 w 27"/>
                    <a:gd name="T5" fmla="*/ 0 h 19"/>
                    <a:gd name="T6" fmla="*/ 16 w 27"/>
                    <a:gd name="T7" fmla="*/ 1 h 19"/>
                    <a:gd name="T8" fmla="*/ 9 w 27"/>
                    <a:gd name="T9" fmla="*/ 7 h 19"/>
                    <a:gd name="T10" fmla="*/ 5 w 27"/>
                    <a:gd name="T11" fmla="*/ 12 h 19"/>
                    <a:gd name="T12" fmla="*/ 0 w 27"/>
                    <a:gd name="T13" fmla="*/ 19 h 19"/>
                    <a:gd name="T14" fmla="*/ 9 w 27"/>
                    <a:gd name="T15" fmla="*/ 15 h 19"/>
                    <a:gd name="T16" fmla="*/ 17 w 27"/>
                    <a:gd name="T17" fmla="*/ 5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7" h="19">
                      <a:moveTo>
                        <a:pt x="17" y="5"/>
                      </a:moveTo>
                      <a:cubicBezTo>
                        <a:pt x="19" y="4"/>
                        <a:pt x="21" y="2"/>
                        <a:pt x="24" y="1"/>
                      </a:cubicBezTo>
                      <a:cubicBezTo>
                        <a:pt x="24" y="1"/>
                        <a:pt x="26" y="0"/>
                        <a:pt x="27" y="0"/>
                      </a:cubicBezTo>
                      <a:cubicBezTo>
                        <a:pt x="23" y="0"/>
                        <a:pt x="19" y="0"/>
                        <a:pt x="16" y="1"/>
                      </a:cubicBezTo>
                      <a:cubicBezTo>
                        <a:pt x="13" y="2"/>
                        <a:pt x="10" y="4"/>
                        <a:pt x="9" y="7"/>
                      </a:cubicBezTo>
                      <a:cubicBezTo>
                        <a:pt x="7" y="9"/>
                        <a:pt x="6" y="11"/>
                        <a:pt x="5" y="12"/>
                      </a:cubicBezTo>
                      <a:cubicBezTo>
                        <a:pt x="4" y="15"/>
                        <a:pt x="3" y="18"/>
                        <a:pt x="0" y="19"/>
                      </a:cubicBezTo>
                      <a:cubicBezTo>
                        <a:pt x="3" y="19"/>
                        <a:pt x="7" y="17"/>
                        <a:pt x="9" y="15"/>
                      </a:cubicBezTo>
                      <a:cubicBezTo>
                        <a:pt x="13" y="12"/>
                        <a:pt x="15" y="9"/>
                        <a:pt x="17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04" name="Freeform: Shape 145"/>
                <p:cNvSpPr/>
                <p:nvPr/>
              </p:nvSpPr>
              <p:spPr bwMode="auto">
                <a:xfrm>
                  <a:off x="4609670" y="4491660"/>
                  <a:ext cx="154402" cy="106611"/>
                </a:xfrm>
                <a:custGeom>
                  <a:avLst/>
                  <a:gdLst>
                    <a:gd name="T0" fmla="*/ 23 w 35"/>
                    <a:gd name="T1" fmla="*/ 3 h 24"/>
                    <a:gd name="T2" fmla="*/ 14 w 35"/>
                    <a:gd name="T3" fmla="*/ 11 h 24"/>
                    <a:gd name="T4" fmla="*/ 8 w 35"/>
                    <a:gd name="T5" fmla="*/ 17 h 24"/>
                    <a:gd name="T6" fmla="*/ 0 w 35"/>
                    <a:gd name="T7" fmla="*/ 20 h 24"/>
                    <a:gd name="T8" fmla="*/ 19 w 35"/>
                    <a:gd name="T9" fmla="*/ 20 h 24"/>
                    <a:gd name="T10" fmla="*/ 30 w 35"/>
                    <a:gd name="T11" fmla="*/ 6 h 24"/>
                    <a:gd name="T12" fmla="*/ 33 w 35"/>
                    <a:gd name="T13" fmla="*/ 2 h 24"/>
                    <a:gd name="T14" fmla="*/ 35 w 35"/>
                    <a:gd name="T15" fmla="*/ 1 h 24"/>
                    <a:gd name="T16" fmla="*/ 23 w 35"/>
                    <a:gd name="T17" fmla="*/ 3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5" h="24">
                      <a:moveTo>
                        <a:pt x="23" y="3"/>
                      </a:moveTo>
                      <a:cubicBezTo>
                        <a:pt x="19" y="5"/>
                        <a:pt x="17" y="7"/>
                        <a:pt x="14" y="11"/>
                      </a:cubicBezTo>
                      <a:cubicBezTo>
                        <a:pt x="12" y="13"/>
                        <a:pt x="10" y="16"/>
                        <a:pt x="8" y="17"/>
                      </a:cubicBezTo>
                      <a:cubicBezTo>
                        <a:pt x="5" y="19"/>
                        <a:pt x="3" y="20"/>
                        <a:pt x="0" y="20"/>
                      </a:cubicBezTo>
                      <a:cubicBezTo>
                        <a:pt x="6" y="24"/>
                        <a:pt x="13" y="24"/>
                        <a:pt x="19" y="20"/>
                      </a:cubicBezTo>
                      <a:cubicBezTo>
                        <a:pt x="25" y="17"/>
                        <a:pt x="27" y="12"/>
                        <a:pt x="30" y="6"/>
                      </a:cubicBezTo>
                      <a:cubicBezTo>
                        <a:pt x="31" y="5"/>
                        <a:pt x="32" y="3"/>
                        <a:pt x="33" y="2"/>
                      </a:cubicBezTo>
                      <a:cubicBezTo>
                        <a:pt x="34" y="2"/>
                        <a:pt x="35" y="1"/>
                        <a:pt x="35" y="1"/>
                      </a:cubicBezTo>
                      <a:cubicBezTo>
                        <a:pt x="31" y="0"/>
                        <a:pt x="27" y="1"/>
                        <a:pt x="23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05" name="Freeform: Shape 146"/>
                <p:cNvSpPr/>
                <p:nvPr/>
              </p:nvSpPr>
              <p:spPr bwMode="auto">
                <a:xfrm>
                  <a:off x="4601092" y="4403430"/>
                  <a:ext cx="101709" cy="71074"/>
                </a:xfrm>
                <a:custGeom>
                  <a:avLst/>
                  <a:gdLst>
                    <a:gd name="T0" fmla="*/ 8 w 23"/>
                    <a:gd name="T1" fmla="*/ 6 h 16"/>
                    <a:gd name="T2" fmla="*/ 5 w 23"/>
                    <a:gd name="T3" fmla="*/ 11 h 16"/>
                    <a:gd name="T4" fmla="*/ 0 w 23"/>
                    <a:gd name="T5" fmla="*/ 16 h 16"/>
                    <a:gd name="T6" fmla="*/ 8 w 23"/>
                    <a:gd name="T7" fmla="*/ 13 h 16"/>
                    <a:gd name="T8" fmla="*/ 15 w 23"/>
                    <a:gd name="T9" fmla="*/ 5 h 16"/>
                    <a:gd name="T10" fmla="*/ 20 w 23"/>
                    <a:gd name="T11" fmla="*/ 1 h 16"/>
                    <a:gd name="T12" fmla="*/ 23 w 23"/>
                    <a:gd name="T13" fmla="*/ 0 h 16"/>
                    <a:gd name="T14" fmla="*/ 14 w 23"/>
                    <a:gd name="T15" fmla="*/ 1 h 16"/>
                    <a:gd name="T16" fmla="*/ 8 w 23"/>
                    <a:gd name="T17" fmla="*/ 6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" h="16">
                      <a:moveTo>
                        <a:pt x="8" y="6"/>
                      </a:moveTo>
                      <a:cubicBezTo>
                        <a:pt x="6" y="8"/>
                        <a:pt x="6" y="9"/>
                        <a:pt x="5" y="11"/>
                      </a:cubicBezTo>
                      <a:cubicBezTo>
                        <a:pt x="4" y="13"/>
                        <a:pt x="2" y="15"/>
                        <a:pt x="0" y="16"/>
                      </a:cubicBezTo>
                      <a:cubicBezTo>
                        <a:pt x="3" y="16"/>
                        <a:pt x="6" y="15"/>
                        <a:pt x="8" y="13"/>
                      </a:cubicBezTo>
                      <a:cubicBezTo>
                        <a:pt x="11" y="11"/>
                        <a:pt x="13" y="7"/>
                        <a:pt x="15" y="5"/>
                      </a:cubicBezTo>
                      <a:cubicBezTo>
                        <a:pt x="17" y="3"/>
                        <a:pt x="18" y="2"/>
                        <a:pt x="20" y="1"/>
                      </a:cubicBezTo>
                      <a:cubicBezTo>
                        <a:pt x="21" y="1"/>
                        <a:pt x="22" y="0"/>
                        <a:pt x="23" y="0"/>
                      </a:cubicBezTo>
                      <a:cubicBezTo>
                        <a:pt x="20" y="0"/>
                        <a:pt x="17" y="0"/>
                        <a:pt x="14" y="1"/>
                      </a:cubicBezTo>
                      <a:cubicBezTo>
                        <a:pt x="11" y="2"/>
                        <a:pt x="9" y="4"/>
                        <a:pt x="8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06" name="Freeform: Shape 147"/>
                <p:cNvSpPr/>
                <p:nvPr/>
              </p:nvSpPr>
              <p:spPr bwMode="auto">
                <a:xfrm>
                  <a:off x="4609670" y="4403430"/>
                  <a:ext cx="132345" cy="93131"/>
                </a:xfrm>
                <a:custGeom>
                  <a:avLst/>
                  <a:gdLst>
                    <a:gd name="T0" fmla="*/ 28 w 30"/>
                    <a:gd name="T1" fmla="*/ 2 h 21"/>
                    <a:gd name="T2" fmla="*/ 30 w 30"/>
                    <a:gd name="T3" fmla="*/ 1 h 21"/>
                    <a:gd name="T4" fmla="*/ 19 w 30"/>
                    <a:gd name="T5" fmla="*/ 2 h 21"/>
                    <a:gd name="T6" fmla="*/ 12 w 30"/>
                    <a:gd name="T7" fmla="*/ 9 h 21"/>
                    <a:gd name="T8" fmla="*/ 6 w 30"/>
                    <a:gd name="T9" fmla="*/ 15 h 21"/>
                    <a:gd name="T10" fmla="*/ 0 w 30"/>
                    <a:gd name="T11" fmla="*/ 18 h 21"/>
                    <a:gd name="T12" fmla="*/ 16 w 30"/>
                    <a:gd name="T13" fmla="*/ 17 h 21"/>
                    <a:gd name="T14" fmla="*/ 25 w 30"/>
                    <a:gd name="T15" fmla="*/ 6 h 21"/>
                    <a:gd name="T16" fmla="*/ 28 w 30"/>
                    <a:gd name="T17" fmla="*/ 2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0" h="21">
                      <a:moveTo>
                        <a:pt x="28" y="2"/>
                      </a:moveTo>
                      <a:cubicBezTo>
                        <a:pt x="29" y="2"/>
                        <a:pt x="30" y="1"/>
                        <a:pt x="30" y="1"/>
                      </a:cubicBezTo>
                      <a:cubicBezTo>
                        <a:pt x="26" y="0"/>
                        <a:pt x="23" y="1"/>
                        <a:pt x="19" y="2"/>
                      </a:cubicBezTo>
                      <a:cubicBezTo>
                        <a:pt x="16" y="4"/>
                        <a:pt x="14" y="6"/>
                        <a:pt x="12" y="9"/>
                      </a:cubicBezTo>
                      <a:cubicBezTo>
                        <a:pt x="10" y="11"/>
                        <a:pt x="9" y="14"/>
                        <a:pt x="6" y="15"/>
                      </a:cubicBezTo>
                      <a:cubicBezTo>
                        <a:pt x="5" y="16"/>
                        <a:pt x="2" y="17"/>
                        <a:pt x="0" y="18"/>
                      </a:cubicBezTo>
                      <a:cubicBezTo>
                        <a:pt x="5" y="21"/>
                        <a:pt x="11" y="21"/>
                        <a:pt x="16" y="17"/>
                      </a:cubicBezTo>
                      <a:cubicBezTo>
                        <a:pt x="21" y="15"/>
                        <a:pt x="23" y="10"/>
                        <a:pt x="25" y="6"/>
                      </a:cubicBezTo>
                      <a:cubicBezTo>
                        <a:pt x="26" y="4"/>
                        <a:pt x="27" y="3"/>
                        <a:pt x="28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07" name="Freeform: Shape 148"/>
                <p:cNvSpPr/>
                <p:nvPr/>
              </p:nvSpPr>
              <p:spPr bwMode="auto">
                <a:xfrm>
                  <a:off x="4472424" y="4491660"/>
                  <a:ext cx="115189" cy="84553"/>
                </a:xfrm>
                <a:custGeom>
                  <a:avLst/>
                  <a:gdLst>
                    <a:gd name="T0" fmla="*/ 9 w 26"/>
                    <a:gd name="T1" fmla="*/ 5 h 19"/>
                    <a:gd name="T2" fmla="*/ 17 w 26"/>
                    <a:gd name="T3" fmla="*/ 15 h 19"/>
                    <a:gd name="T4" fmla="*/ 26 w 26"/>
                    <a:gd name="T5" fmla="*/ 19 h 19"/>
                    <a:gd name="T6" fmla="*/ 21 w 26"/>
                    <a:gd name="T7" fmla="*/ 12 h 19"/>
                    <a:gd name="T8" fmla="*/ 18 w 26"/>
                    <a:gd name="T9" fmla="*/ 7 h 19"/>
                    <a:gd name="T10" fmla="*/ 11 w 26"/>
                    <a:gd name="T11" fmla="*/ 1 h 19"/>
                    <a:gd name="T12" fmla="*/ 0 w 26"/>
                    <a:gd name="T13" fmla="*/ 0 h 19"/>
                    <a:gd name="T14" fmla="*/ 3 w 26"/>
                    <a:gd name="T15" fmla="*/ 1 h 19"/>
                    <a:gd name="T16" fmla="*/ 9 w 26"/>
                    <a:gd name="T17" fmla="*/ 5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6" h="19">
                      <a:moveTo>
                        <a:pt x="9" y="5"/>
                      </a:moveTo>
                      <a:cubicBezTo>
                        <a:pt x="12" y="9"/>
                        <a:pt x="14" y="12"/>
                        <a:pt x="17" y="15"/>
                      </a:cubicBezTo>
                      <a:cubicBezTo>
                        <a:pt x="20" y="17"/>
                        <a:pt x="23" y="19"/>
                        <a:pt x="26" y="19"/>
                      </a:cubicBezTo>
                      <a:cubicBezTo>
                        <a:pt x="24" y="18"/>
                        <a:pt x="22" y="15"/>
                        <a:pt x="21" y="12"/>
                      </a:cubicBezTo>
                      <a:cubicBezTo>
                        <a:pt x="20" y="11"/>
                        <a:pt x="19" y="9"/>
                        <a:pt x="18" y="7"/>
                      </a:cubicBezTo>
                      <a:cubicBezTo>
                        <a:pt x="16" y="4"/>
                        <a:pt x="14" y="2"/>
                        <a:pt x="11" y="1"/>
                      </a:cubicBezTo>
                      <a:cubicBezTo>
                        <a:pt x="7" y="0"/>
                        <a:pt x="3" y="0"/>
                        <a:pt x="0" y="0"/>
                      </a:cubicBezTo>
                      <a:cubicBezTo>
                        <a:pt x="1" y="0"/>
                        <a:pt x="2" y="1"/>
                        <a:pt x="3" y="1"/>
                      </a:cubicBezTo>
                      <a:cubicBezTo>
                        <a:pt x="5" y="2"/>
                        <a:pt x="7" y="4"/>
                        <a:pt x="9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08" name="Freeform: Shape 149"/>
                <p:cNvSpPr/>
                <p:nvPr/>
              </p:nvSpPr>
              <p:spPr bwMode="auto">
                <a:xfrm>
                  <a:off x="4424633" y="4491660"/>
                  <a:ext cx="154402" cy="106611"/>
                </a:xfrm>
                <a:custGeom>
                  <a:avLst/>
                  <a:gdLst>
                    <a:gd name="T0" fmla="*/ 6 w 35"/>
                    <a:gd name="T1" fmla="*/ 6 h 24"/>
                    <a:gd name="T2" fmla="*/ 16 w 35"/>
                    <a:gd name="T3" fmla="*/ 20 h 24"/>
                    <a:gd name="T4" fmla="*/ 35 w 35"/>
                    <a:gd name="T5" fmla="*/ 20 h 24"/>
                    <a:gd name="T6" fmla="*/ 28 w 35"/>
                    <a:gd name="T7" fmla="*/ 17 h 24"/>
                    <a:gd name="T8" fmla="*/ 21 w 35"/>
                    <a:gd name="T9" fmla="*/ 11 h 24"/>
                    <a:gd name="T10" fmla="*/ 13 w 35"/>
                    <a:gd name="T11" fmla="*/ 3 h 24"/>
                    <a:gd name="T12" fmla="*/ 0 w 35"/>
                    <a:gd name="T13" fmla="*/ 1 h 24"/>
                    <a:gd name="T14" fmla="*/ 2 w 35"/>
                    <a:gd name="T15" fmla="*/ 2 h 24"/>
                    <a:gd name="T16" fmla="*/ 6 w 35"/>
                    <a:gd name="T17" fmla="*/ 6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5" h="24">
                      <a:moveTo>
                        <a:pt x="6" y="6"/>
                      </a:moveTo>
                      <a:cubicBezTo>
                        <a:pt x="9" y="12"/>
                        <a:pt x="11" y="17"/>
                        <a:pt x="16" y="20"/>
                      </a:cubicBezTo>
                      <a:cubicBezTo>
                        <a:pt x="22" y="24"/>
                        <a:pt x="30" y="24"/>
                        <a:pt x="35" y="20"/>
                      </a:cubicBezTo>
                      <a:cubicBezTo>
                        <a:pt x="33" y="20"/>
                        <a:pt x="30" y="19"/>
                        <a:pt x="28" y="17"/>
                      </a:cubicBezTo>
                      <a:cubicBezTo>
                        <a:pt x="25" y="16"/>
                        <a:pt x="23" y="13"/>
                        <a:pt x="21" y="11"/>
                      </a:cubicBezTo>
                      <a:cubicBezTo>
                        <a:pt x="19" y="7"/>
                        <a:pt x="16" y="5"/>
                        <a:pt x="13" y="3"/>
                      </a:cubicBezTo>
                      <a:cubicBezTo>
                        <a:pt x="9" y="1"/>
                        <a:pt x="4" y="0"/>
                        <a:pt x="0" y="1"/>
                      </a:cubicBezTo>
                      <a:cubicBezTo>
                        <a:pt x="1" y="1"/>
                        <a:pt x="2" y="2"/>
                        <a:pt x="2" y="2"/>
                      </a:cubicBezTo>
                      <a:cubicBezTo>
                        <a:pt x="4" y="3"/>
                        <a:pt x="5" y="5"/>
                        <a:pt x="6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09" name="Freeform: Shape 150"/>
                <p:cNvSpPr/>
                <p:nvPr/>
              </p:nvSpPr>
              <p:spPr bwMode="auto">
                <a:xfrm>
                  <a:off x="4485903" y="4403430"/>
                  <a:ext cx="101709" cy="71074"/>
                </a:xfrm>
                <a:custGeom>
                  <a:avLst/>
                  <a:gdLst>
                    <a:gd name="T0" fmla="*/ 10 w 23"/>
                    <a:gd name="T1" fmla="*/ 1 h 16"/>
                    <a:gd name="T2" fmla="*/ 0 w 23"/>
                    <a:gd name="T3" fmla="*/ 0 h 16"/>
                    <a:gd name="T4" fmla="*/ 3 w 23"/>
                    <a:gd name="T5" fmla="*/ 1 h 16"/>
                    <a:gd name="T6" fmla="*/ 8 w 23"/>
                    <a:gd name="T7" fmla="*/ 5 h 16"/>
                    <a:gd name="T8" fmla="*/ 15 w 23"/>
                    <a:gd name="T9" fmla="*/ 13 h 16"/>
                    <a:gd name="T10" fmla="*/ 23 w 23"/>
                    <a:gd name="T11" fmla="*/ 16 h 16"/>
                    <a:gd name="T12" fmla="*/ 19 w 23"/>
                    <a:gd name="T13" fmla="*/ 11 h 16"/>
                    <a:gd name="T14" fmla="*/ 16 w 23"/>
                    <a:gd name="T15" fmla="*/ 6 h 16"/>
                    <a:gd name="T16" fmla="*/ 10 w 23"/>
                    <a:gd name="T17" fmla="*/ 1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" h="16">
                      <a:moveTo>
                        <a:pt x="10" y="1"/>
                      </a:moveTo>
                      <a:cubicBezTo>
                        <a:pt x="7" y="0"/>
                        <a:pt x="3" y="0"/>
                        <a:pt x="0" y="0"/>
                      </a:cubicBezTo>
                      <a:cubicBezTo>
                        <a:pt x="1" y="0"/>
                        <a:pt x="2" y="1"/>
                        <a:pt x="3" y="1"/>
                      </a:cubicBezTo>
                      <a:cubicBezTo>
                        <a:pt x="5" y="2"/>
                        <a:pt x="7" y="3"/>
                        <a:pt x="8" y="5"/>
                      </a:cubicBezTo>
                      <a:cubicBezTo>
                        <a:pt x="11" y="7"/>
                        <a:pt x="13" y="11"/>
                        <a:pt x="15" y="13"/>
                      </a:cubicBezTo>
                      <a:cubicBezTo>
                        <a:pt x="18" y="15"/>
                        <a:pt x="20" y="16"/>
                        <a:pt x="23" y="16"/>
                      </a:cubicBezTo>
                      <a:cubicBezTo>
                        <a:pt x="21" y="15"/>
                        <a:pt x="20" y="13"/>
                        <a:pt x="19" y="11"/>
                      </a:cubicBezTo>
                      <a:cubicBezTo>
                        <a:pt x="18" y="9"/>
                        <a:pt x="17" y="8"/>
                        <a:pt x="16" y="6"/>
                      </a:cubicBezTo>
                      <a:cubicBezTo>
                        <a:pt x="14" y="4"/>
                        <a:pt x="12" y="2"/>
                        <a:pt x="1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10" name="Freeform: Shape 151"/>
                <p:cNvSpPr/>
                <p:nvPr/>
              </p:nvSpPr>
              <p:spPr bwMode="auto">
                <a:xfrm>
                  <a:off x="4446690" y="4403430"/>
                  <a:ext cx="132345" cy="93131"/>
                </a:xfrm>
                <a:custGeom>
                  <a:avLst/>
                  <a:gdLst>
                    <a:gd name="T0" fmla="*/ 0 w 30"/>
                    <a:gd name="T1" fmla="*/ 1 h 21"/>
                    <a:gd name="T2" fmla="*/ 2 w 30"/>
                    <a:gd name="T3" fmla="*/ 2 h 21"/>
                    <a:gd name="T4" fmla="*/ 5 w 30"/>
                    <a:gd name="T5" fmla="*/ 6 h 21"/>
                    <a:gd name="T6" fmla="*/ 14 w 30"/>
                    <a:gd name="T7" fmla="*/ 17 h 21"/>
                    <a:gd name="T8" fmla="*/ 30 w 30"/>
                    <a:gd name="T9" fmla="*/ 18 h 21"/>
                    <a:gd name="T10" fmla="*/ 24 w 30"/>
                    <a:gd name="T11" fmla="*/ 15 h 21"/>
                    <a:gd name="T12" fmla="*/ 18 w 30"/>
                    <a:gd name="T13" fmla="*/ 9 h 21"/>
                    <a:gd name="T14" fmla="*/ 11 w 30"/>
                    <a:gd name="T15" fmla="*/ 2 h 21"/>
                    <a:gd name="T16" fmla="*/ 0 w 30"/>
                    <a:gd name="T17" fmla="*/ 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0" h="21">
                      <a:moveTo>
                        <a:pt x="0" y="1"/>
                      </a:moveTo>
                      <a:cubicBezTo>
                        <a:pt x="1" y="1"/>
                        <a:pt x="2" y="2"/>
                        <a:pt x="2" y="2"/>
                      </a:cubicBezTo>
                      <a:cubicBezTo>
                        <a:pt x="3" y="3"/>
                        <a:pt x="4" y="4"/>
                        <a:pt x="5" y="6"/>
                      </a:cubicBezTo>
                      <a:cubicBezTo>
                        <a:pt x="8" y="10"/>
                        <a:pt x="9" y="15"/>
                        <a:pt x="14" y="17"/>
                      </a:cubicBezTo>
                      <a:cubicBezTo>
                        <a:pt x="19" y="21"/>
                        <a:pt x="25" y="21"/>
                        <a:pt x="30" y="18"/>
                      </a:cubicBezTo>
                      <a:cubicBezTo>
                        <a:pt x="28" y="17"/>
                        <a:pt x="26" y="16"/>
                        <a:pt x="24" y="15"/>
                      </a:cubicBezTo>
                      <a:cubicBezTo>
                        <a:pt x="22" y="14"/>
                        <a:pt x="20" y="11"/>
                        <a:pt x="18" y="9"/>
                      </a:cubicBezTo>
                      <a:cubicBezTo>
                        <a:pt x="16" y="6"/>
                        <a:pt x="14" y="4"/>
                        <a:pt x="11" y="2"/>
                      </a:cubicBezTo>
                      <a:cubicBezTo>
                        <a:pt x="8" y="1"/>
                        <a:pt x="4" y="0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11" name="Freeform: Shape 152"/>
                <p:cNvSpPr/>
                <p:nvPr/>
              </p:nvSpPr>
              <p:spPr bwMode="auto">
                <a:xfrm>
                  <a:off x="4592514" y="4342160"/>
                  <a:ext cx="56369" cy="113963"/>
                </a:xfrm>
                <a:custGeom>
                  <a:avLst/>
                  <a:gdLst>
                    <a:gd name="T0" fmla="*/ 9 w 13"/>
                    <a:gd name="T1" fmla="*/ 8 h 26"/>
                    <a:gd name="T2" fmla="*/ 2 w 13"/>
                    <a:gd name="T3" fmla="*/ 17 h 26"/>
                    <a:gd name="T4" fmla="*/ 1 w 13"/>
                    <a:gd name="T5" fmla="*/ 26 h 26"/>
                    <a:gd name="T6" fmla="*/ 5 w 13"/>
                    <a:gd name="T7" fmla="*/ 20 h 26"/>
                    <a:gd name="T8" fmla="*/ 9 w 13"/>
                    <a:gd name="T9" fmla="*/ 16 h 26"/>
                    <a:gd name="T10" fmla="*/ 12 w 13"/>
                    <a:gd name="T11" fmla="*/ 9 h 26"/>
                    <a:gd name="T12" fmla="*/ 11 w 13"/>
                    <a:gd name="T13" fmla="*/ 0 h 26"/>
                    <a:gd name="T14" fmla="*/ 11 w 13"/>
                    <a:gd name="T15" fmla="*/ 3 h 26"/>
                    <a:gd name="T16" fmla="*/ 9 w 13"/>
                    <a:gd name="T17" fmla="*/ 8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3" h="26">
                      <a:moveTo>
                        <a:pt x="9" y="8"/>
                      </a:moveTo>
                      <a:cubicBezTo>
                        <a:pt x="6" y="11"/>
                        <a:pt x="4" y="14"/>
                        <a:pt x="2" y="17"/>
                      </a:cubicBezTo>
                      <a:cubicBezTo>
                        <a:pt x="1" y="20"/>
                        <a:pt x="0" y="23"/>
                        <a:pt x="1" y="26"/>
                      </a:cubicBezTo>
                      <a:cubicBezTo>
                        <a:pt x="1" y="23"/>
                        <a:pt x="3" y="21"/>
                        <a:pt x="5" y="20"/>
                      </a:cubicBezTo>
                      <a:cubicBezTo>
                        <a:pt x="6" y="19"/>
                        <a:pt x="8" y="18"/>
                        <a:pt x="9" y="16"/>
                      </a:cubicBezTo>
                      <a:cubicBezTo>
                        <a:pt x="11" y="14"/>
                        <a:pt x="12" y="12"/>
                        <a:pt x="12" y="9"/>
                      </a:cubicBezTo>
                      <a:cubicBezTo>
                        <a:pt x="13" y="6"/>
                        <a:pt x="12" y="3"/>
                        <a:pt x="11" y="0"/>
                      </a:cubicBezTo>
                      <a:cubicBezTo>
                        <a:pt x="11" y="0"/>
                        <a:pt x="11" y="2"/>
                        <a:pt x="11" y="3"/>
                      </a:cubicBezTo>
                      <a:cubicBezTo>
                        <a:pt x="10" y="5"/>
                        <a:pt x="10" y="7"/>
                        <a:pt x="9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12" name="Freeform: Shape 153"/>
                <p:cNvSpPr/>
                <p:nvPr/>
              </p:nvSpPr>
              <p:spPr bwMode="auto">
                <a:xfrm>
                  <a:off x="4560653" y="4301721"/>
                  <a:ext cx="75976" cy="145824"/>
                </a:xfrm>
                <a:custGeom>
                  <a:avLst/>
                  <a:gdLst>
                    <a:gd name="T0" fmla="*/ 6 w 17"/>
                    <a:gd name="T1" fmla="*/ 33 h 33"/>
                    <a:gd name="T2" fmla="*/ 7 w 17"/>
                    <a:gd name="T3" fmla="*/ 27 h 33"/>
                    <a:gd name="T4" fmla="*/ 11 w 17"/>
                    <a:gd name="T5" fmla="*/ 20 h 33"/>
                    <a:gd name="T6" fmla="*/ 16 w 17"/>
                    <a:gd name="T7" fmla="*/ 11 h 33"/>
                    <a:gd name="T8" fmla="*/ 16 w 17"/>
                    <a:gd name="T9" fmla="*/ 0 h 33"/>
                    <a:gd name="T10" fmla="*/ 15 w 17"/>
                    <a:gd name="T11" fmla="*/ 2 h 33"/>
                    <a:gd name="T12" fmla="*/ 12 w 17"/>
                    <a:gd name="T13" fmla="*/ 6 h 33"/>
                    <a:gd name="T14" fmla="*/ 2 w 17"/>
                    <a:gd name="T15" fmla="*/ 17 h 33"/>
                    <a:gd name="T16" fmla="*/ 6 w 17"/>
                    <a:gd name="T17" fmla="*/ 33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7" h="33">
                      <a:moveTo>
                        <a:pt x="6" y="33"/>
                      </a:moveTo>
                      <a:cubicBezTo>
                        <a:pt x="5" y="31"/>
                        <a:pt x="6" y="29"/>
                        <a:pt x="7" y="27"/>
                      </a:cubicBezTo>
                      <a:cubicBezTo>
                        <a:pt x="8" y="24"/>
                        <a:pt x="9" y="22"/>
                        <a:pt x="11" y="20"/>
                      </a:cubicBezTo>
                      <a:cubicBezTo>
                        <a:pt x="13" y="17"/>
                        <a:pt x="15" y="15"/>
                        <a:pt x="16" y="11"/>
                      </a:cubicBezTo>
                      <a:cubicBezTo>
                        <a:pt x="17" y="8"/>
                        <a:pt x="17" y="4"/>
                        <a:pt x="16" y="0"/>
                      </a:cubicBezTo>
                      <a:cubicBezTo>
                        <a:pt x="16" y="1"/>
                        <a:pt x="15" y="2"/>
                        <a:pt x="15" y="2"/>
                      </a:cubicBezTo>
                      <a:cubicBezTo>
                        <a:pt x="14" y="4"/>
                        <a:pt x="13" y="5"/>
                        <a:pt x="12" y="6"/>
                      </a:cubicBezTo>
                      <a:cubicBezTo>
                        <a:pt x="8" y="10"/>
                        <a:pt x="4" y="12"/>
                        <a:pt x="2" y="17"/>
                      </a:cubicBezTo>
                      <a:cubicBezTo>
                        <a:pt x="0" y="23"/>
                        <a:pt x="1" y="29"/>
                        <a:pt x="6" y="3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13" name="Freeform: Shape 154"/>
                <p:cNvSpPr/>
                <p:nvPr/>
              </p:nvSpPr>
              <p:spPr bwMode="auto">
                <a:xfrm>
                  <a:off x="5727246" y="1033545"/>
                  <a:ext cx="140922" cy="140922"/>
                </a:xfrm>
                <a:custGeom>
                  <a:avLst/>
                  <a:gdLst>
                    <a:gd name="T0" fmla="*/ 7 w 32"/>
                    <a:gd name="T1" fmla="*/ 30 h 32"/>
                    <a:gd name="T2" fmla="*/ 16 w 32"/>
                    <a:gd name="T3" fmla="*/ 32 h 32"/>
                    <a:gd name="T4" fmla="*/ 32 w 32"/>
                    <a:gd name="T5" fmla="*/ 16 h 32"/>
                    <a:gd name="T6" fmla="*/ 16 w 32"/>
                    <a:gd name="T7" fmla="*/ 0 h 32"/>
                    <a:gd name="T8" fmla="*/ 0 w 32"/>
                    <a:gd name="T9" fmla="*/ 14 h 32"/>
                    <a:gd name="T10" fmla="*/ 16 w 32"/>
                    <a:gd name="T11" fmla="*/ 14 h 32"/>
                    <a:gd name="T12" fmla="*/ 21 w 32"/>
                    <a:gd name="T13" fmla="*/ 14 h 32"/>
                    <a:gd name="T14" fmla="*/ 18 w 32"/>
                    <a:gd name="T15" fmla="*/ 18 h 32"/>
                    <a:gd name="T16" fmla="*/ 7 w 32"/>
                    <a:gd name="T17" fmla="*/ 30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2" h="32">
                      <a:moveTo>
                        <a:pt x="7" y="30"/>
                      </a:moveTo>
                      <a:cubicBezTo>
                        <a:pt x="10" y="31"/>
                        <a:pt x="13" y="32"/>
                        <a:pt x="16" y="32"/>
                      </a:cubicBezTo>
                      <a:cubicBezTo>
                        <a:pt x="25" y="32"/>
                        <a:pt x="32" y="25"/>
                        <a:pt x="32" y="16"/>
                      </a:cubicBezTo>
                      <a:cubicBezTo>
                        <a:pt x="32" y="7"/>
                        <a:pt x="25" y="0"/>
                        <a:pt x="16" y="0"/>
                      </a:cubicBezTo>
                      <a:cubicBezTo>
                        <a:pt x="8" y="0"/>
                        <a:pt x="1" y="6"/>
                        <a:pt x="0" y="14"/>
                      </a:cubicBezTo>
                      <a:cubicBezTo>
                        <a:pt x="16" y="14"/>
                        <a:pt x="16" y="14"/>
                        <a:pt x="16" y="14"/>
                      </a:cubicBezTo>
                      <a:cubicBezTo>
                        <a:pt x="21" y="14"/>
                        <a:pt x="21" y="14"/>
                        <a:pt x="21" y="14"/>
                      </a:cubicBezTo>
                      <a:cubicBezTo>
                        <a:pt x="18" y="18"/>
                        <a:pt x="18" y="18"/>
                        <a:pt x="18" y="18"/>
                      </a:cubicBezTo>
                      <a:lnTo>
                        <a:pt x="7" y="3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14" name="Freeform: Shape 155"/>
                <p:cNvSpPr/>
                <p:nvPr/>
              </p:nvSpPr>
              <p:spPr bwMode="auto">
                <a:xfrm>
                  <a:off x="5501770" y="1104619"/>
                  <a:ext cx="295324" cy="278169"/>
                </a:xfrm>
                <a:custGeom>
                  <a:avLst/>
                  <a:gdLst>
                    <a:gd name="T0" fmla="*/ 30 w 67"/>
                    <a:gd name="T1" fmla="*/ 34 h 63"/>
                    <a:gd name="T2" fmla="*/ 30 w 67"/>
                    <a:gd name="T3" fmla="*/ 36 h 63"/>
                    <a:gd name="T4" fmla="*/ 30 w 67"/>
                    <a:gd name="T5" fmla="*/ 37 h 63"/>
                    <a:gd name="T6" fmla="*/ 30 w 67"/>
                    <a:gd name="T7" fmla="*/ 58 h 63"/>
                    <a:gd name="T8" fmla="*/ 22 w 67"/>
                    <a:gd name="T9" fmla="*/ 63 h 63"/>
                    <a:gd name="T10" fmla="*/ 44 w 67"/>
                    <a:gd name="T11" fmla="*/ 63 h 63"/>
                    <a:gd name="T12" fmla="*/ 37 w 67"/>
                    <a:gd name="T13" fmla="*/ 58 h 63"/>
                    <a:gd name="T14" fmla="*/ 37 w 67"/>
                    <a:gd name="T15" fmla="*/ 37 h 63"/>
                    <a:gd name="T16" fmla="*/ 37 w 67"/>
                    <a:gd name="T17" fmla="*/ 36 h 63"/>
                    <a:gd name="T18" fmla="*/ 37 w 67"/>
                    <a:gd name="T19" fmla="*/ 34 h 63"/>
                    <a:gd name="T20" fmla="*/ 56 w 67"/>
                    <a:gd name="T21" fmla="*/ 12 h 63"/>
                    <a:gd name="T22" fmla="*/ 67 w 67"/>
                    <a:gd name="T23" fmla="*/ 0 h 63"/>
                    <a:gd name="T24" fmla="*/ 51 w 67"/>
                    <a:gd name="T25" fmla="*/ 0 h 63"/>
                    <a:gd name="T26" fmla="*/ 0 w 67"/>
                    <a:gd name="T27" fmla="*/ 0 h 63"/>
                    <a:gd name="T28" fmla="*/ 30 w 67"/>
                    <a:gd name="T29" fmla="*/ 34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67" h="63">
                      <a:moveTo>
                        <a:pt x="30" y="34"/>
                      </a:moveTo>
                      <a:cubicBezTo>
                        <a:pt x="30" y="36"/>
                        <a:pt x="30" y="36"/>
                        <a:pt x="30" y="36"/>
                      </a:cubicBezTo>
                      <a:cubicBezTo>
                        <a:pt x="30" y="37"/>
                        <a:pt x="30" y="37"/>
                        <a:pt x="30" y="37"/>
                      </a:cubicBezTo>
                      <a:cubicBezTo>
                        <a:pt x="30" y="58"/>
                        <a:pt x="30" y="58"/>
                        <a:pt x="30" y="58"/>
                      </a:cubicBezTo>
                      <a:cubicBezTo>
                        <a:pt x="25" y="58"/>
                        <a:pt x="22" y="61"/>
                        <a:pt x="22" y="63"/>
                      </a:cubicBezTo>
                      <a:cubicBezTo>
                        <a:pt x="44" y="63"/>
                        <a:pt x="44" y="63"/>
                        <a:pt x="44" y="63"/>
                      </a:cubicBezTo>
                      <a:cubicBezTo>
                        <a:pt x="44" y="61"/>
                        <a:pt x="41" y="59"/>
                        <a:pt x="37" y="58"/>
                      </a:cubicBezTo>
                      <a:cubicBezTo>
                        <a:pt x="37" y="37"/>
                        <a:pt x="37" y="37"/>
                        <a:pt x="37" y="37"/>
                      </a:cubicBezTo>
                      <a:cubicBezTo>
                        <a:pt x="37" y="36"/>
                        <a:pt x="37" y="36"/>
                        <a:pt x="37" y="36"/>
                      </a:cubicBezTo>
                      <a:cubicBezTo>
                        <a:pt x="37" y="34"/>
                        <a:pt x="37" y="34"/>
                        <a:pt x="37" y="34"/>
                      </a:cubicBezTo>
                      <a:cubicBezTo>
                        <a:pt x="56" y="12"/>
                        <a:pt x="56" y="12"/>
                        <a:pt x="56" y="12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51" y="0"/>
                        <a:pt x="51" y="0"/>
                        <a:pt x="5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30" y="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15" name="Freeform: Shape 156"/>
                <p:cNvSpPr/>
                <p:nvPr/>
              </p:nvSpPr>
              <p:spPr bwMode="auto">
                <a:xfrm>
                  <a:off x="5364524" y="795815"/>
                  <a:ext cx="220574" cy="136021"/>
                </a:xfrm>
                <a:custGeom>
                  <a:avLst/>
                  <a:gdLst>
                    <a:gd name="T0" fmla="*/ 141 w 180"/>
                    <a:gd name="T1" fmla="*/ 61 h 111"/>
                    <a:gd name="T2" fmla="*/ 180 w 180"/>
                    <a:gd name="T3" fmla="*/ 61 h 111"/>
                    <a:gd name="T4" fmla="*/ 180 w 180"/>
                    <a:gd name="T5" fmla="*/ 111 h 111"/>
                    <a:gd name="T6" fmla="*/ 141 w 180"/>
                    <a:gd name="T7" fmla="*/ 111 h 111"/>
                    <a:gd name="T8" fmla="*/ 141 w 180"/>
                    <a:gd name="T9" fmla="*/ 100 h 111"/>
                    <a:gd name="T10" fmla="*/ 155 w 180"/>
                    <a:gd name="T11" fmla="*/ 100 h 111"/>
                    <a:gd name="T12" fmla="*/ 155 w 180"/>
                    <a:gd name="T13" fmla="*/ 79 h 111"/>
                    <a:gd name="T14" fmla="*/ 141 w 180"/>
                    <a:gd name="T15" fmla="*/ 79 h 111"/>
                    <a:gd name="T16" fmla="*/ 141 w 180"/>
                    <a:gd name="T17" fmla="*/ 61 h 111"/>
                    <a:gd name="T18" fmla="*/ 90 w 180"/>
                    <a:gd name="T19" fmla="*/ 61 h 111"/>
                    <a:gd name="T20" fmla="*/ 141 w 180"/>
                    <a:gd name="T21" fmla="*/ 61 h 111"/>
                    <a:gd name="T22" fmla="*/ 141 w 180"/>
                    <a:gd name="T23" fmla="*/ 79 h 111"/>
                    <a:gd name="T24" fmla="*/ 126 w 180"/>
                    <a:gd name="T25" fmla="*/ 79 h 111"/>
                    <a:gd name="T26" fmla="*/ 126 w 180"/>
                    <a:gd name="T27" fmla="*/ 100 h 111"/>
                    <a:gd name="T28" fmla="*/ 126 w 180"/>
                    <a:gd name="T29" fmla="*/ 100 h 111"/>
                    <a:gd name="T30" fmla="*/ 141 w 180"/>
                    <a:gd name="T31" fmla="*/ 100 h 111"/>
                    <a:gd name="T32" fmla="*/ 141 w 180"/>
                    <a:gd name="T33" fmla="*/ 111 h 111"/>
                    <a:gd name="T34" fmla="*/ 90 w 180"/>
                    <a:gd name="T35" fmla="*/ 111 h 111"/>
                    <a:gd name="T36" fmla="*/ 90 w 180"/>
                    <a:gd name="T37" fmla="*/ 100 h 111"/>
                    <a:gd name="T38" fmla="*/ 105 w 180"/>
                    <a:gd name="T39" fmla="*/ 100 h 111"/>
                    <a:gd name="T40" fmla="*/ 105 w 180"/>
                    <a:gd name="T41" fmla="*/ 79 h 111"/>
                    <a:gd name="T42" fmla="*/ 90 w 180"/>
                    <a:gd name="T43" fmla="*/ 79 h 111"/>
                    <a:gd name="T44" fmla="*/ 90 w 180"/>
                    <a:gd name="T45" fmla="*/ 61 h 111"/>
                    <a:gd name="T46" fmla="*/ 65 w 180"/>
                    <a:gd name="T47" fmla="*/ 0 h 111"/>
                    <a:gd name="T48" fmla="*/ 65 w 180"/>
                    <a:gd name="T49" fmla="*/ 61 h 111"/>
                    <a:gd name="T50" fmla="*/ 90 w 180"/>
                    <a:gd name="T51" fmla="*/ 61 h 111"/>
                    <a:gd name="T52" fmla="*/ 90 w 180"/>
                    <a:gd name="T53" fmla="*/ 79 h 111"/>
                    <a:gd name="T54" fmla="*/ 76 w 180"/>
                    <a:gd name="T55" fmla="*/ 79 h 111"/>
                    <a:gd name="T56" fmla="*/ 76 w 180"/>
                    <a:gd name="T57" fmla="*/ 100 h 111"/>
                    <a:gd name="T58" fmla="*/ 76 w 180"/>
                    <a:gd name="T59" fmla="*/ 100 h 111"/>
                    <a:gd name="T60" fmla="*/ 90 w 180"/>
                    <a:gd name="T61" fmla="*/ 100 h 111"/>
                    <a:gd name="T62" fmla="*/ 90 w 180"/>
                    <a:gd name="T63" fmla="*/ 111 h 111"/>
                    <a:gd name="T64" fmla="*/ 40 w 180"/>
                    <a:gd name="T65" fmla="*/ 111 h 111"/>
                    <a:gd name="T66" fmla="*/ 40 w 180"/>
                    <a:gd name="T67" fmla="*/ 100 h 111"/>
                    <a:gd name="T68" fmla="*/ 54 w 180"/>
                    <a:gd name="T69" fmla="*/ 100 h 111"/>
                    <a:gd name="T70" fmla="*/ 54 w 180"/>
                    <a:gd name="T71" fmla="*/ 79 h 111"/>
                    <a:gd name="T72" fmla="*/ 40 w 180"/>
                    <a:gd name="T73" fmla="*/ 79 h 111"/>
                    <a:gd name="T74" fmla="*/ 40 w 180"/>
                    <a:gd name="T75" fmla="*/ 0 h 111"/>
                    <a:gd name="T76" fmla="*/ 65 w 180"/>
                    <a:gd name="T77" fmla="*/ 0 h 111"/>
                    <a:gd name="T78" fmla="*/ 40 w 180"/>
                    <a:gd name="T79" fmla="*/ 111 h 111"/>
                    <a:gd name="T80" fmla="*/ 0 w 180"/>
                    <a:gd name="T81" fmla="*/ 111 h 111"/>
                    <a:gd name="T82" fmla="*/ 0 w 180"/>
                    <a:gd name="T83" fmla="*/ 61 h 111"/>
                    <a:gd name="T84" fmla="*/ 22 w 180"/>
                    <a:gd name="T85" fmla="*/ 61 h 111"/>
                    <a:gd name="T86" fmla="*/ 22 w 180"/>
                    <a:gd name="T87" fmla="*/ 0 h 111"/>
                    <a:gd name="T88" fmla="*/ 40 w 180"/>
                    <a:gd name="T89" fmla="*/ 0 h 111"/>
                    <a:gd name="T90" fmla="*/ 40 w 180"/>
                    <a:gd name="T91" fmla="*/ 79 h 111"/>
                    <a:gd name="T92" fmla="*/ 25 w 180"/>
                    <a:gd name="T93" fmla="*/ 79 h 111"/>
                    <a:gd name="T94" fmla="*/ 25 w 180"/>
                    <a:gd name="T95" fmla="*/ 100 h 111"/>
                    <a:gd name="T96" fmla="*/ 25 w 180"/>
                    <a:gd name="T97" fmla="*/ 100 h 111"/>
                    <a:gd name="T98" fmla="*/ 40 w 180"/>
                    <a:gd name="T99" fmla="*/ 100 h 111"/>
                    <a:gd name="T100" fmla="*/ 40 w 180"/>
                    <a:gd name="T101" fmla="*/ 111 h 1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180" h="111">
                      <a:moveTo>
                        <a:pt x="141" y="61"/>
                      </a:moveTo>
                      <a:lnTo>
                        <a:pt x="180" y="61"/>
                      </a:lnTo>
                      <a:lnTo>
                        <a:pt x="180" y="111"/>
                      </a:lnTo>
                      <a:lnTo>
                        <a:pt x="141" y="111"/>
                      </a:lnTo>
                      <a:lnTo>
                        <a:pt x="141" y="100"/>
                      </a:lnTo>
                      <a:lnTo>
                        <a:pt x="155" y="100"/>
                      </a:lnTo>
                      <a:lnTo>
                        <a:pt x="155" y="79"/>
                      </a:lnTo>
                      <a:lnTo>
                        <a:pt x="141" y="79"/>
                      </a:lnTo>
                      <a:lnTo>
                        <a:pt x="141" y="61"/>
                      </a:lnTo>
                      <a:close/>
                      <a:moveTo>
                        <a:pt x="90" y="61"/>
                      </a:moveTo>
                      <a:lnTo>
                        <a:pt x="141" y="61"/>
                      </a:lnTo>
                      <a:lnTo>
                        <a:pt x="141" y="79"/>
                      </a:lnTo>
                      <a:lnTo>
                        <a:pt x="126" y="79"/>
                      </a:lnTo>
                      <a:lnTo>
                        <a:pt x="126" y="100"/>
                      </a:lnTo>
                      <a:lnTo>
                        <a:pt x="126" y="100"/>
                      </a:lnTo>
                      <a:lnTo>
                        <a:pt x="141" y="100"/>
                      </a:lnTo>
                      <a:lnTo>
                        <a:pt x="141" y="111"/>
                      </a:lnTo>
                      <a:lnTo>
                        <a:pt x="90" y="111"/>
                      </a:lnTo>
                      <a:lnTo>
                        <a:pt x="90" y="100"/>
                      </a:lnTo>
                      <a:lnTo>
                        <a:pt x="105" y="100"/>
                      </a:lnTo>
                      <a:lnTo>
                        <a:pt x="105" y="79"/>
                      </a:lnTo>
                      <a:lnTo>
                        <a:pt x="90" y="79"/>
                      </a:lnTo>
                      <a:lnTo>
                        <a:pt x="90" y="61"/>
                      </a:lnTo>
                      <a:close/>
                      <a:moveTo>
                        <a:pt x="65" y="0"/>
                      </a:moveTo>
                      <a:lnTo>
                        <a:pt x="65" y="61"/>
                      </a:lnTo>
                      <a:lnTo>
                        <a:pt x="90" y="61"/>
                      </a:lnTo>
                      <a:lnTo>
                        <a:pt x="90" y="79"/>
                      </a:lnTo>
                      <a:lnTo>
                        <a:pt x="76" y="79"/>
                      </a:lnTo>
                      <a:lnTo>
                        <a:pt x="76" y="100"/>
                      </a:lnTo>
                      <a:lnTo>
                        <a:pt x="76" y="100"/>
                      </a:lnTo>
                      <a:lnTo>
                        <a:pt x="90" y="100"/>
                      </a:lnTo>
                      <a:lnTo>
                        <a:pt x="90" y="111"/>
                      </a:lnTo>
                      <a:lnTo>
                        <a:pt x="40" y="111"/>
                      </a:lnTo>
                      <a:lnTo>
                        <a:pt x="40" y="100"/>
                      </a:lnTo>
                      <a:lnTo>
                        <a:pt x="54" y="100"/>
                      </a:lnTo>
                      <a:lnTo>
                        <a:pt x="54" y="79"/>
                      </a:lnTo>
                      <a:lnTo>
                        <a:pt x="40" y="79"/>
                      </a:lnTo>
                      <a:lnTo>
                        <a:pt x="40" y="0"/>
                      </a:lnTo>
                      <a:lnTo>
                        <a:pt x="65" y="0"/>
                      </a:lnTo>
                      <a:close/>
                      <a:moveTo>
                        <a:pt x="40" y="111"/>
                      </a:moveTo>
                      <a:lnTo>
                        <a:pt x="0" y="111"/>
                      </a:lnTo>
                      <a:lnTo>
                        <a:pt x="0" y="61"/>
                      </a:lnTo>
                      <a:lnTo>
                        <a:pt x="22" y="61"/>
                      </a:lnTo>
                      <a:lnTo>
                        <a:pt x="22" y="0"/>
                      </a:lnTo>
                      <a:lnTo>
                        <a:pt x="40" y="0"/>
                      </a:lnTo>
                      <a:lnTo>
                        <a:pt x="40" y="79"/>
                      </a:lnTo>
                      <a:lnTo>
                        <a:pt x="25" y="79"/>
                      </a:lnTo>
                      <a:lnTo>
                        <a:pt x="25" y="100"/>
                      </a:lnTo>
                      <a:lnTo>
                        <a:pt x="25" y="100"/>
                      </a:lnTo>
                      <a:lnTo>
                        <a:pt x="40" y="100"/>
                      </a:lnTo>
                      <a:lnTo>
                        <a:pt x="40" y="11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16" name="Freeform: Shape 157"/>
                <p:cNvSpPr/>
                <p:nvPr/>
              </p:nvSpPr>
              <p:spPr bwMode="auto">
                <a:xfrm>
                  <a:off x="5342467" y="940414"/>
                  <a:ext cx="296550" cy="93131"/>
                </a:xfrm>
                <a:custGeom>
                  <a:avLst/>
                  <a:gdLst>
                    <a:gd name="T0" fmla="*/ 7 w 242"/>
                    <a:gd name="T1" fmla="*/ 76 h 76"/>
                    <a:gd name="T2" fmla="*/ 0 w 242"/>
                    <a:gd name="T3" fmla="*/ 0 h 76"/>
                    <a:gd name="T4" fmla="*/ 242 w 242"/>
                    <a:gd name="T5" fmla="*/ 0 h 76"/>
                    <a:gd name="T6" fmla="*/ 213 w 242"/>
                    <a:gd name="T7" fmla="*/ 76 h 76"/>
                    <a:gd name="T8" fmla="*/ 7 w 242"/>
                    <a:gd name="T9" fmla="*/ 76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2" h="76">
                      <a:moveTo>
                        <a:pt x="7" y="76"/>
                      </a:moveTo>
                      <a:lnTo>
                        <a:pt x="0" y="0"/>
                      </a:lnTo>
                      <a:lnTo>
                        <a:pt x="242" y="0"/>
                      </a:lnTo>
                      <a:lnTo>
                        <a:pt x="213" y="76"/>
                      </a:lnTo>
                      <a:lnTo>
                        <a:pt x="7" y="7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17" name="Freeform: Shape 158"/>
                <p:cNvSpPr/>
                <p:nvPr/>
              </p:nvSpPr>
              <p:spPr bwMode="auto">
                <a:xfrm>
                  <a:off x="3664877" y="4235549"/>
                  <a:ext cx="198517" cy="198517"/>
                </a:xfrm>
                <a:custGeom>
                  <a:avLst/>
                  <a:gdLst>
                    <a:gd name="T0" fmla="*/ 22 w 45"/>
                    <a:gd name="T1" fmla="*/ 42 h 45"/>
                    <a:gd name="T2" fmla="*/ 26 w 45"/>
                    <a:gd name="T3" fmla="*/ 42 h 45"/>
                    <a:gd name="T4" fmla="*/ 27 w 45"/>
                    <a:gd name="T5" fmla="*/ 45 h 45"/>
                    <a:gd name="T6" fmla="*/ 35 w 45"/>
                    <a:gd name="T7" fmla="*/ 41 h 45"/>
                    <a:gd name="T8" fmla="*/ 34 w 45"/>
                    <a:gd name="T9" fmla="*/ 38 h 45"/>
                    <a:gd name="T10" fmla="*/ 38 w 45"/>
                    <a:gd name="T11" fmla="*/ 33 h 45"/>
                    <a:gd name="T12" fmla="*/ 42 w 45"/>
                    <a:gd name="T13" fmla="*/ 35 h 45"/>
                    <a:gd name="T14" fmla="*/ 45 w 45"/>
                    <a:gd name="T15" fmla="*/ 27 h 45"/>
                    <a:gd name="T16" fmla="*/ 42 w 45"/>
                    <a:gd name="T17" fmla="*/ 26 h 45"/>
                    <a:gd name="T18" fmla="*/ 41 w 45"/>
                    <a:gd name="T19" fmla="*/ 19 h 45"/>
                    <a:gd name="T20" fmla="*/ 45 w 45"/>
                    <a:gd name="T21" fmla="*/ 17 h 45"/>
                    <a:gd name="T22" fmla="*/ 41 w 45"/>
                    <a:gd name="T23" fmla="*/ 10 h 45"/>
                    <a:gd name="T24" fmla="*/ 38 w 45"/>
                    <a:gd name="T25" fmla="*/ 11 h 45"/>
                    <a:gd name="T26" fmla="*/ 33 w 45"/>
                    <a:gd name="T27" fmla="*/ 6 h 45"/>
                    <a:gd name="T28" fmla="*/ 35 w 45"/>
                    <a:gd name="T29" fmla="*/ 3 h 45"/>
                    <a:gd name="T30" fmla="*/ 27 w 45"/>
                    <a:gd name="T31" fmla="*/ 0 h 45"/>
                    <a:gd name="T32" fmla="*/ 26 w 45"/>
                    <a:gd name="T33" fmla="*/ 3 h 45"/>
                    <a:gd name="T34" fmla="*/ 22 w 45"/>
                    <a:gd name="T35" fmla="*/ 3 h 45"/>
                    <a:gd name="T36" fmla="*/ 22 w 45"/>
                    <a:gd name="T37" fmla="*/ 9 h 45"/>
                    <a:gd name="T38" fmla="*/ 34 w 45"/>
                    <a:gd name="T39" fmla="*/ 17 h 45"/>
                    <a:gd name="T40" fmla="*/ 27 w 45"/>
                    <a:gd name="T41" fmla="*/ 34 h 45"/>
                    <a:gd name="T42" fmla="*/ 22 w 45"/>
                    <a:gd name="T43" fmla="*/ 35 h 45"/>
                    <a:gd name="T44" fmla="*/ 22 w 45"/>
                    <a:gd name="T45" fmla="*/ 35 h 45"/>
                    <a:gd name="T46" fmla="*/ 22 w 45"/>
                    <a:gd name="T47" fmla="*/ 42 h 45"/>
                    <a:gd name="T48" fmla="*/ 3 w 45"/>
                    <a:gd name="T49" fmla="*/ 26 h 45"/>
                    <a:gd name="T50" fmla="*/ 0 w 45"/>
                    <a:gd name="T51" fmla="*/ 27 h 45"/>
                    <a:gd name="T52" fmla="*/ 3 w 45"/>
                    <a:gd name="T53" fmla="*/ 35 h 45"/>
                    <a:gd name="T54" fmla="*/ 6 w 45"/>
                    <a:gd name="T55" fmla="*/ 34 h 45"/>
                    <a:gd name="T56" fmla="*/ 11 w 45"/>
                    <a:gd name="T57" fmla="*/ 38 h 45"/>
                    <a:gd name="T58" fmla="*/ 10 w 45"/>
                    <a:gd name="T59" fmla="*/ 42 h 45"/>
                    <a:gd name="T60" fmla="*/ 18 w 45"/>
                    <a:gd name="T61" fmla="*/ 45 h 45"/>
                    <a:gd name="T62" fmla="*/ 19 w 45"/>
                    <a:gd name="T63" fmla="*/ 42 h 45"/>
                    <a:gd name="T64" fmla="*/ 22 w 45"/>
                    <a:gd name="T65" fmla="*/ 42 h 45"/>
                    <a:gd name="T66" fmla="*/ 22 w 45"/>
                    <a:gd name="T67" fmla="*/ 35 h 45"/>
                    <a:gd name="T68" fmla="*/ 10 w 45"/>
                    <a:gd name="T69" fmla="*/ 28 h 45"/>
                    <a:gd name="T70" fmla="*/ 17 w 45"/>
                    <a:gd name="T71" fmla="*/ 10 h 45"/>
                    <a:gd name="T72" fmla="*/ 17 w 45"/>
                    <a:gd name="T73" fmla="*/ 10 h 45"/>
                    <a:gd name="T74" fmla="*/ 22 w 45"/>
                    <a:gd name="T75" fmla="*/ 9 h 45"/>
                    <a:gd name="T76" fmla="*/ 22 w 45"/>
                    <a:gd name="T77" fmla="*/ 9 h 45"/>
                    <a:gd name="T78" fmla="*/ 22 w 45"/>
                    <a:gd name="T79" fmla="*/ 3 h 45"/>
                    <a:gd name="T80" fmla="*/ 19 w 45"/>
                    <a:gd name="T81" fmla="*/ 3 h 45"/>
                    <a:gd name="T82" fmla="*/ 17 w 45"/>
                    <a:gd name="T83" fmla="*/ 0 h 45"/>
                    <a:gd name="T84" fmla="*/ 10 w 45"/>
                    <a:gd name="T85" fmla="*/ 3 h 45"/>
                    <a:gd name="T86" fmla="*/ 11 w 45"/>
                    <a:gd name="T87" fmla="*/ 7 h 45"/>
                    <a:gd name="T88" fmla="*/ 6 w 45"/>
                    <a:gd name="T89" fmla="*/ 11 h 45"/>
                    <a:gd name="T90" fmla="*/ 3 w 45"/>
                    <a:gd name="T91" fmla="*/ 10 h 45"/>
                    <a:gd name="T92" fmla="*/ 0 w 45"/>
                    <a:gd name="T93" fmla="*/ 18 h 45"/>
                    <a:gd name="T94" fmla="*/ 3 w 45"/>
                    <a:gd name="T95" fmla="*/ 19 h 45"/>
                    <a:gd name="T96" fmla="*/ 3 w 45"/>
                    <a:gd name="T97" fmla="*/ 26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45" h="45">
                      <a:moveTo>
                        <a:pt x="22" y="42"/>
                      </a:moveTo>
                      <a:cubicBezTo>
                        <a:pt x="24" y="42"/>
                        <a:pt x="25" y="42"/>
                        <a:pt x="26" y="42"/>
                      </a:cubicBezTo>
                      <a:cubicBezTo>
                        <a:pt x="27" y="45"/>
                        <a:pt x="27" y="45"/>
                        <a:pt x="27" y="45"/>
                      </a:cubicBezTo>
                      <a:cubicBezTo>
                        <a:pt x="35" y="41"/>
                        <a:pt x="35" y="41"/>
                        <a:pt x="35" y="41"/>
                      </a:cubicBezTo>
                      <a:cubicBezTo>
                        <a:pt x="34" y="38"/>
                        <a:pt x="34" y="38"/>
                        <a:pt x="34" y="38"/>
                      </a:cubicBezTo>
                      <a:cubicBezTo>
                        <a:pt x="36" y="37"/>
                        <a:pt x="37" y="35"/>
                        <a:pt x="38" y="33"/>
                      </a:cubicBezTo>
                      <a:cubicBezTo>
                        <a:pt x="42" y="35"/>
                        <a:pt x="42" y="35"/>
                        <a:pt x="42" y="35"/>
                      </a:cubicBezTo>
                      <a:cubicBezTo>
                        <a:pt x="45" y="27"/>
                        <a:pt x="45" y="27"/>
                        <a:pt x="45" y="27"/>
                      </a:cubicBezTo>
                      <a:cubicBezTo>
                        <a:pt x="42" y="26"/>
                        <a:pt x="42" y="26"/>
                        <a:pt x="42" y="26"/>
                      </a:cubicBezTo>
                      <a:cubicBezTo>
                        <a:pt x="42" y="23"/>
                        <a:pt x="42" y="21"/>
                        <a:pt x="41" y="19"/>
                      </a:cubicBezTo>
                      <a:cubicBezTo>
                        <a:pt x="45" y="17"/>
                        <a:pt x="45" y="17"/>
                        <a:pt x="45" y="17"/>
                      </a:cubicBezTo>
                      <a:cubicBezTo>
                        <a:pt x="41" y="10"/>
                        <a:pt x="41" y="10"/>
                        <a:pt x="41" y="10"/>
                      </a:cubicBezTo>
                      <a:cubicBezTo>
                        <a:pt x="38" y="11"/>
                        <a:pt x="38" y="11"/>
                        <a:pt x="38" y="11"/>
                      </a:cubicBezTo>
                      <a:cubicBezTo>
                        <a:pt x="37" y="9"/>
                        <a:pt x="35" y="8"/>
                        <a:pt x="33" y="6"/>
                      </a:cubicBezTo>
                      <a:cubicBezTo>
                        <a:pt x="35" y="3"/>
                        <a:pt x="35" y="3"/>
                        <a:pt x="35" y="3"/>
                      </a:cubicBezTo>
                      <a:cubicBezTo>
                        <a:pt x="27" y="0"/>
                        <a:pt x="27" y="0"/>
                        <a:pt x="27" y="0"/>
                      </a:cubicBezTo>
                      <a:cubicBezTo>
                        <a:pt x="26" y="3"/>
                        <a:pt x="26" y="3"/>
                        <a:pt x="26" y="3"/>
                      </a:cubicBezTo>
                      <a:cubicBezTo>
                        <a:pt x="24" y="3"/>
                        <a:pt x="23" y="3"/>
                        <a:pt x="22" y="3"/>
                      </a:cubicBezTo>
                      <a:cubicBezTo>
                        <a:pt x="22" y="9"/>
                        <a:pt x="22" y="9"/>
                        <a:pt x="22" y="9"/>
                      </a:cubicBezTo>
                      <a:cubicBezTo>
                        <a:pt x="28" y="9"/>
                        <a:pt x="32" y="12"/>
                        <a:pt x="34" y="17"/>
                      </a:cubicBezTo>
                      <a:cubicBezTo>
                        <a:pt x="37" y="24"/>
                        <a:pt x="34" y="32"/>
                        <a:pt x="27" y="34"/>
                      </a:cubicBezTo>
                      <a:cubicBezTo>
                        <a:pt x="26" y="35"/>
                        <a:pt x="24" y="35"/>
                        <a:pt x="22" y="35"/>
                      </a:cubicBezTo>
                      <a:cubicBezTo>
                        <a:pt x="22" y="35"/>
                        <a:pt x="22" y="35"/>
                        <a:pt x="22" y="35"/>
                      </a:cubicBezTo>
                      <a:lnTo>
                        <a:pt x="22" y="42"/>
                      </a:lnTo>
                      <a:close/>
                      <a:moveTo>
                        <a:pt x="3" y="26"/>
                      </a:moveTo>
                      <a:cubicBezTo>
                        <a:pt x="0" y="27"/>
                        <a:pt x="0" y="27"/>
                        <a:pt x="0" y="27"/>
                      </a:cubicBezTo>
                      <a:cubicBezTo>
                        <a:pt x="3" y="35"/>
                        <a:pt x="3" y="35"/>
                        <a:pt x="3" y="35"/>
                      </a:cubicBezTo>
                      <a:cubicBezTo>
                        <a:pt x="6" y="34"/>
                        <a:pt x="6" y="34"/>
                        <a:pt x="6" y="34"/>
                      </a:cubicBezTo>
                      <a:cubicBezTo>
                        <a:pt x="8" y="36"/>
                        <a:pt x="9" y="37"/>
                        <a:pt x="11" y="38"/>
                      </a:cubicBezTo>
                      <a:cubicBezTo>
                        <a:pt x="10" y="42"/>
                        <a:pt x="10" y="42"/>
                        <a:pt x="10" y="42"/>
                      </a:cubicBezTo>
                      <a:cubicBezTo>
                        <a:pt x="18" y="45"/>
                        <a:pt x="18" y="45"/>
                        <a:pt x="18" y="45"/>
                      </a:cubicBezTo>
                      <a:cubicBezTo>
                        <a:pt x="19" y="42"/>
                        <a:pt x="19" y="42"/>
                        <a:pt x="19" y="42"/>
                      </a:cubicBezTo>
                      <a:cubicBezTo>
                        <a:pt x="20" y="42"/>
                        <a:pt x="21" y="42"/>
                        <a:pt x="22" y="42"/>
                      </a:cubicBezTo>
                      <a:cubicBezTo>
                        <a:pt x="22" y="35"/>
                        <a:pt x="22" y="35"/>
                        <a:pt x="22" y="35"/>
                      </a:cubicBezTo>
                      <a:cubicBezTo>
                        <a:pt x="17" y="35"/>
                        <a:pt x="12" y="32"/>
                        <a:pt x="10" y="28"/>
                      </a:cubicBezTo>
                      <a:cubicBezTo>
                        <a:pt x="7" y="21"/>
                        <a:pt x="11" y="13"/>
                        <a:pt x="17" y="10"/>
                      </a:cubicBezTo>
                      <a:cubicBezTo>
                        <a:pt x="17" y="10"/>
                        <a:pt x="17" y="10"/>
                        <a:pt x="17" y="10"/>
                      </a:cubicBezTo>
                      <a:cubicBezTo>
                        <a:pt x="19" y="10"/>
                        <a:pt x="21" y="9"/>
                        <a:pt x="22" y="9"/>
                      </a:cubicBezTo>
                      <a:cubicBezTo>
                        <a:pt x="22" y="9"/>
                        <a:pt x="22" y="9"/>
                        <a:pt x="22" y="9"/>
                      </a:cubicBezTo>
                      <a:cubicBezTo>
                        <a:pt x="22" y="3"/>
                        <a:pt x="22" y="3"/>
                        <a:pt x="22" y="3"/>
                      </a:cubicBezTo>
                      <a:cubicBezTo>
                        <a:pt x="21" y="3"/>
                        <a:pt x="20" y="3"/>
                        <a:pt x="19" y="3"/>
                      </a:cubicBez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10" y="3"/>
                        <a:pt x="10" y="3"/>
                        <a:pt x="10" y="3"/>
                      </a:cubicBezTo>
                      <a:cubicBezTo>
                        <a:pt x="11" y="7"/>
                        <a:pt x="11" y="7"/>
                        <a:pt x="11" y="7"/>
                      </a:cubicBezTo>
                      <a:cubicBezTo>
                        <a:pt x="9" y="8"/>
                        <a:pt x="8" y="9"/>
                        <a:pt x="6" y="11"/>
                      </a:cubicBezTo>
                      <a:cubicBezTo>
                        <a:pt x="3" y="10"/>
                        <a:pt x="3" y="10"/>
                        <a:pt x="3" y="10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3" y="19"/>
                        <a:pt x="3" y="19"/>
                        <a:pt x="3" y="19"/>
                      </a:cubicBezTo>
                      <a:cubicBezTo>
                        <a:pt x="3" y="21"/>
                        <a:pt x="3" y="24"/>
                        <a:pt x="3" y="2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18" name="Freeform: Shape 159"/>
                <p:cNvSpPr/>
                <p:nvPr/>
              </p:nvSpPr>
              <p:spPr bwMode="auto">
                <a:xfrm>
                  <a:off x="6380391" y="3029743"/>
                  <a:ext cx="110287" cy="106611"/>
                </a:xfrm>
                <a:custGeom>
                  <a:avLst/>
                  <a:gdLst>
                    <a:gd name="T0" fmla="*/ 4 w 25"/>
                    <a:gd name="T1" fmla="*/ 24 h 24"/>
                    <a:gd name="T2" fmla="*/ 8 w 25"/>
                    <a:gd name="T3" fmla="*/ 20 h 24"/>
                    <a:gd name="T4" fmla="*/ 8 w 25"/>
                    <a:gd name="T5" fmla="*/ 20 h 24"/>
                    <a:gd name="T6" fmla="*/ 8 w 25"/>
                    <a:gd name="T7" fmla="*/ 6 h 24"/>
                    <a:gd name="T8" fmla="*/ 23 w 25"/>
                    <a:gd name="T9" fmla="*/ 6 h 24"/>
                    <a:gd name="T10" fmla="*/ 23 w 25"/>
                    <a:gd name="T11" fmla="*/ 16 h 24"/>
                    <a:gd name="T12" fmla="*/ 21 w 25"/>
                    <a:gd name="T13" fmla="*/ 15 h 24"/>
                    <a:gd name="T14" fmla="*/ 17 w 25"/>
                    <a:gd name="T15" fmla="*/ 20 h 24"/>
                    <a:gd name="T16" fmla="*/ 21 w 25"/>
                    <a:gd name="T17" fmla="*/ 24 h 24"/>
                    <a:gd name="T18" fmla="*/ 25 w 25"/>
                    <a:gd name="T19" fmla="*/ 20 h 24"/>
                    <a:gd name="T20" fmla="*/ 25 w 25"/>
                    <a:gd name="T21" fmla="*/ 20 h 24"/>
                    <a:gd name="T22" fmla="*/ 25 w 25"/>
                    <a:gd name="T23" fmla="*/ 20 h 24"/>
                    <a:gd name="T24" fmla="*/ 25 w 25"/>
                    <a:gd name="T25" fmla="*/ 6 h 24"/>
                    <a:gd name="T26" fmla="*/ 25 w 25"/>
                    <a:gd name="T27" fmla="*/ 0 h 24"/>
                    <a:gd name="T28" fmla="*/ 23 w 25"/>
                    <a:gd name="T29" fmla="*/ 0 h 24"/>
                    <a:gd name="T30" fmla="*/ 8 w 25"/>
                    <a:gd name="T31" fmla="*/ 0 h 24"/>
                    <a:gd name="T32" fmla="*/ 6 w 25"/>
                    <a:gd name="T33" fmla="*/ 0 h 24"/>
                    <a:gd name="T34" fmla="*/ 6 w 25"/>
                    <a:gd name="T35" fmla="*/ 6 h 24"/>
                    <a:gd name="T36" fmla="*/ 6 w 25"/>
                    <a:gd name="T37" fmla="*/ 16 h 24"/>
                    <a:gd name="T38" fmla="*/ 4 w 25"/>
                    <a:gd name="T39" fmla="*/ 15 h 24"/>
                    <a:gd name="T40" fmla="*/ 0 w 25"/>
                    <a:gd name="T41" fmla="*/ 20 h 24"/>
                    <a:gd name="T42" fmla="*/ 4 w 25"/>
                    <a:gd name="T43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5" h="24">
                      <a:moveTo>
                        <a:pt x="4" y="24"/>
                      </a:moveTo>
                      <a:cubicBezTo>
                        <a:pt x="7" y="24"/>
                        <a:pt x="8" y="22"/>
                        <a:pt x="8" y="20"/>
                      </a:cubicBezTo>
                      <a:cubicBezTo>
                        <a:pt x="8" y="20"/>
                        <a:pt x="8" y="20"/>
                        <a:pt x="8" y="20"/>
                      </a:cubicBezTo>
                      <a:cubicBezTo>
                        <a:pt x="8" y="6"/>
                        <a:pt x="8" y="6"/>
                        <a:pt x="8" y="6"/>
                      </a:cubicBezTo>
                      <a:cubicBezTo>
                        <a:pt x="23" y="6"/>
                        <a:pt x="23" y="6"/>
                        <a:pt x="23" y="6"/>
                      </a:cubicBezTo>
                      <a:cubicBezTo>
                        <a:pt x="23" y="16"/>
                        <a:pt x="23" y="16"/>
                        <a:pt x="23" y="16"/>
                      </a:cubicBezTo>
                      <a:cubicBezTo>
                        <a:pt x="22" y="15"/>
                        <a:pt x="21" y="15"/>
                        <a:pt x="21" y="15"/>
                      </a:cubicBezTo>
                      <a:cubicBezTo>
                        <a:pt x="18" y="15"/>
                        <a:pt x="17" y="17"/>
                        <a:pt x="17" y="20"/>
                      </a:cubicBezTo>
                      <a:cubicBezTo>
                        <a:pt x="17" y="22"/>
                        <a:pt x="18" y="24"/>
                        <a:pt x="21" y="24"/>
                      </a:cubicBezTo>
                      <a:cubicBezTo>
                        <a:pt x="23" y="24"/>
                        <a:pt x="25" y="22"/>
                        <a:pt x="25" y="20"/>
                      </a:cubicBezTo>
                      <a:cubicBezTo>
                        <a:pt x="25" y="20"/>
                        <a:pt x="25" y="20"/>
                        <a:pt x="25" y="20"/>
                      </a:cubicBezTo>
                      <a:cubicBezTo>
                        <a:pt x="25" y="20"/>
                        <a:pt x="25" y="20"/>
                        <a:pt x="25" y="20"/>
                      </a:cubicBezTo>
                      <a:cubicBezTo>
                        <a:pt x="25" y="6"/>
                        <a:pt x="25" y="6"/>
                        <a:pt x="25" y="6"/>
                      </a:cubicBezTo>
                      <a:cubicBezTo>
                        <a:pt x="25" y="0"/>
                        <a:pt x="25" y="0"/>
                        <a:pt x="25" y="0"/>
                      </a:cubicBez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6" y="16"/>
                        <a:pt x="6" y="16"/>
                        <a:pt x="6" y="16"/>
                      </a:cubicBezTo>
                      <a:cubicBezTo>
                        <a:pt x="5" y="15"/>
                        <a:pt x="5" y="15"/>
                        <a:pt x="4" y="15"/>
                      </a:cubicBezTo>
                      <a:cubicBezTo>
                        <a:pt x="2" y="15"/>
                        <a:pt x="0" y="17"/>
                        <a:pt x="0" y="20"/>
                      </a:cubicBezTo>
                      <a:cubicBezTo>
                        <a:pt x="0" y="22"/>
                        <a:pt x="2" y="24"/>
                        <a:pt x="4" y="2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19" name="Freeform: Shape 160"/>
                <p:cNvSpPr/>
                <p:nvPr/>
              </p:nvSpPr>
              <p:spPr bwMode="auto">
                <a:xfrm>
                  <a:off x="6124280" y="1466116"/>
                  <a:ext cx="115189" cy="106611"/>
                </a:xfrm>
                <a:custGeom>
                  <a:avLst/>
                  <a:gdLst>
                    <a:gd name="T0" fmla="*/ 5 w 26"/>
                    <a:gd name="T1" fmla="*/ 24 h 24"/>
                    <a:gd name="T2" fmla="*/ 9 w 26"/>
                    <a:gd name="T3" fmla="*/ 20 h 24"/>
                    <a:gd name="T4" fmla="*/ 9 w 26"/>
                    <a:gd name="T5" fmla="*/ 20 h 24"/>
                    <a:gd name="T6" fmla="*/ 9 w 26"/>
                    <a:gd name="T7" fmla="*/ 6 h 24"/>
                    <a:gd name="T8" fmla="*/ 23 w 26"/>
                    <a:gd name="T9" fmla="*/ 6 h 24"/>
                    <a:gd name="T10" fmla="*/ 23 w 26"/>
                    <a:gd name="T11" fmla="*/ 16 h 24"/>
                    <a:gd name="T12" fmla="*/ 21 w 26"/>
                    <a:gd name="T13" fmla="*/ 15 h 24"/>
                    <a:gd name="T14" fmla="*/ 17 w 26"/>
                    <a:gd name="T15" fmla="*/ 20 h 24"/>
                    <a:gd name="T16" fmla="*/ 21 w 26"/>
                    <a:gd name="T17" fmla="*/ 24 h 24"/>
                    <a:gd name="T18" fmla="*/ 26 w 26"/>
                    <a:gd name="T19" fmla="*/ 20 h 24"/>
                    <a:gd name="T20" fmla="*/ 26 w 26"/>
                    <a:gd name="T21" fmla="*/ 20 h 24"/>
                    <a:gd name="T22" fmla="*/ 26 w 26"/>
                    <a:gd name="T23" fmla="*/ 20 h 24"/>
                    <a:gd name="T24" fmla="*/ 26 w 26"/>
                    <a:gd name="T25" fmla="*/ 6 h 24"/>
                    <a:gd name="T26" fmla="*/ 26 w 26"/>
                    <a:gd name="T27" fmla="*/ 0 h 24"/>
                    <a:gd name="T28" fmla="*/ 23 w 26"/>
                    <a:gd name="T29" fmla="*/ 0 h 24"/>
                    <a:gd name="T30" fmla="*/ 9 w 26"/>
                    <a:gd name="T31" fmla="*/ 0 h 24"/>
                    <a:gd name="T32" fmla="*/ 6 w 26"/>
                    <a:gd name="T33" fmla="*/ 0 h 24"/>
                    <a:gd name="T34" fmla="*/ 6 w 26"/>
                    <a:gd name="T35" fmla="*/ 6 h 24"/>
                    <a:gd name="T36" fmla="*/ 6 w 26"/>
                    <a:gd name="T37" fmla="*/ 16 h 24"/>
                    <a:gd name="T38" fmla="*/ 5 w 26"/>
                    <a:gd name="T39" fmla="*/ 15 h 24"/>
                    <a:gd name="T40" fmla="*/ 0 w 26"/>
                    <a:gd name="T41" fmla="*/ 20 h 24"/>
                    <a:gd name="T42" fmla="*/ 5 w 26"/>
                    <a:gd name="T43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6" h="24">
                      <a:moveTo>
                        <a:pt x="5" y="24"/>
                      </a:moveTo>
                      <a:cubicBezTo>
                        <a:pt x="7" y="24"/>
                        <a:pt x="9" y="22"/>
                        <a:pt x="9" y="20"/>
                      </a:cubicBezTo>
                      <a:cubicBezTo>
                        <a:pt x="9" y="20"/>
                        <a:pt x="9" y="20"/>
                        <a:pt x="9" y="20"/>
                      </a:cubicBezTo>
                      <a:cubicBezTo>
                        <a:pt x="9" y="6"/>
                        <a:pt x="9" y="6"/>
                        <a:pt x="9" y="6"/>
                      </a:cubicBezTo>
                      <a:cubicBezTo>
                        <a:pt x="23" y="6"/>
                        <a:pt x="23" y="6"/>
                        <a:pt x="23" y="6"/>
                      </a:cubicBezTo>
                      <a:cubicBezTo>
                        <a:pt x="23" y="16"/>
                        <a:pt x="23" y="16"/>
                        <a:pt x="23" y="16"/>
                      </a:cubicBezTo>
                      <a:cubicBezTo>
                        <a:pt x="23" y="16"/>
                        <a:pt x="22" y="15"/>
                        <a:pt x="21" y="15"/>
                      </a:cubicBezTo>
                      <a:cubicBezTo>
                        <a:pt x="19" y="15"/>
                        <a:pt x="17" y="17"/>
                        <a:pt x="17" y="20"/>
                      </a:cubicBezTo>
                      <a:cubicBezTo>
                        <a:pt x="17" y="22"/>
                        <a:pt x="19" y="24"/>
                        <a:pt x="21" y="24"/>
                      </a:cubicBezTo>
                      <a:cubicBezTo>
                        <a:pt x="24" y="24"/>
                        <a:pt x="26" y="22"/>
                        <a:pt x="26" y="20"/>
                      </a:cubicBezTo>
                      <a:cubicBezTo>
                        <a:pt x="26" y="20"/>
                        <a:pt x="26" y="20"/>
                        <a:pt x="26" y="20"/>
                      </a:cubicBezTo>
                      <a:cubicBezTo>
                        <a:pt x="26" y="20"/>
                        <a:pt x="26" y="20"/>
                        <a:pt x="26" y="20"/>
                      </a:cubicBezTo>
                      <a:cubicBezTo>
                        <a:pt x="26" y="6"/>
                        <a:pt x="26" y="6"/>
                        <a:pt x="26" y="6"/>
                      </a:cubicBezTo>
                      <a:cubicBezTo>
                        <a:pt x="26" y="0"/>
                        <a:pt x="26" y="0"/>
                        <a:pt x="26" y="0"/>
                      </a:cubicBez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6" y="16"/>
                        <a:pt x="6" y="16"/>
                        <a:pt x="6" y="16"/>
                      </a:cubicBezTo>
                      <a:cubicBezTo>
                        <a:pt x="6" y="16"/>
                        <a:pt x="5" y="15"/>
                        <a:pt x="5" y="15"/>
                      </a:cubicBezTo>
                      <a:cubicBezTo>
                        <a:pt x="2" y="15"/>
                        <a:pt x="0" y="17"/>
                        <a:pt x="0" y="20"/>
                      </a:cubicBezTo>
                      <a:cubicBezTo>
                        <a:pt x="0" y="22"/>
                        <a:pt x="2" y="24"/>
                        <a:pt x="5" y="2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20" name="Freeform: Shape 161"/>
                <p:cNvSpPr/>
                <p:nvPr/>
              </p:nvSpPr>
              <p:spPr bwMode="auto">
                <a:xfrm>
                  <a:off x="2652686" y="2010199"/>
                  <a:ext cx="133570" cy="123767"/>
                </a:xfrm>
                <a:custGeom>
                  <a:avLst/>
                  <a:gdLst>
                    <a:gd name="T0" fmla="*/ 5 w 30"/>
                    <a:gd name="T1" fmla="*/ 28 h 28"/>
                    <a:gd name="T2" fmla="*/ 10 w 30"/>
                    <a:gd name="T3" fmla="*/ 23 h 28"/>
                    <a:gd name="T4" fmla="*/ 10 w 30"/>
                    <a:gd name="T5" fmla="*/ 23 h 28"/>
                    <a:gd name="T6" fmla="*/ 10 w 30"/>
                    <a:gd name="T7" fmla="*/ 6 h 28"/>
                    <a:gd name="T8" fmla="*/ 27 w 30"/>
                    <a:gd name="T9" fmla="*/ 6 h 28"/>
                    <a:gd name="T10" fmla="*/ 27 w 30"/>
                    <a:gd name="T11" fmla="*/ 18 h 28"/>
                    <a:gd name="T12" fmla="*/ 25 w 30"/>
                    <a:gd name="T13" fmla="*/ 18 h 28"/>
                    <a:gd name="T14" fmla="*/ 20 w 30"/>
                    <a:gd name="T15" fmla="*/ 23 h 28"/>
                    <a:gd name="T16" fmla="*/ 25 w 30"/>
                    <a:gd name="T17" fmla="*/ 28 h 28"/>
                    <a:gd name="T18" fmla="*/ 30 w 30"/>
                    <a:gd name="T19" fmla="*/ 23 h 28"/>
                    <a:gd name="T20" fmla="*/ 30 w 30"/>
                    <a:gd name="T21" fmla="*/ 23 h 28"/>
                    <a:gd name="T22" fmla="*/ 30 w 30"/>
                    <a:gd name="T23" fmla="*/ 23 h 28"/>
                    <a:gd name="T24" fmla="*/ 30 w 30"/>
                    <a:gd name="T25" fmla="*/ 6 h 28"/>
                    <a:gd name="T26" fmla="*/ 30 w 30"/>
                    <a:gd name="T27" fmla="*/ 0 h 28"/>
                    <a:gd name="T28" fmla="*/ 27 w 30"/>
                    <a:gd name="T29" fmla="*/ 0 h 28"/>
                    <a:gd name="T30" fmla="*/ 10 w 30"/>
                    <a:gd name="T31" fmla="*/ 0 h 28"/>
                    <a:gd name="T32" fmla="*/ 7 w 30"/>
                    <a:gd name="T33" fmla="*/ 0 h 28"/>
                    <a:gd name="T34" fmla="*/ 7 w 30"/>
                    <a:gd name="T35" fmla="*/ 6 h 28"/>
                    <a:gd name="T36" fmla="*/ 7 w 30"/>
                    <a:gd name="T37" fmla="*/ 18 h 28"/>
                    <a:gd name="T38" fmla="*/ 5 w 30"/>
                    <a:gd name="T39" fmla="*/ 18 h 28"/>
                    <a:gd name="T40" fmla="*/ 0 w 30"/>
                    <a:gd name="T41" fmla="*/ 23 h 28"/>
                    <a:gd name="T42" fmla="*/ 5 w 30"/>
                    <a:gd name="T43" fmla="*/ 28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0" h="28">
                      <a:moveTo>
                        <a:pt x="5" y="28"/>
                      </a:moveTo>
                      <a:cubicBezTo>
                        <a:pt x="8" y="28"/>
                        <a:pt x="10" y="26"/>
                        <a:pt x="10" y="23"/>
                      </a:cubicBezTo>
                      <a:cubicBezTo>
                        <a:pt x="10" y="23"/>
                        <a:pt x="10" y="23"/>
                        <a:pt x="10" y="23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27" y="6"/>
                        <a:pt x="27" y="6"/>
                        <a:pt x="27" y="6"/>
                      </a:cubicBezTo>
                      <a:cubicBezTo>
                        <a:pt x="27" y="18"/>
                        <a:pt x="27" y="18"/>
                        <a:pt x="27" y="18"/>
                      </a:cubicBezTo>
                      <a:cubicBezTo>
                        <a:pt x="26" y="18"/>
                        <a:pt x="26" y="18"/>
                        <a:pt x="25" y="18"/>
                      </a:cubicBezTo>
                      <a:cubicBezTo>
                        <a:pt x="22" y="18"/>
                        <a:pt x="20" y="20"/>
                        <a:pt x="20" y="23"/>
                      </a:cubicBezTo>
                      <a:cubicBezTo>
                        <a:pt x="20" y="26"/>
                        <a:pt x="22" y="28"/>
                        <a:pt x="25" y="28"/>
                      </a:cubicBezTo>
                      <a:cubicBezTo>
                        <a:pt x="28" y="28"/>
                        <a:pt x="30" y="26"/>
                        <a:pt x="30" y="23"/>
                      </a:cubicBezTo>
                      <a:cubicBezTo>
                        <a:pt x="30" y="23"/>
                        <a:pt x="30" y="23"/>
                        <a:pt x="30" y="23"/>
                      </a:cubicBezTo>
                      <a:cubicBezTo>
                        <a:pt x="30" y="23"/>
                        <a:pt x="30" y="23"/>
                        <a:pt x="30" y="23"/>
                      </a:cubicBezTo>
                      <a:cubicBezTo>
                        <a:pt x="30" y="6"/>
                        <a:pt x="30" y="6"/>
                        <a:pt x="30" y="6"/>
                      </a:cubicBezTo>
                      <a:cubicBezTo>
                        <a:pt x="30" y="0"/>
                        <a:pt x="30" y="0"/>
                        <a:pt x="30" y="0"/>
                      </a:cubicBezTo>
                      <a:cubicBezTo>
                        <a:pt x="27" y="0"/>
                        <a:pt x="27" y="0"/>
                        <a:pt x="27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7" y="6"/>
                        <a:pt x="7" y="6"/>
                        <a:pt x="7" y="6"/>
                      </a:cubicBezTo>
                      <a:cubicBezTo>
                        <a:pt x="7" y="18"/>
                        <a:pt x="7" y="18"/>
                        <a:pt x="7" y="18"/>
                      </a:cubicBezTo>
                      <a:cubicBezTo>
                        <a:pt x="6" y="18"/>
                        <a:pt x="5" y="18"/>
                        <a:pt x="5" y="18"/>
                      </a:cubicBezTo>
                      <a:cubicBezTo>
                        <a:pt x="2" y="18"/>
                        <a:pt x="0" y="20"/>
                        <a:pt x="0" y="23"/>
                      </a:cubicBezTo>
                      <a:cubicBezTo>
                        <a:pt x="0" y="26"/>
                        <a:pt x="2" y="28"/>
                        <a:pt x="5" y="2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21" name="Freeform: Shape 162"/>
                <p:cNvSpPr/>
                <p:nvPr/>
              </p:nvSpPr>
              <p:spPr bwMode="auto">
                <a:xfrm>
                  <a:off x="3615860" y="4155897"/>
                  <a:ext cx="79652" cy="101709"/>
                </a:xfrm>
                <a:custGeom>
                  <a:avLst/>
                  <a:gdLst>
                    <a:gd name="T0" fmla="*/ 0 w 18"/>
                    <a:gd name="T1" fmla="*/ 0 h 23"/>
                    <a:gd name="T2" fmla="*/ 7 w 18"/>
                    <a:gd name="T3" fmla="*/ 23 h 23"/>
                    <a:gd name="T4" fmla="*/ 18 w 18"/>
                    <a:gd name="T5" fmla="*/ 0 h 23"/>
                    <a:gd name="T6" fmla="*/ 0 w 18"/>
                    <a:gd name="T7" fmla="*/ 0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8" h="23">
                      <a:moveTo>
                        <a:pt x="0" y="0"/>
                      </a:moveTo>
                      <a:cubicBezTo>
                        <a:pt x="1" y="9"/>
                        <a:pt x="3" y="17"/>
                        <a:pt x="7" y="23"/>
                      </a:cubicBezTo>
                      <a:cubicBezTo>
                        <a:pt x="13" y="17"/>
                        <a:pt x="18" y="9"/>
                        <a:pt x="18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22" name="Freeform: Shape 163"/>
                <p:cNvSpPr/>
                <p:nvPr/>
              </p:nvSpPr>
              <p:spPr bwMode="auto">
                <a:xfrm>
                  <a:off x="3615860" y="4028454"/>
                  <a:ext cx="79652" cy="101709"/>
                </a:xfrm>
                <a:custGeom>
                  <a:avLst/>
                  <a:gdLst>
                    <a:gd name="T0" fmla="*/ 7 w 18"/>
                    <a:gd name="T1" fmla="*/ 0 h 23"/>
                    <a:gd name="T2" fmla="*/ 0 w 18"/>
                    <a:gd name="T3" fmla="*/ 23 h 23"/>
                    <a:gd name="T4" fmla="*/ 18 w 18"/>
                    <a:gd name="T5" fmla="*/ 23 h 23"/>
                    <a:gd name="T6" fmla="*/ 7 w 18"/>
                    <a:gd name="T7" fmla="*/ 0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8" h="23">
                      <a:moveTo>
                        <a:pt x="7" y="0"/>
                      </a:moveTo>
                      <a:cubicBezTo>
                        <a:pt x="3" y="6"/>
                        <a:pt x="1" y="14"/>
                        <a:pt x="0" y="23"/>
                      </a:cubicBezTo>
                      <a:cubicBezTo>
                        <a:pt x="18" y="23"/>
                        <a:pt x="18" y="23"/>
                        <a:pt x="18" y="23"/>
                      </a:cubicBezTo>
                      <a:cubicBezTo>
                        <a:pt x="18" y="14"/>
                        <a:pt x="13" y="6"/>
                        <a:pt x="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23" name="Freeform: Shape 164"/>
                <p:cNvSpPr/>
                <p:nvPr/>
              </p:nvSpPr>
              <p:spPr bwMode="auto">
                <a:xfrm>
                  <a:off x="3554590" y="3988015"/>
                  <a:ext cx="69849" cy="142148"/>
                </a:xfrm>
                <a:custGeom>
                  <a:avLst/>
                  <a:gdLst>
                    <a:gd name="T0" fmla="*/ 0 w 16"/>
                    <a:gd name="T1" fmla="*/ 0 h 32"/>
                    <a:gd name="T2" fmla="*/ 0 w 16"/>
                    <a:gd name="T3" fmla="*/ 32 h 32"/>
                    <a:gd name="T4" fmla="*/ 8 w 16"/>
                    <a:gd name="T5" fmla="*/ 32 h 32"/>
                    <a:gd name="T6" fmla="*/ 16 w 16"/>
                    <a:gd name="T7" fmla="*/ 5 h 32"/>
                    <a:gd name="T8" fmla="*/ 0 w 16"/>
                    <a:gd name="T9" fmla="*/ 0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" h="32">
                      <a:moveTo>
                        <a:pt x="0" y="0"/>
                      </a:move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8" y="32"/>
                        <a:pt x="8" y="32"/>
                        <a:pt x="8" y="32"/>
                      </a:cubicBezTo>
                      <a:cubicBezTo>
                        <a:pt x="9" y="21"/>
                        <a:pt x="12" y="12"/>
                        <a:pt x="16" y="5"/>
                      </a:cubicBezTo>
                      <a:cubicBezTo>
                        <a:pt x="12" y="2"/>
                        <a:pt x="6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24" name="Freeform: Shape 165"/>
                <p:cNvSpPr/>
                <p:nvPr/>
              </p:nvSpPr>
              <p:spPr bwMode="auto">
                <a:xfrm>
                  <a:off x="3456557" y="4155897"/>
                  <a:ext cx="71074" cy="142148"/>
                </a:xfrm>
                <a:custGeom>
                  <a:avLst/>
                  <a:gdLst>
                    <a:gd name="T0" fmla="*/ 16 w 16"/>
                    <a:gd name="T1" fmla="*/ 32 h 32"/>
                    <a:gd name="T2" fmla="*/ 16 w 16"/>
                    <a:gd name="T3" fmla="*/ 0 h 32"/>
                    <a:gd name="T4" fmla="*/ 8 w 16"/>
                    <a:gd name="T5" fmla="*/ 0 h 32"/>
                    <a:gd name="T6" fmla="*/ 0 w 16"/>
                    <a:gd name="T7" fmla="*/ 27 h 32"/>
                    <a:gd name="T8" fmla="*/ 16 w 16"/>
                    <a:gd name="T9" fmla="*/ 32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" h="32">
                      <a:moveTo>
                        <a:pt x="16" y="32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7" y="11"/>
                        <a:pt x="4" y="20"/>
                        <a:pt x="0" y="27"/>
                      </a:cubicBezTo>
                      <a:cubicBezTo>
                        <a:pt x="5" y="30"/>
                        <a:pt x="10" y="32"/>
                        <a:pt x="16" y="3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25" name="Freeform: Shape 166"/>
                <p:cNvSpPr/>
                <p:nvPr/>
              </p:nvSpPr>
              <p:spPr bwMode="auto">
                <a:xfrm>
                  <a:off x="3456557" y="3988015"/>
                  <a:ext cx="71074" cy="142148"/>
                </a:xfrm>
                <a:custGeom>
                  <a:avLst/>
                  <a:gdLst>
                    <a:gd name="T0" fmla="*/ 8 w 16"/>
                    <a:gd name="T1" fmla="*/ 32 h 32"/>
                    <a:gd name="T2" fmla="*/ 16 w 16"/>
                    <a:gd name="T3" fmla="*/ 32 h 32"/>
                    <a:gd name="T4" fmla="*/ 16 w 16"/>
                    <a:gd name="T5" fmla="*/ 0 h 32"/>
                    <a:gd name="T6" fmla="*/ 0 w 16"/>
                    <a:gd name="T7" fmla="*/ 6 h 32"/>
                    <a:gd name="T8" fmla="*/ 8 w 16"/>
                    <a:gd name="T9" fmla="*/ 32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" h="32">
                      <a:moveTo>
                        <a:pt x="8" y="32"/>
                      </a:move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10" y="0"/>
                        <a:pt x="5" y="2"/>
                        <a:pt x="0" y="6"/>
                      </a:cubicBezTo>
                      <a:cubicBezTo>
                        <a:pt x="4" y="12"/>
                        <a:pt x="7" y="21"/>
                        <a:pt x="8" y="3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26" name="Freeform: Shape 167"/>
                <p:cNvSpPr/>
                <p:nvPr/>
              </p:nvSpPr>
              <p:spPr bwMode="auto">
                <a:xfrm>
                  <a:off x="3386708" y="4155897"/>
                  <a:ext cx="79652" cy="101709"/>
                </a:xfrm>
                <a:custGeom>
                  <a:avLst/>
                  <a:gdLst>
                    <a:gd name="T0" fmla="*/ 11 w 18"/>
                    <a:gd name="T1" fmla="*/ 23 h 23"/>
                    <a:gd name="T2" fmla="*/ 18 w 18"/>
                    <a:gd name="T3" fmla="*/ 0 h 23"/>
                    <a:gd name="T4" fmla="*/ 0 w 18"/>
                    <a:gd name="T5" fmla="*/ 0 h 23"/>
                    <a:gd name="T6" fmla="*/ 11 w 18"/>
                    <a:gd name="T7" fmla="*/ 2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8" h="23">
                      <a:moveTo>
                        <a:pt x="11" y="23"/>
                      </a:moveTo>
                      <a:cubicBezTo>
                        <a:pt x="15" y="17"/>
                        <a:pt x="18" y="9"/>
                        <a:pt x="18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9"/>
                        <a:pt x="5" y="17"/>
                        <a:pt x="11" y="2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27" name="Freeform: Shape 168"/>
                <p:cNvSpPr/>
                <p:nvPr/>
              </p:nvSpPr>
              <p:spPr bwMode="auto">
                <a:xfrm>
                  <a:off x="3386708" y="4028454"/>
                  <a:ext cx="79652" cy="101709"/>
                </a:xfrm>
                <a:custGeom>
                  <a:avLst/>
                  <a:gdLst>
                    <a:gd name="T0" fmla="*/ 11 w 18"/>
                    <a:gd name="T1" fmla="*/ 0 h 23"/>
                    <a:gd name="T2" fmla="*/ 0 w 18"/>
                    <a:gd name="T3" fmla="*/ 23 h 23"/>
                    <a:gd name="T4" fmla="*/ 18 w 18"/>
                    <a:gd name="T5" fmla="*/ 23 h 23"/>
                    <a:gd name="T6" fmla="*/ 11 w 18"/>
                    <a:gd name="T7" fmla="*/ 0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8" h="23">
                      <a:moveTo>
                        <a:pt x="11" y="0"/>
                      </a:moveTo>
                      <a:cubicBezTo>
                        <a:pt x="5" y="6"/>
                        <a:pt x="1" y="14"/>
                        <a:pt x="0" y="23"/>
                      </a:cubicBezTo>
                      <a:cubicBezTo>
                        <a:pt x="18" y="23"/>
                        <a:pt x="18" y="23"/>
                        <a:pt x="18" y="23"/>
                      </a:cubicBezTo>
                      <a:cubicBezTo>
                        <a:pt x="18" y="14"/>
                        <a:pt x="15" y="6"/>
                        <a:pt x="1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28" name="Freeform: Shape 169"/>
                <p:cNvSpPr/>
                <p:nvPr/>
              </p:nvSpPr>
              <p:spPr bwMode="auto">
                <a:xfrm>
                  <a:off x="3554590" y="4155897"/>
                  <a:ext cx="69849" cy="142148"/>
                </a:xfrm>
                <a:custGeom>
                  <a:avLst/>
                  <a:gdLst>
                    <a:gd name="T0" fmla="*/ 0 w 16"/>
                    <a:gd name="T1" fmla="*/ 32 h 32"/>
                    <a:gd name="T2" fmla="*/ 16 w 16"/>
                    <a:gd name="T3" fmla="*/ 27 h 32"/>
                    <a:gd name="T4" fmla="*/ 8 w 16"/>
                    <a:gd name="T5" fmla="*/ 0 h 32"/>
                    <a:gd name="T6" fmla="*/ 0 w 16"/>
                    <a:gd name="T7" fmla="*/ 0 h 32"/>
                    <a:gd name="T8" fmla="*/ 0 w 16"/>
                    <a:gd name="T9" fmla="*/ 32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" h="32">
                      <a:moveTo>
                        <a:pt x="0" y="32"/>
                      </a:moveTo>
                      <a:cubicBezTo>
                        <a:pt x="6" y="32"/>
                        <a:pt x="12" y="30"/>
                        <a:pt x="16" y="27"/>
                      </a:cubicBezTo>
                      <a:cubicBezTo>
                        <a:pt x="12" y="20"/>
                        <a:pt x="9" y="11"/>
                        <a:pt x="8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3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29" name="Freeform: Shape 170"/>
                <p:cNvSpPr/>
                <p:nvPr/>
              </p:nvSpPr>
              <p:spPr bwMode="auto">
                <a:xfrm>
                  <a:off x="3152654" y="3882630"/>
                  <a:ext cx="207095" cy="198517"/>
                </a:xfrm>
                <a:custGeom>
                  <a:avLst/>
                  <a:gdLst>
                    <a:gd name="T0" fmla="*/ 34 w 47"/>
                    <a:gd name="T1" fmla="*/ 27 h 45"/>
                    <a:gd name="T2" fmla="*/ 32 w 47"/>
                    <a:gd name="T3" fmla="*/ 5 h 45"/>
                    <a:gd name="T4" fmla="*/ 19 w 47"/>
                    <a:gd name="T5" fmla="*/ 0 h 45"/>
                    <a:gd name="T6" fmla="*/ 19 w 47"/>
                    <a:gd name="T7" fmla="*/ 15 h 45"/>
                    <a:gd name="T8" fmla="*/ 30 w 47"/>
                    <a:gd name="T9" fmla="*/ 15 h 45"/>
                    <a:gd name="T10" fmla="*/ 30 w 47"/>
                    <a:gd name="T11" fmla="*/ 21 h 45"/>
                    <a:gd name="T12" fmla="*/ 30 w 47"/>
                    <a:gd name="T13" fmla="*/ 21 h 45"/>
                    <a:gd name="T14" fmla="*/ 30 w 47"/>
                    <a:gd name="T15" fmla="*/ 21 h 45"/>
                    <a:gd name="T16" fmla="*/ 19 w 47"/>
                    <a:gd name="T17" fmla="*/ 21 h 45"/>
                    <a:gd name="T18" fmla="*/ 19 w 47"/>
                    <a:gd name="T19" fmla="*/ 36 h 45"/>
                    <a:gd name="T20" fmla="*/ 28 w 47"/>
                    <a:gd name="T21" fmla="*/ 33 h 45"/>
                    <a:gd name="T22" fmla="*/ 41 w 47"/>
                    <a:gd name="T23" fmla="*/ 45 h 45"/>
                    <a:gd name="T24" fmla="*/ 47 w 47"/>
                    <a:gd name="T25" fmla="*/ 40 h 45"/>
                    <a:gd name="T26" fmla="*/ 34 w 47"/>
                    <a:gd name="T27" fmla="*/ 27 h 45"/>
                    <a:gd name="T28" fmla="*/ 19 w 47"/>
                    <a:gd name="T29" fmla="*/ 0 h 45"/>
                    <a:gd name="T30" fmla="*/ 7 w 47"/>
                    <a:gd name="T31" fmla="*/ 5 h 45"/>
                    <a:gd name="T32" fmla="*/ 7 w 47"/>
                    <a:gd name="T33" fmla="*/ 30 h 45"/>
                    <a:gd name="T34" fmla="*/ 19 w 47"/>
                    <a:gd name="T35" fmla="*/ 36 h 45"/>
                    <a:gd name="T36" fmla="*/ 19 w 47"/>
                    <a:gd name="T37" fmla="*/ 21 h 45"/>
                    <a:gd name="T38" fmla="*/ 8 w 47"/>
                    <a:gd name="T39" fmla="*/ 21 h 45"/>
                    <a:gd name="T40" fmla="*/ 8 w 47"/>
                    <a:gd name="T41" fmla="*/ 15 h 45"/>
                    <a:gd name="T42" fmla="*/ 19 w 47"/>
                    <a:gd name="T43" fmla="*/ 15 h 45"/>
                    <a:gd name="T44" fmla="*/ 19 w 47"/>
                    <a:gd name="T45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47" h="45">
                      <a:moveTo>
                        <a:pt x="34" y="27"/>
                      </a:moveTo>
                      <a:cubicBezTo>
                        <a:pt x="38" y="20"/>
                        <a:pt x="38" y="11"/>
                        <a:pt x="32" y="5"/>
                      </a:cubicBezTo>
                      <a:cubicBezTo>
                        <a:pt x="28" y="2"/>
                        <a:pt x="24" y="0"/>
                        <a:pt x="19" y="0"/>
                      </a:cubicBezTo>
                      <a:cubicBezTo>
                        <a:pt x="19" y="15"/>
                        <a:pt x="19" y="15"/>
                        <a:pt x="19" y="15"/>
                      </a:cubicBezTo>
                      <a:cubicBezTo>
                        <a:pt x="30" y="15"/>
                        <a:pt x="30" y="15"/>
                        <a:pt x="30" y="15"/>
                      </a:cubicBezTo>
                      <a:cubicBezTo>
                        <a:pt x="30" y="21"/>
                        <a:pt x="30" y="21"/>
                        <a:pt x="30" y="21"/>
                      </a:cubicBezTo>
                      <a:cubicBezTo>
                        <a:pt x="30" y="21"/>
                        <a:pt x="30" y="21"/>
                        <a:pt x="30" y="21"/>
                      </a:cubicBezTo>
                      <a:cubicBezTo>
                        <a:pt x="30" y="21"/>
                        <a:pt x="30" y="21"/>
                        <a:pt x="30" y="21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9" y="36"/>
                        <a:pt x="19" y="36"/>
                        <a:pt x="19" y="36"/>
                      </a:cubicBezTo>
                      <a:cubicBezTo>
                        <a:pt x="22" y="36"/>
                        <a:pt x="26" y="35"/>
                        <a:pt x="28" y="33"/>
                      </a:cubicBezTo>
                      <a:cubicBezTo>
                        <a:pt x="41" y="45"/>
                        <a:pt x="41" y="45"/>
                        <a:pt x="41" y="45"/>
                      </a:cubicBezTo>
                      <a:cubicBezTo>
                        <a:pt x="47" y="40"/>
                        <a:pt x="47" y="40"/>
                        <a:pt x="47" y="40"/>
                      </a:cubicBezTo>
                      <a:lnTo>
                        <a:pt x="34" y="27"/>
                      </a:lnTo>
                      <a:close/>
                      <a:moveTo>
                        <a:pt x="19" y="0"/>
                      </a:moveTo>
                      <a:cubicBezTo>
                        <a:pt x="15" y="0"/>
                        <a:pt x="10" y="2"/>
                        <a:pt x="7" y="5"/>
                      </a:cubicBezTo>
                      <a:cubicBezTo>
                        <a:pt x="0" y="12"/>
                        <a:pt x="0" y="23"/>
                        <a:pt x="7" y="30"/>
                      </a:cubicBezTo>
                      <a:cubicBezTo>
                        <a:pt x="10" y="34"/>
                        <a:pt x="15" y="36"/>
                        <a:pt x="19" y="36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8" y="21"/>
                        <a:pt x="8" y="21"/>
                        <a:pt x="8" y="21"/>
                      </a:cubicBezTo>
                      <a:cubicBezTo>
                        <a:pt x="8" y="15"/>
                        <a:pt x="8" y="15"/>
                        <a:pt x="8" y="15"/>
                      </a:cubicBezTo>
                      <a:cubicBezTo>
                        <a:pt x="19" y="15"/>
                        <a:pt x="19" y="15"/>
                        <a:pt x="19" y="15"/>
                      </a:cubicBezTo>
                      <a:lnTo>
                        <a:pt x="19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30" name="Rectangle 171"/>
                <p:cNvSpPr/>
                <p:nvPr/>
              </p:nvSpPr>
              <p:spPr bwMode="auto">
                <a:xfrm>
                  <a:off x="4221214" y="4266184"/>
                  <a:ext cx="30635" cy="216898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31" name="Rectangle 172"/>
                <p:cNvSpPr/>
                <p:nvPr/>
              </p:nvSpPr>
              <p:spPr bwMode="auto">
                <a:xfrm>
                  <a:off x="4172198" y="4386274"/>
                  <a:ext cx="35537" cy="96808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32" name="Rectangle 173"/>
                <p:cNvSpPr/>
                <p:nvPr/>
              </p:nvSpPr>
              <p:spPr bwMode="auto">
                <a:xfrm>
                  <a:off x="4128083" y="4298045"/>
                  <a:ext cx="30635" cy="185037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33" name="Rectangle 174"/>
                <p:cNvSpPr/>
                <p:nvPr/>
              </p:nvSpPr>
              <p:spPr bwMode="auto">
                <a:xfrm>
                  <a:off x="4079066" y="4354414"/>
                  <a:ext cx="31861" cy="128668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34" name="Rectangle 175"/>
                <p:cNvSpPr/>
                <p:nvPr/>
              </p:nvSpPr>
              <p:spPr bwMode="auto">
                <a:xfrm>
                  <a:off x="4031275" y="4337258"/>
                  <a:ext cx="35537" cy="145824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35" name="Rectangle 176"/>
                <p:cNvSpPr/>
                <p:nvPr/>
              </p:nvSpPr>
              <p:spPr bwMode="auto">
                <a:xfrm>
                  <a:off x="4221214" y="4244126"/>
                  <a:ext cx="30635" cy="13480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36" name="Rectangle 177"/>
                <p:cNvSpPr/>
                <p:nvPr/>
              </p:nvSpPr>
              <p:spPr bwMode="auto">
                <a:xfrm>
                  <a:off x="4128083" y="4275987"/>
                  <a:ext cx="30635" cy="17156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37" name="Rectangle 178"/>
                <p:cNvSpPr/>
                <p:nvPr/>
              </p:nvSpPr>
              <p:spPr bwMode="auto">
                <a:xfrm>
                  <a:off x="4079066" y="4332356"/>
                  <a:ext cx="31861" cy="18381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38" name="Rectangle 179"/>
                <p:cNvSpPr/>
                <p:nvPr/>
              </p:nvSpPr>
              <p:spPr bwMode="auto">
                <a:xfrm>
                  <a:off x="4031275" y="4315200"/>
                  <a:ext cx="35537" cy="13480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39" name="Rectangle 180"/>
                <p:cNvSpPr/>
                <p:nvPr/>
              </p:nvSpPr>
              <p:spPr bwMode="auto">
                <a:xfrm>
                  <a:off x="4172198" y="4359315"/>
                  <a:ext cx="35537" cy="17156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40" name="Freeform: Shape 181"/>
                <p:cNvSpPr/>
                <p:nvPr/>
              </p:nvSpPr>
              <p:spPr bwMode="auto">
                <a:xfrm>
                  <a:off x="4901318" y="4345836"/>
                  <a:ext cx="286747" cy="132345"/>
                </a:xfrm>
                <a:custGeom>
                  <a:avLst/>
                  <a:gdLst>
                    <a:gd name="T0" fmla="*/ 209 w 234"/>
                    <a:gd name="T1" fmla="*/ 15 h 108"/>
                    <a:gd name="T2" fmla="*/ 191 w 234"/>
                    <a:gd name="T3" fmla="*/ 108 h 108"/>
                    <a:gd name="T4" fmla="*/ 198 w 234"/>
                    <a:gd name="T5" fmla="*/ 15 h 108"/>
                    <a:gd name="T6" fmla="*/ 202 w 234"/>
                    <a:gd name="T7" fmla="*/ 47 h 108"/>
                    <a:gd name="T8" fmla="*/ 191 w 234"/>
                    <a:gd name="T9" fmla="*/ 76 h 108"/>
                    <a:gd name="T10" fmla="*/ 176 w 234"/>
                    <a:gd name="T11" fmla="*/ 108 h 108"/>
                    <a:gd name="T12" fmla="*/ 176 w 234"/>
                    <a:gd name="T13" fmla="*/ 108 h 108"/>
                    <a:gd name="T14" fmla="*/ 187 w 234"/>
                    <a:gd name="T15" fmla="*/ 36 h 108"/>
                    <a:gd name="T16" fmla="*/ 180 w 234"/>
                    <a:gd name="T17" fmla="*/ 65 h 108"/>
                    <a:gd name="T18" fmla="*/ 176 w 234"/>
                    <a:gd name="T19" fmla="*/ 108 h 108"/>
                    <a:gd name="T20" fmla="*/ 176 w 234"/>
                    <a:gd name="T21" fmla="*/ 0 h 108"/>
                    <a:gd name="T22" fmla="*/ 162 w 234"/>
                    <a:gd name="T23" fmla="*/ 65 h 108"/>
                    <a:gd name="T24" fmla="*/ 166 w 234"/>
                    <a:gd name="T25" fmla="*/ 15 h 108"/>
                    <a:gd name="T26" fmla="*/ 162 w 234"/>
                    <a:gd name="T27" fmla="*/ 108 h 108"/>
                    <a:gd name="T28" fmla="*/ 162 w 234"/>
                    <a:gd name="T29" fmla="*/ 0 h 108"/>
                    <a:gd name="T30" fmla="*/ 148 w 234"/>
                    <a:gd name="T31" fmla="*/ 36 h 108"/>
                    <a:gd name="T32" fmla="*/ 151 w 234"/>
                    <a:gd name="T33" fmla="*/ 65 h 108"/>
                    <a:gd name="T34" fmla="*/ 148 w 234"/>
                    <a:gd name="T35" fmla="*/ 108 h 108"/>
                    <a:gd name="T36" fmla="*/ 148 w 234"/>
                    <a:gd name="T37" fmla="*/ 0 h 108"/>
                    <a:gd name="T38" fmla="*/ 129 w 234"/>
                    <a:gd name="T39" fmla="*/ 65 h 108"/>
                    <a:gd name="T40" fmla="*/ 137 w 234"/>
                    <a:gd name="T41" fmla="*/ 15 h 108"/>
                    <a:gd name="T42" fmla="*/ 129 w 234"/>
                    <a:gd name="T43" fmla="*/ 108 h 108"/>
                    <a:gd name="T44" fmla="*/ 129 w 234"/>
                    <a:gd name="T45" fmla="*/ 0 h 108"/>
                    <a:gd name="T46" fmla="*/ 115 w 234"/>
                    <a:gd name="T47" fmla="*/ 36 h 108"/>
                    <a:gd name="T48" fmla="*/ 122 w 234"/>
                    <a:gd name="T49" fmla="*/ 65 h 108"/>
                    <a:gd name="T50" fmla="*/ 115 w 234"/>
                    <a:gd name="T51" fmla="*/ 108 h 108"/>
                    <a:gd name="T52" fmla="*/ 115 w 234"/>
                    <a:gd name="T53" fmla="*/ 0 h 108"/>
                    <a:gd name="T54" fmla="*/ 101 w 234"/>
                    <a:gd name="T55" fmla="*/ 65 h 108"/>
                    <a:gd name="T56" fmla="*/ 104 w 234"/>
                    <a:gd name="T57" fmla="*/ 15 h 108"/>
                    <a:gd name="T58" fmla="*/ 101 w 234"/>
                    <a:gd name="T59" fmla="*/ 108 h 108"/>
                    <a:gd name="T60" fmla="*/ 101 w 234"/>
                    <a:gd name="T61" fmla="*/ 0 h 108"/>
                    <a:gd name="T62" fmla="*/ 86 w 234"/>
                    <a:gd name="T63" fmla="*/ 36 h 108"/>
                    <a:gd name="T64" fmla="*/ 90 w 234"/>
                    <a:gd name="T65" fmla="*/ 65 h 108"/>
                    <a:gd name="T66" fmla="*/ 86 w 234"/>
                    <a:gd name="T67" fmla="*/ 108 h 108"/>
                    <a:gd name="T68" fmla="*/ 86 w 234"/>
                    <a:gd name="T69" fmla="*/ 0 h 108"/>
                    <a:gd name="T70" fmla="*/ 68 w 234"/>
                    <a:gd name="T71" fmla="*/ 65 h 108"/>
                    <a:gd name="T72" fmla="*/ 75 w 234"/>
                    <a:gd name="T73" fmla="*/ 15 h 108"/>
                    <a:gd name="T74" fmla="*/ 68 w 234"/>
                    <a:gd name="T75" fmla="*/ 108 h 108"/>
                    <a:gd name="T76" fmla="*/ 68 w 234"/>
                    <a:gd name="T77" fmla="*/ 0 h 108"/>
                    <a:gd name="T78" fmla="*/ 54 w 234"/>
                    <a:gd name="T79" fmla="*/ 36 h 108"/>
                    <a:gd name="T80" fmla="*/ 61 w 234"/>
                    <a:gd name="T81" fmla="*/ 65 h 108"/>
                    <a:gd name="T82" fmla="*/ 54 w 234"/>
                    <a:gd name="T83" fmla="*/ 108 h 108"/>
                    <a:gd name="T84" fmla="*/ 54 w 234"/>
                    <a:gd name="T85" fmla="*/ 0 h 108"/>
                    <a:gd name="T86" fmla="*/ 39 w 234"/>
                    <a:gd name="T87" fmla="*/ 65 h 108"/>
                    <a:gd name="T88" fmla="*/ 43 w 234"/>
                    <a:gd name="T89" fmla="*/ 15 h 108"/>
                    <a:gd name="T90" fmla="*/ 39 w 234"/>
                    <a:gd name="T91" fmla="*/ 108 h 108"/>
                    <a:gd name="T92" fmla="*/ 39 w 234"/>
                    <a:gd name="T93" fmla="*/ 65 h 108"/>
                    <a:gd name="T94" fmla="*/ 39 w 234"/>
                    <a:gd name="T95" fmla="*/ 0 h 108"/>
                    <a:gd name="T96" fmla="*/ 25 w 234"/>
                    <a:gd name="T97" fmla="*/ 36 h 108"/>
                    <a:gd name="T98" fmla="*/ 14 w 234"/>
                    <a:gd name="T99" fmla="*/ 36 h 108"/>
                    <a:gd name="T100" fmla="*/ 0 w 234"/>
                    <a:gd name="T101" fmla="*/ 0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34" h="108">
                      <a:moveTo>
                        <a:pt x="209" y="108"/>
                      </a:moveTo>
                      <a:lnTo>
                        <a:pt x="234" y="108"/>
                      </a:lnTo>
                      <a:lnTo>
                        <a:pt x="234" y="0"/>
                      </a:lnTo>
                      <a:lnTo>
                        <a:pt x="209" y="0"/>
                      </a:lnTo>
                      <a:lnTo>
                        <a:pt x="209" y="15"/>
                      </a:lnTo>
                      <a:lnTo>
                        <a:pt x="216" y="15"/>
                      </a:lnTo>
                      <a:lnTo>
                        <a:pt x="216" y="36"/>
                      </a:lnTo>
                      <a:lnTo>
                        <a:pt x="209" y="36"/>
                      </a:lnTo>
                      <a:lnTo>
                        <a:pt x="209" y="108"/>
                      </a:lnTo>
                      <a:close/>
                      <a:moveTo>
                        <a:pt x="191" y="108"/>
                      </a:moveTo>
                      <a:lnTo>
                        <a:pt x="209" y="108"/>
                      </a:lnTo>
                      <a:lnTo>
                        <a:pt x="209" y="36"/>
                      </a:lnTo>
                      <a:lnTo>
                        <a:pt x="198" y="36"/>
                      </a:lnTo>
                      <a:lnTo>
                        <a:pt x="198" y="15"/>
                      </a:lnTo>
                      <a:lnTo>
                        <a:pt x="198" y="15"/>
                      </a:lnTo>
                      <a:lnTo>
                        <a:pt x="209" y="15"/>
                      </a:lnTo>
                      <a:lnTo>
                        <a:pt x="209" y="0"/>
                      </a:lnTo>
                      <a:lnTo>
                        <a:pt x="191" y="0"/>
                      </a:lnTo>
                      <a:lnTo>
                        <a:pt x="191" y="47"/>
                      </a:lnTo>
                      <a:lnTo>
                        <a:pt x="202" y="47"/>
                      </a:lnTo>
                      <a:lnTo>
                        <a:pt x="202" y="65"/>
                      </a:lnTo>
                      <a:lnTo>
                        <a:pt x="202" y="65"/>
                      </a:lnTo>
                      <a:lnTo>
                        <a:pt x="191" y="65"/>
                      </a:lnTo>
                      <a:lnTo>
                        <a:pt x="191" y="76"/>
                      </a:lnTo>
                      <a:lnTo>
                        <a:pt x="191" y="76"/>
                      </a:lnTo>
                      <a:lnTo>
                        <a:pt x="191" y="98"/>
                      </a:lnTo>
                      <a:lnTo>
                        <a:pt x="191" y="98"/>
                      </a:lnTo>
                      <a:lnTo>
                        <a:pt x="191" y="98"/>
                      </a:lnTo>
                      <a:lnTo>
                        <a:pt x="191" y="108"/>
                      </a:lnTo>
                      <a:close/>
                      <a:moveTo>
                        <a:pt x="176" y="108"/>
                      </a:moveTo>
                      <a:lnTo>
                        <a:pt x="191" y="108"/>
                      </a:lnTo>
                      <a:lnTo>
                        <a:pt x="191" y="98"/>
                      </a:lnTo>
                      <a:lnTo>
                        <a:pt x="176" y="98"/>
                      </a:lnTo>
                      <a:lnTo>
                        <a:pt x="176" y="108"/>
                      </a:lnTo>
                      <a:lnTo>
                        <a:pt x="176" y="108"/>
                      </a:lnTo>
                      <a:close/>
                      <a:moveTo>
                        <a:pt x="191" y="0"/>
                      </a:moveTo>
                      <a:lnTo>
                        <a:pt x="176" y="0"/>
                      </a:lnTo>
                      <a:lnTo>
                        <a:pt x="176" y="15"/>
                      </a:lnTo>
                      <a:lnTo>
                        <a:pt x="187" y="15"/>
                      </a:lnTo>
                      <a:lnTo>
                        <a:pt x="187" y="36"/>
                      </a:lnTo>
                      <a:lnTo>
                        <a:pt x="176" y="36"/>
                      </a:lnTo>
                      <a:lnTo>
                        <a:pt x="176" y="76"/>
                      </a:lnTo>
                      <a:lnTo>
                        <a:pt x="191" y="76"/>
                      </a:lnTo>
                      <a:lnTo>
                        <a:pt x="191" y="65"/>
                      </a:lnTo>
                      <a:lnTo>
                        <a:pt x="180" y="65"/>
                      </a:lnTo>
                      <a:lnTo>
                        <a:pt x="180" y="47"/>
                      </a:lnTo>
                      <a:lnTo>
                        <a:pt x="191" y="47"/>
                      </a:lnTo>
                      <a:lnTo>
                        <a:pt x="191" y="0"/>
                      </a:lnTo>
                      <a:close/>
                      <a:moveTo>
                        <a:pt x="162" y="108"/>
                      </a:moveTo>
                      <a:lnTo>
                        <a:pt x="176" y="108"/>
                      </a:lnTo>
                      <a:lnTo>
                        <a:pt x="176" y="98"/>
                      </a:lnTo>
                      <a:lnTo>
                        <a:pt x="162" y="98"/>
                      </a:lnTo>
                      <a:lnTo>
                        <a:pt x="162" y="108"/>
                      </a:lnTo>
                      <a:lnTo>
                        <a:pt x="162" y="108"/>
                      </a:lnTo>
                      <a:close/>
                      <a:moveTo>
                        <a:pt x="176" y="0"/>
                      </a:moveTo>
                      <a:lnTo>
                        <a:pt x="162" y="0"/>
                      </a:lnTo>
                      <a:lnTo>
                        <a:pt x="162" y="47"/>
                      </a:lnTo>
                      <a:lnTo>
                        <a:pt x="173" y="47"/>
                      </a:lnTo>
                      <a:lnTo>
                        <a:pt x="173" y="65"/>
                      </a:lnTo>
                      <a:lnTo>
                        <a:pt x="162" y="65"/>
                      </a:lnTo>
                      <a:lnTo>
                        <a:pt x="162" y="76"/>
                      </a:lnTo>
                      <a:lnTo>
                        <a:pt x="176" y="76"/>
                      </a:lnTo>
                      <a:lnTo>
                        <a:pt x="176" y="36"/>
                      </a:lnTo>
                      <a:lnTo>
                        <a:pt x="166" y="36"/>
                      </a:lnTo>
                      <a:lnTo>
                        <a:pt x="166" y="15"/>
                      </a:lnTo>
                      <a:lnTo>
                        <a:pt x="166" y="15"/>
                      </a:lnTo>
                      <a:lnTo>
                        <a:pt x="176" y="15"/>
                      </a:lnTo>
                      <a:lnTo>
                        <a:pt x="176" y="0"/>
                      </a:lnTo>
                      <a:close/>
                      <a:moveTo>
                        <a:pt x="148" y="108"/>
                      </a:moveTo>
                      <a:lnTo>
                        <a:pt x="162" y="108"/>
                      </a:lnTo>
                      <a:lnTo>
                        <a:pt x="162" y="98"/>
                      </a:lnTo>
                      <a:lnTo>
                        <a:pt x="148" y="98"/>
                      </a:lnTo>
                      <a:lnTo>
                        <a:pt x="148" y="108"/>
                      </a:lnTo>
                      <a:lnTo>
                        <a:pt x="148" y="108"/>
                      </a:lnTo>
                      <a:close/>
                      <a:moveTo>
                        <a:pt x="162" y="0"/>
                      </a:moveTo>
                      <a:lnTo>
                        <a:pt x="148" y="0"/>
                      </a:lnTo>
                      <a:lnTo>
                        <a:pt x="148" y="15"/>
                      </a:lnTo>
                      <a:lnTo>
                        <a:pt x="155" y="15"/>
                      </a:lnTo>
                      <a:lnTo>
                        <a:pt x="155" y="36"/>
                      </a:lnTo>
                      <a:lnTo>
                        <a:pt x="148" y="36"/>
                      </a:lnTo>
                      <a:lnTo>
                        <a:pt x="148" y="76"/>
                      </a:lnTo>
                      <a:lnTo>
                        <a:pt x="162" y="76"/>
                      </a:lnTo>
                      <a:lnTo>
                        <a:pt x="162" y="65"/>
                      </a:lnTo>
                      <a:lnTo>
                        <a:pt x="151" y="65"/>
                      </a:lnTo>
                      <a:lnTo>
                        <a:pt x="151" y="65"/>
                      </a:lnTo>
                      <a:lnTo>
                        <a:pt x="151" y="47"/>
                      </a:lnTo>
                      <a:lnTo>
                        <a:pt x="162" y="47"/>
                      </a:lnTo>
                      <a:lnTo>
                        <a:pt x="162" y="0"/>
                      </a:lnTo>
                      <a:close/>
                      <a:moveTo>
                        <a:pt x="129" y="108"/>
                      </a:moveTo>
                      <a:lnTo>
                        <a:pt x="148" y="108"/>
                      </a:lnTo>
                      <a:lnTo>
                        <a:pt x="148" y="98"/>
                      </a:lnTo>
                      <a:lnTo>
                        <a:pt x="129" y="98"/>
                      </a:lnTo>
                      <a:lnTo>
                        <a:pt x="129" y="108"/>
                      </a:lnTo>
                      <a:lnTo>
                        <a:pt x="129" y="108"/>
                      </a:lnTo>
                      <a:close/>
                      <a:moveTo>
                        <a:pt x="148" y="0"/>
                      </a:moveTo>
                      <a:lnTo>
                        <a:pt x="129" y="0"/>
                      </a:lnTo>
                      <a:lnTo>
                        <a:pt x="129" y="47"/>
                      </a:lnTo>
                      <a:lnTo>
                        <a:pt x="140" y="47"/>
                      </a:lnTo>
                      <a:lnTo>
                        <a:pt x="140" y="65"/>
                      </a:lnTo>
                      <a:lnTo>
                        <a:pt x="129" y="65"/>
                      </a:lnTo>
                      <a:lnTo>
                        <a:pt x="129" y="76"/>
                      </a:lnTo>
                      <a:lnTo>
                        <a:pt x="148" y="76"/>
                      </a:lnTo>
                      <a:lnTo>
                        <a:pt x="148" y="36"/>
                      </a:lnTo>
                      <a:lnTo>
                        <a:pt x="137" y="36"/>
                      </a:lnTo>
                      <a:lnTo>
                        <a:pt x="137" y="15"/>
                      </a:lnTo>
                      <a:lnTo>
                        <a:pt x="137" y="15"/>
                      </a:lnTo>
                      <a:lnTo>
                        <a:pt x="148" y="15"/>
                      </a:lnTo>
                      <a:lnTo>
                        <a:pt x="148" y="0"/>
                      </a:lnTo>
                      <a:close/>
                      <a:moveTo>
                        <a:pt x="115" y="108"/>
                      </a:moveTo>
                      <a:lnTo>
                        <a:pt x="129" y="108"/>
                      </a:lnTo>
                      <a:lnTo>
                        <a:pt x="129" y="98"/>
                      </a:lnTo>
                      <a:lnTo>
                        <a:pt x="115" y="98"/>
                      </a:lnTo>
                      <a:lnTo>
                        <a:pt x="115" y="108"/>
                      </a:lnTo>
                      <a:lnTo>
                        <a:pt x="115" y="108"/>
                      </a:lnTo>
                      <a:close/>
                      <a:moveTo>
                        <a:pt x="129" y="0"/>
                      </a:moveTo>
                      <a:lnTo>
                        <a:pt x="115" y="0"/>
                      </a:lnTo>
                      <a:lnTo>
                        <a:pt x="115" y="15"/>
                      </a:lnTo>
                      <a:lnTo>
                        <a:pt x="126" y="15"/>
                      </a:lnTo>
                      <a:lnTo>
                        <a:pt x="126" y="36"/>
                      </a:lnTo>
                      <a:lnTo>
                        <a:pt x="115" y="36"/>
                      </a:lnTo>
                      <a:lnTo>
                        <a:pt x="115" y="76"/>
                      </a:lnTo>
                      <a:lnTo>
                        <a:pt x="129" y="76"/>
                      </a:lnTo>
                      <a:lnTo>
                        <a:pt x="129" y="65"/>
                      </a:lnTo>
                      <a:lnTo>
                        <a:pt x="122" y="65"/>
                      </a:lnTo>
                      <a:lnTo>
                        <a:pt x="122" y="65"/>
                      </a:lnTo>
                      <a:lnTo>
                        <a:pt x="122" y="47"/>
                      </a:lnTo>
                      <a:lnTo>
                        <a:pt x="129" y="47"/>
                      </a:lnTo>
                      <a:lnTo>
                        <a:pt x="129" y="0"/>
                      </a:lnTo>
                      <a:close/>
                      <a:moveTo>
                        <a:pt x="101" y="108"/>
                      </a:moveTo>
                      <a:lnTo>
                        <a:pt x="115" y="108"/>
                      </a:lnTo>
                      <a:lnTo>
                        <a:pt x="115" y="98"/>
                      </a:lnTo>
                      <a:lnTo>
                        <a:pt x="101" y="98"/>
                      </a:lnTo>
                      <a:lnTo>
                        <a:pt x="101" y="108"/>
                      </a:lnTo>
                      <a:lnTo>
                        <a:pt x="101" y="108"/>
                      </a:lnTo>
                      <a:close/>
                      <a:moveTo>
                        <a:pt x="115" y="0"/>
                      </a:moveTo>
                      <a:lnTo>
                        <a:pt x="101" y="0"/>
                      </a:lnTo>
                      <a:lnTo>
                        <a:pt x="101" y="47"/>
                      </a:lnTo>
                      <a:lnTo>
                        <a:pt x="111" y="47"/>
                      </a:lnTo>
                      <a:lnTo>
                        <a:pt x="111" y="65"/>
                      </a:lnTo>
                      <a:lnTo>
                        <a:pt x="101" y="65"/>
                      </a:lnTo>
                      <a:lnTo>
                        <a:pt x="101" y="76"/>
                      </a:lnTo>
                      <a:lnTo>
                        <a:pt x="115" y="76"/>
                      </a:lnTo>
                      <a:lnTo>
                        <a:pt x="115" y="36"/>
                      </a:lnTo>
                      <a:lnTo>
                        <a:pt x="104" y="36"/>
                      </a:lnTo>
                      <a:lnTo>
                        <a:pt x="104" y="15"/>
                      </a:lnTo>
                      <a:lnTo>
                        <a:pt x="104" y="15"/>
                      </a:lnTo>
                      <a:lnTo>
                        <a:pt x="115" y="15"/>
                      </a:lnTo>
                      <a:lnTo>
                        <a:pt x="115" y="0"/>
                      </a:lnTo>
                      <a:close/>
                      <a:moveTo>
                        <a:pt x="86" y="108"/>
                      </a:moveTo>
                      <a:lnTo>
                        <a:pt x="101" y="108"/>
                      </a:lnTo>
                      <a:lnTo>
                        <a:pt x="101" y="98"/>
                      </a:lnTo>
                      <a:lnTo>
                        <a:pt x="86" y="98"/>
                      </a:lnTo>
                      <a:lnTo>
                        <a:pt x="86" y="108"/>
                      </a:lnTo>
                      <a:lnTo>
                        <a:pt x="86" y="108"/>
                      </a:lnTo>
                      <a:close/>
                      <a:moveTo>
                        <a:pt x="101" y="0"/>
                      </a:moveTo>
                      <a:lnTo>
                        <a:pt x="86" y="0"/>
                      </a:lnTo>
                      <a:lnTo>
                        <a:pt x="86" y="15"/>
                      </a:lnTo>
                      <a:lnTo>
                        <a:pt x="93" y="15"/>
                      </a:lnTo>
                      <a:lnTo>
                        <a:pt x="93" y="36"/>
                      </a:lnTo>
                      <a:lnTo>
                        <a:pt x="86" y="36"/>
                      </a:lnTo>
                      <a:lnTo>
                        <a:pt x="86" y="76"/>
                      </a:lnTo>
                      <a:lnTo>
                        <a:pt x="101" y="76"/>
                      </a:lnTo>
                      <a:lnTo>
                        <a:pt x="101" y="65"/>
                      </a:lnTo>
                      <a:lnTo>
                        <a:pt x="90" y="65"/>
                      </a:lnTo>
                      <a:lnTo>
                        <a:pt x="90" y="65"/>
                      </a:lnTo>
                      <a:lnTo>
                        <a:pt x="90" y="47"/>
                      </a:lnTo>
                      <a:lnTo>
                        <a:pt x="101" y="47"/>
                      </a:lnTo>
                      <a:lnTo>
                        <a:pt x="101" y="0"/>
                      </a:lnTo>
                      <a:close/>
                      <a:moveTo>
                        <a:pt x="68" y="108"/>
                      </a:moveTo>
                      <a:lnTo>
                        <a:pt x="86" y="108"/>
                      </a:lnTo>
                      <a:lnTo>
                        <a:pt x="86" y="98"/>
                      </a:lnTo>
                      <a:lnTo>
                        <a:pt x="68" y="98"/>
                      </a:lnTo>
                      <a:lnTo>
                        <a:pt x="68" y="108"/>
                      </a:lnTo>
                      <a:lnTo>
                        <a:pt x="68" y="108"/>
                      </a:lnTo>
                      <a:close/>
                      <a:moveTo>
                        <a:pt x="86" y="0"/>
                      </a:moveTo>
                      <a:lnTo>
                        <a:pt x="68" y="0"/>
                      </a:lnTo>
                      <a:lnTo>
                        <a:pt x="68" y="47"/>
                      </a:lnTo>
                      <a:lnTo>
                        <a:pt x="79" y="47"/>
                      </a:lnTo>
                      <a:lnTo>
                        <a:pt x="79" y="65"/>
                      </a:lnTo>
                      <a:lnTo>
                        <a:pt x="68" y="65"/>
                      </a:lnTo>
                      <a:lnTo>
                        <a:pt x="68" y="76"/>
                      </a:lnTo>
                      <a:lnTo>
                        <a:pt x="86" y="76"/>
                      </a:lnTo>
                      <a:lnTo>
                        <a:pt x="86" y="36"/>
                      </a:lnTo>
                      <a:lnTo>
                        <a:pt x="75" y="36"/>
                      </a:lnTo>
                      <a:lnTo>
                        <a:pt x="75" y="15"/>
                      </a:lnTo>
                      <a:lnTo>
                        <a:pt x="75" y="15"/>
                      </a:lnTo>
                      <a:lnTo>
                        <a:pt x="86" y="15"/>
                      </a:lnTo>
                      <a:lnTo>
                        <a:pt x="86" y="0"/>
                      </a:lnTo>
                      <a:close/>
                      <a:moveTo>
                        <a:pt x="54" y="108"/>
                      </a:moveTo>
                      <a:lnTo>
                        <a:pt x="68" y="108"/>
                      </a:lnTo>
                      <a:lnTo>
                        <a:pt x="68" y="98"/>
                      </a:lnTo>
                      <a:lnTo>
                        <a:pt x="54" y="98"/>
                      </a:lnTo>
                      <a:lnTo>
                        <a:pt x="54" y="108"/>
                      </a:lnTo>
                      <a:lnTo>
                        <a:pt x="54" y="108"/>
                      </a:lnTo>
                      <a:close/>
                      <a:moveTo>
                        <a:pt x="68" y="0"/>
                      </a:moveTo>
                      <a:lnTo>
                        <a:pt x="54" y="0"/>
                      </a:lnTo>
                      <a:lnTo>
                        <a:pt x="54" y="15"/>
                      </a:lnTo>
                      <a:lnTo>
                        <a:pt x="65" y="15"/>
                      </a:lnTo>
                      <a:lnTo>
                        <a:pt x="65" y="36"/>
                      </a:lnTo>
                      <a:lnTo>
                        <a:pt x="54" y="36"/>
                      </a:lnTo>
                      <a:lnTo>
                        <a:pt x="54" y="76"/>
                      </a:lnTo>
                      <a:lnTo>
                        <a:pt x="68" y="76"/>
                      </a:lnTo>
                      <a:lnTo>
                        <a:pt x="68" y="65"/>
                      </a:lnTo>
                      <a:lnTo>
                        <a:pt x="61" y="65"/>
                      </a:lnTo>
                      <a:lnTo>
                        <a:pt x="61" y="65"/>
                      </a:lnTo>
                      <a:lnTo>
                        <a:pt x="61" y="47"/>
                      </a:lnTo>
                      <a:lnTo>
                        <a:pt x="68" y="47"/>
                      </a:lnTo>
                      <a:lnTo>
                        <a:pt x="68" y="0"/>
                      </a:lnTo>
                      <a:close/>
                      <a:moveTo>
                        <a:pt x="39" y="108"/>
                      </a:moveTo>
                      <a:lnTo>
                        <a:pt x="54" y="108"/>
                      </a:lnTo>
                      <a:lnTo>
                        <a:pt x="54" y="98"/>
                      </a:lnTo>
                      <a:lnTo>
                        <a:pt x="39" y="98"/>
                      </a:lnTo>
                      <a:lnTo>
                        <a:pt x="39" y="108"/>
                      </a:lnTo>
                      <a:lnTo>
                        <a:pt x="39" y="108"/>
                      </a:lnTo>
                      <a:close/>
                      <a:moveTo>
                        <a:pt x="54" y="0"/>
                      </a:moveTo>
                      <a:lnTo>
                        <a:pt x="39" y="0"/>
                      </a:lnTo>
                      <a:lnTo>
                        <a:pt x="39" y="47"/>
                      </a:lnTo>
                      <a:lnTo>
                        <a:pt x="50" y="47"/>
                      </a:lnTo>
                      <a:lnTo>
                        <a:pt x="50" y="65"/>
                      </a:lnTo>
                      <a:lnTo>
                        <a:pt x="39" y="65"/>
                      </a:lnTo>
                      <a:lnTo>
                        <a:pt x="39" y="76"/>
                      </a:lnTo>
                      <a:lnTo>
                        <a:pt x="54" y="76"/>
                      </a:lnTo>
                      <a:lnTo>
                        <a:pt x="54" y="36"/>
                      </a:lnTo>
                      <a:lnTo>
                        <a:pt x="43" y="36"/>
                      </a:lnTo>
                      <a:lnTo>
                        <a:pt x="43" y="15"/>
                      </a:lnTo>
                      <a:lnTo>
                        <a:pt x="43" y="15"/>
                      </a:lnTo>
                      <a:lnTo>
                        <a:pt x="54" y="15"/>
                      </a:lnTo>
                      <a:lnTo>
                        <a:pt x="54" y="0"/>
                      </a:lnTo>
                      <a:close/>
                      <a:moveTo>
                        <a:pt x="25" y="108"/>
                      </a:moveTo>
                      <a:lnTo>
                        <a:pt x="39" y="108"/>
                      </a:lnTo>
                      <a:lnTo>
                        <a:pt x="39" y="98"/>
                      </a:lnTo>
                      <a:lnTo>
                        <a:pt x="39" y="98"/>
                      </a:lnTo>
                      <a:lnTo>
                        <a:pt x="39" y="76"/>
                      </a:lnTo>
                      <a:lnTo>
                        <a:pt x="39" y="76"/>
                      </a:lnTo>
                      <a:lnTo>
                        <a:pt x="39" y="65"/>
                      </a:lnTo>
                      <a:lnTo>
                        <a:pt x="29" y="65"/>
                      </a:lnTo>
                      <a:lnTo>
                        <a:pt x="29" y="65"/>
                      </a:lnTo>
                      <a:lnTo>
                        <a:pt x="29" y="47"/>
                      </a:lnTo>
                      <a:lnTo>
                        <a:pt x="39" y="47"/>
                      </a:lnTo>
                      <a:lnTo>
                        <a:pt x="39" y="0"/>
                      </a:lnTo>
                      <a:lnTo>
                        <a:pt x="25" y="0"/>
                      </a:lnTo>
                      <a:lnTo>
                        <a:pt x="25" y="15"/>
                      </a:lnTo>
                      <a:lnTo>
                        <a:pt x="36" y="15"/>
                      </a:lnTo>
                      <a:lnTo>
                        <a:pt x="36" y="36"/>
                      </a:lnTo>
                      <a:lnTo>
                        <a:pt x="25" y="36"/>
                      </a:lnTo>
                      <a:lnTo>
                        <a:pt x="25" y="108"/>
                      </a:lnTo>
                      <a:close/>
                      <a:moveTo>
                        <a:pt x="0" y="108"/>
                      </a:moveTo>
                      <a:lnTo>
                        <a:pt x="25" y="108"/>
                      </a:lnTo>
                      <a:lnTo>
                        <a:pt x="25" y="36"/>
                      </a:lnTo>
                      <a:lnTo>
                        <a:pt x="14" y="36"/>
                      </a:lnTo>
                      <a:lnTo>
                        <a:pt x="14" y="15"/>
                      </a:lnTo>
                      <a:lnTo>
                        <a:pt x="14" y="15"/>
                      </a:lnTo>
                      <a:lnTo>
                        <a:pt x="25" y="15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10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41" name="Freeform: Shape 182"/>
                <p:cNvSpPr/>
                <p:nvPr/>
              </p:nvSpPr>
              <p:spPr bwMode="auto">
                <a:xfrm>
                  <a:off x="4954011" y="4284565"/>
                  <a:ext cx="162980" cy="39213"/>
                </a:xfrm>
                <a:custGeom>
                  <a:avLst/>
                  <a:gdLst>
                    <a:gd name="T0" fmla="*/ 0 w 37"/>
                    <a:gd name="T1" fmla="*/ 5 h 9"/>
                    <a:gd name="T2" fmla="*/ 3 w 37"/>
                    <a:gd name="T3" fmla="*/ 9 h 9"/>
                    <a:gd name="T4" fmla="*/ 19 w 37"/>
                    <a:gd name="T5" fmla="*/ 5 h 9"/>
                    <a:gd name="T6" fmla="*/ 35 w 37"/>
                    <a:gd name="T7" fmla="*/ 9 h 9"/>
                    <a:gd name="T8" fmla="*/ 37 w 37"/>
                    <a:gd name="T9" fmla="*/ 5 h 9"/>
                    <a:gd name="T10" fmla="*/ 19 w 37"/>
                    <a:gd name="T11" fmla="*/ 0 h 9"/>
                    <a:gd name="T12" fmla="*/ 0 w 37"/>
                    <a:gd name="T13" fmla="*/ 5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7" h="9">
                      <a:moveTo>
                        <a:pt x="0" y="5"/>
                      </a:moveTo>
                      <a:cubicBezTo>
                        <a:pt x="3" y="9"/>
                        <a:pt x="3" y="9"/>
                        <a:pt x="3" y="9"/>
                      </a:cubicBezTo>
                      <a:cubicBezTo>
                        <a:pt x="7" y="7"/>
                        <a:pt x="13" y="5"/>
                        <a:pt x="19" y="5"/>
                      </a:cubicBezTo>
                      <a:cubicBezTo>
                        <a:pt x="25" y="5"/>
                        <a:pt x="30" y="7"/>
                        <a:pt x="35" y="9"/>
                      </a:cubicBezTo>
                      <a:cubicBezTo>
                        <a:pt x="37" y="5"/>
                        <a:pt x="37" y="5"/>
                        <a:pt x="37" y="5"/>
                      </a:cubicBezTo>
                      <a:cubicBezTo>
                        <a:pt x="32" y="2"/>
                        <a:pt x="25" y="0"/>
                        <a:pt x="19" y="0"/>
                      </a:cubicBezTo>
                      <a:cubicBezTo>
                        <a:pt x="12" y="0"/>
                        <a:pt x="5" y="2"/>
                        <a:pt x="0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42" name="Freeform: Shape 183"/>
                <p:cNvSpPr/>
                <p:nvPr/>
              </p:nvSpPr>
              <p:spPr bwMode="auto">
                <a:xfrm>
                  <a:off x="4927052" y="4240450"/>
                  <a:ext cx="221800" cy="47791"/>
                </a:xfrm>
                <a:custGeom>
                  <a:avLst/>
                  <a:gdLst>
                    <a:gd name="T0" fmla="*/ 50 w 50"/>
                    <a:gd name="T1" fmla="*/ 6 h 11"/>
                    <a:gd name="T2" fmla="*/ 25 w 50"/>
                    <a:gd name="T3" fmla="*/ 0 h 11"/>
                    <a:gd name="T4" fmla="*/ 0 w 50"/>
                    <a:gd name="T5" fmla="*/ 6 h 11"/>
                    <a:gd name="T6" fmla="*/ 2 w 50"/>
                    <a:gd name="T7" fmla="*/ 11 h 11"/>
                    <a:gd name="T8" fmla="*/ 25 w 50"/>
                    <a:gd name="T9" fmla="*/ 5 h 11"/>
                    <a:gd name="T10" fmla="*/ 47 w 50"/>
                    <a:gd name="T11" fmla="*/ 11 h 11"/>
                    <a:gd name="T12" fmla="*/ 50 w 50"/>
                    <a:gd name="T13" fmla="*/ 6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0" h="11">
                      <a:moveTo>
                        <a:pt x="50" y="6"/>
                      </a:moveTo>
                      <a:cubicBezTo>
                        <a:pt x="43" y="2"/>
                        <a:pt x="34" y="0"/>
                        <a:pt x="25" y="0"/>
                      </a:cubicBezTo>
                      <a:cubicBezTo>
                        <a:pt x="16" y="0"/>
                        <a:pt x="7" y="2"/>
                        <a:pt x="0" y="6"/>
                      </a:cubicBezTo>
                      <a:cubicBezTo>
                        <a:pt x="2" y="11"/>
                        <a:pt x="2" y="11"/>
                        <a:pt x="2" y="11"/>
                      </a:cubicBezTo>
                      <a:cubicBezTo>
                        <a:pt x="9" y="7"/>
                        <a:pt x="17" y="5"/>
                        <a:pt x="25" y="5"/>
                      </a:cubicBezTo>
                      <a:cubicBezTo>
                        <a:pt x="33" y="5"/>
                        <a:pt x="41" y="7"/>
                        <a:pt x="47" y="11"/>
                      </a:cubicBezTo>
                      <a:lnTo>
                        <a:pt x="50" y="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sp>
          <p:nvSpPr>
            <p:cNvPr id="16" name="Freeform: Shape 28"/>
            <p:cNvSpPr/>
            <p:nvPr/>
          </p:nvSpPr>
          <p:spPr bwMode="auto">
            <a:xfrm>
              <a:off x="10230842" y="5073179"/>
              <a:ext cx="135972" cy="135972"/>
            </a:xfrm>
            <a:custGeom>
              <a:avLst/>
              <a:gdLst>
                <a:gd name="T0" fmla="*/ 72 w 86"/>
                <a:gd name="T1" fmla="*/ 86 h 86"/>
                <a:gd name="T2" fmla="*/ 0 w 86"/>
                <a:gd name="T3" fmla="*/ 18 h 86"/>
                <a:gd name="T4" fmla="*/ 18 w 86"/>
                <a:gd name="T5" fmla="*/ 0 h 86"/>
                <a:gd name="T6" fmla="*/ 86 w 86"/>
                <a:gd name="T7" fmla="*/ 72 h 86"/>
                <a:gd name="T8" fmla="*/ 72 w 86"/>
                <a:gd name="T9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86">
                  <a:moveTo>
                    <a:pt x="72" y="86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86" y="72"/>
                  </a:lnTo>
                  <a:lnTo>
                    <a:pt x="72" y="86"/>
                  </a:lnTo>
                  <a:close/>
                </a:path>
              </a:pathLst>
            </a:custGeom>
            <a:solidFill>
              <a:srgbClr val="E2E2E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7" name="Group 29"/>
            <p:cNvGrpSpPr/>
            <p:nvPr/>
          </p:nvGrpSpPr>
          <p:grpSpPr>
            <a:xfrm>
              <a:off x="6480537" y="2018547"/>
              <a:ext cx="3680737" cy="3543186"/>
              <a:chOff x="3200445" y="1228386"/>
              <a:chExt cx="2852761" cy="2746150"/>
            </a:xfrm>
            <a:solidFill>
              <a:schemeClr val="accent4"/>
            </a:solidFill>
          </p:grpSpPr>
          <p:sp>
            <p:nvSpPr>
              <p:cNvPr id="90" name="Freeform: Shape 30"/>
              <p:cNvSpPr/>
              <p:nvPr/>
            </p:nvSpPr>
            <p:spPr bwMode="auto">
              <a:xfrm>
                <a:off x="3871972" y="1364407"/>
                <a:ext cx="162980" cy="164205"/>
              </a:xfrm>
              <a:custGeom>
                <a:avLst/>
                <a:gdLst>
                  <a:gd name="T0" fmla="*/ 18 w 37"/>
                  <a:gd name="T1" fmla="*/ 37 h 37"/>
                  <a:gd name="T2" fmla="*/ 19 w 37"/>
                  <a:gd name="T3" fmla="*/ 37 h 37"/>
                  <a:gd name="T4" fmla="*/ 37 w 37"/>
                  <a:gd name="T5" fmla="*/ 18 h 37"/>
                  <a:gd name="T6" fmla="*/ 23 w 37"/>
                  <a:gd name="T7" fmla="*/ 0 h 37"/>
                  <a:gd name="T8" fmla="*/ 1 w 37"/>
                  <a:gd name="T9" fmla="*/ 12 h 37"/>
                  <a:gd name="T10" fmla="*/ 0 w 37"/>
                  <a:gd name="T11" fmla="*/ 18 h 37"/>
                  <a:gd name="T12" fmla="*/ 10 w 37"/>
                  <a:gd name="T13" fmla="*/ 24 h 37"/>
                  <a:gd name="T14" fmla="*/ 18 w 37"/>
                  <a:gd name="T1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" h="37">
                    <a:moveTo>
                      <a:pt x="18" y="37"/>
                    </a:moveTo>
                    <a:cubicBezTo>
                      <a:pt x="18" y="37"/>
                      <a:pt x="18" y="37"/>
                      <a:pt x="19" y="37"/>
                    </a:cubicBezTo>
                    <a:cubicBezTo>
                      <a:pt x="29" y="37"/>
                      <a:pt x="37" y="29"/>
                      <a:pt x="37" y="18"/>
                    </a:cubicBezTo>
                    <a:cubicBezTo>
                      <a:pt x="37" y="10"/>
                      <a:pt x="31" y="2"/>
                      <a:pt x="23" y="0"/>
                    </a:cubicBezTo>
                    <a:cubicBezTo>
                      <a:pt x="16" y="4"/>
                      <a:pt x="8" y="8"/>
                      <a:pt x="1" y="12"/>
                    </a:cubicBezTo>
                    <a:cubicBezTo>
                      <a:pt x="1" y="14"/>
                      <a:pt x="0" y="16"/>
                      <a:pt x="0" y="18"/>
                    </a:cubicBezTo>
                    <a:cubicBezTo>
                      <a:pt x="4" y="19"/>
                      <a:pt x="7" y="21"/>
                      <a:pt x="10" y="24"/>
                    </a:cubicBezTo>
                    <a:cubicBezTo>
                      <a:pt x="14" y="28"/>
                      <a:pt x="16" y="32"/>
                      <a:pt x="18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1" name="Freeform: Shape 31"/>
              <p:cNvSpPr/>
              <p:nvPr/>
            </p:nvSpPr>
            <p:spPr bwMode="auto">
              <a:xfrm>
                <a:off x="4048431" y="1422001"/>
                <a:ext cx="35537" cy="49017"/>
              </a:xfrm>
              <a:custGeom>
                <a:avLst/>
                <a:gdLst>
                  <a:gd name="T0" fmla="*/ 0 w 29"/>
                  <a:gd name="T1" fmla="*/ 40 h 40"/>
                  <a:gd name="T2" fmla="*/ 29 w 29"/>
                  <a:gd name="T3" fmla="*/ 18 h 40"/>
                  <a:gd name="T4" fmla="*/ 0 w 29"/>
                  <a:gd name="T5" fmla="*/ 0 h 40"/>
                  <a:gd name="T6" fmla="*/ 0 w 29"/>
                  <a:gd name="T7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40">
                    <a:moveTo>
                      <a:pt x="0" y="40"/>
                    </a:moveTo>
                    <a:lnTo>
                      <a:pt x="29" y="18"/>
                    </a:lnTo>
                    <a:lnTo>
                      <a:pt x="0" y="0"/>
                    </a:lnTo>
                    <a:lnTo>
                      <a:pt x="0" y="4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2" name="Freeform: Shape 32"/>
              <p:cNvSpPr/>
              <p:nvPr/>
            </p:nvSpPr>
            <p:spPr bwMode="auto">
              <a:xfrm>
                <a:off x="3845012" y="1426903"/>
                <a:ext cx="18381" cy="13480"/>
              </a:xfrm>
              <a:custGeom>
                <a:avLst/>
                <a:gdLst>
                  <a:gd name="T0" fmla="*/ 0 w 4"/>
                  <a:gd name="T1" fmla="*/ 3 h 3"/>
                  <a:gd name="T2" fmla="*/ 4 w 4"/>
                  <a:gd name="T3" fmla="*/ 3 h 3"/>
                  <a:gd name="T4" fmla="*/ 4 w 4"/>
                  <a:gd name="T5" fmla="*/ 0 h 3"/>
                  <a:gd name="T6" fmla="*/ 0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cubicBezTo>
                      <a:pt x="1" y="3"/>
                      <a:pt x="2" y="3"/>
                      <a:pt x="4" y="3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1"/>
                      <a:pt x="1" y="2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3" name="Freeform: Shape 33"/>
              <p:cNvSpPr/>
              <p:nvPr/>
            </p:nvSpPr>
            <p:spPr bwMode="auto">
              <a:xfrm>
                <a:off x="4004316" y="1355829"/>
                <a:ext cx="40439" cy="40439"/>
              </a:xfrm>
              <a:custGeom>
                <a:avLst/>
                <a:gdLst>
                  <a:gd name="T0" fmla="*/ 0 w 33"/>
                  <a:gd name="T1" fmla="*/ 7 h 33"/>
                  <a:gd name="T2" fmla="*/ 25 w 33"/>
                  <a:gd name="T3" fmla="*/ 33 h 33"/>
                  <a:gd name="T4" fmla="*/ 33 w 33"/>
                  <a:gd name="T5" fmla="*/ 0 h 33"/>
                  <a:gd name="T6" fmla="*/ 0 w 33"/>
                  <a:gd name="T7" fmla="*/ 7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33">
                    <a:moveTo>
                      <a:pt x="0" y="7"/>
                    </a:moveTo>
                    <a:lnTo>
                      <a:pt x="25" y="33"/>
                    </a:lnTo>
                    <a:lnTo>
                      <a:pt x="33" y="0"/>
                    </a:lnTo>
                    <a:lnTo>
                      <a:pt x="0" y="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4" name="Freeform: Shape 34"/>
              <p:cNvSpPr/>
              <p:nvPr/>
            </p:nvSpPr>
            <p:spPr bwMode="auto">
              <a:xfrm>
                <a:off x="4004316" y="1493075"/>
                <a:ext cx="40439" cy="44115"/>
              </a:xfrm>
              <a:custGeom>
                <a:avLst/>
                <a:gdLst>
                  <a:gd name="T0" fmla="*/ 25 w 33"/>
                  <a:gd name="T1" fmla="*/ 0 h 36"/>
                  <a:gd name="T2" fmla="*/ 0 w 33"/>
                  <a:gd name="T3" fmla="*/ 29 h 36"/>
                  <a:gd name="T4" fmla="*/ 33 w 33"/>
                  <a:gd name="T5" fmla="*/ 36 h 36"/>
                  <a:gd name="T6" fmla="*/ 25 w 33"/>
                  <a:gd name="T7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36">
                    <a:moveTo>
                      <a:pt x="25" y="0"/>
                    </a:moveTo>
                    <a:lnTo>
                      <a:pt x="0" y="29"/>
                    </a:lnTo>
                    <a:lnTo>
                      <a:pt x="33" y="36"/>
                    </a:lnTo>
                    <a:lnTo>
                      <a:pt x="25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5" name="Freeform: Shape 35"/>
              <p:cNvSpPr/>
              <p:nvPr/>
            </p:nvSpPr>
            <p:spPr bwMode="auto">
              <a:xfrm>
                <a:off x="3690610" y="1448960"/>
                <a:ext cx="357820" cy="220574"/>
              </a:xfrm>
              <a:custGeom>
                <a:avLst/>
                <a:gdLst>
                  <a:gd name="T0" fmla="*/ 66 w 81"/>
                  <a:gd name="T1" fmla="*/ 21 h 50"/>
                  <a:gd name="T2" fmla="*/ 64 w 81"/>
                  <a:gd name="T3" fmla="*/ 21 h 50"/>
                  <a:gd name="T4" fmla="*/ 57 w 81"/>
                  <a:gd name="T5" fmla="*/ 24 h 50"/>
                  <a:gd name="T6" fmla="*/ 57 w 81"/>
                  <a:gd name="T7" fmla="*/ 20 h 50"/>
                  <a:gd name="T8" fmla="*/ 56 w 81"/>
                  <a:gd name="T9" fmla="*/ 18 h 50"/>
                  <a:gd name="T10" fmla="*/ 41 w 81"/>
                  <a:gd name="T11" fmla="*/ 1 h 50"/>
                  <a:gd name="T12" fmla="*/ 39 w 81"/>
                  <a:gd name="T13" fmla="*/ 1 h 50"/>
                  <a:gd name="T14" fmla="*/ 32 w 81"/>
                  <a:gd name="T15" fmla="*/ 0 h 50"/>
                  <a:gd name="T16" fmla="*/ 31 w 81"/>
                  <a:gd name="T17" fmla="*/ 0 h 50"/>
                  <a:gd name="T18" fmla="*/ 31 w 81"/>
                  <a:gd name="T19" fmla="*/ 0 h 50"/>
                  <a:gd name="T20" fmla="*/ 9 w 81"/>
                  <a:gd name="T21" fmla="*/ 15 h 50"/>
                  <a:gd name="T22" fmla="*/ 7 w 81"/>
                  <a:gd name="T23" fmla="*/ 25 h 50"/>
                  <a:gd name="T24" fmla="*/ 8 w 81"/>
                  <a:gd name="T25" fmla="*/ 32 h 50"/>
                  <a:gd name="T26" fmla="*/ 0 w 81"/>
                  <a:gd name="T27" fmla="*/ 41 h 50"/>
                  <a:gd name="T28" fmla="*/ 9 w 81"/>
                  <a:gd name="T29" fmla="*/ 50 h 50"/>
                  <a:gd name="T30" fmla="*/ 32 w 81"/>
                  <a:gd name="T31" fmla="*/ 50 h 50"/>
                  <a:gd name="T32" fmla="*/ 33 w 81"/>
                  <a:gd name="T33" fmla="*/ 50 h 50"/>
                  <a:gd name="T34" fmla="*/ 66 w 81"/>
                  <a:gd name="T35" fmla="*/ 50 h 50"/>
                  <a:gd name="T36" fmla="*/ 81 w 81"/>
                  <a:gd name="T37" fmla="*/ 35 h 50"/>
                  <a:gd name="T38" fmla="*/ 66 w 81"/>
                  <a:gd name="T39" fmla="*/ 21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1" h="50">
                    <a:moveTo>
                      <a:pt x="66" y="21"/>
                    </a:moveTo>
                    <a:cubicBezTo>
                      <a:pt x="66" y="21"/>
                      <a:pt x="65" y="21"/>
                      <a:pt x="64" y="21"/>
                    </a:cubicBezTo>
                    <a:cubicBezTo>
                      <a:pt x="62" y="21"/>
                      <a:pt x="59" y="23"/>
                      <a:pt x="57" y="24"/>
                    </a:cubicBezTo>
                    <a:cubicBezTo>
                      <a:pt x="57" y="23"/>
                      <a:pt x="57" y="22"/>
                      <a:pt x="57" y="20"/>
                    </a:cubicBezTo>
                    <a:cubicBezTo>
                      <a:pt x="57" y="19"/>
                      <a:pt x="56" y="18"/>
                      <a:pt x="56" y="18"/>
                    </a:cubicBezTo>
                    <a:cubicBezTo>
                      <a:pt x="54" y="10"/>
                      <a:pt x="48" y="4"/>
                      <a:pt x="41" y="1"/>
                    </a:cubicBezTo>
                    <a:cubicBezTo>
                      <a:pt x="40" y="1"/>
                      <a:pt x="40" y="1"/>
                      <a:pt x="39" y="1"/>
                    </a:cubicBezTo>
                    <a:cubicBezTo>
                      <a:pt x="37" y="0"/>
                      <a:pt x="35" y="0"/>
                      <a:pt x="32" y="0"/>
                    </a:cubicBezTo>
                    <a:cubicBezTo>
                      <a:pt x="32" y="0"/>
                      <a:pt x="32" y="0"/>
                      <a:pt x="31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24" y="5"/>
                      <a:pt x="16" y="10"/>
                      <a:pt x="9" y="15"/>
                    </a:cubicBezTo>
                    <a:cubicBezTo>
                      <a:pt x="8" y="18"/>
                      <a:pt x="7" y="21"/>
                      <a:pt x="7" y="25"/>
                    </a:cubicBezTo>
                    <a:cubicBezTo>
                      <a:pt x="7" y="27"/>
                      <a:pt x="8" y="30"/>
                      <a:pt x="8" y="32"/>
                    </a:cubicBezTo>
                    <a:cubicBezTo>
                      <a:pt x="4" y="32"/>
                      <a:pt x="0" y="36"/>
                      <a:pt x="0" y="41"/>
                    </a:cubicBezTo>
                    <a:cubicBezTo>
                      <a:pt x="0" y="46"/>
                      <a:pt x="4" y="50"/>
                      <a:pt x="9" y="50"/>
                    </a:cubicBezTo>
                    <a:cubicBezTo>
                      <a:pt x="32" y="50"/>
                      <a:pt x="32" y="50"/>
                      <a:pt x="32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66" y="50"/>
                      <a:pt x="66" y="50"/>
                      <a:pt x="66" y="50"/>
                    </a:cubicBezTo>
                    <a:cubicBezTo>
                      <a:pt x="74" y="50"/>
                      <a:pt x="81" y="43"/>
                      <a:pt x="81" y="35"/>
                    </a:cubicBezTo>
                    <a:cubicBezTo>
                      <a:pt x="81" y="27"/>
                      <a:pt x="74" y="21"/>
                      <a:pt x="66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6" name="Freeform: Shape 36"/>
              <p:cNvSpPr/>
              <p:nvPr/>
            </p:nvSpPr>
            <p:spPr bwMode="auto">
              <a:xfrm>
                <a:off x="5028761" y="3524809"/>
                <a:ext cx="318607" cy="344341"/>
              </a:xfrm>
              <a:custGeom>
                <a:avLst/>
                <a:gdLst>
                  <a:gd name="T0" fmla="*/ 60 w 72"/>
                  <a:gd name="T1" fmla="*/ 2 h 78"/>
                  <a:gd name="T2" fmla="*/ 60 w 72"/>
                  <a:gd name="T3" fmla="*/ 26 h 78"/>
                  <a:gd name="T4" fmla="*/ 64 w 72"/>
                  <a:gd name="T5" fmla="*/ 37 h 78"/>
                  <a:gd name="T6" fmla="*/ 66 w 72"/>
                  <a:gd name="T7" fmla="*/ 43 h 78"/>
                  <a:gd name="T8" fmla="*/ 60 w 72"/>
                  <a:gd name="T9" fmla="*/ 50 h 78"/>
                  <a:gd name="T10" fmla="*/ 56 w 72"/>
                  <a:gd name="T11" fmla="*/ 53 h 78"/>
                  <a:gd name="T12" fmla="*/ 60 w 72"/>
                  <a:gd name="T13" fmla="*/ 50 h 78"/>
                  <a:gd name="T14" fmla="*/ 60 w 72"/>
                  <a:gd name="T15" fmla="*/ 44 h 78"/>
                  <a:gd name="T16" fmla="*/ 56 w 72"/>
                  <a:gd name="T17" fmla="*/ 33 h 78"/>
                  <a:gd name="T18" fmla="*/ 60 w 72"/>
                  <a:gd name="T19" fmla="*/ 26 h 78"/>
                  <a:gd name="T20" fmla="*/ 55 w 72"/>
                  <a:gd name="T21" fmla="*/ 46 h 78"/>
                  <a:gd name="T22" fmla="*/ 55 w 72"/>
                  <a:gd name="T23" fmla="*/ 53 h 78"/>
                  <a:gd name="T24" fmla="*/ 55 w 72"/>
                  <a:gd name="T25" fmla="*/ 1 h 78"/>
                  <a:gd name="T26" fmla="*/ 55 w 72"/>
                  <a:gd name="T27" fmla="*/ 9 h 78"/>
                  <a:gd name="T28" fmla="*/ 55 w 72"/>
                  <a:gd name="T29" fmla="*/ 16 h 78"/>
                  <a:gd name="T30" fmla="*/ 60 w 72"/>
                  <a:gd name="T31" fmla="*/ 21 h 78"/>
                  <a:gd name="T32" fmla="*/ 31 w 72"/>
                  <a:gd name="T33" fmla="*/ 71 h 78"/>
                  <a:gd name="T34" fmla="*/ 55 w 72"/>
                  <a:gd name="T35" fmla="*/ 46 h 78"/>
                  <a:gd name="T36" fmla="*/ 50 w 72"/>
                  <a:gd name="T37" fmla="*/ 28 h 78"/>
                  <a:gd name="T38" fmla="*/ 55 w 72"/>
                  <a:gd name="T39" fmla="*/ 27 h 78"/>
                  <a:gd name="T40" fmla="*/ 55 w 72"/>
                  <a:gd name="T41" fmla="*/ 21 h 78"/>
                  <a:gd name="T42" fmla="*/ 50 w 72"/>
                  <a:gd name="T43" fmla="*/ 10 h 78"/>
                  <a:gd name="T44" fmla="*/ 55 w 72"/>
                  <a:gd name="T45" fmla="*/ 4 h 78"/>
                  <a:gd name="T46" fmla="*/ 44 w 72"/>
                  <a:gd name="T47" fmla="*/ 4 h 78"/>
                  <a:gd name="T48" fmla="*/ 22 w 72"/>
                  <a:gd name="T49" fmla="*/ 55 h 78"/>
                  <a:gd name="T50" fmla="*/ 22 w 72"/>
                  <a:gd name="T51" fmla="*/ 60 h 78"/>
                  <a:gd name="T52" fmla="*/ 26 w 72"/>
                  <a:gd name="T53" fmla="*/ 71 h 78"/>
                  <a:gd name="T54" fmla="*/ 22 w 72"/>
                  <a:gd name="T55" fmla="*/ 76 h 78"/>
                  <a:gd name="T56" fmla="*/ 22 w 72"/>
                  <a:gd name="T57" fmla="*/ 72 h 78"/>
                  <a:gd name="T58" fmla="*/ 22 w 72"/>
                  <a:gd name="T59" fmla="*/ 66 h 78"/>
                  <a:gd name="T60" fmla="*/ 16 w 72"/>
                  <a:gd name="T61" fmla="*/ 61 h 78"/>
                  <a:gd name="T62" fmla="*/ 20 w 72"/>
                  <a:gd name="T63" fmla="*/ 29 h 78"/>
                  <a:gd name="T64" fmla="*/ 17 w 72"/>
                  <a:gd name="T65" fmla="*/ 37 h 78"/>
                  <a:gd name="T66" fmla="*/ 16 w 72"/>
                  <a:gd name="T67" fmla="*/ 43 h 78"/>
                  <a:gd name="T68" fmla="*/ 20 w 72"/>
                  <a:gd name="T69" fmla="*/ 49 h 78"/>
                  <a:gd name="T70" fmla="*/ 22 w 72"/>
                  <a:gd name="T71" fmla="*/ 54 h 78"/>
                  <a:gd name="T72" fmla="*/ 11 w 72"/>
                  <a:gd name="T73" fmla="*/ 12 h 78"/>
                  <a:gd name="T74" fmla="*/ 10 w 72"/>
                  <a:gd name="T75" fmla="*/ 20 h 78"/>
                  <a:gd name="T76" fmla="*/ 14 w 72"/>
                  <a:gd name="T77" fmla="*/ 26 h 78"/>
                  <a:gd name="T78" fmla="*/ 16 w 72"/>
                  <a:gd name="T79" fmla="*/ 31 h 78"/>
                  <a:gd name="T80" fmla="*/ 16 w 72"/>
                  <a:gd name="T81" fmla="*/ 11 h 78"/>
                  <a:gd name="T82" fmla="*/ 16 w 72"/>
                  <a:gd name="T83" fmla="*/ 78 h 78"/>
                  <a:gd name="T84" fmla="*/ 15 w 72"/>
                  <a:gd name="T85" fmla="*/ 55 h 78"/>
                  <a:gd name="T86" fmla="*/ 13 w 72"/>
                  <a:gd name="T87" fmla="*/ 50 h 78"/>
                  <a:gd name="T88" fmla="*/ 16 w 72"/>
                  <a:gd name="T89" fmla="*/ 37 h 78"/>
                  <a:gd name="T90" fmla="*/ 10 w 72"/>
                  <a:gd name="T91" fmla="*/ 56 h 78"/>
                  <a:gd name="T92" fmla="*/ 4 w 72"/>
                  <a:gd name="T93" fmla="*/ 14 h 78"/>
                  <a:gd name="T94" fmla="*/ 10 w 72"/>
                  <a:gd name="T95" fmla="*/ 38 h 78"/>
                  <a:gd name="T96" fmla="*/ 10 w 72"/>
                  <a:gd name="T97" fmla="*/ 27 h 78"/>
                  <a:gd name="T98" fmla="*/ 10 w 72"/>
                  <a:gd name="T99" fmla="*/ 2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72" h="78">
                    <a:moveTo>
                      <a:pt x="60" y="55"/>
                    </a:moveTo>
                    <a:cubicBezTo>
                      <a:pt x="64" y="53"/>
                      <a:pt x="68" y="50"/>
                      <a:pt x="72" y="48"/>
                    </a:cubicBezTo>
                    <a:cubicBezTo>
                      <a:pt x="60" y="2"/>
                      <a:pt x="60" y="2"/>
                      <a:pt x="60" y="2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2" y="26"/>
                      <a:pt x="62" y="26"/>
                      <a:pt x="62" y="26"/>
                    </a:cubicBezTo>
                    <a:cubicBezTo>
                      <a:pt x="60" y="26"/>
                      <a:pt x="60" y="26"/>
                      <a:pt x="60" y="26"/>
                    </a:cubicBezTo>
                    <a:cubicBezTo>
                      <a:pt x="60" y="32"/>
                      <a:pt x="60" y="32"/>
                      <a:pt x="60" y="32"/>
                    </a:cubicBezTo>
                    <a:cubicBezTo>
                      <a:pt x="63" y="31"/>
                      <a:pt x="63" y="31"/>
                      <a:pt x="63" y="31"/>
                    </a:cubicBezTo>
                    <a:cubicBezTo>
                      <a:pt x="64" y="37"/>
                      <a:pt x="64" y="37"/>
                      <a:pt x="64" y="37"/>
                    </a:cubicBezTo>
                    <a:cubicBezTo>
                      <a:pt x="60" y="39"/>
                      <a:pt x="60" y="39"/>
                      <a:pt x="60" y="39"/>
                    </a:cubicBezTo>
                    <a:cubicBezTo>
                      <a:pt x="60" y="44"/>
                      <a:pt x="60" y="44"/>
                      <a:pt x="60" y="44"/>
                    </a:cubicBezTo>
                    <a:cubicBezTo>
                      <a:pt x="66" y="43"/>
                      <a:pt x="66" y="43"/>
                      <a:pt x="66" y="43"/>
                    </a:cubicBezTo>
                    <a:cubicBezTo>
                      <a:pt x="67" y="49"/>
                      <a:pt x="67" y="49"/>
                      <a:pt x="67" y="49"/>
                    </a:cubicBezTo>
                    <a:cubicBezTo>
                      <a:pt x="60" y="51"/>
                      <a:pt x="60" y="51"/>
                      <a:pt x="60" y="51"/>
                    </a:cubicBezTo>
                    <a:cubicBezTo>
                      <a:pt x="60" y="50"/>
                      <a:pt x="60" y="50"/>
                      <a:pt x="60" y="50"/>
                    </a:cubicBezTo>
                    <a:lnTo>
                      <a:pt x="60" y="55"/>
                    </a:lnTo>
                    <a:close/>
                    <a:moveTo>
                      <a:pt x="55" y="53"/>
                    </a:moveTo>
                    <a:cubicBezTo>
                      <a:pt x="56" y="53"/>
                      <a:pt x="56" y="53"/>
                      <a:pt x="56" y="53"/>
                    </a:cubicBezTo>
                    <a:cubicBezTo>
                      <a:pt x="57" y="57"/>
                      <a:pt x="57" y="57"/>
                      <a:pt x="57" y="57"/>
                    </a:cubicBezTo>
                    <a:cubicBezTo>
                      <a:pt x="58" y="56"/>
                      <a:pt x="59" y="56"/>
                      <a:pt x="60" y="55"/>
                    </a:cubicBezTo>
                    <a:cubicBezTo>
                      <a:pt x="60" y="50"/>
                      <a:pt x="60" y="50"/>
                      <a:pt x="60" y="50"/>
                    </a:cubicBezTo>
                    <a:cubicBezTo>
                      <a:pt x="59" y="44"/>
                      <a:pt x="59" y="44"/>
                      <a:pt x="59" y="44"/>
                    </a:cubicBezTo>
                    <a:cubicBezTo>
                      <a:pt x="59" y="44"/>
                      <a:pt x="59" y="44"/>
                      <a:pt x="59" y="44"/>
                    </a:cubicBezTo>
                    <a:cubicBezTo>
                      <a:pt x="60" y="44"/>
                      <a:pt x="60" y="44"/>
                      <a:pt x="60" y="44"/>
                    </a:cubicBezTo>
                    <a:cubicBezTo>
                      <a:pt x="60" y="39"/>
                      <a:pt x="60" y="39"/>
                      <a:pt x="60" y="39"/>
                    </a:cubicBezTo>
                    <a:cubicBezTo>
                      <a:pt x="58" y="39"/>
                      <a:pt x="58" y="39"/>
                      <a:pt x="58" y="39"/>
                    </a:cubicBezTo>
                    <a:cubicBezTo>
                      <a:pt x="56" y="33"/>
                      <a:pt x="56" y="33"/>
                      <a:pt x="56" y="33"/>
                    </a:cubicBezTo>
                    <a:cubicBezTo>
                      <a:pt x="56" y="33"/>
                      <a:pt x="56" y="33"/>
                      <a:pt x="56" y="33"/>
                    </a:cubicBezTo>
                    <a:cubicBezTo>
                      <a:pt x="60" y="32"/>
                      <a:pt x="60" y="32"/>
                      <a:pt x="60" y="32"/>
                    </a:cubicBezTo>
                    <a:cubicBezTo>
                      <a:pt x="60" y="26"/>
                      <a:pt x="60" y="26"/>
                      <a:pt x="60" y="26"/>
                    </a:cubicBezTo>
                    <a:cubicBezTo>
                      <a:pt x="55" y="28"/>
                      <a:pt x="55" y="28"/>
                      <a:pt x="55" y="28"/>
                    </a:cubicBezTo>
                    <a:cubicBezTo>
                      <a:pt x="55" y="27"/>
                      <a:pt x="55" y="27"/>
                      <a:pt x="55" y="27"/>
                    </a:cubicBezTo>
                    <a:cubicBezTo>
                      <a:pt x="55" y="46"/>
                      <a:pt x="55" y="46"/>
                      <a:pt x="55" y="46"/>
                    </a:cubicBezTo>
                    <a:cubicBezTo>
                      <a:pt x="55" y="46"/>
                      <a:pt x="55" y="46"/>
                      <a:pt x="55" y="46"/>
                    </a:cubicBezTo>
                    <a:cubicBezTo>
                      <a:pt x="55" y="46"/>
                      <a:pt x="55" y="46"/>
                      <a:pt x="55" y="46"/>
                    </a:cubicBezTo>
                    <a:cubicBezTo>
                      <a:pt x="55" y="53"/>
                      <a:pt x="55" y="53"/>
                      <a:pt x="55" y="53"/>
                    </a:cubicBezTo>
                    <a:close/>
                    <a:moveTo>
                      <a:pt x="60" y="2"/>
                    </a:moveTo>
                    <a:cubicBezTo>
                      <a:pt x="60" y="0"/>
                      <a:pt x="60" y="0"/>
                      <a:pt x="60" y="0"/>
                    </a:cubicBezTo>
                    <a:cubicBezTo>
                      <a:pt x="55" y="1"/>
                      <a:pt x="55" y="1"/>
                      <a:pt x="55" y="1"/>
                    </a:cubicBezTo>
                    <a:cubicBezTo>
                      <a:pt x="56" y="3"/>
                      <a:pt x="56" y="3"/>
                      <a:pt x="56" y="3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55" y="9"/>
                      <a:pt x="55" y="9"/>
                      <a:pt x="55" y="9"/>
                    </a:cubicBezTo>
                    <a:cubicBezTo>
                      <a:pt x="57" y="8"/>
                      <a:pt x="57" y="8"/>
                      <a:pt x="57" y="8"/>
                    </a:cubicBezTo>
                    <a:cubicBezTo>
                      <a:pt x="59" y="15"/>
                      <a:pt x="59" y="15"/>
                      <a:pt x="59" y="15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21"/>
                      <a:pt x="55" y="21"/>
                      <a:pt x="55" y="21"/>
                    </a:cubicBezTo>
                    <a:cubicBezTo>
                      <a:pt x="60" y="20"/>
                      <a:pt x="60" y="20"/>
                      <a:pt x="60" y="20"/>
                    </a:cubicBezTo>
                    <a:cubicBezTo>
                      <a:pt x="60" y="21"/>
                      <a:pt x="60" y="21"/>
                      <a:pt x="60" y="21"/>
                    </a:cubicBezTo>
                    <a:lnTo>
                      <a:pt x="60" y="2"/>
                    </a:lnTo>
                    <a:close/>
                    <a:moveTo>
                      <a:pt x="22" y="76"/>
                    </a:moveTo>
                    <a:cubicBezTo>
                      <a:pt x="25" y="74"/>
                      <a:pt x="28" y="73"/>
                      <a:pt x="31" y="71"/>
                    </a:cubicBezTo>
                    <a:cubicBezTo>
                      <a:pt x="28" y="60"/>
                      <a:pt x="28" y="60"/>
                      <a:pt x="28" y="60"/>
                    </a:cubicBezTo>
                    <a:cubicBezTo>
                      <a:pt x="55" y="53"/>
                      <a:pt x="55" y="53"/>
                      <a:pt x="55" y="53"/>
                    </a:cubicBezTo>
                    <a:cubicBezTo>
                      <a:pt x="55" y="46"/>
                      <a:pt x="55" y="46"/>
                      <a:pt x="55" y="46"/>
                    </a:cubicBezTo>
                    <a:cubicBezTo>
                      <a:pt x="26" y="53"/>
                      <a:pt x="26" y="53"/>
                      <a:pt x="26" y="53"/>
                    </a:cubicBezTo>
                    <a:cubicBezTo>
                      <a:pt x="22" y="35"/>
                      <a:pt x="22" y="35"/>
                      <a:pt x="22" y="35"/>
                    </a:cubicBezTo>
                    <a:cubicBezTo>
                      <a:pt x="50" y="28"/>
                      <a:pt x="50" y="28"/>
                      <a:pt x="50" y="28"/>
                    </a:cubicBezTo>
                    <a:cubicBezTo>
                      <a:pt x="50" y="28"/>
                      <a:pt x="50" y="28"/>
                      <a:pt x="50" y="28"/>
                    </a:cubicBezTo>
                    <a:cubicBezTo>
                      <a:pt x="55" y="46"/>
                      <a:pt x="55" y="46"/>
                      <a:pt x="55" y="46"/>
                    </a:cubicBezTo>
                    <a:cubicBezTo>
                      <a:pt x="55" y="27"/>
                      <a:pt x="55" y="27"/>
                      <a:pt x="55" y="27"/>
                    </a:cubicBezTo>
                    <a:cubicBezTo>
                      <a:pt x="53" y="22"/>
                      <a:pt x="53" y="22"/>
                      <a:pt x="53" y="22"/>
                    </a:cubicBezTo>
                    <a:cubicBezTo>
                      <a:pt x="53" y="22"/>
                      <a:pt x="53" y="22"/>
                      <a:pt x="53" y="22"/>
                    </a:cubicBezTo>
                    <a:cubicBezTo>
                      <a:pt x="55" y="21"/>
                      <a:pt x="55" y="21"/>
                      <a:pt x="55" y="21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2" y="16"/>
                      <a:pt x="52" y="16"/>
                      <a:pt x="52" y="16"/>
                    </a:cubicBezTo>
                    <a:cubicBezTo>
                      <a:pt x="50" y="10"/>
                      <a:pt x="50" y="10"/>
                      <a:pt x="50" y="10"/>
                    </a:cubicBezTo>
                    <a:cubicBezTo>
                      <a:pt x="50" y="10"/>
                      <a:pt x="50" y="10"/>
                      <a:pt x="50" y="10"/>
                    </a:cubicBezTo>
                    <a:cubicBezTo>
                      <a:pt x="55" y="9"/>
                      <a:pt x="55" y="9"/>
                      <a:pt x="55" y="9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49" y="5"/>
                      <a:pt x="49" y="5"/>
                      <a:pt x="49" y="5"/>
                    </a:cubicBezTo>
                    <a:cubicBezTo>
                      <a:pt x="48" y="3"/>
                      <a:pt x="48" y="3"/>
                      <a:pt x="48" y="3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8" y="22"/>
                      <a:pt x="48" y="22"/>
                      <a:pt x="48" y="22"/>
                    </a:cubicBezTo>
                    <a:cubicBezTo>
                      <a:pt x="22" y="28"/>
                      <a:pt x="22" y="28"/>
                      <a:pt x="22" y="28"/>
                    </a:cubicBezTo>
                    <a:cubicBezTo>
                      <a:pt x="22" y="55"/>
                      <a:pt x="22" y="55"/>
                      <a:pt x="22" y="55"/>
                    </a:cubicBezTo>
                    <a:cubicBezTo>
                      <a:pt x="23" y="60"/>
                      <a:pt x="23" y="60"/>
                      <a:pt x="23" y="60"/>
                    </a:cubicBezTo>
                    <a:cubicBezTo>
                      <a:pt x="23" y="60"/>
                      <a:pt x="23" y="60"/>
                      <a:pt x="23" y="60"/>
                    </a:cubicBezTo>
                    <a:cubicBezTo>
                      <a:pt x="22" y="60"/>
                      <a:pt x="22" y="60"/>
                      <a:pt x="22" y="60"/>
                    </a:cubicBezTo>
                    <a:cubicBezTo>
                      <a:pt x="22" y="66"/>
                      <a:pt x="22" y="66"/>
                      <a:pt x="22" y="66"/>
                    </a:cubicBezTo>
                    <a:cubicBezTo>
                      <a:pt x="24" y="65"/>
                      <a:pt x="24" y="65"/>
                      <a:pt x="24" y="65"/>
                    </a:cubicBezTo>
                    <a:cubicBezTo>
                      <a:pt x="26" y="71"/>
                      <a:pt x="26" y="71"/>
                      <a:pt x="26" y="71"/>
                    </a:cubicBezTo>
                    <a:cubicBezTo>
                      <a:pt x="26" y="71"/>
                      <a:pt x="26" y="71"/>
                      <a:pt x="26" y="71"/>
                    </a:cubicBezTo>
                    <a:cubicBezTo>
                      <a:pt x="22" y="72"/>
                      <a:pt x="22" y="72"/>
                      <a:pt x="22" y="72"/>
                    </a:cubicBezTo>
                    <a:lnTo>
                      <a:pt x="22" y="76"/>
                    </a:lnTo>
                    <a:close/>
                    <a:moveTo>
                      <a:pt x="16" y="78"/>
                    </a:moveTo>
                    <a:cubicBezTo>
                      <a:pt x="18" y="77"/>
                      <a:pt x="20" y="76"/>
                      <a:pt x="22" y="76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19" y="73"/>
                      <a:pt x="19" y="73"/>
                      <a:pt x="19" y="73"/>
                    </a:cubicBezTo>
                    <a:cubicBezTo>
                      <a:pt x="17" y="67"/>
                      <a:pt x="17" y="67"/>
                      <a:pt x="17" y="67"/>
                    </a:cubicBezTo>
                    <a:cubicBezTo>
                      <a:pt x="22" y="66"/>
                      <a:pt x="22" y="66"/>
                      <a:pt x="22" y="66"/>
                    </a:cubicBezTo>
                    <a:cubicBezTo>
                      <a:pt x="22" y="60"/>
                      <a:pt x="22" y="60"/>
                      <a:pt x="22" y="60"/>
                    </a:cubicBezTo>
                    <a:cubicBezTo>
                      <a:pt x="16" y="62"/>
                      <a:pt x="16" y="62"/>
                      <a:pt x="16" y="62"/>
                    </a:cubicBezTo>
                    <a:cubicBezTo>
                      <a:pt x="16" y="61"/>
                      <a:pt x="16" y="61"/>
                      <a:pt x="16" y="61"/>
                    </a:cubicBezTo>
                    <a:cubicBezTo>
                      <a:pt x="16" y="78"/>
                      <a:pt x="16" y="78"/>
                      <a:pt x="16" y="78"/>
                    </a:cubicBezTo>
                    <a:close/>
                    <a:moveTo>
                      <a:pt x="22" y="28"/>
                    </a:moveTo>
                    <a:cubicBezTo>
                      <a:pt x="20" y="29"/>
                      <a:pt x="20" y="29"/>
                      <a:pt x="20" y="29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7" y="37"/>
                      <a:pt x="17" y="37"/>
                      <a:pt x="17" y="37"/>
                    </a:cubicBezTo>
                    <a:cubicBezTo>
                      <a:pt x="17" y="37"/>
                      <a:pt x="17" y="37"/>
                      <a:pt x="17" y="37"/>
                    </a:cubicBezTo>
                    <a:cubicBezTo>
                      <a:pt x="16" y="37"/>
                      <a:pt x="16" y="37"/>
                      <a:pt x="16" y="37"/>
                    </a:cubicBezTo>
                    <a:cubicBezTo>
                      <a:pt x="16" y="43"/>
                      <a:pt x="16" y="43"/>
                      <a:pt x="16" y="43"/>
                    </a:cubicBezTo>
                    <a:cubicBezTo>
                      <a:pt x="19" y="42"/>
                      <a:pt x="19" y="42"/>
                      <a:pt x="19" y="42"/>
                    </a:cubicBezTo>
                    <a:cubicBezTo>
                      <a:pt x="20" y="49"/>
                      <a:pt x="20" y="49"/>
                      <a:pt x="20" y="49"/>
                    </a:cubicBezTo>
                    <a:cubicBezTo>
                      <a:pt x="20" y="49"/>
                      <a:pt x="20" y="49"/>
                      <a:pt x="20" y="49"/>
                    </a:cubicBezTo>
                    <a:cubicBezTo>
                      <a:pt x="16" y="50"/>
                      <a:pt x="16" y="50"/>
                      <a:pt x="16" y="50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22" y="54"/>
                      <a:pt x="22" y="54"/>
                      <a:pt x="22" y="54"/>
                    </a:cubicBezTo>
                    <a:cubicBezTo>
                      <a:pt x="22" y="55"/>
                      <a:pt x="22" y="55"/>
                      <a:pt x="22" y="55"/>
                    </a:cubicBezTo>
                    <a:lnTo>
                      <a:pt x="22" y="28"/>
                    </a:lnTo>
                    <a:close/>
                    <a:moveTo>
                      <a:pt x="11" y="12"/>
                    </a:moveTo>
                    <a:cubicBezTo>
                      <a:pt x="12" y="14"/>
                      <a:pt x="12" y="14"/>
                      <a:pt x="12" y="14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0" y="27"/>
                      <a:pt x="10" y="27"/>
                      <a:pt x="10" y="27"/>
                    </a:cubicBezTo>
                    <a:cubicBezTo>
                      <a:pt x="10" y="32"/>
                      <a:pt x="10" y="32"/>
                      <a:pt x="10" y="32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11" y="12"/>
                      <a:pt x="11" y="12"/>
                      <a:pt x="11" y="12"/>
                    </a:cubicBezTo>
                    <a:close/>
                    <a:moveTo>
                      <a:pt x="10" y="56"/>
                    </a:moveTo>
                    <a:cubicBezTo>
                      <a:pt x="16" y="78"/>
                      <a:pt x="16" y="78"/>
                      <a:pt x="16" y="78"/>
                    </a:cubicBezTo>
                    <a:cubicBezTo>
                      <a:pt x="16" y="78"/>
                      <a:pt x="16" y="78"/>
                      <a:pt x="16" y="78"/>
                    </a:cubicBezTo>
                    <a:cubicBezTo>
                      <a:pt x="16" y="61"/>
                      <a:pt x="16" y="61"/>
                      <a:pt x="16" y="61"/>
                    </a:cubicBezTo>
                    <a:cubicBezTo>
                      <a:pt x="15" y="55"/>
                      <a:pt x="15" y="55"/>
                      <a:pt x="15" y="55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0"/>
                      <a:pt x="16" y="50"/>
                      <a:pt x="16" y="50"/>
                    </a:cubicBezTo>
                    <a:cubicBezTo>
                      <a:pt x="13" y="50"/>
                      <a:pt x="13" y="50"/>
                      <a:pt x="13" y="50"/>
                    </a:cubicBezTo>
                    <a:cubicBezTo>
                      <a:pt x="12" y="44"/>
                      <a:pt x="12" y="44"/>
                      <a:pt x="12" y="44"/>
                    </a:cubicBezTo>
                    <a:cubicBezTo>
                      <a:pt x="16" y="43"/>
                      <a:pt x="16" y="43"/>
                      <a:pt x="16" y="43"/>
                    </a:cubicBezTo>
                    <a:cubicBezTo>
                      <a:pt x="16" y="37"/>
                      <a:pt x="16" y="37"/>
                      <a:pt x="16" y="37"/>
                    </a:cubicBezTo>
                    <a:cubicBezTo>
                      <a:pt x="10" y="39"/>
                      <a:pt x="10" y="39"/>
                      <a:pt x="10" y="39"/>
                    </a:cubicBezTo>
                    <a:cubicBezTo>
                      <a:pt x="10" y="38"/>
                      <a:pt x="10" y="38"/>
                      <a:pt x="10" y="38"/>
                    </a:cubicBezTo>
                    <a:lnTo>
                      <a:pt x="10" y="56"/>
                    </a:lnTo>
                    <a:close/>
                    <a:moveTo>
                      <a:pt x="10" y="15"/>
                    </a:moveTo>
                    <a:cubicBezTo>
                      <a:pt x="5" y="16"/>
                      <a:pt x="5" y="16"/>
                      <a:pt x="5" y="16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10" y="56"/>
                      <a:pt x="10" y="56"/>
                      <a:pt x="10" y="56"/>
                    </a:cubicBezTo>
                    <a:cubicBezTo>
                      <a:pt x="10" y="38"/>
                      <a:pt x="10" y="38"/>
                      <a:pt x="10" y="38"/>
                    </a:cubicBezTo>
                    <a:cubicBezTo>
                      <a:pt x="9" y="33"/>
                      <a:pt x="9" y="33"/>
                      <a:pt x="9" y="33"/>
                    </a:cubicBezTo>
                    <a:cubicBezTo>
                      <a:pt x="10" y="32"/>
                      <a:pt x="10" y="32"/>
                      <a:pt x="10" y="32"/>
                    </a:cubicBezTo>
                    <a:cubicBezTo>
                      <a:pt x="10" y="27"/>
                      <a:pt x="10" y="27"/>
                      <a:pt x="10" y="27"/>
                    </a:cubicBezTo>
                    <a:cubicBezTo>
                      <a:pt x="8" y="27"/>
                      <a:pt x="8" y="27"/>
                      <a:pt x="8" y="27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10" y="20"/>
                      <a:pt x="10" y="20"/>
                      <a:pt x="10" y="20"/>
                    </a:cubicBezTo>
                    <a:lnTo>
                      <a:pt x="10" y="1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7" name="Freeform: Shape 37"/>
              <p:cNvSpPr/>
              <p:nvPr/>
            </p:nvSpPr>
            <p:spPr bwMode="auto">
              <a:xfrm>
                <a:off x="4397674" y="3767441"/>
                <a:ext cx="283070" cy="207095"/>
              </a:xfrm>
              <a:custGeom>
                <a:avLst/>
                <a:gdLst>
                  <a:gd name="T0" fmla="*/ 16 w 64"/>
                  <a:gd name="T1" fmla="*/ 46 h 47"/>
                  <a:gd name="T2" fmla="*/ 16 w 64"/>
                  <a:gd name="T3" fmla="*/ 16 h 47"/>
                  <a:gd name="T4" fmla="*/ 56 w 64"/>
                  <a:gd name="T5" fmla="*/ 16 h 47"/>
                  <a:gd name="T6" fmla="*/ 56 w 64"/>
                  <a:gd name="T7" fmla="*/ 45 h 47"/>
                  <a:gd name="T8" fmla="*/ 51 w 64"/>
                  <a:gd name="T9" fmla="*/ 44 h 47"/>
                  <a:gd name="T10" fmla="*/ 43 w 64"/>
                  <a:gd name="T11" fmla="*/ 47 h 47"/>
                  <a:gd name="T12" fmla="*/ 64 w 64"/>
                  <a:gd name="T13" fmla="*/ 46 h 47"/>
                  <a:gd name="T14" fmla="*/ 64 w 64"/>
                  <a:gd name="T15" fmla="*/ 16 h 47"/>
                  <a:gd name="T16" fmla="*/ 64 w 64"/>
                  <a:gd name="T17" fmla="*/ 0 h 47"/>
                  <a:gd name="T18" fmla="*/ 56 w 64"/>
                  <a:gd name="T19" fmla="*/ 0 h 47"/>
                  <a:gd name="T20" fmla="*/ 16 w 64"/>
                  <a:gd name="T21" fmla="*/ 0 h 47"/>
                  <a:gd name="T22" fmla="*/ 8 w 64"/>
                  <a:gd name="T23" fmla="*/ 0 h 47"/>
                  <a:gd name="T24" fmla="*/ 8 w 64"/>
                  <a:gd name="T25" fmla="*/ 16 h 47"/>
                  <a:gd name="T26" fmla="*/ 8 w 64"/>
                  <a:gd name="T27" fmla="*/ 45 h 47"/>
                  <a:gd name="T28" fmla="*/ 3 w 64"/>
                  <a:gd name="T29" fmla="*/ 44 h 47"/>
                  <a:gd name="T30" fmla="*/ 0 w 64"/>
                  <a:gd name="T31" fmla="*/ 44 h 47"/>
                  <a:gd name="T32" fmla="*/ 16 w 64"/>
                  <a:gd name="T33" fmla="*/ 46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4" h="47">
                    <a:moveTo>
                      <a:pt x="16" y="46"/>
                    </a:moveTo>
                    <a:cubicBezTo>
                      <a:pt x="16" y="16"/>
                      <a:pt x="16" y="16"/>
                      <a:pt x="16" y="16"/>
                    </a:cubicBezTo>
                    <a:cubicBezTo>
                      <a:pt x="56" y="16"/>
                      <a:pt x="56" y="16"/>
                      <a:pt x="56" y="16"/>
                    </a:cubicBezTo>
                    <a:cubicBezTo>
                      <a:pt x="56" y="45"/>
                      <a:pt x="56" y="45"/>
                      <a:pt x="56" y="45"/>
                    </a:cubicBezTo>
                    <a:cubicBezTo>
                      <a:pt x="54" y="44"/>
                      <a:pt x="53" y="44"/>
                      <a:pt x="51" y="44"/>
                    </a:cubicBezTo>
                    <a:cubicBezTo>
                      <a:pt x="48" y="44"/>
                      <a:pt x="45" y="45"/>
                      <a:pt x="43" y="47"/>
                    </a:cubicBezTo>
                    <a:cubicBezTo>
                      <a:pt x="50" y="47"/>
                      <a:pt x="57" y="47"/>
                      <a:pt x="64" y="46"/>
                    </a:cubicBezTo>
                    <a:cubicBezTo>
                      <a:pt x="64" y="16"/>
                      <a:pt x="64" y="16"/>
                      <a:pt x="64" y="16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45"/>
                      <a:pt x="8" y="45"/>
                      <a:pt x="8" y="45"/>
                    </a:cubicBezTo>
                    <a:cubicBezTo>
                      <a:pt x="6" y="44"/>
                      <a:pt x="5" y="44"/>
                      <a:pt x="3" y="44"/>
                    </a:cubicBezTo>
                    <a:cubicBezTo>
                      <a:pt x="2" y="44"/>
                      <a:pt x="1" y="44"/>
                      <a:pt x="0" y="44"/>
                    </a:cubicBezTo>
                    <a:cubicBezTo>
                      <a:pt x="5" y="45"/>
                      <a:pt x="10" y="46"/>
                      <a:pt x="16" y="4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8" name="Freeform: Shape 38"/>
              <p:cNvSpPr/>
              <p:nvPr/>
            </p:nvSpPr>
            <p:spPr bwMode="auto">
              <a:xfrm>
                <a:off x="5333889" y="1660957"/>
                <a:ext cx="273267" cy="159304"/>
              </a:xfrm>
              <a:custGeom>
                <a:avLst/>
                <a:gdLst>
                  <a:gd name="T0" fmla="*/ 35 w 62"/>
                  <a:gd name="T1" fmla="*/ 0 h 36"/>
                  <a:gd name="T2" fmla="*/ 35 w 62"/>
                  <a:gd name="T3" fmla="*/ 6 h 36"/>
                  <a:gd name="T4" fmla="*/ 0 w 62"/>
                  <a:gd name="T5" fmla="*/ 36 h 36"/>
                  <a:gd name="T6" fmla="*/ 35 w 62"/>
                  <a:gd name="T7" fmla="*/ 29 h 36"/>
                  <a:gd name="T8" fmla="*/ 35 w 62"/>
                  <a:gd name="T9" fmla="*/ 36 h 36"/>
                  <a:gd name="T10" fmla="*/ 62 w 62"/>
                  <a:gd name="T11" fmla="*/ 18 h 36"/>
                  <a:gd name="T12" fmla="*/ 35 w 62"/>
                  <a:gd name="T13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" h="36">
                    <a:moveTo>
                      <a:pt x="35" y="0"/>
                    </a:moveTo>
                    <a:cubicBezTo>
                      <a:pt x="35" y="6"/>
                      <a:pt x="35" y="6"/>
                      <a:pt x="35" y="6"/>
                    </a:cubicBezTo>
                    <a:cubicBezTo>
                      <a:pt x="4" y="6"/>
                      <a:pt x="0" y="36"/>
                      <a:pt x="0" y="36"/>
                    </a:cubicBezTo>
                    <a:cubicBezTo>
                      <a:pt x="0" y="36"/>
                      <a:pt x="10" y="29"/>
                      <a:pt x="35" y="29"/>
                    </a:cubicBezTo>
                    <a:cubicBezTo>
                      <a:pt x="35" y="36"/>
                      <a:pt x="35" y="36"/>
                      <a:pt x="35" y="36"/>
                    </a:cubicBezTo>
                    <a:cubicBezTo>
                      <a:pt x="62" y="18"/>
                      <a:pt x="62" y="18"/>
                      <a:pt x="62" y="18"/>
                    </a:cubicBezTo>
                    <a:lnTo>
                      <a:pt x="35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9" name="Freeform: Shape 39"/>
              <p:cNvSpPr/>
              <p:nvPr/>
            </p:nvSpPr>
            <p:spPr bwMode="auto">
              <a:xfrm>
                <a:off x="5306930" y="1801879"/>
                <a:ext cx="269591" cy="159304"/>
              </a:xfrm>
              <a:custGeom>
                <a:avLst/>
                <a:gdLst>
                  <a:gd name="T0" fmla="*/ 27 w 61"/>
                  <a:gd name="T1" fmla="*/ 36 h 36"/>
                  <a:gd name="T2" fmla="*/ 27 w 61"/>
                  <a:gd name="T3" fmla="*/ 30 h 36"/>
                  <a:gd name="T4" fmla="*/ 61 w 61"/>
                  <a:gd name="T5" fmla="*/ 0 h 36"/>
                  <a:gd name="T6" fmla="*/ 27 w 61"/>
                  <a:gd name="T7" fmla="*/ 7 h 36"/>
                  <a:gd name="T8" fmla="*/ 27 w 61"/>
                  <a:gd name="T9" fmla="*/ 1 h 36"/>
                  <a:gd name="T10" fmla="*/ 0 w 61"/>
                  <a:gd name="T11" fmla="*/ 19 h 36"/>
                  <a:gd name="T12" fmla="*/ 27 w 61"/>
                  <a:gd name="T13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1" h="36">
                    <a:moveTo>
                      <a:pt x="27" y="36"/>
                    </a:moveTo>
                    <a:cubicBezTo>
                      <a:pt x="27" y="30"/>
                      <a:pt x="27" y="30"/>
                      <a:pt x="27" y="30"/>
                    </a:cubicBezTo>
                    <a:cubicBezTo>
                      <a:pt x="58" y="30"/>
                      <a:pt x="61" y="0"/>
                      <a:pt x="61" y="0"/>
                    </a:cubicBezTo>
                    <a:cubicBezTo>
                      <a:pt x="61" y="0"/>
                      <a:pt x="52" y="7"/>
                      <a:pt x="27" y="7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0" y="19"/>
                      <a:pt x="0" y="19"/>
                      <a:pt x="0" y="19"/>
                    </a:cubicBezTo>
                    <a:lnTo>
                      <a:pt x="27" y="3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0" name="Freeform: Shape 40"/>
              <p:cNvSpPr/>
              <p:nvPr/>
            </p:nvSpPr>
            <p:spPr bwMode="auto">
              <a:xfrm>
                <a:off x="5885324" y="2977050"/>
                <a:ext cx="4902" cy="8578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1 w 1"/>
                  <a:gd name="T5" fmla="*/ 0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1" y="2"/>
                      <a:pt x="1" y="2"/>
                    </a:cubicBezTo>
                    <a:cubicBezTo>
                      <a:pt x="1" y="2"/>
                      <a:pt x="1" y="1"/>
                      <a:pt x="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1" name="Freeform: Shape 41"/>
              <p:cNvSpPr/>
              <p:nvPr/>
            </p:nvSpPr>
            <p:spPr bwMode="auto">
              <a:xfrm>
                <a:off x="5885324" y="2880242"/>
                <a:ext cx="26959" cy="79652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2 w 6"/>
                  <a:gd name="T5" fmla="*/ 18 h 18"/>
                  <a:gd name="T6" fmla="*/ 6 w 6"/>
                  <a:gd name="T7" fmla="*/ 1 h 18"/>
                  <a:gd name="T8" fmla="*/ 6 w 6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cubicBezTo>
                      <a:pt x="3" y="5"/>
                      <a:pt x="1" y="11"/>
                      <a:pt x="0" y="18"/>
                    </a:cubicBezTo>
                    <a:cubicBezTo>
                      <a:pt x="2" y="18"/>
                      <a:pt x="2" y="18"/>
                      <a:pt x="2" y="18"/>
                    </a:cubicBezTo>
                    <a:cubicBezTo>
                      <a:pt x="4" y="12"/>
                      <a:pt x="5" y="7"/>
                      <a:pt x="6" y="1"/>
                    </a:cubicBezTo>
                    <a:cubicBezTo>
                      <a:pt x="6" y="1"/>
                      <a:pt x="6" y="0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2" name="Freeform: Shape 42"/>
              <p:cNvSpPr/>
              <p:nvPr/>
            </p:nvSpPr>
            <p:spPr bwMode="auto">
              <a:xfrm>
                <a:off x="5841210" y="2848382"/>
                <a:ext cx="53918" cy="111513"/>
              </a:xfrm>
              <a:custGeom>
                <a:avLst/>
                <a:gdLst>
                  <a:gd name="T0" fmla="*/ 0 w 12"/>
                  <a:gd name="T1" fmla="*/ 0 h 25"/>
                  <a:gd name="T2" fmla="*/ 0 w 12"/>
                  <a:gd name="T3" fmla="*/ 25 h 25"/>
                  <a:gd name="T4" fmla="*/ 6 w 12"/>
                  <a:gd name="T5" fmla="*/ 25 h 25"/>
                  <a:gd name="T6" fmla="*/ 12 w 12"/>
                  <a:gd name="T7" fmla="*/ 4 h 25"/>
                  <a:gd name="T8" fmla="*/ 0 w 12"/>
                  <a:gd name="T9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25">
                    <a:moveTo>
                      <a:pt x="0" y="0"/>
                    </a:moveTo>
                    <a:cubicBezTo>
                      <a:pt x="0" y="25"/>
                      <a:pt x="0" y="25"/>
                      <a:pt x="0" y="25"/>
                    </a:cubicBezTo>
                    <a:cubicBezTo>
                      <a:pt x="6" y="25"/>
                      <a:pt x="6" y="25"/>
                      <a:pt x="6" y="25"/>
                    </a:cubicBezTo>
                    <a:cubicBezTo>
                      <a:pt x="6" y="17"/>
                      <a:pt x="9" y="10"/>
                      <a:pt x="12" y="4"/>
                    </a:cubicBezTo>
                    <a:cubicBezTo>
                      <a:pt x="9" y="2"/>
                      <a:pt x="4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3" name="Freeform: Shape 43"/>
              <p:cNvSpPr/>
              <p:nvPr/>
            </p:nvSpPr>
            <p:spPr bwMode="auto">
              <a:xfrm>
                <a:off x="5766459" y="2977050"/>
                <a:ext cx="52693" cy="110287"/>
              </a:xfrm>
              <a:custGeom>
                <a:avLst/>
                <a:gdLst>
                  <a:gd name="T0" fmla="*/ 12 w 12"/>
                  <a:gd name="T1" fmla="*/ 25 h 25"/>
                  <a:gd name="T2" fmla="*/ 12 w 12"/>
                  <a:gd name="T3" fmla="*/ 0 h 25"/>
                  <a:gd name="T4" fmla="*/ 6 w 12"/>
                  <a:gd name="T5" fmla="*/ 0 h 25"/>
                  <a:gd name="T6" fmla="*/ 0 w 12"/>
                  <a:gd name="T7" fmla="*/ 21 h 25"/>
                  <a:gd name="T8" fmla="*/ 12 w 12"/>
                  <a:gd name="T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25">
                    <a:moveTo>
                      <a:pt x="12" y="25"/>
                    </a:moveTo>
                    <a:cubicBezTo>
                      <a:pt x="12" y="0"/>
                      <a:pt x="12" y="0"/>
                      <a:pt x="12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9"/>
                      <a:pt x="3" y="16"/>
                      <a:pt x="0" y="21"/>
                    </a:cubicBezTo>
                    <a:cubicBezTo>
                      <a:pt x="3" y="23"/>
                      <a:pt x="8" y="25"/>
                      <a:pt x="12" y="2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4" name="Freeform: Shape 44"/>
              <p:cNvSpPr/>
              <p:nvPr/>
            </p:nvSpPr>
            <p:spPr bwMode="auto">
              <a:xfrm>
                <a:off x="5766459" y="2848382"/>
                <a:ext cx="52693" cy="111513"/>
              </a:xfrm>
              <a:custGeom>
                <a:avLst/>
                <a:gdLst>
                  <a:gd name="T0" fmla="*/ 6 w 12"/>
                  <a:gd name="T1" fmla="*/ 25 h 25"/>
                  <a:gd name="T2" fmla="*/ 12 w 12"/>
                  <a:gd name="T3" fmla="*/ 25 h 25"/>
                  <a:gd name="T4" fmla="*/ 12 w 12"/>
                  <a:gd name="T5" fmla="*/ 0 h 25"/>
                  <a:gd name="T6" fmla="*/ 0 w 12"/>
                  <a:gd name="T7" fmla="*/ 5 h 25"/>
                  <a:gd name="T8" fmla="*/ 6 w 12"/>
                  <a:gd name="T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25">
                    <a:moveTo>
                      <a:pt x="6" y="25"/>
                    </a:move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8" y="1"/>
                      <a:pt x="3" y="2"/>
                      <a:pt x="0" y="5"/>
                    </a:cubicBezTo>
                    <a:cubicBezTo>
                      <a:pt x="3" y="10"/>
                      <a:pt x="6" y="17"/>
                      <a:pt x="6" y="2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5" name="Freeform: Shape 45"/>
              <p:cNvSpPr/>
              <p:nvPr/>
            </p:nvSpPr>
            <p:spPr bwMode="auto">
              <a:xfrm>
                <a:off x="5713767" y="2977050"/>
                <a:ext cx="61271" cy="79652"/>
              </a:xfrm>
              <a:custGeom>
                <a:avLst/>
                <a:gdLst>
                  <a:gd name="T0" fmla="*/ 8 w 14"/>
                  <a:gd name="T1" fmla="*/ 18 h 18"/>
                  <a:gd name="T2" fmla="*/ 14 w 14"/>
                  <a:gd name="T3" fmla="*/ 0 h 18"/>
                  <a:gd name="T4" fmla="*/ 0 w 14"/>
                  <a:gd name="T5" fmla="*/ 0 h 18"/>
                  <a:gd name="T6" fmla="*/ 8 w 14"/>
                  <a:gd name="T7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18">
                    <a:moveTo>
                      <a:pt x="8" y="18"/>
                    </a:moveTo>
                    <a:cubicBezTo>
                      <a:pt x="11" y="14"/>
                      <a:pt x="13" y="7"/>
                      <a:pt x="14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3" y="13"/>
                      <a:pt x="8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6" name="Freeform: Shape 46"/>
              <p:cNvSpPr/>
              <p:nvPr/>
            </p:nvSpPr>
            <p:spPr bwMode="auto">
              <a:xfrm>
                <a:off x="5713767" y="2880242"/>
                <a:ext cx="61271" cy="79652"/>
              </a:xfrm>
              <a:custGeom>
                <a:avLst/>
                <a:gdLst>
                  <a:gd name="T0" fmla="*/ 8 w 14"/>
                  <a:gd name="T1" fmla="*/ 0 h 18"/>
                  <a:gd name="T2" fmla="*/ 0 w 14"/>
                  <a:gd name="T3" fmla="*/ 18 h 18"/>
                  <a:gd name="T4" fmla="*/ 14 w 14"/>
                  <a:gd name="T5" fmla="*/ 18 h 18"/>
                  <a:gd name="T6" fmla="*/ 8 w 14"/>
                  <a:gd name="T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18">
                    <a:moveTo>
                      <a:pt x="8" y="0"/>
                    </a:moveTo>
                    <a:cubicBezTo>
                      <a:pt x="3" y="5"/>
                      <a:pt x="0" y="11"/>
                      <a:pt x="0" y="18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3" y="11"/>
                      <a:pt x="11" y="5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7" name="Freeform: Shape 47"/>
              <p:cNvSpPr/>
              <p:nvPr/>
            </p:nvSpPr>
            <p:spPr bwMode="auto">
              <a:xfrm>
                <a:off x="5841210" y="2977050"/>
                <a:ext cx="35537" cy="110287"/>
              </a:xfrm>
              <a:custGeom>
                <a:avLst/>
                <a:gdLst>
                  <a:gd name="T0" fmla="*/ 0 w 8"/>
                  <a:gd name="T1" fmla="*/ 25 h 25"/>
                  <a:gd name="T2" fmla="*/ 3 w 8"/>
                  <a:gd name="T3" fmla="*/ 25 h 25"/>
                  <a:gd name="T4" fmla="*/ 8 w 8"/>
                  <a:gd name="T5" fmla="*/ 11 h 25"/>
                  <a:gd name="T6" fmla="*/ 6 w 8"/>
                  <a:gd name="T7" fmla="*/ 0 h 25"/>
                  <a:gd name="T8" fmla="*/ 0 w 8"/>
                  <a:gd name="T9" fmla="*/ 0 h 25"/>
                  <a:gd name="T10" fmla="*/ 0 w 8"/>
                  <a:gd name="T11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25">
                    <a:moveTo>
                      <a:pt x="0" y="25"/>
                    </a:moveTo>
                    <a:cubicBezTo>
                      <a:pt x="1" y="25"/>
                      <a:pt x="2" y="25"/>
                      <a:pt x="3" y="25"/>
                    </a:cubicBezTo>
                    <a:cubicBezTo>
                      <a:pt x="5" y="20"/>
                      <a:pt x="6" y="16"/>
                      <a:pt x="8" y="11"/>
                    </a:cubicBezTo>
                    <a:cubicBezTo>
                      <a:pt x="7" y="8"/>
                      <a:pt x="6" y="4"/>
                      <a:pt x="6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2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8" name="Oval 48"/>
              <p:cNvSpPr/>
              <p:nvPr/>
            </p:nvSpPr>
            <p:spPr bwMode="auto">
              <a:xfrm>
                <a:off x="4746916" y="3312813"/>
                <a:ext cx="61271" cy="61271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9" name="Freeform: Shape 49"/>
              <p:cNvSpPr/>
              <p:nvPr/>
            </p:nvSpPr>
            <p:spPr bwMode="auto">
              <a:xfrm>
                <a:off x="4507961" y="3494174"/>
                <a:ext cx="132345" cy="132345"/>
              </a:xfrm>
              <a:custGeom>
                <a:avLst/>
                <a:gdLst>
                  <a:gd name="T0" fmla="*/ 15 w 30"/>
                  <a:gd name="T1" fmla="*/ 30 h 30"/>
                  <a:gd name="T2" fmla="*/ 30 w 30"/>
                  <a:gd name="T3" fmla="*/ 15 h 30"/>
                  <a:gd name="T4" fmla="*/ 15 w 30"/>
                  <a:gd name="T5" fmla="*/ 0 h 30"/>
                  <a:gd name="T6" fmla="*/ 15 w 30"/>
                  <a:gd name="T7" fmla="*/ 7 h 30"/>
                  <a:gd name="T8" fmla="*/ 23 w 30"/>
                  <a:gd name="T9" fmla="*/ 15 h 30"/>
                  <a:gd name="T10" fmla="*/ 15 w 30"/>
                  <a:gd name="T11" fmla="*/ 23 h 30"/>
                  <a:gd name="T12" fmla="*/ 15 w 30"/>
                  <a:gd name="T13" fmla="*/ 30 h 30"/>
                  <a:gd name="T14" fmla="*/ 15 w 30"/>
                  <a:gd name="T15" fmla="*/ 0 h 30"/>
                  <a:gd name="T16" fmla="*/ 0 w 30"/>
                  <a:gd name="T17" fmla="*/ 15 h 30"/>
                  <a:gd name="T18" fmla="*/ 15 w 30"/>
                  <a:gd name="T19" fmla="*/ 30 h 30"/>
                  <a:gd name="T20" fmla="*/ 15 w 30"/>
                  <a:gd name="T21" fmla="*/ 30 h 30"/>
                  <a:gd name="T22" fmla="*/ 15 w 30"/>
                  <a:gd name="T23" fmla="*/ 23 h 30"/>
                  <a:gd name="T24" fmla="*/ 15 w 30"/>
                  <a:gd name="T25" fmla="*/ 23 h 30"/>
                  <a:gd name="T26" fmla="*/ 15 w 30"/>
                  <a:gd name="T27" fmla="*/ 23 h 30"/>
                  <a:gd name="T28" fmla="*/ 7 w 30"/>
                  <a:gd name="T29" fmla="*/ 15 h 30"/>
                  <a:gd name="T30" fmla="*/ 15 w 30"/>
                  <a:gd name="T31" fmla="*/ 7 h 30"/>
                  <a:gd name="T32" fmla="*/ 15 w 30"/>
                  <a:gd name="T33" fmla="*/ 7 h 30"/>
                  <a:gd name="T34" fmla="*/ 15 w 30"/>
                  <a:gd name="T3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cubicBezTo>
                      <a:pt x="23" y="30"/>
                      <a:pt x="30" y="23"/>
                      <a:pt x="30" y="15"/>
                    </a:cubicBezTo>
                    <a:cubicBezTo>
                      <a:pt x="30" y="7"/>
                      <a:pt x="23" y="0"/>
                      <a:pt x="15" y="0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9" y="7"/>
                      <a:pt x="23" y="10"/>
                      <a:pt x="23" y="15"/>
                    </a:cubicBezTo>
                    <a:cubicBezTo>
                      <a:pt x="23" y="20"/>
                      <a:pt x="19" y="23"/>
                      <a:pt x="15" y="23"/>
                    </a:cubicBezTo>
                    <a:lnTo>
                      <a:pt x="15" y="30"/>
                    </a:lnTo>
                    <a:close/>
                    <a:moveTo>
                      <a:pt x="15" y="0"/>
                    </a:moveTo>
                    <a:cubicBezTo>
                      <a:pt x="7" y="0"/>
                      <a:pt x="0" y="7"/>
                      <a:pt x="0" y="15"/>
                    </a:cubicBezTo>
                    <a:cubicBezTo>
                      <a:pt x="0" y="23"/>
                      <a:pt x="7" y="30"/>
                      <a:pt x="15" y="30"/>
                    </a:cubicBezTo>
                    <a:cubicBezTo>
                      <a:pt x="15" y="30"/>
                      <a:pt x="15" y="30"/>
                      <a:pt x="15" y="30"/>
                    </a:cubicBezTo>
                    <a:cubicBezTo>
                      <a:pt x="15" y="23"/>
                      <a:pt x="15" y="23"/>
                      <a:pt x="15" y="23"/>
                    </a:cubicBezTo>
                    <a:cubicBezTo>
                      <a:pt x="15" y="23"/>
                      <a:pt x="15" y="23"/>
                      <a:pt x="15" y="23"/>
                    </a:cubicBezTo>
                    <a:cubicBezTo>
                      <a:pt x="15" y="23"/>
                      <a:pt x="15" y="23"/>
                      <a:pt x="15" y="23"/>
                    </a:cubicBezTo>
                    <a:cubicBezTo>
                      <a:pt x="10" y="23"/>
                      <a:pt x="7" y="20"/>
                      <a:pt x="7" y="15"/>
                    </a:cubicBezTo>
                    <a:cubicBezTo>
                      <a:pt x="7" y="10"/>
                      <a:pt x="10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0"/>
                      <a:pt x="15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0" name="Freeform: Shape 50"/>
              <p:cNvSpPr/>
              <p:nvPr/>
            </p:nvSpPr>
            <p:spPr bwMode="auto">
              <a:xfrm>
                <a:off x="4494481" y="3462313"/>
                <a:ext cx="159304" cy="57594"/>
              </a:xfrm>
              <a:custGeom>
                <a:avLst/>
                <a:gdLst>
                  <a:gd name="T0" fmla="*/ 3 w 36"/>
                  <a:gd name="T1" fmla="*/ 13 h 13"/>
                  <a:gd name="T2" fmla="*/ 5 w 36"/>
                  <a:gd name="T3" fmla="*/ 12 h 13"/>
                  <a:gd name="T4" fmla="*/ 18 w 36"/>
                  <a:gd name="T5" fmla="*/ 4 h 13"/>
                  <a:gd name="T6" fmla="*/ 31 w 36"/>
                  <a:gd name="T7" fmla="*/ 12 h 13"/>
                  <a:gd name="T8" fmla="*/ 35 w 36"/>
                  <a:gd name="T9" fmla="*/ 12 h 13"/>
                  <a:gd name="T10" fmla="*/ 35 w 36"/>
                  <a:gd name="T11" fmla="*/ 9 h 13"/>
                  <a:gd name="T12" fmla="*/ 18 w 36"/>
                  <a:gd name="T13" fmla="*/ 0 h 13"/>
                  <a:gd name="T14" fmla="*/ 1 w 36"/>
                  <a:gd name="T15" fmla="*/ 9 h 13"/>
                  <a:gd name="T16" fmla="*/ 1 w 36"/>
                  <a:gd name="T17" fmla="*/ 12 h 13"/>
                  <a:gd name="T18" fmla="*/ 3 w 36"/>
                  <a:gd name="T1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6" h="13">
                    <a:moveTo>
                      <a:pt x="3" y="13"/>
                    </a:moveTo>
                    <a:cubicBezTo>
                      <a:pt x="3" y="13"/>
                      <a:pt x="4" y="12"/>
                      <a:pt x="5" y="12"/>
                    </a:cubicBezTo>
                    <a:cubicBezTo>
                      <a:pt x="8" y="7"/>
                      <a:pt x="13" y="4"/>
                      <a:pt x="18" y="4"/>
                    </a:cubicBezTo>
                    <a:cubicBezTo>
                      <a:pt x="23" y="4"/>
                      <a:pt x="28" y="7"/>
                      <a:pt x="31" y="12"/>
                    </a:cubicBezTo>
                    <a:cubicBezTo>
                      <a:pt x="32" y="13"/>
                      <a:pt x="34" y="13"/>
                      <a:pt x="35" y="12"/>
                    </a:cubicBezTo>
                    <a:cubicBezTo>
                      <a:pt x="36" y="11"/>
                      <a:pt x="36" y="10"/>
                      <a:pt x="35" y="9"/>
                    </a:cubicBezTo>
                    <a:cubicBezTo>
                      <a:pt x="31" y="3"/>
                      <a:pt x="25" y="0"/>
                      <a:pt x="18" y="0"/>
                    </a:cubicBezTo>
                    <a:cubicBezTo>
                      <a:pt x="11" y="0"/>
                      <a:pt x="5" y="3"/>
                      <a:pt x="1" y="9"/>
                    </a:cubicBezTo>
                    <a:cubicBezTo>
                      <a:pt x="0" y="10"/>
                      <a:pt x="0" y="11"/>
                      <a:pt x="1" y="12"/>
                    </a:cubicBezTo>
                    <a:cubicBezTo>
                      <a:pt x="2" y="12"/>
                      <a:pt x="2" y="13"/>
                      <a:pt x="3" y="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1" name="Freeform: Shape 51"/>
              <p:cNvSpPr/>
              <p:nvPr/>
            </p:nvSpPr>
            <p:spPr bwMode="auto">
              <a:xfrm>
                <a:off x="4750592" y="3494174"/>
                <a:ext cx="132345" cy="132345"/>
              </a:xfrm>
              <a:custGeom>
                <a:avLst/>
                <a:gdLst>
                  <a:gd name="T0" fmla="*/ 15 w 30"/>
                  <a:gd name="T1" fmla="*/ 0 h 30"/>
                  <a:gd name="T2" fmla="*/ 15 w 30"/>
                  <a:gd name="T3" fmla="*/ 0 h 30"/>
                  <a:gd name="T4" fmla="*/ 15 w 30"/>
                  <a:gd name="T5" fmla="*/ 7 h 30"/>
                  <a:gd name="T6" fmla="*/ 15 w 30"/>
                  <a:gd name="T7" fmla="*/ 7 h 30"/>
                  <a:gd name="T8" fmla="*/ 23 w 30"/>
                  <a:gd name="T9" fmla="*/ 15 h 30"/>
                  <a:gd name="T10" fmla="*/ 15 w 30"/>
                  <a:gd name="T11" fmla="*/ 23 h 30"/>
                  <a:gd name="T12" fmla="*/ 15 w 30"/>
                  <a:gd name="T13" fmla="*/ 23 h 30"/>
                  <a:gd name="T14" fmla="*/ 15 w 30"/>
                  <a:gd name="T15" fmla="*/ 23 h 30"/>
                  <a:gd name="T16" fmla="*/ 15 w 30"/>
                  <a:gd name="T17" fmla="*/ 30 h 30"/>
                  <a:gd name="T18" fmla="*/ 15 w 30"/>
                  <a:gd name="T19" fmla="*/ 30 h 30"/>
                  <a:gd name="T20" fmla="*/ 30 w 30"/>
                  <a:gd name="T21" fmla="*/ 15 h 30"/>
                  <a:gd name="T22" fmla="*/ 15 w 30"/>
                  <a:gd name="T23" fmla="*/ 0 h 30"/>
                  <a:gd name="T24" fmla="*/ 15 w 30"/>
                  <a:gd name="T25" fmla="*/ 0 h 30"/>
                  <a:gd name="T26" fmla="*/ 0 w 30"/>
                  <a:gd name="T27" fmla="*/ 15 h 30"/>
                  <a:gd name="T28" fmla="*/ 15 w 30"/>
                  <a:gd name="T29" fmla="*/ 30 h 30"/>
                  <a:gd name="T30" fmla="*/ 15 w 30"/>
                  <a:gd name="T31" fmla="*/ 23 h 30"/>
                  <a:gd name="T32" fmla="*/ 7 w 30"/>
                  <a:gd name="T33" fmla="*/ 15 h 30"/>
                  <a:gd name="T34" fmla="*/ 15 w 30"/>
                  <a:gd name="T35" fmla="*/ 7 h 30"/>
                  <a:gd name="T36" fmla="*/ 15 w 30"/>
                  <a:gd name="T3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cubicBezTo>
                      <a:pt x="15" y="0"/>
                      <a:pt x="15" y="0"/>
                      <a:pt x="15" y="0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9" y="7"/>
                      <a:pt x="23" y="10"/>
                      <a:pt x="23" y="15"/>
                    </a:cubicBezTo>
                    <a:cubicBezTo>
                      <a:pt x="23" y="20"/>
                      <a:pt x="19" y="23"/>
                      <a:pt x="15" y="23"/>
                    </a:cubicBezTo>
                    <a:cubicBezTo>
                      <a:pt x="15" y="23"/>
                      <a:pt x="15" y="23"/>
                      <a:pt x="15" y="23"/>
                    </a:cubicBezTo>
                    <a:cubicBezTo>
                      <a:pt x="15" y="23"/>
                      <a:pt x="15" y="23"/>
                      <a:pt x="15" y="23"/>
                    </a:cubicBezTo>
                    <a:cubicBezTo>
                      <a:pt x="15" y="30"/>
                      <a:pt x="15" y="30"/>
                      <a:pt x="15" y="30"/>
                    </a:cubicBezTo>
                    <a:cubicBezTo>
                      <a:pt x="15" y="30"/>
                      <a:pt x="15" y="30"/>
                      <a:pt x="15" y="30"/>
                    </a:cubicBezTo>
                    <a:cubicBezTo>
                      <a:pt x="23" y="30"/>
                      <a:pt x="30" y="23"/>
                      <a:pt x="30" y="15"/>
                    </a:cubicBezTo>
                    <a:cubicBezTo>
                      <a:pt x="30" y="7"/>
                      <a:pt x="23" y="0"/>
                      <a:pt x="15" y="0"/>
                    </a:cubicBezTo>
                    <a:close/>
                    <a:moveTo>
                      <a:pt x="15" y="0"/>
                    </a:moveTo>
                    <a:cubicBezTo>
                      <a:pt x="6" y="0"/>
                      <a:pt x="0" y="7"/>
                      <a:pt x="0" y="15"/>
                    </a:cubicBezTo>
                    <a:cubicBezTo>
                      <a:pt x="0" y="23"/>
                      <a:pt x="6" y="30"/>
                      <a:pt x="15" y="30"/>
                    </a:cubicBezTo>
                    <a:cubicBezTo>
                      <a:pt x="15" y="23"/>
                      <a:pt x="15" y="23"/>
                      <a:pt x="15" y="23"/>
                    </a:cubicBezTo>
                    <a:cubicBezTo>
                      <a:pt x="10" y="23"/>
                      <a:pt x="7" y="20"/>
                      <a:pt x="7" y="15"/>
                    </a:cubicBezTo>
                    <a:cubicBezTo>
                      <a:pt x="7" y="10"/>
                      <a:pt x="10" y="7"/>
                      <a:pt x="15" y="7"/>
                    </a:cubicBez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2" name="Freeform: Shape 52"/>
              <p:cNvSpPr/>
              <p:nvPr/>
            </p:nvSpPr>
            <p:spPr bwMode="auto">
              <a:xfrm>
                <a:off x="4737113" y="3462313"/>
                <a:ext cx="159304" cy="57594"/>
              </a:xfrm>
              <a:custGeom>
                <a:avLst/>
                <a:gdLst>
                  <a:gd name="T0" fmla="*/ 18 w 36"/>
                  <a:gd name="T1" fmla="*/ 0 h 13"/>
                  <a:gd name="T2" fmla="*/ 1 w 36"/>
                  <a:gd name="T3" fmla="*/ 9 h 13"/>
                  <a:gd name="T4" fmla="*/ 1 w 36"/>
                  <a:gd name="T5" fmla="*/ 12 h 13"/>
                  <a:gd name="T6" fmla="*/ 3 w 36"/>
                  <a:gd name="T7" fmla="*/ 13 h 13"/>
                  <a:gd name="T8" fmla="*/ 4 w 36"/>
                  <a:gd name="T9" fmla="*/ 12 h 13"/>
                  <a:gd name="T10" fmla="*/ 18 w 36"/>
                  <a:gd name="T11" fmla="*/ 4 h 13"/>
                  <a:gd name="T12" fmla="*/ 31 w 36"/>
                  <a:gd name="T13" fmla="*/ 12 h 13"/>
                  <a:gd name="T14" fmla="*/ 35 w 36"/>
                  <a:gd name="T15" fmla="*/ 12 h 13"/>
                  <a:gd name="T16" fmla="*/ 35 w 36"/>
                  <a:gd name="T17" fmla="*/ 9 h 13"/>
                  <a:gd name="T18" fmla="*/ 18 w 36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6" h="13">
                    <a:moveTo>
                      <a:pt x="18" y="0"/>
                    </a:moveTo>
                    <a:cubicBezTo>
                      <a:pt x="11" y="0"/>
                      <a:pt x="4" y="3"/>
                      <a:pt x="1" y="9"/>
                    </a:cubicBezTo>
                    <a:cubicBezTo>
                      <a:pt x="0" y="10"/>
                      <a:pt x="0" y="11"/>
                      <a:pt x="1" y="12"/>
                    </a:cubicBezTo>
                    <a:cubicBezTo>
                      <a:pt x="2" y="12"/>
                      <a:pt x="2" y="13"/>
                      <a:pt x="3" y="13"/>
                    </a:cubicBezTo>
                    <a:cubicBezTo>
                      <a:pt x="3" y="13"/>
                      <a:pt x="4" y="12"/>
                      <a:pt x="4" y="12"/>
                    </a:cubicBezTo>
                    <a:cubicBezTo>
                      <a:pt x="7" y="7"/>
                      <a:pt x="12" y="4"/>
                      <a:pt x="18" y="4"/>
                    </a:cubicBezTo>
                    <a:cubicBezTo>
                      <a:pt x="23" y="4"/>
                      <a:pt x="28" y="7"/>
                      <a:pt x="31" y="12"/>
                    </a:cubicBezTo>
                    <a:cubicBezTo>
                      <a:pt x="32" y="13"/>
                      <a:pt x="33" y="13"/>
                      <a:pt x="35" y="12"/>
                    </a:cubicBezTo>
                    <a:cubicBezTo>
                      <a:pt x="36" y="11"/>
                      <a:pt x="36" y="10"/>
                      <a:pt x="35" y="9"/>
                    </a:cubicBezTo>
                    <a:cubicBezTo>
                      <a:pt x="31" y="3"/>
                      <a:pt x="25" y="0"/>
                      <a:pt x="1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3" name="Freeform: Shape 53"/>
              <p:cNvSpPr/>
              <p:nvPr/>
            </p:nvSpPr>
            <p:spPr bwMode="auto">
              <a:xfrm>
                <a:off x="4618248" y="3348350"/>
                <a:ext cx="234054" cy="273267"/>
              </a:xfrm>
              <a:custGeom>
                <a:avLst/>
                <a:gdLst>
                  <a:gd name="T0" fmla="*/ 36 w 53"/>
                  <a:gd name="T1" fmla="*/ 22 h 62"/>
                  <a:gd name="T2" fmla="*/ 37 w 53"/>
                  <a:gd name="T3" fmla="*/ 23 h 62"/>
                  <a:gd name="T4" fmla="*/ 51 w 53"/>
                  <a:gd name="T5" fmla="*/ 17 h 62"/>
                  <a:gd name="T6" fmla="*/ 53 w 53"/>
                  <a:gd name="T7" fmla="*/ 12 h 62"/>
                  <a:gd name="T8" fmla="*/ 48 w 53"/>
                  <a:gd name="T9" fmla="*/ 11 h 62"/>
                  <a:gd name="T10" fmla="*/ 39 w 53"/>
                  <a:gd name="T11" fmla="*/ 15 h 62"/>
                  <a:gd name="T12" fmla="*/ 38 w 53"/>
                  <a:gd name="T13" fmla="*/ 15 h 62"/>
                  <a:gd name="T14" fmla="*/ 23 w 53"/>
                  <a:gd name="T15" fmla="*/ 0 h 62"/>
                  <a:gd name="T16" fmla="*/ 21 w 53"/>
                  <a:gd name="T17" fmla="*/ 0 h 62"/>
                  <a:gd name="T18" fmla="*/ 0 w 53"/>
                  <a:gd name="T19" fmla="*/ 21 h 62"/>
                  <a:gd name="T20" fmla="*/ 0 w 53"/>
                  <a:gd name="T21" fmla="*/ 22 h 62"/>
                  <a:gd name="T22" fmla="*/ 15 w 53"/>
                  <a:gd name="T23" fmla="*/ 35 h 62"/>
                  <a:gd name="T24" fmla="*/ 15 w 53"/>
                  <a:gd name="T25" fmla="*/ 36 h 62"/>
                  <a:gd name="T26" fmla="*/ 8 w 53"/>
                  <a:gd name="T27" fmla="*/ 52 h 62"/>
                  <a:gd name="T28" fmla="*/ 8 w 53"/>
                  <a:gd name="T29" fmla="*/ 54 h 62"/>
                  <a:gd name="T30" fmla="*/ 13 w 53"/>
                  <a:gd name="T31" fmla="*/ 60 h 62"/>
                  <a:gd name="T32" fmla="*/ 16 w 53"/>
                  <a:gd name="T33" fmla="*/ 62 h 62"/>
                  <a:gd name="T34" fmla="*/ 19 w 53"/>
                  <a:gd name="T35" fmla="*/ 61 h 62"/>
                  <a:gd name="T36" fmla="*/ 20 w 53"/>
                  <a:gd name="T37" fmla="*/ 55 h 62"/>
                  <a:gd name="T38" fmla="*/ 18 w 53"/>
                  <a:gd name="T39" fmla="*/ 53 h 62"/>
                  <a:gd name="T40" fmla="*/ 18 w 53"/>
                  <a:gd name="T41" fmla="*/ 51 h 62"/>
                  <a:gd name="T42" fmla="*/ 25 w 53"/>
                  <a:gd name="T43" fmla="*/ 34 h 62"/>
                  <a:gd name="T44" fmla="*/ 25 w 53"/>
                  <a:gd name="T45" fmla="*/ 32 h 62"/>
                  <a:gd name="T46" fmla="*/ 17 w 53"/>
                  <a:gd name="T47" fmla="*/ 25 h 62"/>
                  <a:gd name="T48" fmla="*/ 17 w 53"/>
                  <a:gd name="T49" fmla="*/ 23 h 62"/>
                  <a:gd name="T50" fmla="*/ 26 w 53"/>
                  <a:gd name="T51" fmla="*/ 14 h 62"/>
                  <a:gd name="T52" fmla="*/ 27 w 53"/>
                  <a:gd name="T53" fmla="*/ 15 h 62"/>
                  <a:gd name="T54" fmla="*/ 36 w 53"/>
                  <a:gd name="T55" fmla="*/ 2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3" h="62">
                    <a:moveTo>
                      <a:pt x="36" y="22"/>
                    </a:moveTo>
                    <a:cubicBezTo>
                      <a:pt x="36" y="23"/>
                      <a:pt x="37" y="23"/>
                      <a:pt x="37" y="23"/>
                    </a:cubicBezTo>
                    <a:cubicBezTo>
                      <a:pt x="51" y="17"/>
                      <a:pt x="51" y="17"/>
                      <a:pt x="51" y="17"/>
                    </a:cubicBezTo>
                    <a:cubicBezTo>
                      <a:pt x="53" y="16"/>
                      <a:pt x="53" y="14"/>
                      <a:pt x="53" y="12"/>
                    </a:cubicBezTo>
                    <a:cubicBezTo>
                      <a:pt x="52" y="11"/>
                      <a:pt x="50" y="10"/>
                      <a:pt x="48" y="11"/>
                    </a:cubicBezTo>
                    <a:cubicBezTo>
                      <a:pt x="39" y="15"/>
                      <a:pt x="39" y="15"/>
                      <a:pt x="39" y="15"/>
                    </a:cubicBezTo>
                    <a:cubicBezTo>
                      <a:pt x="39" y="15"/>
                      <a:pt x="38" y="15"/>
                      <a:pt x="38" y="15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2" y="0"/>
                      <a:pt x="22" y="0"/>
                      <a:pt x="21" y="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2"/>
                      <a:pt x="0" y="22"/>
                    </a:cubicBezTo>
                    <a:cubicBezTo>
                      <a:pt x="3" y="25"/>
                      <a:pt x="12" y="32"/>
                      <a:pt x="15" y="35"/>
                    </a:cubicBezTo>
                    <a:cubicBezTo>
                      <a:pt x="15" y="35"/>
                      <a:pt x="15" y="36"/>
                      <a:pt x="15" y="36"/>
                    </a:cubicBezTo>
                    <a:cubicBezTo>
                      <a:pt x="8" y="52"/>
                      <a:pt x="8" y="52"/>
                      <a:pt x="8" y="52"/>
                    </a:cubicBezTo>
                    <a:cubicBezTo>
                      <a:pt x="8" y="52"/>
                      <a:pt x="8" y="53"/>
                      <a:pt x="8" y="54"/>
                    </a:cubicBezTo>
                    <a:cubicBezTo>
                      <a:pt x="13" y="60"/>
                      <a:pt x="13" y="60"/>
                      <a:pt x="13" y="60"/>
                    </a:cubicBezTo>
                    <a:cubicBezTo>
                      <a:pt x="14" y="61"/>
                      <a:pt x="15" y="62"/>
                      <a:pt x="16" y="62"/>
                    </a:cubicBezTo>
                    <a:cubicBezTo>
                      <a:pt x="17" y="62"/>
                      <a:pt x="18" y="62"/>
                      <a:pt x="19" y="61"/>
                    </a:cubicBezTo>
                    <a:cubicBezTo>
                      <a:pt x="21" y="60"/>
                      <a:pt x="21" y="57"/>
                      <a:pt x="20" y="55"/>
                    </a:cubicBezTo>
                    <a:cubicBezTo>
                      <a:pt x="18" y="53"/>
                      <a:pt x="18" y="53"/>
                      <a:pt x="18" y="53"/>
                    </a:cubicBezTo>
                    <a:cubicBezTo>
                      <a:pt x="18" y="52"/>
                      <a:pt x="18" y="51"/>
                      <a:pt x="18" y="51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5" y="33"/>
                      <a:pt x="25" y="33"/>
                      <a:pt x="25" y="32"/>
                    </a:cubicBezTo>
                    <a:cubicBezTo>
                      <a:pt x="23" y="31"/>
                      <a:pt x="19" y="27"/>
                      <a:pt x="17" y="25"/>
                    </a:cubicBezTo>
                    <a:cubicBezTo>
                      <a:pt x="17" y="24"/>
                      <a:pt x="17" y="24"/>
                      <a:pt x="17" y="23"/>
                    </a:cubicBezTo>
                    <a:cubicBezTo>
                      <a:pt x="26" y="14"/>
                      <a:pt x="26" y="14"/>
                      <a:pt x="26" y="14"/>
                    </a:cubicBezTo>
                    <a:cubicBezTo>
                      <a:pt x="26" y="14"/>
                      <a:pt x="27" y="14"/>
                      <a:pt x="27" y="15"/>
                    </a:cubicBezTo>
                    <a:lnTo>
                      <a:pt x="36" y="2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4" name="Freeform: Shape 54"/>
              <p:cNvSpPr/>
              <p:nvPr/>
            </p:nvSpPr>
            <p:spPr bwMode="auto">
              <a:xfrm>
                <a:off x="3514151" y="1696494"/>
                <a:ext cx="26959" cy="30635"/>
              </a:xfrm>
              <a:custGeom>
                <a:avLst/>
                <a:gdLst>
                  <a:gd name="T0" fmla="*/ 0 w 6"/>
                  <a:gd name="T1" fmla="*/ 7 h 7"/>
                  <a:gd name="T2" fmla="*/ 6 w 6"/>
                  <a:gd name="T3" fmla="*/ 7 h 7"/>
                  <a:gd name="T4" fmla="*/ 6 w 6"/>
                  <a:gd name="T5" fmla="*/ 0 h 7"/>
                  <a:gd name="T6" fmla="*/ 0 w 6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7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3"/>
                      <a:pt x="2" y="5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5" name="Freeform: Shape 55"/>
              <p:cNvSpPr/>
              <p:nvPr/>
            </p:nvSpPr>
            <p:spPr bwMode="auto">
              <a:xfrm>
                <a:off x="4097447" y="3582404"/>
                <a:ext cx="145824" cy="145824"/>
              </a:xfrm>
              <a:custGeom>
                <a:avLst/>
                <a:gdLst>
                  <a:gd name="T0" fmla="*/ 8 w 33"/>
                  <a:gd name="T1" fmla="*/ 30 h 33"/>
                  <a:gd name="T2" fmla="*/ 17 w 33"/>
                  <a:gd name="T3" fmla="*/ 33 h 33"/>
                  <a:gd name="T4" fmla="*/ 33 w 33"/>
                  <a:gd name="T5" fmla="*/ 17 h 33"/>
                  <a:gd name="T6" fmla="*/ 17 w 33"/>
                  <a:gd name="T7" fmla="*/ 0 h 33"/>
                  <a:gd name="T8" fmla="*/ 0 w 33"/>
                  <a:gd name="T9" fmla="*/ 14 h 33"/>
                  <a:gd name="T10" fmla="*/ 17 w 33"/>
                  <a:gd name="T11" fmla="*/ 14 h 33"/>
                  <a:gd name="T12" fmla="*/ 22 w 33"/>
                  <a:gd name="T13" fmla="*/ 14 h 33"/>
                  <a:gd name="T14" fmla="*/ 18 w 33"/>
                  <a:gd name="T15" fmla="*/ 18 h 33"/>
                  <a:gd name="T16" fmla="*/ 8 w 33"/>
                  <a:gd name="T17" fmla="*/ 3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33">
                    <a:moveTo>
                      <a:pt x="8" y="30"/>
                    </a:moveTo>
                    <a:cubicBezTo>
                      <a:pt x="10" y="32"/>
                      <a:pt x="13" y="33"/>
                      <a:pt x="17" y="33"/>
                    </a:cubicBezTo>
                    <a:cubicBezTo>
                      <a:pt x="26" y="33"/>
                      <a:pt x="33" y="26"/>
                      <a:pt x="33" y="17"/>
                    </a:cubicBezTo>
                    <a:cubicBezTo>
                      <a:pt x="33" y="7"/>
                      <a:pt x="26" y="0"/>
                      <a:pt x="17" y="0"/>
                    </a:cubicBezTo>
                    <a:cubicBezTo>
                      <a:pt x="8" y="0"/>
                      <a:pt x="1" y="6"/>
                      <a:pt x="0" y="14"/>
                    </a:cubicBezTo>
                    <a:cubicBezTo>
                      <a:pt x="17" y="14"/>
                      <a:pt x="17" y="14"/>
                      <a:pt x="17" y="14"/>
                    </a:cubicBezTo>
                    <a:cubicBezTo>
                      <a:pt x="22" y="14"/>
                      <a:pt x="22" y="14"/>
                      <a:pt x="22" y="14"/>
                    </a:cubicBezTo>
                    <a:cubicBezTo>
                      <a:pt x="18" y="18"/>
                      <a:pt x="18" y="18"/>
                      <a:pt x="18" y="18"/>
                    </a:cubicBezTo>
                    <a:lnTo>
                      <a:pt x="8" y="3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6" name="Freeform: Shape 56"/>
              <p:cNvSpPr/>
              <p:nvPr/>
            </p:nvSpPr>
            <p:spPr bwMode="auto">
              <a:xfrm>
                <a:off x="3871972" y="3657154"/>
                <a:ext cx="300226" cy="211996"/>
              </a:xfrm>
              <a:custGeom>
                <a:avLst/>
                <a:gdLst>
                  <a:gd name="T0" fmla="*/ 30 w 68"/>
                  <a:gd name="T1" fmla="*/ 34 h 48"/>
                  <a:gd name="T2" fmla="*/ 30 w 68"/>
                  <a:gd name="T3" fmla="*/ 35 h 48"/>
                  <a:gd name="T4" fmla="*/ 30 w 68"/>
                  <a:gd name="T5" fmla="*/ 37 h 48"/>
                  <a:gd name="T6" fmla="*/ 30 w 68"/>
                  <a:gd name="T7" fmla="*/ 44 h 48"/>
                  <a:gd name="T8" fmla="*/ 37 w 68"/>
                  <a:gd name="T9" fmla="*/ 48 h 48"/>
                  <a:gd name="T10" fmla="*/ 37 w 68"/>
                  <a:gd name="T11" fmla="*/ 37 h 48"/>
                  <a:gd name="T12" fmla="*/ 37 w 68"/>
                  <a:gd name="T13" fmla="*/ 35 h 48"/>
                  <a:gd name="T14" fmla="*/ 37 w 68"/>
                  <a:gd name="T15" fmla="*/ 34 h 48"/>
                  <a:gd name="T16" fmla="*/ 57 w 68"/>
                  <a:gd name="T17" fmla="*/ 12 h 48"/>
                  <a:gd name="T18" fmla="*/ 68 w 68"/>
                  <a:gd name="T19" fmla="*/ 0 h 48"/>
                  <a:gd name="T20" fmla="*/ 51 w 68"/>
                  <a:gd name="T21" fmla="*/ 0 h 48"/>
                  <a:gd name="T22" fmla="*/ 0 w 68"/>
                  <a:gd name="T23" fmla="*/ 0 h 48"/>
                  <a:gd name="T24" fmla="*/ 30 w 68"/>
                  <a:gd name="T25" fmla="*/ 3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8" h="48">
                    <a:moveTo>
                      <a:pt x="30" y="34"/>
                    </a:moveTo>
                    <a:cubicBezTo>
                      <a:pt x="30" y="35"/>
                      <a:pt x="30" y="35"/>
                      <a:pt x="30" y="35"/>
                    </a:cubicBezTo>
                    <a:cubicBezTo>
                      <a:pt x="30" y="37"/>
                      <a:pt x="30" y="37"/>
                      <a:pt x="30" y="37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3" y="45"/>
                      <a:pt x="35" y="47"/>
                      <a:pt x="37" y="48"/>
                    </a:cubicBezTo>
                    <a:cubicBezTo>
                      <a:pt x="37" y="37"/>
                      <a:pt x="37" y="37"/>
                      <a:pt x="37" y="37"/>
                    </a:cubicBezTo>
                    <a:cubicBezTo>
                      <a:pt x="37" y="35"/>
                      <a:pt x="37" y="35"/>
                      <a:pt x="37" y="35"/>
                    </a:cubicBezTo>
                    <a:cubicBezTo>
                      <a:pt x="37" y="34"/>
                      <a:pt x="37" y="34"/>
                      <a:pt x="37" y="34"/>
                    </a:cubicBezTo>
                    <a:cubicBezTo>
                      <a:pt x="57" y="12"/>
                      <a:pt x="57" y="12"/>
                      <a:pt x="57" y="12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30" y="3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7" name="Freeform: Shape 57"/>
              <p:cNvSpPr/>
              <p:nvPr/>
            </p:nvSpPr>
            <p:spPr bwMode="auto">
              <a:xfrm>
                <a:off x="3266618" y="1903588"/>
                <a:ext cx="238955" cy="269591"/>
              </a:xfrm>
              <a:custGeom>
                <a:avLst/>
                <a:gdLst>
                  <a:gd name="T0" fmla="*/ 0 w 54"/>
                  <a:gd name="T1" fmla="*/ 61 h 61"/>
                  <a:gd name="T2" fmla="*/ 11 w 54"/>
                  <a:gd name="T3" fmla="*/ 50 h 61"/>
                  <a:gd name="T4" fmla="*/ 11 w 54"/>
                  <a:gd name="T5" fmla="*/ 50 h 61"/>
                  <a:gd name="T6" fmla="*/ 11 w 54"/>
                  <a:gd name="T7" fmla="*/ 32 h 61"/>
                  <a:gd name="T8" fmla="*/ 0 w 54"/>
                  <a:gd name="T9" fmla="*/ 61 h 61"/>
                  <a:gd name="T10" fmla="*/ 0 w 54"/>
                  <a:gd name="T11" fmla="*/ 61 h 61"/>
                  <a:gd name="T12" fmla="*/ 20 w 54"/>
                  <a:gd name="T13" fmla="*/ 14 h 61"/>
                  <a:gd name="T14" fmla="*/ 47 w 54"/>
                  <a:gd name="T15" fmla="*/ 14 h 61"/>
                  <a:gd name="T16" fmla="*/ 47 w 54"/>
                  <a:gd name="T17" fmla="*/ 40 h 61"/>
                  <a:gd name="T18" fmla="*/ 43 w 54"/>
                  <a:gd name="T19" fmla="*/ 39 h 61"/>
                  <a:gd name="T20" fmla="*/ 32 w 54"/>
                  <a:gd name="T21" fmla="*/ 50 h 61"/>
                  <a:gd name="T22" fmla="*/ 43 w 54"/>
                  <a:gd name="T23" fmla="*/ 61 h 61"/>
                  <a:gd name="T24" fmla="*/ 54 w 54"/>
                  <a:gd name="T25" fmla="*/ 50 h 61"/>
                  <a:gd name="T26" fmla="*/ 54 w 54"/>
                  <a:gd name="T27" fmla="*/ 50 h 61"/>
                  <a:gd name="T28" fmla="*/ 54 w 54"/>
                  <a:gd name="T29" fmla="*/ 50 h 61"/>
                  <a:gd name="T30" fmla="*/ 54 w 54"/>
                  <a:gd name="T31" fmla="*/ 14 h 61"/>
                  <a:gd name="T32" fmla="*/ 54 w 54"/>
                  <a:gd name="T33" fmla="*/ 0 h 61"/>
                  <a:gd name="T34" fmla="*/ 47 w 54"/>
                  <a:gd name="T35" fmla="*/ 0 h 61"/>
                  <a:gd name="T36" fmla="*/ 28 w 54"/>
                  <a:gd name="T37" fmla="*/ 0 h 61"/>
                  <a:gd name="T38" fmla="*/ 20 w 54"/>
                  <a:gd name="T39" fmla="*/ 14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4" h="61">
                    <a:moveTo>
                      <a:pt x="0" y="61"/>
                    </a:moveTo>
                    <a:cubicBezTo>
                      <a:pt x="6" y="61"/>
                      <a:pt x="11" y="56"/>
                      <a:pt x="11" y="50"/>
                    </a:cubicBezTo>
                    <a:cubicBezTo>
                      <a:pt x="11" y="50"/>
                      <a:pt x="11" y="50"/>
                      <a:pt x="11" y="50"/>
                    </a:cubicBezTo>
                    <a:cubicBezTo>
                      <a:pt x="11" y="32"/>
                      <a:pt x="11" y="32"/>
                      <a:pt x="11" y="32"/>
                    </a:cubicBezTo>
                    <a:cubicBezTo>
                      <a:pt x="7" y="42"/>
                      <a:pt x="3" y="51"/>
                      <a:pt x="0" y="61"/>
                    </a:cubicBezTo>
                    <a:cubicBezTo>
                      <a:pt x="0" y="61"/>
                      <a:pt x="0" y="61"/>
                      <a:pt x="0" y="61"/>
                    </a:cubicBezTo>
                    <a:close/>
                    <a:moveTo>
                      <a:pt x="20" y="14"/>
                    </a:moveTo>
                    <a:cubicBezTo>
                      <a:pt x="47" y="14"/>
                      <a:pt x="47" y="14"/>
                      <a:pt x="47" y="14"/>
                    </a:cubicBezTo>
                    <a:cubicBezTo>
                      <a:pt x="47" y="40"/>
                      <a:pt x="47" y="40"/>
                      <a:pt x="47" y="40"/>
                    </a:cubicBezTo>
                    <a:cubicBezTo>
                      <a:pt x="46" y="39"/>
                      <a:pt x="44" y="39"/>
                      <a:pt x="43" y="39"/>
                    </a:cubicBezTo>
                    <a:cubicBezTo>
                      <a:pt x="37" y="39"/>
                      <a:pt x="32" y="44"/>
                      <a:pt x="32" y="50"/>
                    </a:cubicBezTo>
                    <a:cubicBezTo>
                      <a:pt x="32" y="56"/>
                      <a:pt x="37" y="61"/>
                      <a:pt x="43" y="61"/>
                    </a:cubicBezTo>
                    <a:cubicBezTo>
                      <a:pt x="49" y="61"/>
                      <a:pt x="54" y="56"/>
                      <a:pt x="54" y="50"/>
                    </a:cubicBezTo>
                    <a:cubicBezTo>
                      <a:pt x="54" y="50"/>
                      <a:pt x="54" y="50"/>
                      <a:pt x="54" y="50"/>
                    </a:cubicBezTo>
                    <a:cubicBezTo>
                      <a:pt x="54" y="50"/>
                      <a:pt x="54" y="50"/>
                      <a:pt x="54" y="50"/>
                    </a:cubicBezTo>
                    <a:cubicBezTo>
                      <a:pt x="54" y="14"/>
                      <a:pt x="54" y="14"/>
                      <a:pt x="54" y="14"/>
                    </a:cubicBezTo>
                    <a:cubicBezTo>
                      <a:pt x="54" y="0"/>
                      <a:pt x="54" y="0"/>
                      <a:pt x="54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5" y="5"/>
                      <a:pt x="22" y="9"/>
                      <a:pt x="20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8" name="Freeform: Shape 58"/>
              <p:cNvSpPr/>
              <p:nvPr/>
            </p:nvSpPr>
            <p:spPr bwMode="auto">
              <a:xfrm>
                <a:off x="4838822" y="1276177"/>
                <a:ext cx="340665" cy="274492"/>
              </a:xfrm>
              <a:custGeom>
                <a:avLst/>
                <a:gdLst>
                  <a:gd name="T0" fmla="*/ 11 w 77"/>
                  <a:gd name="T1" fmla="*/ 48 h 62"/>
                  <a:gd name="T2" fmla="*/ 32 w 77"/>
                  <a:gd name="T3" fmla="*/ 37 h 62"/>
                  <a:gd name="T4" fmla="*/ 36 w 77"/>
                  <a:gd name="T5" fmla="*/ 37 h 62"/>
                  <a:gd name="T6" fmla="*/ 36 w 77"/>
                  <a:gd name="T7" fmla="*/ 41 h 62"/>
                  <a:gd name="T8" fmla="*/ 36 w 77"/>
                  <a:gd name="T9" fmla="*/ 50 h 62"/>
                  <a:gd name="T10" fmla="*/ 35 w 77"/>
                  <a:gd name="T11" fmla="*/ 62 h 62"/>
                  <a:gd name="T12" fmla="*/ 42 w 77"/>
                  <a:gd name="T13" fmla="*/ 62 h 62"/>
                  <a:gd name="T14" fmla="*/ 41 w 77"/>
                  <a:gd name="T15" fmla="*/ 50 h 62"/>
                  <a:gd name="T16" fmla="*/ 41 w 77"/>
                  <a:gd name="T17" fmla="*/ 41 h 62"/>
                  <a:gd name="T18" fmla="*/ 41 w 77"/>
                  <a:gd name="T19" fmla="*/ 37 h 62"/>
                  <a:gd name="T20" fmla="*/ 45 w 77"/>
                  <a:gd name="T21" fmla="*/ 37 h 62"/>
                  <a:gd name="T22" fmla="*/ 66 w 77"/>
                  <a:gd name="T23" fmla="*/ 48 h 62"/>
                  <a:gd name="T24" fmla="*/ 74 w 77"/>
                  <a:gd name="T25" fmla="*/ 40 h 62"/>
                  <a:gd name="T26" fmla="*/ 74 w 77"/>
                  <a:gd name="T27" fmla="*/ 20 h 62"/>
                  <a:gd name="T28" fmla="*/ 60 w 77"/>
                  <a:gd name="T29" fmla="*/ 14 h 62"/>
                  <a:gd name="T30" fmla="*/ 43 w 77"/>
                  <a:gd name="T31" fmla="*/ 30 h 62"/>
                  <a:gd name="T32" fmla="*/ 42 w 77"/>
                  <a:gd name="T33" fmla="*/ 28 h 62"/>
                  <a:gd name="T34" fmla="*/ 46 w 77"/>
                  <a:gd name="T35" fmla="*/ 19 h 62"/>
                  <a:gd name="T36" fmla="*/ 52 w 77"/>
                  <a:gd name="T37" fmla="*/ 11 h 62"/>
                  <a:gd name="T38" fmla="*/ 22 w 77"/>
                  <a:gd name="T39" fmla="*/ 0 h 62"/>
                  <a:gd name="T40" fmla="*/ 30 w 77"/>
                  <a:gd name="T41" fmla="*/ 19 h 62"/>
                  <a:gd name="T42" fmla="*/ 35 w 77"/>
                  <a:gd name="T43" fmla="*/ 28 h 62"/>
                  <a:gd name="T44" fmla="*/ 34 w 77"/>
                  <a:gd name="T45" fmla="*/ 30 h 62"/>
                  <a:gd name="T46" fmla="*/ 8 w 77"/>
                  <a:gd name="T47" fmla="*/ 13 h 62"/>
                  <a:gd name="T48" fmla="*/ 2 w 77"/>
                  <a:gd name="T49" fmla="*/ 40 h 62"/>
                  <a:gd name="T50" fmla="*/ 11 w 77"/>
                  <a:gd name="T51" fmla="*/ 48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7" h="62">
                    <a:moveTo>
                      <a:pt x="11" y="48"/>
                    </a:moveTo>
                    <a:cubicBezTo>
                      <a:pt x="19" y="49"/>
                      <a:pt x="25" y="41"/>
                      <a:pt x="32" y="37"/>
                    </a:cubicBezTo>
                    <a:cubicBezTo>
                      <a:pt x="33" y="37"/>
                      <a:pt x="35" y="35"/>
                      <a:pt x="36" y="37"/>
                    </a:cubicBezTo>
                    <a:cubicBezTo>
                      <a:pt x="36" y="38"/>
                      <a:pt x="36" y="40"/>
                      <a:pt x="36" y="41"/>
                    </a:cubicBezTo>
                    <a:cubicBezTo>
                      <a:pt x="36" y="44"/>
                      <a:pt x="36" y="47"/>
                      <a:pt x="36" y="50"/>
                    </a:cubicBezTo>
                    <a:cubicBezTo>
                      <a:pt x="36" y="53"/>
                      <a:pt x="35" y="59"/>
                      <a:pt x="35" y="62"/>
                    </a:cubicBezTo>
                    <a:cubicBezTo>
                      <a:pt x="42" y="62"/>
                      <a:pt x="42" y="62"/>
                      <a:pt x="42" y="62"/>
                    </a:cubicBezTo>
                    <a:cubicBezTo>
                      <a:pt x="41" y="59"/>
                      <a:pt x="41" y="53"/>
                      <a:pt x="41" y="50"/>
                    </a:cubicBezTo>
                    <a:cubicBezTo>
                      <a:pt x="41" y="47"/>
                      <a:pt x="41" y="44"/>
                      <a:pt x="41" y="41"/>
                    </a:cubicBezTo>
                    <a:cubicBezTo>
                      <a:pt x="41" y="40"/>
                      <a:pt x="40" y="38"/>
                      <a:pt x="41" y="37"/>
                    </a:cubicBezTo>
                    <a:cubicBezTo>
                      <a:pt x="42" y="35"/>
                      <a:pt x="44" y="37"/>
                      <a:pt x="45" y="37"/>
                    </a:cubicBezTo>
                    <a:cubicBezTo>
                      <a:pt x="51" y="41"/>
                      <a:pt x="58" y="49"/>
                      <a:pt x="66" y="48"/>
                    </a:cubicBezTo>
                    <a:cubicBezTo>
                      <a:pt x="70" y="48"/>
                      <a:pt x="73" y="44"/>
                      <a:pt x="74" y="40"/>
                    </a:cubicBezTo>
                    <a:cubicBezTo>
                      <a:pt x="76" y="35"/>
                      <a:pt x="77" y="26"/>
                      <a:pt x="74" y="20"/>
                    </a:cubicBezTo>
                    <a:cubicBezTo>
                      <a:pt x="70" y="18"/>
                      <a:pt x="65" y="16"/>
                      <a:pt x="60" y="14"/>
                    </a:cubicBezTo>
                    <a:cubicBezTo>
                      <a:pt x="54" y="18"/>
                      <a:pt x="50" y="29"/>
                      <a:pt x="43" y="30"/>
                    </a:cubicBezTo>
                    <a:cubicBezTo>
                      <a:pt x="41" y="30"/>
                      <a:pt x="41" y="29"/>
                      <a:pt x="42" y="28"/>
                    </a:cubicBezTo>
                    <a:cubicBezTo>
                      <a:pt x="43" y="24"/>
                      <a:pt x="44" y="21"/>
                      <a:pt x="46" y="19"/>
                    </a:cubicBezTo>
                    <a:cubicBezTo>
                      <a:pt x="48" y="16"/>
                      <a:pt x="50" y="14"/>
                      <a:pt x="52" y="11"/>
                    </a:cubicBezTo>
                    <a:cubicBezTo>
                      <a:pt x="42" y="7"/>
                      <a:pt x="32" y="3"/>
                      <a:pt x="22" y="0"/>
                    </a:cubicBezTo>
                    <a:cubicBezTo>
                      <a:pt x="21" y="7"/>
                      <a:pt x="27" y="14"/>
                      <a:pt x="30" y="19"/>
                    </a:cubicBezTo>
                    <a:cubicBezTo>
                      <a:pt x="32" y="21"/>
                      <a:pt x="34" y="24"/>
                      <a:pt x="35" y="28"/>
                    </a:cubicBezTo>
                    <a:cubicBezTo>
                      <a:pt x="36" y="29"/>
                      <a:pt x="36" y="30"/>
                      <a:pt x="34" y="30"/>
                    </a:cubicBezTo>
                    <a:cubicBezTo>
                      <a:pt x="24" y="29"/>
                      <a:pt x="20" y="6"/>
                      <a:pt x="8" y="13"/>
                    </a:cubicBezTo>
                    <a:cubicBezTo>
                      <a:pt x="0" y="18"/>
                      <a:pt x="0" y="32"/>
                      <a:pt x="2" y="40"/>
                    </a:cubicBezTo>
                    <a:cubicBezTo>
                      <a:pt x="4" y="44"/>
                      <a:pt x="6" y="48"/>
                      <a:pt x="11" y="4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9" name="Freeform: Shape 59"/>
              <p:cNvSpPr/>
              <p:nvPr/>
            </p:nvSpPr>
            <p:spPr bwMode="auto">
              <a:xfrm>
                <a:off x="5832632" y="2464827"/>
                <a:ext cx="101709" cy="101709"/>
              </a:xfrm>
              <a:custGeom>
                <a:avLst/>
                <a:gdLst>
                  <a:gd name="T0" fmla="*/ 11 w 23"/>
                  <a:gd name="T1" fmla="*/ 23 h 23"/>
                  <a:gd name="T2" fmla="*/ 11 w 23"/>
                  <a:gd name="T3" fmla="*/ 23 h 23"/>
                  <a:gd name="T4" fmla="*/ 23 w 23"/>
                  <a:gd name="T5" fmla="*/ 11 h 23"/>
                  <a:gd name="T6" fmla="*/ 11 w 23"/>
                  <a:gd name="T7" fmla="*/ 0 h 23"/>
                  <a:gd name="T8" fmla="*/ 0 w 23"/>
                  <a:gd name="T9" fmla="*/ 11 h 23"/>
                  <a:gd name="T10" fmla="*/ 6 w 23"/>
                  <a:gd name="T11" fmla="*/ 15 h 23"/>
                  <a:gd name="T12" fmla="*/ 11 w 23"/>
                  <a:gd name="T13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" h="23">
                    <a:moveTo>
                      <a:pt x="11" y="23"/>
                    </a:moveTo>
                    <a:cubicBezTo>
                      <a:pt x="11" y="23"/>
                      <a:pt x="11" y="23"/>
                      <a:pt x="11" y="23"/>
                    </a:cubicBezTo>
                    <a:cubicBezTo>
                      <a:pt x="18" y="23"/>
                      <a:pt x="23" y="17"/>
                      <a:pt x="23" y="11"/>
                    </a:cubicBezTo>
                    <a:cubicBezTo>
                      <a:pt x="23" y="5"/>
                      <a:pt x="18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2" y="12"/>
                      <a:pt x="4" y="13"/>
                      <a:pt x="6" y="15"/>
                    </a:cubicBezTo>
                    <a:cubicBezTo>
                      <a:pt x="8" y="17"/>
                      <a:pt x="10" y="20"/>
                      <a:pt x="11" y="2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0" name="Freeform: Shape 60"/>
              <p:cNvSpPr/>
              <p:nvPr/>
            </p:nvSpPr>
            <p:spPr bwMode="auto">
              <a:xfrm>
                <a:off x="5868169" y="2434192"/>
                <a:ext cx="26959" cy="22057"/>
              </a:xfrm>
              <a:custGeom>
                <a:avLst/>
                <a:gdLst>
                  <a:gd name="T0" fmla="*/ 22 w 22"/>
                  <a:gd name="T1" fmla="*/ 18 h 18"/>
                  <a:gd name="T2" fmla="*/ 11 w 22"/>
                  <a:gd name="T3" fmla="*/ 0 h 18"/>
                  <a:gd name="T4" fmla="*/ 0 w 22"/>
                  <a:gd name="T5" fmla="*/ 18 h 18"/>
                  <a:gd name="T6" fmla="*/ 22 w 22"/>
                  <a:gd name="T7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" h="18">
                    <a:moveTo>
                      <a:pt x="22" y="18"/>
                    </a:moveTo>
                    <a:lnTo>
                      <a:pt x="11" y="0"/>
                    </a:lnTo>
                    <a:lnTo>
                      <a:pt x="0" y="18"/>
                    </a:lnTo>
                    <a:lnTo>
                      <a:pt x="22" y="1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1" name="Freeform: Shape 61"/>
              <p:cNvSpPr/>
              <p:nvPr/>
            </p:nvSpPr>
            <p:spPr bwMode="auto">
              <a:xfrm>
                <a:off x="5939243" y="2500364"/>
                <a:ext cx="3676" cy="25734"/>
              </a:xfrm>
              <a:custGeom>
                <a:avLst/>
                <a:gdLst>
                  <a:gd name="T0" fmla="*/ 0 w 1"/>
                  <a:gd name="T1" fmla="*/ 6 h 6"/>
                  <a:gd name="T2" fmla="*/ 1 w 1"/>
                  <a:gd name="T3" fmla="*/ 6 h 6"/>
                  <a:gd name="T4" fmla="*/ 0 w 1"/>
                  <a:gd name="T5" fmla="*/ 0 h 6"/>
                  <a:gd name="T6" fmla="*/ 0 w 1"/>
                  <a:gd name="T7" fmla="*/ 0 h 6"/>
                  <a:gd name="T8" fmla="*/ 0 w 1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6">
                    <a:moveTo>
                      <a:pt x="0" y="6"/>
                    </a:moveTo>
                    <a:cubicBezTo>
                      <a:pt x="1" y="6"/>
                      <a:pt x="1" y="6"/>
                      <a:pt x="1" y="6"/>
                    </a:cubicBezTo>
                    <a:cubicBezTo>
                      <a:pt x="1" y="4"/>
                      <a:pt x="1" y="2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2" name="Freeform: Shape 62"/>
              <p:cNvSpPr/>
              <p:nvPr/>
            </p:nvSpPr>
            <p:spPr bwMode="auto">
              <a:xfrm>
                <a:off x="5810574" y="2500364"/>
                <a:ext cx="13480" cy="8578"/>
              </a:xfrm>
              <a:custGeom>
                <a:avLst/>
                <a:gdLst>
                  <a:gd name="T0" fmla="*/ 3 w 3"/>
                  <a:gd name="T1" fmla="*/ 0 h 2"/>
                  <a:gd name="T2" fmla="*/ 0 w 3"/>
                  <a:gd name="T3" fmla="*/ 2 h 2"/>
                  <a:gd name="T4" fmla="*/ 3 w 3"/>
                  <a:gd name="T5" fmla="*/ 2 h 2"/>
                  <a:gd name="T6" fmla="*/ 3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2" y="2"/>
                      <a:pt x="3" y="2"/>
                    </a:cubicBezTo>
                    <a:lnTo>
                      <a:pt x="3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3" name="Freeform: Shape 63"/>
              <p:cNvSpPr/>
              <p:nvPr/>
            </p:nvSpPr>
            <p:spPr bwMode="auto">
              <a:xfrm>
                <a:off x="5912283" y="2456249"/>
                <a:ext cx="26959" cy="25734"/>
              </a:xfrm>
              <a:custGeom>
                <a:avLst/>
                <a:gdLst>
                  <a:gd name="T0" fmla="*/ 0 w 6"/>
                  <a:gd name="T1" fmla="*/ 2 h 6"/>
                  <a:gd name="T2" fmla="*/ 5 w 6"/>
                  <a:gd name="T3" fmla="*/ 6 h 6"/>
                  <a:gd name="T4" fmla="*/ 6 w 6"/>
                  <a:gd name="T5" fmla="*/ 2 h 6"/>
                  <a:gd name="T6" fmla="*/ 6 w 6"/>
                  <a:gd name="T7" fmla="*/ 0 h 6"/>
                  <a:gd name="T8" fmla="*/ 0 w 6"/>
                  <a:gd name="T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0" y="2"/>
                    </a:moveTo>
                    <a:cubicBezTo>
                      <a:pt x="5" y="6"/>
                      <a:pt x="5" y="6"/>
                      <a:pt x="5" y="6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0"/>
                    </a:cubicBezTo>
                    <a:lnTo>
                      <a:pt x="0" y="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4" name="Freeform: Shape 64"/>
              <p:cNvSpPr/>
              <p:nvPr/>
            </p:nvSpPr>
            <p:spPr bwMode="auto">
              <a:xfrm>
                <a:off x="5912283" y="2544479"/>
                <a:ext cx="26959" cy="25734"/>
              </a:xfrm>
              <a:custGeom>
                <a:avLst/>
                <a:gdLst>
                  <a:gd name="T0" fmla="*/ 18 w 22"/>
                  <a:gd name="T1" fmla="*/ 0 h 21"/>
                  <a:gd name="T2" fmla="*/ 0 w 22"/>
                  <a:gd name="T3" fmla="*/ 18 h 21"/>
                  <a:gd name="T4" fmla="*/ 22 w 22"/>
                  <a:gd name="T5" fmla="*/ 21 h 21"/>
                  <a:gd name="T6" fmla="*/ 18 w 22"/>
                  <a:gd name="T7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" h="21">
                    <a:moveTo>
                      <a:pt x="18" y="0"/>
                    </a:moveTo>
                    <a:lnTo>
                      <a:pt x="0" y="18"/>
                    </a:lnTo>
                    <a:lnTo>
                      <a:pt x="22" y="21"/>
                    </a:lnTo>
                    <a:lnTo>
                      <a:pt x="18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5" name="Freeform: Shape 65"/>
              <p:cNvSpPr/>
              <p:nvPr/>
            </p:nvSpPr>
            <p:spPr bwMode="auto">
              <a:xfrm>
                <a:off x="5824054" y="2456249"/>
                <a:ext cx="26959" cy="25734"/>
              </a:xfrm>
              <a:custGeom>
                <a:avLst/>
                <a:gdLst>
                  <a:gd name="T0" fmla="*/ 7 w 22"/>
                  <a:gd name="T1" fmla="*/ 21 h 21"/>
                  <a:gd name="T2" fmla="*/ 22 w 22"/>
                  <a:gd name="T3" fmla="*/ 7 h 21"/>
                  <a:gd name="T4" fmla="*/ 0 w 22"/>
                  <a:gd name="T5" fmla="*/ 0 h 21"/>
                  <a:gd name="T6" fmla="*/ 7 w 22"/>
                  <a:gd name="T7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" h="21">
                    <a:moveTo>
                      <a:pt x="7" y="21"/>
                    </a:moveTo>
                    <a:lnTo>
                      <a:pt x="22" y="7"/>
                    </a:lnTo>
                    <a:lnTo>
                      <a:pt x="0" y="0"/>
                    </a:lnTo>
                    <a:lnTo>
                      <a:pt x="7" y="2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6" name="Freeform: Shape 66"/>
              <p:cNvSpPr/>
              <p:nvPr/>
            </p:nvSpPr>
            <p:spPr bwMode="auto">
              <a:xfrm>
                <a:off x="5717443" y="2513844"/>
                <a:ext cx="221800" cy="136021"/>
              </a:xfrm>
              <a:custGeom>
                <a:avLst/>
                <a:gdLst>
                  <a:gd name="T0" fmla="*/ 41 w 50"/>
                  <a:gd name="T1" fmla="*/ 13 h 31"/>
                  <a:gd name="T2" fmla="*/ 40 w 50"/>
                  <a:gd name="T3" fmla="*/ 14 h 31"/>
                  <a:gd name="T4" fmla="*/ 36 w 50"/>
                  <a:gd name="T5" fmla="*/ 16 h 31"/>
                  <a:gd name="T6" fmla="*/ 35 w 50"/>
                  <a:gd name="T7" fmla="*/ 13 h 31"/>
                  <a:gd name="T8" fmla="*/ 35 w 50"/>
                  <a:gd name="T9" fmla="*/ 11 h 31"/>
                  <a:gd name="T10" fmla="*/ 26 w 50"/>
                  <a:gd name="T11" fmla="*/ 1 h 31"/>
                  <a:gd name="T12" fmla="*/ 24 w 50"/>
                  <a:gd name="T13" fmla="*/ 1 h 31"/>
                  <a:gd name="T14" fmla="*/ 20 w 50"/>
                  <a:gd name="T15" fmla="*/ 0 h 31"/>
                  <a:gd name="T16" fmla="*/ 19 w 50"/>
                  <a:gd name="T17" fmla="*/ 0 h 31"/>
                  <a:gd name="T18" fmla="*/ 5 w 50"/>
                  <a:gd name="T19" fmla="*/ 16 h 31"/>
                  <a:gd name="T20" fmla="*/ 5 w 50"/>
                  <a:gd name="T21" fmla="*/ 20 h 31"/>
                  <a:gd name="T22" fmla="*/ 0 w 50"/>
                  <a:gd name="T23" fmla="*/ 26 h 31"/>
                  <a:gd name="T24" fmla="*/ 5 w 50"/>
                  <a:gd name="T25" fmla="*/ 31 h 31"/>
                  <a:gd name="T26" fmla="*/ 20 w 50"/>
                  <a:gd name="T27" fmla="*/ 31 h 31"/>
                  <a:gd name="T28" fmla="*/ 21 w 50"/>
                  <a:gd name="T29" fmla="*/ 31 h 31"/>
                  <a:gd name="T30" fmla="*/ 41 w 50"/>
                  <a:gd name="T31" fmla="*/ 31 h 31"/>
                  <a:gd name="T32" fmla="*/ 50 w 50"/>
                  <a:gd name="T33" fmla="*/ 22 h 31"/>
                  <a:gd name="T34" fmla="*/ 41 w 50"/>
                  <a:gd name="T35" fmla="*/ 1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0" h="31">
                    <a:moveTo>
                      <a:pt x="41" y="13"/>
                    </a:moveTo>
                    <a:cubicBezTo>
                      <a:pt x="41" y="13"/>
                      <a:pt x="41" y="14"/>
                      <a:pt x="40" y="14"/>
                    </a:cubicBezTo>
                    <a:cubicBezTo>
                      <a:pt x="38" y="14"/>
                      <a:pt x="37" y="15"/>
                      <a:pt x="36" y="16"/>
                    </a:cubicBezTo>
                    <a:cubicBezTo>
                      <a:pt x="36" y="15"/>
                      <a:pt x="36" y="14"/>
                      <a:pt x="35" y="13"/>
                    </a:cubicBezTo>
                    <a:cubicBezTo>
                      <a:pt x="35" y="13"/>
                      <a:pt x="35" y="12"/>
                      <a:pt x="35" y="11"/>
                    </a:cubicBezTo>
                    <a:cubicBezTo>
                      <a:pt x="34" y="7"/>
                      <a:pt x="30" y="3"/>
                      <a:pt x="26" y="1"/>
                    </a:cubicBezTo>
                    <a:cubicBezTo>
                      <a:pt x="25" y="1"/>
                      <a:pt x="25" y="1"/>
                      <a:pt x="24" y="1"/>
                    </a:cubicBezTo>
                    <a:cubicBezTo>
                      <a:pt x="23" y="1"/>
                      <a:pt x="21" y="0"/>
                      <a:pt x="20" y="0"/>
                    </a:cubicBezTo>
                    <a:cubicBezTo>
                      <a:pt x="20" y="0"/>
                      <a:pt x="20" y="0"/>
                      <a:pt x="19" y="0"/>
                    </a:cubicBezTo>
                    <a:cubicBezTo>
                      <a:pt x="11" y="1"/>
                      <a:pt x="5" y="8"/>
                      <a:pt x="5" y="16"/>
                    </a:cubicBezTo>
                    <a:cubicBezTo>
                      <a:pt x="5" y="17"/>
                      <a:pt x="5" y="19"/>
                      <a:pt x="5" y="20"/>
                    </a:cubicBezTo>
                    <a:cubicBezTo>
                      <a:pt x="2" y="21"/>
                      <a:pt x="0" y="23"/>
                      <a:pt x="0" y="26"/>
                    </a:cubicBezTo>
                    <a:cubicBezTo>
                      <a:pt x="0" y="29"/>
                      <a:pt x="2" y="31"/>
                      <a:pt x="5" y="31"/>
                    </a:cubicBezTo>
                    <a:cubicBezTo>
                      <a:pt x="20" y="31"/>
                      <a:pt x="20" y="31"/>
                      <a:pt x="20" y="31"/>
                    </a:cubicBezTo>
                    <a:cubicBezTo>
                      <a:pt x="21" y="31"/>
                      <a:pt x="21" y="31"/>
                      <a:pt x="21" y="31"/>
                    </a:cubicBezTo>
                    <a:cubicBezTo>
                      <a:pt x="41" y="31"/>
                      <a:pt x="41" y="31"/>
                      <a:pt x="41" y="31"/>
                    </a:cubicBezTo>
                    <a:cubicBezTo>
                      <a:pt x="46" y="31"/>
                      <a:pt x="50" y="27"/>
                      <a:pt x="50" y="22"/>
                    </a:cubicBezTo>
                    <a:cubicBezTo>
                      <a:pt x="50" y="18"/>
                      <a:pt x="46" y="13"/>
                      <a:pt x="41" y="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7" name="Freeform: Shape 67"/>
              <p:cNvSpPr/>
              <p:nvPr/>
            </p:nvSpPr>
            <p:spPr bwMode="auto">
              <a:xfrm>
                <a:off x="3456557" y="3361830"/>
                <a:ext cx="150726" cy="215673"/>
              </a:xfrm>
              <a:custGeom>
                <a:avLst/>
                <a:gdLst>
                  <a:gd name="T0" fmla="*/ 34 w 34"/>
                  <a:gd name="T1" fmla="*/ 49 h 49"/>
                  <a:gd name="T2" fmla="*/ 34 w 34"/>
                  <a:gd name="T3" fmla="*/ 21 h 49"/>
                  <a:gd name="T4" fmla="*/ 33 w 34"/>
                  <a:gd name="T5" fmla="*/ 13 h 49"/>
                  <a:gd name="T6" fmla="*/ 28 w 34"/>
                  <a:gd name="T7" fmla="*/ 7 h 49"/>
                  <a:gd name="T8" fmla="*/ 28 w 34"/>
                  <a:gd name="T9" fmla="*/ 2 h 49"/>
                  <a:gd name="T10" fmla="*/ 28 w 34"/>
                  <a:gd name="T11" fmla="*/ 0 h 49"/>
                  <a:gd name="T12" fmla="*/ 26 w 34"/>
                  <a:gd name="T13" fmla="*/ 0 h 49"/>
                  <a:gd name="T14" fmla="*/ 5 w 34"/>
                  <a:gd name="T15" fmla="*/ 0 h 49"/>
                  <a:gd name="T16" fmla="*/ 3 w 34"/>
                  <a:gd name="T17" fmla="*/ 0 h 49"/>
                  <a:gd name="T18" fmla="*/ 3 w 34"/>
                  <a:gd name="T19" fmla="*/ 2 h 49"/>
                  <a:gd name="T20" fmla="*/ 3 w 34"/>
                  <a:gd name="T21" fmla="*/ 7 h 49"/>
                  <a:gd name="T22" fmla="*/ 0 w 34"/>
                  <a:gd name="T23" fmla="*/ 9 h 49"/>
                  <a:gd name="T24" fmla="*/ 5 w 34"/>
                  <a:gd name="T25" fmla="*/ 17 h 49"/>
                  <a:gd name="T26" fmla="*/ 5 w 34"/>
                  <a:gd name="T27" fmla="*/ 6 h 49"/>
                  <a:gd name="T28" fmla="*/ 5 w 34"/>
                  <a:gd name="T29" fmla="*/ 6 h 49"/>
                  <a:gd name="T30" fmla="*/ 5 w 34"/>
                  <a:gd name="T31" fmla="*/ 6 h 49"/>
                  <a:gd name="T32" fmla="*/ 5 w 34"/>
                  <a:gd name="T33" fmla="*/ 2 h 49"/>
                  <a:gd name="T34" fmla="*/ 26 w 34"/>
                  <a:gd name="T35" fmla="*/ 2 h 49"/>
                  <a:gd name="T36" fmla="*/ 26 w 34"/>
                  <a:gd name="T37" fmla="*/ 6 h 49"/>
                  <a:gd name="T38" fmla="*/ 26 w 34"/>
                  <a:gd name="T39" fmla="*/ 34 h 49"/>
                  <a:gd name="T40" fmla="*/ 16 w 34"/>
                  <a:gd name="T41" fmla="*/ 24 h 49"/>
                  <a:gd name="T42" fmla="*/ 13 w 34"/>
                  <a:gd name="T43" fmla="*/ 26 h 49"/>
                  <a:gd name="T44" fmla="*/ 34 w 34"/>
                  <a:gd name="T45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" h="49">
                    <a:moveTo>
                      <a:pt x="34" y="49"/>
                    </a:moveTo>
                    <a:cubicBezTo>
                      <a:pt x="34" y="38"/>
                      <a:pt x="34" y="27"/>
                      <a:pt x="34" y="21"/>
                    </a:cubicBezTo>
                    <a:cubicBezTo>
                      <a:pt x="34" y="19"/>
                      <a:pt x="34" y="15"/>
                      <a:pt x="33" y="13"/>
                    </a:cubicBezTo>
                    <a:cubicBezTo>
                      <a:pt x="32" y="10"/>
                      <a:pt x="30" y="8"/>
                      <a:pt x="28" y="7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2" y="8"/>
                      <a:pt x="1" y="8"/>
                      <a:pt x="0" y="9"/>
                    </a:cubicBezTo>
                    <a:cubicBezTo>
                      <a:pt x="2" y="12"/>
                      <a:pt x="3" y="14"/>
                      <a:pt x="5" y="17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26" y="2"/>
                      <a:pt x="26" y="2"/>
                      <a:pt x="26" y="2"/>
                    </a:cubicBezTo>
                    <a:cubicBezTo>
                      <a:pt x="26" y="6"/>
                      <a:pt x="26" y="6"/>
                      <a:pt x="26" y="6"/>
                    </a:cubicBezTo>
                    <a:cubicBezTo>
                      <a:pt x="26" y="34"/>
                      <a:pt x="26" y="34"/>
                      <a:pt x="26" y="3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20" y="34"/>
                      <a:pt x="26" y="42"/>
                      <a:pt x="34" y="4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8" name="Freeform: Shape 68"/>
              <p:cNvSpPr/>
              <p:nvPr/>
            </p:nvSpPr>
            <p:spPr bwMode="auto">
              <a:xfrm>
                <a:off x="3615860" y="3383887"/>
                <a:ext cx="162980" cy="339439"/>
              </a:xfrm>
              <a:custGeom>
                <a:avLst/>
                <a:gdLst>
                  <a:gd name="T0" fmla="*/ 22 w 37"/>
                  <a:gd name="T1" fmla="*/ 66 h 77"/>
                  <a:gd name="T2" fmla="*/ 36 w 37"/>
                  <a:gd name="T3" fmla="*/ 74 h 77"/>
                  <a:gd name="T4" fmla="*/ 37 w 37"/>
                  <a:gd name="T5" fmla="*/ 74 h 77"/>
                  <a:gd name="T6" fmla="*/ 37 w 37"/>
                  <a:gd name="T7" fmla="*/ 16 h 77"/>
                  <a:gd name="T8" fmla="*/ 36 w 37"/>
                  <a:gd name="T9" fmla="*/ 8 h 77"/>
                  <a:gd name="T10" fmla="*/ 18 w 37"/>
                  <a:gd name="T11" fmla="*/ 0 h 77"/>
                  <a:gd name="T12" fmla="*/ 1 w 37"/>
                  <a:gd name="T13" fmla="*/ 8 h 77"/>
                  <a:gd name="T14" fmla="*/ 0 w 37"/>
                  <a:gd name="T15" fmla="*/ 16 h 77"/>
                  <a:gd name="T16" fmla="*/ 0 w 37"/>
                  <a:gd name="T17" fmla="*/ 46 h 77"/>
                  <a:gd name="T18" fmla="*/ 22 w 37"/>
                  <a:gd name="T19" fmla="*/ 66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" h="77">
                    <a:moveTo>
                      <a:pt x="22" y="66"/>
                    </a:moveTo>
                    <a:cubicBezTo>
                      <a:pt x="29" y="66"/>
                      <a:pt x="34" y="69"/>
                      <a:pt x="36" y="74"/>
                    </a:cubicBezTo>
                    <a:cubicBezTo>
                      <a:pt x="37" y="77"/>
                      <a:pt x="37" y="77"/>
                      <a:pt x="37" y="74"/>
                    </a:cubicBezTo>
                    <a:cubicBezTo>
                      <a:pt x="37" y="62"/>
                      <a:pt x="37" y="28"/>
                      <a:pt x="37" y="16"/>
                    </a:cubicBezTo>
                    <a:cubicBezTo>
                      <a:pt x="37" y="14"/>
                      <a:pt x="37" y="10"/>
                      <a:pt x="36" y="8"/>
                    </a:cubicBezTo>
                    <a:cubicBezTo>
                      <a:pt x="34" y="1"/>
                      <a:pt x="27" y="0"/>
                      <a:pt x="18" y="0"/>
                    </a:cubicBezTo>
                    <a:cubicBezTo>
                      <a:pt x="10" y="0"/>
                      <a:pt x="3" y="1"/>
                      <a:pt x="1" y="8"/>
                    </a:cubicBezTo>
                    <a:cubicBezTo>
                      <a:pt x="0" y="10"/>
                      <a:pt x="0" y="14"/>
                      <a:pt x="0" y="16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7" y="53"/>
                      <a:pt x="15" y="60"/>
                      <a:pt x="22" y="6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9" name="Freeform: Shape 69"/>
              <p:cNvSpPr/>
              <p:nvPr/>
            </p:nvSpPr>
            <p:spPr bwMode="auto">
              <a:xfrm>
                <a:off x="5550787" y="3472117"/>
                <a:ext cx="25734" cy="91906"/>
              </a:xfrm>
              <a:custGeom>
                <a:avLst/>
                <a:gdLst>
                  <a:gd name="T0" fmla="*/ 6 w 6"/>
                  <a:gd name="T1" fmla="*/ 1 h 21"/>
                  <a:gd name="T2" fmla="*/ 3 w 6"/>
                  <a:gd name="T3" fmla="*/ 0 h 21"/>
                  <a:gd name="T4" fmla="*/ 3 w 6"/>
                  <a:gd name="T5" fmla="*/ 0 h 21"/>
                  <a:gd name="T6" fmla="*/ 0 w 6"/>
                  <a:gd name="T7" fmla="*/ 1 h 21"/>
                  <a:gd name="T8" fmla="*/ 0 w 6"/>
                  <a:gd name="T9" fmla="*/ 21 h 21"/>
                  <a:gd name="T10" fmla="*/ 6 w 6"/>
                  <a:gd name="T11" fmla="*/ 15 h 21"/>
                  <a:gd name="T12" fmla="*/ 6 w 6"/>
                  <a:gd name="T13" fmla="*/ 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21">
                    <a:moveTo>
                      <a:pt x="6" y="1"/>
                    </a:moveTo>
                    <a:cubicBezTo>
                      <a:pt x="5" y="1"/>
                      <a:pt x="4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1"/>
                      <a:pt x="0" y="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2" y="19"/>
                      <a:pt x="4" y="17"/>
                      <a:pt x="6" y="15"/>
                    </a:cubicBezTo>
                    <a:lnTo>
                      <a:pt x="6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0" name="Freeform: Shape 70"/>
              <p:cNvSpPr/>
              <p:nvPr/>
            </p:nvSpPr>
            <p:spPr bwMode="auto">
              <a:xfrm>
                <a:off x="5550787" y="3290756"/>
                <a:ext cx="25734" cy="17156"/>
              </a:xfrm>
              <a:custGeom>
                <a:avLst/>
                <a:gdLst>
                  <a:gd name="T0" fmla="*/ 4 w 6"/>
                  <a:gd name="T1" fmla="*/ 4 h 4"/>
                  <a:gd name="T2" fmla="*/ 4 w 6"/>
                  <a:gd name="T3" fmla="*/ 4 h 4"/>
                  <a:gd name="T4" fmla="*/ 6 w 6"/>
                  <a:gd name="T5" fmla="*/ 4 h 4"/>
                  <a:gd name="T6" fmla="*/ 6 w 6"/>
                  <a:gd name="T7" fmla="*/ 0 h 4"/>
                  <a:gd name="T8" fmla="*/ 0 w 6"/>
                  <a:gd name="T9" fmla="*/ 0 h 4"/>
                  <a:gd name="T10" fmla="*/ 0 w 6"/>
                  <a:gd name="T11" fmla="*/ 4 h 4"/>
                  <a:gd name="T12" fmla="*/ 4 w 6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4">
                    <a:moveTo>
                      <a:pt x="4" y="4"/>
                    </a:moveTo>
                    <a:cubicBezTo>
                      <a:pt x="4" y="4"/>
                      <a:pt x="4" y="4"/>
                      <a:pt x="4" y="4"/>
                    </a:cubicBezTo>
                    <a:cubicBezTo>
                      <a:pt x="5" y="4"/>
                      <a:pt x="5" y="4"/>
                      <a:pt x="6" y="4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2" y="4"/>
                      <a:pt x="4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1" name="Freeform: Shape 71"/>
              <p:cNvSpPr/>
              <p:nvPr/>
            </p:nvSpPr>
            <p:spPr bwMode="auto">
              <a:xfrm>
                <a:off x="5439274" y="3316489"/>
                <a:ext cx="243857" cy="177685"/>
              </a:xfrm>
              <a:custGeom>
                <a:avLst/>
                <a:gdLst>
                  <a:gd name="T0" fmla="*/ 31 w 55"/>
                  <a:gd name="T1" fmla="*/ 0 h 40"/>
                  <a:gd name="T2" fmla="*/ 29 w 55"/>
                  <a:gd name="T3" fmla="*/ 0 h 40"/>
                  <a:gd name="T4" fmla="*/ 29 w 55"/>
                  <a:gd name="T5" fmla="*/ 0 h 40"/>
                  <a:gd name="T6" fmla="*/ 25 w 55"/>
                  <a:gd name="T7" fmla="*/ 0 h 40"/>
                  <a:gd name="T8" fmla="*/ 0 w 55"/>
                  <a:gd name="T9" fmla="*/ 27 h 40"/>
                  <a:gd name="T10" fmla="*/ 2 w 55"/>
                  <a:gd name="T11" fmla="*/ 38 h 40"/>
                  <a:gd name="T12" fmla="*/ 3 w 55"/>
                  <a:gd name="T13" fmla="*/ 39 h 40"/>
                  <a:gd name="T14" fmla="*/ 5 w 55"/>
                  <a:gd name="T15" fmla="*/ 37 h 40"/>
                  <a:gd name="T16" fmla="*/ 12 w 55"/>
                  <a:gd name="T17" fmla="*/ 33 h 40"/>
                  <a:gd name="T18" fmla="*/ 12 w 55"/>
                  <a:gd name="T19" fmla="*/ 33 h 40"/>
                  <a:gd name="T20" fmla="*/ 19 w 55"/>
                  <a:gd name="T21" fmla="*/ 38 h 40"/>
                  <a:gd name="T22" fmla="*/ 20 w 55"/>
                  <a:gd name="T23" fmla="*/ 39 h 40"/>
                  <a:gd name="T24" fmla="*/ 21 w 55"/>
                  <a:gd name="T25" fmla="*/ 38 h 40"/>
                  <a:gd name="T26" fmla="*/ 25 w 55"/>
                  <a:gd name="T27" fmla="*/ 34 h 40"/>
                  <a:gd name="T28" fmla="*/ 28 w 55"/>
                  <a:gd name="T29" fmla="*/ 33 h 40"/>
                  <a:gd name="T30" fmla="*/ 28 w 55"/>
                  <a:gd name="T31" fmla="*/ 33 h 40"/>
                  <a:gd name="T32" fmla="*/ 31 w 55"/>
                  <a:gd name="T33" fmla="*/ 34 h 40"/>
                  <a:gd name="T34" fmla="*/ 36 w 55"/>
                  <a:gd name="T35" fmla="*/ 38 h 40"/>
                  <a:gd name="T36" fmla="*/ 36 w 55"/>
                  <a:gd name="T37" fmla="*/ 40 h 40"/>
                  <a:gd name="T38" fmla="*/ 37 w 55"/>
                  <a:gd name="T39" fmla="*/ 38 h 40"/>
                  <a:gd name="T40" fmla="*/ 44 w 55"/>
                  <a:gd name="T41" fmla="*/ 34 h 40"/>
                  <a:gd name="T42" fmla="*/ 44 w 55"/>
                  <a:gd name="T43" fmla="*/ 34 h 40"/>
                  <a:gd name="T44" fmla="*/ 45 w 55"/>
                  <a:gd name="T45" fmla="*/ 34 h 40"/>
                  <a:gd name="T46" fmla="*/ 55 w 55"/>
                  <a:gd name="T47" fmla="*/ 20 h 40"/>
                  <a:gd name="T48" fmla="*/ 31 w 55"/>
                  <a:gd name="T49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5" h="40">
                    <a:moveTo>
                      <a:pt x="31" y="0"/>
                    </a:moveTo>
                    <a:cubicBezTo>
                      <a:pt x="30" y="0"/>
                      <a:pt x="30" y="0"/>
                      <a:pt x="2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7" y="0"/>
                      <a:pt x="26" y="0"/>
                      <a:pt x="25" y="0"/>
                    </a:cubicBezTo>
                    <a:cubicBezTo>
                      <a:pt x="11" y="2"/>
                      <a:pt x="1" y="13"/>
                      <a:pt x="0" y="27"/>
                    </a:cubicBezTo>
                    <a:cubicBezTo>
                      <a:pt x="0" y="31"/>
                      <a:pt x="1" y="34"/>
                      <a:pt x="2" y="38"/>
                    </a:cubicBezTo>
                    <a:cubicBezTo>
                      <a:pt x="3" y="39"/>
                      <a:pt x="3" y="39"/>
                      <a:pt x="3" y="39"/>
                    </a:cubicBezTo>
                    <a:cubicBezTo>
                      <a:pt x="4" y="39"/>
                      <a:pt x="4" y="38"/>
                      <a:pt x="5" y="37"/>
                    </a:cubicBezTo>
                    <a:cubicBezTo>
                      <a:pt x="6" y="35"/>
                      <a:pt x="9" y="33"/>
                      <a:pt x="12" y="33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5" y="33"/>
                      <a:pt x="18" y="35"/>
                      <a:pt x="19" y="38"/>
                    </a:cubicBezTo>
                    <a:cubicBezTo>
                      <a:pt x="20" y="39"/>
                      <a:pt x="20" y="39"/>
                      <a:pt x="20" y="39"/>
                    </a:cubicBezTo>
                    <a:cubicBezTo>
                      <a:pt x="20" y="39"/>
                      <a:pt x="20" y="39"/>
                      <a:pt x="21" y="38"/>
                    </a:cubicBezTo>
                    <a:cubicBezTo>
                      <a:pt x="22" y="36"/>
                      <a:pt x="23" y="35"/>
                      <a:pt x="25" y="34"/>
                    </a:cubicBezTo>
                    <a:cubicBezTo>
                      <a:pt x="26" y="34"/>
                      <a:pt x="27" y="33"/>
                      <a:pt x="28" y="33"/>
                    </a:cubicBezTo>
                    <a:cubicBezTo>
                      <a:pt x="28" y="33"/>
                      <a:pt x="28" y="33"/>
                      <a:pt x="28" y="33"/>
                    </a:cubicBezTo>
                    <a:cubicBezTo>
                      <a:pt x="29" y="33"/>
                      <a:pt x="30" y="34"/>
                      <a:pt x="31" y="34"/>
                    </a:cubicBezTo>
                    <a:cubicBezTo>
                      <a:pt x="33" y="35"/>
                      <a:pt x="35" y="36"/>
                      <a:pt x="36" y="38"/>
                    </a:cubicBezTo>
                    <a:cubicBezTo>
                      <a:pt x="36" y="39"/>
                      <a:pt x="36" y="40"/>
                      <a:pt x="36" y="40"/>
                    </a:cubicBezTo>
                    <a:cubicBezTo>
                      <a:pt x="37" y="40"/>
                      <a:pt x="37" y="39"/>
                      <a:pt x="37" y="38"/>
                    </a:cubicBezTo>
                    <a:cubicBezTo>
                      <a:pt x="39" y="36"/>
                      <a:pt x="41" y="34"/>
                      <a:pt x="44" y="34"/>
                    </a:cubicBezTo>
                    <a:cubicBezTo>
                      <a:pt x="44" y="34"/>
                      <a:pt x="44" y="34"/>
                      <a:pt x="44" y="34"/>
                    </a:cubicBezTo>
                    <a:cubicBezTo>
                      <a:pt x="45" y="34"/>
                      <a:pt x="45" y="34"/>
                      <a:pt x="45" y="34"/>
                    </a:cubicBezTo>
                    <a:cubicBezTo>
                      <a:pt x="48" y="29"/>
                      <a:pt x="52" y="25"/>
                      <a:pt x="55" y="20"/>
                    </a:cubicBezTo>
                    <a:cubicBezTo>
                      <a:pt x="52" y="9"/>
                      <a:pt x="43" y="1"/>
                      <a:pt x="3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2" name="Freeform: Shape 72"/>
              <p:cNvSpPr/>
              <p:nvPr/>
            </p:nvSpPr>
            <p:spPr bwMode="auto">
              <a:xfrm>
                <a:off x="4295964" y="1228386"/>
                <a:ext cx="322284" cy="256111"/>
              </a:xfrm>
              <a:custGeom>
                <a:avLst/>
                <a:gdLst>
                  <a:gd name="T0" fmla="*/ 71 w 73"/>
                  <a:gd name="T1" fmla="*/ 14 h 58"/>
                  <a:gd name="T2" fmla="*/ 57 w 73"/>
                  <a:gd name="T3" fmla="*/ 20 h 58"/>
                  <a:gd name="T4" fmla="*/ 51 w 73"/>
                  <a:gd name="T5" fmla="*/ 20 h 58"/>
                  <a:gd name="T6" fmla="*/ 48 w 73"/>
                  <a:gd name="T7" fmla="*/ 13 h 58"/>
                  <a:gd name="T8" fmla="*/ 52 w 73"/>
                  <a:gd name="T9" fmla="*/ 9 h 58"/>
                  <a:gd name="T10" fmla="*/ 67 w 73"/>
                  <a:gd name="T11" fmla="*/ 3 h 58"/>
                  <a:gd name="T12" fmla="*/ 51 w 73"/>
                  <a:gd name="T13" fmla="*/ 1 h 58"/>
                  <a:gd name="T14" fmla="*/ 50 w 73"/>
                  <a:gd name="T15" fmla="*/ 3 h 58"/>
                  <a:gd name="T16" fmla="*/ 43 w 73"/>
                  <a:gd name="T17" fmla="*/ 13 h 58"/>
                  <a:gd name="T18" fmla="*/ 44 w 73"/>
                  <a:gd name="T19" fmla="*/ 2 h 58"/>
                  <a:gd name="T20" fmla="*/ 38 w 73"/>
                  <a:gd name="T21" fmla="*/ 1 h 58"/>
                  <a:gd name="T22" fmla="*/ 34 w 73"/>
                  <a:gd name="T23" fmla="*/ 7 h 58"/>
                  <a:gd name="T24" fmla="*/ 27 w 73"/>
                  <a:gd name="T25" fmla="*/ 10 h 58"/>
                  <a:gd name="T26" fmla="*/ 23 w 73"/>
                  <a:gd name="T27" fmla="*/ 3 h 58"/>
                  <a:gd name="T28" fmla="*/ 22 w 73"/>
                  <a:gd name="T29" fmla="*/ 3 h 58"/>
                  <a:gd name="T30" fmla="*/ 19 w 73"/>
                  <a:gd name="T31" fmla="*/ 7 h 58"/>
                  <a:gd name="T32" fmla="*/ 17 w 73"/>
                  <a:gd name="T33" fmla="*/ 13 h 58"/>
                  <a:gd name="T34" fmla="*/ 25 w 73"/>
                  <a:gd name="T35" fmla="*/ 20 h 58"/>
                  <a:gd name="T36" fmla="*/ 14 w 73"/>
                  <a:gd name="T37" fmla="*/ 18 h 58"/>
                  <a:gd name="T38" fmla="*/ 4 w 73"/>
                  <a:gd name="T39" fmla="*/ 11 h 58"/>
                  <a:gd name="T40" fmla="*/ 0 w 73"/>
                  <a:gd name="T41" fmla="*/ 20 h 58"/>
                  <a:gd name="T42" fmla="*/ 1 w 73"/>
                  <a:gd name="T43" fmla="*/ 30 h 58"/>
                  <a:gd name="T44" fmla="*/ 16 w 73"/>
                  <a:gd name="T45" fmla="*/ 24 h 58"/>
                  <a:gd name="T46" fmla="*/ 22 w 73"/>
                  <a:gd name="T47" fmla="*/ 24 h 58"/>
                  <a:gd name="T48" fmla="*/ 24 w 73"/>
                  <a:gd name="T49" fmla="*/ 31 h 58"/>
                  <a:gd name="T50" fmla="*/ 20 w 73"/>
                  <a:gd name="T51" fmla="*/ 35 h 58"/>
                  <a:gd name="T52" fmla="*/ 6 w 73"/>
                  <a:gd name="T53" fmla="*/ 41 h 58"/>
                  <a:gd name="T54" fmla="*/ 12 w 73"/>
                  <a:gd name="T55" fmla="*/ 49 h 58"/>
                  <a:gd name="T56" fmla="*/ 22 w 73"/>
                  <a:gd name="T57" fmla="*/ 53 h 58"/>
                  <a:gd name="T58" fmla="*/ 23 w 73"/>
                  <a:gd name="T59" fmla="*/ 41 h 58"/>
                  <a:gd name="T60" fmla="*/ 30 w 73"/>
                  <a:gd name="T61" fmla="*/ 31 h 58"/>
                  <a:gd name="T62" fmla="*/ 29 w 73"/>
                  <a:gd name="T63" fmla="*/ 42 h 58"/>
                  <a:gd name="T64" fmla="*/ 34 w 73"/>
                  <a:gd name="T65" fmla="*/ 45 h 58"/>
                  <a:gd name="T66" fmla="*/ 34 w 73"/>
                  <a:gd name="T67" fmla="*/ 51 h 58"/>
                  <a:gd name="T68" fmla="*/ 38 w 73"/>
                  <a:gd name="T69" fmla="*/ 51 h 58"/>
                  <a:gd name="T70" fmla="*/ 38 w 73"/>
                  <a:gd name="T71" fmla="*/ 45 h 58"/>
                  <a:gd name="T72" fmla="*/ 44 w 73"/>
                  <a:gd name="T73" fmla="*/ 42 h 58"/>
                  <a:gd name="T74" fmla="*/ 43 w 73"/>
                  <a:gd name="T75" fmla="*/ 31 h 58"/>
                  <a:gd name="T76" fmla="*/ 50 w 73"/>
                  <a:gd name="T77" fmla="*/ 41 h 58"/>
                  <a:gd name="T78" fmla="*/ 51 w 73"/>
                  <a:gd name="T79" fmla="*/ 53 h 58"/>
                  <a:gd name="T80" fmla="*/ 61 w 73"/>
                  <a:gd name="T81" fmla="*/ 49 h 58"/>
                  <a:gd name="T82" fmla="*/ 67 w 73"/>
                  <a:gd name="T83" fmla="*/ 41 h 58"/>
                  <a:gd name="T84" fmla="*/ 52 w 73"/>
                  <a:gd name="T85" fmla="*/ 35 h 58"/>
                  <a:gd name="T86" fmla="*/ 48 w 73"/>
                  <a:gd name="T87" fmla="*/ 31 h 58"/>
                  <a:gd name="T88" fmla="*/ 51 w 73"/>
                  <a:gd name="T89" fmla="*/ 24 h 58"/>
                  <a:gd name="T90" fmla="*/ 57 w 73"/>
                  <a:gd name="T91" fmla="*/ 24 h 58"/>
                  <a:gd name="T92" fmla="*/ 71 w 73"/>
                  <a:gd name="T93" fmla="*/ 30 h 58"/>
                  <a:gd name="T94" fmla="*/ 73 w 73"/>
                  <a:gd name="T95" fmla="*/ 2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73" h="58">
                    <a:moveTo>
                      <a:pt x="73" y="20"/>
                    </a:moveTo>
                    <a:cubicBezTo>
                      <a:pt x="65" y="20"/>
                      <a:pt x="65" y="20"/>
                      <a:pt x="65" y="20"/>
                    </a:cubicBezTo>
                    <a:cubicBezTo>
                      <a:pt x="71" y="14"/>
                      <a:pt x="71" y="14"/>
                      <a:pt x="71" y="14"/>
                    </a:cubicBezTo>
                    <a:cubicBezTo>
                      <a:pt x="69" y="11"/>
                      <a:pt x="69" y="11"/>
                      <a:pt x="69" y="11"/>
                    </a:cubicBezTo>
                    <a:cubicBezTo>
                      <a:pt x="59" y="20"/>
                      <a:pt x="59" y="20"/>
                      <a:pt x="59" y="20"/>
                    </a:cubicBezTo>
                    <a:cubicBezTo>
                      <a:pt x="57" y="20"/>
                      <a:pt x="57" y="20"/>
                      <a:pt x="57" y="20"/>
                    </a:cubicBezTo>
                    <a:cubicBezTo>
                      <a:pt x="59" y="18"/>
                      <a:pt x="59" y="18"/>
                      <a:pt x="59" y="18"/>
                    </a:cubicBezTo>
                    <a:cubicBezTo>
                      <a:pt x="56" y="15"/>
                      <a:pt x="56" y="15"/>
                      <a:pt x="56" y="15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47" y="18"/>
                      <a:pt x="46" y="17"/>
                      <a:pt x="46" y="16"/>
                    </a:cubicBezTo>
                    <a:cubicBezTo>
                      <a:pt x="48" y="13"/>
                      <a:pt x="48" y="13"/>
                      <a:pt x="48" y="13"/>
                    </a:cubicBezTo>
                    <a:cubicBezTo>
                      <a:pt x="56" y="13"/>
                      <a:pt x="56" y="13"/>
                      <a:pt x="56" y="13"/>
                    </a:cubicBezTo>
                    <a:cubicBezTo>
                      <a:pt x="56" y="9"/>
                      <a:pt x="56" y="9"/>
                      <a:pt x="56" y="9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4" y="7"/>
                      <a:pt x="54" y="7"/>
                      <a:pt x="54" y="7"/>
                    </a:cubicBezTo>
                    <a:cubicBezTo>
                      <a:pt x="67" y="7"/>
                      <a:pt x="67" y="7"/>
                      <a:pt x="67" y="7"/>
                    </a:cubicBezTo>
                    <a:cubicBezTo>
                      <a:pt x="67" y="3"/>
                      <a:pt x="67" y="3"/>
                      <a:pt x="67" y="3"/>
                    </a:cubicBezTo>
                    <a:cubicBezTo>
                      <a:pt x="58" y="3"/>
                      <a:pt x="58" y="3"/>
                      <a:pt x="58" y="3"/>
                    </a:cubicBezTo>
                    <a:cubicBezTo>
                      <a:pt x="61" y="0"/>
                      <a:pt x="61" y="0"/>
                      <a:pt x="61" y="0"/>
                    </a:cubicBezTo>
                    <a:cubicBezTo>
                      <a:pt x="58" y="0"/>
                      <a:pt x="54" y="0"/>
                      <a:pt x="51" y="1"/>
                    </a:cubicBezTo>
                    <a:cubicBezTo>
                      <a:pt x="51" y="4"/>
                      <a:pt x="51" y="4"/>
                      <a:pt x="51" y="4"/>
                    </a:cubicBezTo>
                    <a:cubicBezTo>
                      <a:pt x="50" y="6"/>
                      <a:pt x="50" y="6"/>
                      <a:pt x="50" y="6"/>
                    </a:cubicBezTo>
                    <a:cubicBezTo>
                      <a:pt x="50" y="3"/>
                      <a:pt x="50" y="3"/>
                      <a:pt x="50" y="3"/>
                    </a:cubicBezTo>
                    <a:cubicBezTo>
                      <a:pt x="46" y="3"/>
                      <a:pt x="46" y="3"/>
                      <a:pt x="46" y="3"/>
                    </a:cubicBezTo>
                    <a:cubicBezTo>
                      <a:pt x="46" y="10"/>
                      <a:pt x="46" y="10"/>
                      <a:pt x="46" y="10"/>
                    </a:cubicBezTo>
                    <a:cubicBezTo>
                      <a:pt x="43" y="13"/>
                      <a:pt x="43" y="13"/>
                      <a:pt x="43" y="13"/>
                    </a:cubicBezTo>
                    <a:cubicBezTo>
                      <a:pt x="41" y="12"/>
                      <a:pt x="40" y="11"/>
                      <a:pt x="38" y="11"/>
                    </a:cubicBezTo>
                    <a:cubicBezTo>
                      <a:pt x="38" y="7"/>
                      <a:pt x="38" y="7"/>
                      <a:pt x="38" y="7"/>
                    </a:cubicBezTo>
                    <a:cubicBezTo>
                      <a:pt x="44" y="2"/>
                      <a:pt x="44" y="2"/>
                      <a:pt x="44" y="2"/>
                    </a:cubicBezTo>
                    <a:cubicBezTo>
                      <a:pt x="43" y="1"/>
                      <a:pt x="43" y="1"/>
                      <a:pt x="43" y="1"/>
                    </a:cubicBezTo>
                    <a:cubicBezTo>
                      <a:pt x="41" y="1"/>
                      <a:pt x="40" y="1"/>
                      <a:pt x="39" y="1"/>
                    </a:cubicBezTo>
                    <a:cubicBezTo>
                      <a:pt x="38" y="1"/>
                      <a:pt x="38" y="1"/>
                      <a:pt x="38" y="1"/>
                    </a:cubicBezTo>
                    <a:cubicBezTo>
                      <a:pt x="38" y="1"/>
                      <a:pt x="38" y="1"/>
                      <a:pt x="38" y="1"/>
                    </a:cubicBezTo>
                    <a:cubicBezTo>
                      <a:pt x="35" y="2"/>
                      <a:pt x="32" y="2"/>
                      <a:pt x="29" y="2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34" y="11"/>
                      <a:pt x="34" y="11"/>
                      <a:pt x="34" y="11"/>
                    </a:cubicBezTo>
                    <a:cubicBezTo>
                      <a:pt x="33" y="11"/>
                      <a:pt x="31" y="12"/>
                      <a:pt x="30" y="13"/>
                    </a:cubicBezTo>
                    <a:cubicBezTo>
                      <a:pt x="27" y="10"/>
                      <a:pt x="27" y="10"/>
                      <a:pt x="27" y="10"/>
                    </a:cubicBezTo>
                    <a:cubicBezTo>
                      <a:pt x="27" y="3"/>
                      <a:pt x="27" y="3"/>
                      <a:pt x="27" y="3"/>
                    </a:cubicBezTo>
                    <a:cubicBezTo>
                      <a:pt x="24" y="3"/>
                      <a:pt x="24" y="3"/>
                      <a:pt x="24" y="3"/>
                    </a:cubicBezTo>
                    <a:cubicBezTo>
                      <a:pt x="24" y="3"/>
                      <a:pt x="23" y="3"/>
                      <a:pt x="23" y="3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2" y="4"/>
                      <a:pt x="22" y="4"/>
                      <a:pt x="22" y="4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16" y="4"/>
                      <a:pt x="11" y="5"/>
                      <a:pt x="6" y="6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20" y="9"/>
                      <a:pt x="20" y="9"/>
                      <a:pt x="20" y="9"/>
                    </a:cubicBezTo>
                    <a:cubicBezTo>
                      <a:pt x="17" y="9"/>
                      <a:pt x="17" y="9"/>
                      <a:pt x="17" y="9"/>
                    </a:cubicBezTo>
                    <a:cubicBezTo>
                      <a:pt x="17" y="13"/>
                      <a:pt x="17" y="13"/>
                      <a:pt x="17" y="13"/>
                    </a:cubicBezTo>
                    <a:cubicBezTo>
                      <a:pt x="24" y="13"/>
                      <a:pt x="24" y="13"/>
                      <a:pt x="24" y="13"/>
                    </a:cubicBezTo>
                    <a:cubicBezTo>
                      <a:pt x="27" y="16"/>
                      <a:pt x="27" y="16"/>
                      <a:pt x="27" y="16"/>
                    </a:cubicBezTo>
                    <a:cubicBezTo>
                      <a:pt x="26" y="17"/>
                      <a:pt x="26" y="18"/>
                      <a:pt x="25" y="20"/>
                    </a:cubicBezTo>
                    <a:cubicBezTo>
                      <a:pt x="22" y="20"/>
                      <a:pt x="22" y="20"/>
                      <a:pt x="22" y="20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1" y="30"/>
                      <a:pt x="1" y="30"/>
                      <a:pt x="1" y="30"/>
                    </a:cubicBezTo>
                    <a:cubicBezTo>
                      <a:pt x="4" y="33"/>
                      <a:pt x="4" y="33"/>
                      <a:pt x="4" y="33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6" y="29"/>
                      <a:pt x="16" y="29"/>
                      <a:pt x="16" y="29"/>
                    </a:cubicBezTo>
                    <a:cubicBezTo>
                      <a:pt x="22" y="24"/>
                      <a:pt x="22" y="24"/>
                      <a:pt x="22" y="24"/>
                    </a:cubicBezTo>
                    <a:cubicBezTo>
                      <a:pt x="25" y="24"/>
                      <a:pt x="25" y="24"/>
                      <a:pt x="25" y="24"/>
                    </a:cubicBezTo>
                    <a:cubicBezTo>
                      <a:pt x="26" y="26"/>
                      <a:pt x="26" y="27"/>
                      <a:pt x="27" y="28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5"/>
                      <a:pt x="17" y="35"/>
                      <a:pt x="17" y="35"/>
                    </a:cubicBezTo>
                    <a:cubicBezTo>
                      <a:pt x="20" y="35"/>
                      <a:pt x="20" y="35"/>
                      <a:pt x="20" y="35"/>
                    </a:cubicBezTo>
                    <a:cubicBezTo>
                      <a:pt x="19" y="37"/>
                      <a:pt x="19" y="37"/>
                      <a:pt x="19" y="37"/>
                    </a:cubicBezTo>
                    <a:cubicBezTo>
                      <a:pt x="6" y="37"/>
                      <a:pt x="6" y="37"/>
                      <a:pt x="6" y="37"/>
                    </a:cubicBezTo>
                    <a:cubicBezTo>
                      <a:pt x="6" y="41"/>
                      <a:pt x="6" y="41"/>
                      <a:pt x="6" y="41"/>
                    </a:cubicBezTo>
                    <a:cubicBezTo>
                      <a:pt x="15" y="41"/>
                      <a:pt x="15" y="41"/>
                      <a:pt x="15" y="41"/>
                    </a:cubicBezTo>
                    <a:cubicBezTo>
                      <a:pt x="9" y="46"/>
                      <a:pt x="9" y="46"/>
                      <a:pt x="9" y="46"/>
                    </a:cubicBezTo>
                    <a:cubicBezTo>
                      <a:pt x="12" y="49"/>
                      <a:pt x="12" y="49"/>
                      <a:pt x="12" y="49"/>
                    </a:cubicBezTo>
                    <a:cubicBezTo>
                      <a:pt x="18" y="44"/>
                      <a:pt x="18" y="44"/>
                      <a:pt x="18" y="44"/>
                    </a:cubicBezTo>
                    <a:cubicBezTo>
                      <a:pt x="18" y="53"/>
                      <a:pt x="18" y="53"/>
                      <a:pt x="18" y="53"/>
                    </a:cubicBezTo>
                    <a:cubicBezTo>
                      <a:pt x="22" y="53"/>
                      <a:pt x="22" y="53"/>
                      <a:pt x="22" y="53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41"/>
                      <a:pt x="23" y="41"/>
                      <a:pt x="23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7" y="34"/>
                      <a:pt x="27" y="34"/>
                      <a:pt x="27" y="34"/>
                    </a:cubicBezTo>
                    <a:cubicBezTo>
                      <a:pt x="30" y="31"/>
                      <a:pt x="30" y="31"/>
                      <a:pt x="30" y="31"/>
                    </a:cubicBezTo>
                    <a:cubicBezTo>
                      <a:pt x="31" y="32"/>
                      <a:pt x="33" y="33"/>
                      <a:pt x="34" y="33"/>
                    </a:cubicBezTo>
                    <a:cubicBezTo>
                      <a:pt x="34" y="37"/>
                      <a:pt x="34" y="37"/>
                      <a:pt x="34" y="37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32" y="45"/>
                      <a:pt x="32" y="45"/>
                      <a:pt x="32" y="45"/>
                    </a:cubicBezTo>
                    <a:cubicBezTo>
                      <a:pt x="34" y="43"/>
                      <a:pt x="34" y="43"/>
                      <a:pt x="34" y="43"/>
                    </a:cubicBezTo>
                    <a:cubicBezTo>
                      <a:pt x="34" y="45"/>
                      <a:pt x="34" y="45"/>
                      <a:pt x="34" y="45"/>
                    </a:cubicBezTo>
                    <a:cubicBezTo>
                      <a:pt x="25" y="54"/>
                      <a:pt x="25" y="54"/>
                      <a:pt x="25" y="54"/>
                    </a:cubicBezTo>
                    <a:cubicBezTo>
                      <a:pt x="28" y="57"/>
                      <a:pt x="28" y="57"/>
                      <a:pt x="28" y="57"/>
                    </a:cubicBezTo>
                    <a:cubicBezTo>
                      <a:pt x="34" y="51"/>
                      <a:pt x="34" y="51"/>
                      <a:pt x="34" y="51"/>
                    </a:cubicBezTo>
                    <a:cubicBezTo>
                      <a:pt x="34" y="58"/>
                      <a:pt x="34" y="58"/>
                      <a:pt x="34" y="58"/>
                    </a:cubicBezTo>
                    <a:cubicBezTo>
                      <a:pt x="38" y="58"/>
                      <a:pt x="38" y="58"/>
                      <a:pt x="38" y="58"/>
                    </a:cubicBezTo>
                    <a:cubicBezTo>
                      <a:pt x="38" y="51"/>
                      <a:pt x="38" y="51"/>
                      <a:pt x="38" y="51"/>
                    </a:cubicBezTo>
                    <a:cubicBezTo>
                      <a:pt x="45" y="57"/>
                      <a:pt x="45" y="57"/>
                      <a:pt x="45" y="57"/>
                    </a:cubicBezTo>
                    <a:cubicBezTo>
                      <a:pt x="48" y="54"/>
                      <a:pt x="48" y="54"/>
                      <a:pt x="48" y="54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3"/>
                      <a:pt x="38" y="43"/>
                      <a:pt x="38" y="43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4" y="42"/>
                      <a:pt x="44" y="42"/>
                      <a:pt x="44" y="42"/>
                    </a:cubicBezTo>
                    <a:cubicBezTo>
                      <a:pt x="38" y="37"/>
                      <a:pt x="38" y="37"/>
                      <a:pt x="38" y="37"/>
                    </a:cubicBezTo>
                    <a:cubicBezTo>
                      <a:pt x="38" y="33"/>
                      <a:pt x="38" y="33"/>
                      <a:pt x="38" y="33"/>
                    </a:cubicBezTo>
                    <a:cubicBezTo>
                      <a:pt x="40" y="33"/>
                      <a:pt x="41" y="32"/>
                      <a:pt x="43" y="31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41"/>
                      <a:pt x="46" y="41"/>
                      <a:pt x="46" y="41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50" y="38"/>
                      <a:pt x="50" y="38"/>
                      <a:pt x="50" y="38"/>
                    </a:cubicBezTo>
                    <a:cubicBezTo>
                      <a:pt x="51" y="40"/>
                      <a:pt x="51" y="40"/>
                      <a:pt x="51" y="40"/>
                    </a:cubicBezTo>
                    <a:cubicBezTo>
                      <a:pt x="51" y="53"/>
                      <a:pt x="51" y="53"/>
                      <a:pt x="51" y="53"/>
                    </a:cubicBezTo>
                    <a:cubicBezTo>
                      <a:pt x="55" y="53"/>
                      <a:pt x="55" y="53"/>
                      <a:pt x="55" y="53"/>
                    </a:cubicBezTo>
                    <a:cubicBezTo>
                      <a:pt x="55" y="44"/>
                      <a:pt x="55" y="44"/>
                      <a:pt x="55" y="44"/>
                    </a:cubicBezTo>
                    <a:cubicBezTo>
                      <a:pt x="61" y="49"/>
                      <a:pt x="61" y="49"/>
                      <a:pt x="61" y="49"/>
                    </a:cubicBezTo>
                    <a:cubicBezTo>
                      <a:pt x="63" y="46"/>
                      <a:pt x="63" y="46"/>
                      <a:pt x="63" y="46"/>
                    </a:cubicBezTo>
                    <a:cubicBezTo>
                      <a:pt x="58" y="41"/>
                      <a:pt x="58" y="41"/>
                      <a:pt x="58" y="41"/>
                    </a:cubicBezTo>
                    <a:cubicBezTo>
                      <a:pt x="67" y="41"/>
                      <a:pt x="67" y="41"/>
                      <a:pt x="67" y="41"/>
                    </a:cubicBezTo>
                    <a:cubicBezTo>
                      <a:pt x="67" y="37"/>
                      <a:pt x="67" y="37"/>
                      <a:pt x="67" y="37"/>
                    </a:cubicBezTo>
                    <a:cubicBezTo>
                      <a:pt x="54" y="37"/>
                      <a:pt x="54" y="37"/>
                      <a:pt x="54" y="37"/>
                    </a:cubicBezTo>
                    <a:cubicBezTo>
                      <a:pt x="52" y="35"/>
                      <a:pt x="52" y="35"/>
                      <a:pt x="52" y="35"/>
                    </a:cubicBezTo>
                    <a:cubicBezTo>
                      <a:pt x="56" y="35"/>
                      <a:pt x="56" y="35"/>
                      <a:pt x="56" y="35"/>
                    </a:cubicBezTo>
                    <a:cubicBezTo>
                      <a:pt x="56" y="31"/>
                      <a:pt x="56" y="31"/>
                      <a:pt x="56" y="31"/>
                    </a:cubicBezTo>
                    <a:cubicBezTo>
                      <a:pt x="48" y="31"/>
                      <a:pt x="48" y="31"/>
                      <a:pt x="48" y="31"/>
                    </a:cubicBezTo>
                    <a:cubicBezTo>
                      <a:pt x="46" y="28"/>
                      <a:pt x="46" y="28"/>
                      <a:pt x="46" y="28"/>
                    </a:cubicBezTo>
                    <a:cubicBezTo>
                      <a:pt x="46" y="27"/>
                      <a:pt x="47" y="26"/>
                      <a:pt x="47" y="24"/>
                    </a:cubicBezTo>
                    <a:cubicBezTo>
                      <a:pt x="51" y="24"/>
                      <a:pt x="51" y="24"/>
                      <a:pt x="51" y="24"/>
                    </a:cubicBezTo>
                    <a:cubicBezTo>
                      <a:pt x="56" y="29"/>
                      <a:pt x="56" y="29"/>
                      <a:pt x="56" y="29"/>
                    </a:cubicBezTo>
                    <a:cubicBezTo>
                      <a:pt x="59" y="26"/>
                      <a:pt x="59" y="26"/>
                      <a:pt x="59" y="26"/>
                    </a:cubicBezTo>
                    <a:cubicBezTo>
                      <a:pt x="57" y="24"/>
                      <a:pt x="57" y="24"/>
                      <a:pt x="57" y="24"/>
                    </a:cubicBezTo>
                    <a:cubicBezTo>
                      <a:pt x="59" y="24"/>
                      <a:pt x="59" y="24"/>
                      <a:pt x="59" y="24"/>
                    </a:cubicBezTo>
                    <a:cubicBezTo>
                      <a:pt x="69" y="33"/>
                      <a:pt x="69" y="33"/>
                      <a:pt x="69" y="33"/>
                    </a:cubicBezTo>
                    <a:cubicBezTo>
                      <a:pt x="71" y="30"/>
                      <a:pt x="71" y="30"/>
                      <a:pt x="71" y="30"/>
                    </a:cubicBezTo>
                    <a:cubicBezTo>
                      <a:pt x="65" y="24"/>
                      <a:pt x="65" y="24"/>
                      <a:pt x="65" y="24"/>
                    </a:cubicBezTo>
                    <a:cubicBezTo>
                      <a:pt x="73" y="24"/>
                      <a:pt x="73" y="24"/>
                      <a:pt x="73" y="24"/>
                    </a:cubicBezTo>
                    <a:lnTo>
                      <a:pt x="73" y="2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3" name="Freeform: Shape 73"/>
              <p:cNvSpPr/>
              <p:nvPr/>
            </p:nvSpPr>
            <p:spPr bwMode="auto">
              <a:xfrm>
                <a:off x="3320536" y="2283466"/>
                <a:ext cx="259787" cy="256111"/>
              </a:xfrm>
              <a:custGeom>
                <a:avLst/>
                <a:gdLst>
                  <a:gd name="T0" fmla="*/ 52 w 59"/>
                  <a:gd name="T1" fmla="*/ 41 h 58"/>
                  <a:gd name="T2" fmla="*/ 55 w 59"/>
                  <a:gd name="T3" fmla="*/ 44 h 58"/>
                  <a:gd name="T4" fmla="*/ 48 w 59"/>
                  <a:gd name="T5" fmla="*/ 52 h 58"/>
                  <a:gd name="T6" fmla="*/ 45 w 59"/>
                  <a:gd name="T7" fmla="*/ 49 h 58"/>
                  <a:gd name="T8" fmla="*/ 37 w 59"/>
                  <a:gd name="T9" fmla="*/ 53 h 58"/>
                  <a:gd name="T10" fmla="*/ 37 w 59"/>
                  <a:gd name="T11" fmla="*/ 58 h 58"/>
                  <a:gd name="T12" fmla="*/ 29 w 59"/>
                  <a:gd name="T13" fmla="*/ 58 h 58"/>
                  <a:gd name="T14" fmla="*/ 29 w 59"/>
                  <a:gd name="T15" fmla="*/ 46 h 58"/>
                  <a:gd name="T16" fmla="*/ 42 w 59"/>
                  <a:gd name="T17" fmla="*/ 40 h 58"/>
                  <a:gd name="T18" fmla="*/ 40 w 59"/>
                  <a:gd name="T19" fmla="*/ 16 h 58"/>
                  <a:gd name="T20" fmla="*/ 40 w 59"/>
                  <a:gd name="T21" fmla="*/ 16 h 58"/>
                  <a:gd name="T22" fmla="*/ 34 w 59"/>
                  <a:gd name="T23" fmla="*/ 13 h 58"/>
                  <a:gd name="T24" fmla="*/ 29 w 59"/>
                  <a:gd name="T25" fmla="*/ 12 h 58"/>
                  <a:gd name="T26" fmla="*/ 29 w 59"/>
                  <a:gd name="T27" fmla="*/ 0 h 58"/>
                  <a:gd name="T28" fmla="*/ 32 w 59"/>
                  <a:gd name="T29" fmla="*/ 0 h 58"/>
                  <a:gd name="T30" fmla="*/ 33 w 59"/>
                  <a:gd name="T31" fmla="*/ 4 h 58"/>
                  <a:gd name="T32" fmla="*/ 41 w 59"/>
                  <a:gd name="T33" fmla="*/ 7 h 58"/>
                  <a:gd name="T34" fmla="*/ 44 w 59"/>
                  <a:gd name="T35" fmla="*/ 3 h 58"/>
                  <a:gd name="T36" fmla="*/ 52 w 59"/>
                  <a:gd name="T37" fmla="*/ 10 h 58"/>
                  <a:gd name="T38" fmla="*/ 49 w 59"/>
                  <a:gd name="T39" fmla="*/ 14 h 58"/>
                  <a:gd name="T40" fmla="*/ 53 w 59"/>
                  <a:gd name="T41" fmla="*/ 22 h 58"/>
                  <a:gd name="T42" fmla="*/ 58 w 59"/>
                  <a:gd name="T43" fmla="*/ 21 h 58"/>
                  <a:gd name="T44" fmla="*/ 59 w 59"/>
                  <a:gd name="T45" fmla="*/ 32 h 58"/>
                  <a:gd name="T46" fmla="*/ 54 w 59"/>
                  <a:gd name="T47" fmla="*/ 32 h 58"/>
                  <a:gd name="T48" fmla="*/ 52 w 59"/>
                  <a:gd name="T49" fmla="*/ 41 h 58"/>
                  <a:gd name="T50" fmla="*/ 29 w 59"/>
                  <a:gd name="T51" fmla="*/ 58 h 58"/>
                  <a:gd name="T52" fmla="*/ 26 w 59"/>
                  <a:gd name="T53" fmla="*/ 58 h 58"/>
                  <a:gd name="T54" fmla="*/ 26 w 59"/>
                  <a:gd name="T55" fmla="*/ 54 h 58"/>
                  <a:gd name="T56" fmla="*/ 18 w 59"/>
                  <a:gd name="T57" fmla="*/ 51 h 58"/>
                  <a:gd name="T58" fmla="*/ 15 w 59"/>
                  <a:gd name="T59" fmla="*/ 55 h 58"/>
                  <a:gd name="T60" fmla="*/ 7 w 59"/>
                  <a:gd name="T61" fmla="*/ 48 h 58"/>
                  <a:gd name="T62" fmla="*/ 9 w 59"/>
                  <a:gd name="T63" fmla="*/ 45 h 58"/>
                  <a:gd name="T64" fmla="*/ 5 w 59"/>
                  <a:gd name="T65" fmla="*/ 37 h 58"/>
                  <a:gd name="T66" fmla="*/ 1 w 59"/>
                  <a:gd name="T67" fmla="*/ 37 h 58"/>
                  <a:gd name="T68" fmla="*/ 0 w 59"/>
                  <a:gd name="T69" fmla="*/ 26 h 58"/>
                  <a:gd name="T70" fmla="*/ 4 w 59"/>
                  <a:gd name="T71" fmla="*/ 26 h 58"/>
                  <a:gd name="T72" fmla="*/ 7 w 59"/>
                  <a:gd name="T73" fmla="*/ 17 h 58"/>
                  <a:gd name="T74" fmla="*/ 4 w 59"/>
                  <a:gd name="T75" fmla="*/ 15 h 58"/>
                  <a:gd name="T76" fmla="*/ 11 w 59"/>
                  <a:gd name="T77" fmla="*/ 6 h 58"/>
                  <a:gd name="T78" fmla="*/ 14 w 59"/>
                  <a:gd name="T79" fmla="*/ 9 h 58"/>
                  <a:gd name="T80" fmla="*/ 22 w 59"/>
                  <a:gd name="T81" fmla="*/ 5 h 58"/>
                  <a:gd name="T82" fmla="*/ 21 w 59"/>
                  <a:gd name="T83" fmla="*/ 1 h 58"/>
                  <a:gd name="T84" fmla="*/ 29 w 59"/>
                  <a:gd name="T85" fmla="*/ 0 h 58"/>
                  <a:gd name="T86" fmla="*/ 29 w 59"/>
                  <a:gd name="T87" fmla="*/ 12 h 58"/>
                  <a:gd name="T88" fmla="*/ 16 w 59"/>
                  <a:gd name="T89" fmla="*/ 18 h 58"/>
                  <a:gd name="T90" fmla="*/ 18 w 59"/>
                  <a:gd name="T91" fmla="*/ 42 h 58"/>
                  <a:gd name="T92" fmla="*/ 24 w 59"/>
                  <a:gd name="T93" fmla="*/ 45 h 58"/>
                  <a:gd name="T94" fmla="*/ 29 w 59"/>
                  <a:gd name="T95" fmla="*/ 46 h 58"/>
                  <a:gd name="T96" fmla="*/ 29 w 59"/>
                  <a:gd name="T97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9" h="58">
                    <a:moveTo>
                      <a:pt x="52" y="41"/>
                    </a:moveTo>
                    <a:cubicBezTo>
                      <a:pt x="55" y="44"/>
                      <a:pt x="55" y="44"/>
                      <a:pt x="55" y="44"/>
                    </a:cubicBezTo>
                    <a:cubicBezTo>
                      <a:pt x="48" y="52"/>
                      <a:pt x="48" y="52"/>
                      <a:pt x="48" y="52"/>
                    </a:cubicBezTo>
                    <a:cubicBezTo>
                      <a:pt x="45" y="49"/>
                      <a:pt x="45" y="49"/>
                      <a:pt x="45" y="49"/>
                    </a:cubicBezTo>
                    <a:cubicBezTo>
                      <a:pt x="42" y="51"/>
                      <a:pt x="40" y="52"/>
                      <a:pt x="37" y="53"/>
                    </a:cubicBezTo>
                    <a:cubicBezTo>
                      <a:pt x="37" y="58"/>
                      <a:pt x="37" y="58"/>
                      <a:pt x="37" y="58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46"/>
                      <a:pt x="29" y="46"/>
                      <a:pt x="29" y="46"/>
                    </a:cubicBezTo>
                    <a:cubicBezTo>
                      <a:pt x="34" y="46"/>
                      <a:pt x="39" y="44"/>
                      <a:pt x="42" y="40"/>
                    </a:cubicBezTo>
                    <a:cubicBezTo>
                      <a:pt x="48" y="33"/>
                      <a:pt x="47" y="22"/>
                      <a:pt x="40" y="16"/>
                    </a:cubicBezTo>
                    <a:cubicBezTo>
                      <a:pt x="40" y="16"/>
                      <a:pt x="40" y="16"/>
                      <a:pt x="40" y="16"/>
                    </a:cubicBezTo>
                    <a:cubicBezTo>
                      <a:pt x="38" y="15"/>
                      <a:pt x="36" y="14"/>
                      <a:pt x="34" y="13"/>
                    </a:cubicBezTo>
                    <a:cubicBezTo>
                      <a:pt x="33" y="12"/>
                      <a:pt x="31" y="12"/>
                      <a:pt x="29" y="12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36" y="4"/>
                      <a:pt x="38" y="5"/>
                      <a:pt x="41" y="7"/>
                    </a:cubicBezTo>
                    <a:cubicBezTo>
                      <a:pt x="44" y="3"/>
                      <a:pt x="44" y="3"/>
                      <a:pt x="44" y="3"/>
                    </a:cubicBezTo>
                    <a:cubicBezTo>
                      <a:pt x="52" y="10"/>
                      <a:pt x="52" y="10"/>
                      <a:pt x="52" y="10"/>
                    </a:cubicBezTo>
                    <a:cubicBezTo>
                      <a:pt x="49" y="14"/>
                      <a:pt x="49" y="14"/>
                      <a:pt x="49" y="14"/>
                    </a:cubicBezTo>
                    <a:cubicBezTo>
                      <a:pt x="51" y="16"/>
                      <a:pt x="53" y="19"/>
                      <a:pt x="53" y="22"/>
                    </a:cubicBezTo>
                    <a:cubicBezTo>
                      <a:pt x="58" y="21"/>
                      <a:pt x="58" y="21"/>
                      <a:pt x="58" y="21"/>
                    </a:cubicBezTo>
                    <a:cubicBezTo>
                      <a:pt x="59" y="32"/>
                      <a:pt x="59" y="32"/>
                      <a:pt x="59" y="32"/>
                    </a:cubicBezTo>
                    <a:cubicBezTo>
                      <a:pt x="54" y="32"/>
                      <a:pt x="54" y="32"/>
                      <a:pt x="54" y="32"/>
                    </a:cubicBezTo>
                    <a:cubicBezTo>
                      <a:pt x="54" y="35"/>
                      <a:pt x="53" y="38"/>
                      <a:pt x="52" y="41"/>
                    </a:cubicBezTo>
                    <a:close/>
                    <a:moveTo>
                      <a:pt x="29" y="58"/>
                    </a:moveTo>
                    <a:cubicBezTo>
                      <a:pt x="26" y="58"/>
                      <a:pt x="26" y="58"/>
                      <a:pt x="26" y="58"/>
                    </a:cubicBezTo>
                    <a:cubicBezTo>
                      <a:pt x="26" y="54"/>
                      <a:pt x="26" y="54"/>
                      <a:pt x="26" y="54"/>
                    </a:cubicBezTo>
                    <a:cubicBezTo>
                      <a:pt x="23" y="54"/>
                      <a:pt x="20" y="53"/>
                      <a:pt x="18" y="51"/>
                    </a:cubicBezTo>
                    <a:cubicBezTo>
                      <a:pt x="15" y="55"/>
                      <a:pt x="15" y="55"/>
                      <a:pt x="15" y="55"/>
                    </a:cubicBezTo>
                    <a:cubicBezTo>
                      <a:pt x="7" y="48"/>
                      <a:pt x="7" y="48"/>
                      <a:pt x="7" y="48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8" y="42"/>
                      <a:pt x="6" y="40"/>
                      <a:pt x="5" y="37"/>
                    </a:cubicBezTo>
                    <a:cubicBezTo>
                      <a:pt x="1" y="37"/>
                      <a:pt x="1" y="37"/>
                      <a:pt x="1" y="37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4" y="26"/>
                      <a:pt x="4" y="26"/>
                      <a:pt x="4" y="26"/>
                    </a:cubicBezTo>
                    <a:cubicBezTo>
                      <a:pt x="5" y="23"/>
                      <a:pt x="6" y="20"/>
                      <a:pt x="7" y="17"/>
                    </a:cubicBezTo>
                    <a:cubicBezTo>
                      <a:pt x="4" y="15"/>
                      <a:pt x="4" y="15"/>
                      <a:pt x="4" y="15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4" y="9"/>
                      <a:pt x="14" y="9"/>
                      <a:pt x="14" y="9"/>
                    </a:cubicBezTo>
                    <a:cubicBezTo>
                      <a:pt x="16" y="7"/>
                      <a:pt x="19" y="6"/>
                      <a:pt x="22" y="5"/>
                    </a:cubicBezTo>
                    <a:cubicBezTo>
                      <a:pt x="21" y="1"/>
                      <a:pt x="21" y="1"/>
                      <a:pt x="21" y="1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9" y="12"/>
                      <a:pt x="29" y="12"/>
                      <a:pt x="29" y="12"/>
                    </a:cubicBezTo>
                    <a:cubicBezTo>
                      <a:pt x="24" y="12"/>
                      <a:pt x="20" y="14"/>
                      <a:pt x="16" y="18"/>
                    </a:cubicBezTo>
                    <a:cubicBezTo>
                      <a:pt x="10" y="25"/>
                      <a:pt x="11" y="36"/>
                      <a:pt x="18" y="42"/>
                    </a:cubicBezTo>
                    <a:cubicBezTo>
                      <a:pt x="20" y="44"/>
                      <a:pt x="22" y="45"/>
                      <a:pt x="24" y="45"/>
                    </a:cubicBezTo>
                    <a:cubicBezTo>
                      <a:pt x="26" y="46"/>
                      <a:pt x="28" y="46"/>
                      <a:pt x="29" y="46"/>
                    </a:cubicBezTo>
                    <a:lnTo>
                      <a:pt x="29" y="5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4" name="Freeform: Shape 74"/>
              <p:cNvSpPr/>
              <p:nvPr/>
            </p:nvSpPr>
            <p:spPr bwMode="auto">
              <a:xfrm>
                <a:off x="3205347" y="2729517"/>
                <a:ext cx="13480" cy="22057"/>
              </a:xfrm>
              <a:custGeom>
                <a:avLst/>
                <a:gdLst>
                  <a:gd name="T0" fmla="*/ 0 w 3"/>
                  <a:gd name="T1" fmla="*/ 5 h 5"/>
                  <a:gd name="T2" fmla="*/ 3 w 3"/>
                  <a:gd name="T3" fmla="*/ 1 h 5"/>
                  <a:gd name="T4" fmla="*/ 0 w 3"/>
                  <a:gd name="T5" fmla="*/ 0 h 5"/>
                  <a:gd name="T6" fmla="*/ 0 w 3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0" y="5"/>
                    </a:move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1" y="1"/>
                      <a:pt x="0" y="0"/>
                    </a:cubicBezTo>
                    <a:cubicBezTo>
                      <a:pt x="0" y="2"/>
                      <a:pt x="0" y="3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5" name="Freeform: Shape 75"/>
              <p:cNvSpPr/>
              <p:nvPr/>
            </p:nvSpPr>
            <p:spPr bwMode="auto">
              <a:xfrm>
                <a:off x="3200445" y="2671922"/>
                <a:ext cx="49017" cy="53918"/>
              </a:xfrm>
              <a:custGeom>
                <a:avLst/>
                <a:gdLst>
                  <a:gd name="T0" fmla="*/ 5 w 11"/>
                  <a:gd name="T1" fmla="*/ 12 h 12"/>
                  <a:gd name="T2" fmla="*/ 6 w 11"/>
                  <a:gd name="T3" fmla="*/ 12 h 12"/>
                  <a:gd name="T4" fmla="*/ 6 w 11"/>
                  <a:gd name="T5" fmla="*/ 12 h 12"/>
                  <a:gd name="T6" fmla="*/ 11 w 11"/>
                  <a:gd name="T7" fmla="*/ 6 h 12"/>
                  <a:gd name="T8" fmla="*/ 11 w 11"/>
                  <a:gd name="T9" fmla="*/ 6 h 12"/>
                  <a:gd name="T10" fmla="*/ 11 w 11"/>
                  <a:gd name="T11" fmla="*/ 5 h 12"/>
                  <a:gd name="T12" fmla="*/ 5 w 11"/>
                  <a:gd name="T13" fmla="*/ 0 h 12"/>
                  <a:gd name="T14" fmla="*/ 4 w 11"/>
                  <a:gd name="T15" fmla="*/ 0 h 12"/>
                  <a:gd name="T16" fmla="*/ 0 w 11"/>
                  <a:gd name="T17" fmla="*/ 3 h 12"/>
                  <a:gd name="T18" fmla="*/ 1 w 11"/>
                  <a:gd name="T19" fmla="*/ 9 h 12"/>
                  <a:gd name="T20" fmla="*/ 5 w 11"/>
                  <a:gd name="T21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12">
                    <a:moveTo>
                      <a:pt x="5" y="12"/>
                    </a:moveTo>
                    <a:cubicBezTo>
                      <a:pt x="5" y="12"/>
                      <a:pt x="6" y="12"/>
                      <a:pt x="6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9" y="11"/>
                      <a:pt x="11" y="8"/>
                      <a:pt x="11" y="6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0" y="2"/>
                      <a:pt x="8" y="0"/>
                      <a:pt x="5" y="0"/>
                    </a:cubicBezTo>
                    <a:cubicBezTo>
                      <a:pt x="5" y="0"/>
                      <a:pt x="4" y="0"/>
                      <a:pt x="4" y="0"/>
                    </a:cubicBezTo>
                    <a:cubicBezTo>
                      <a:pt x="2" y="1"/>
                      <a:pt x="1" y="2"/>
                      <a:pt x="0" y="3"/>
                    </a:cubicBezTo>
                    <a:cubicBezTo>
                      <a:pt x="0" y="5"/>
                      <a:pt x="0" y="7"/>
                      <a:pt x="1" y="9"/>
                    </a:cubicBezTo>
                    <a:cubicBezTo>
                      <a:pt x="2" y="11"/>
                      <a:pt x="3" y="12"/>
                      <a:pt x="5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6" name="Freeform: Shape 76"/>
              <p:cNvSpPr/>
              <p:nvPr/>
            </p:nvSpPr>
            <p:spPr bwMode="auto">
              <a:xfrm>
                <a:off x="3293577" y="2712361"/>
                <a:ext cx="96808" cy="91906"/>
              </a:xfrm>
              <a:custGeom>
                <a:avLst/>
                <a:gdLst>
                  <a:gd name="T0" fmla="*/ 12 w 22"/>
                  <a:gd name="T1" fmla="*/ 21 h 21"/>
                  <a:gd name="T2" fmla="*/ 22 w 22"/>
                  <a:gd name="T3" fmla="*/ 21 h 21"/>
                  <a:gd name="T4" fmla="*/ 6 w 22"/>
                  <a:gd name="T5" fmla="*/ 0 h 21"/>
                  <a:gd name="T6" fmla="*/ 0 w 22"/>
                  <a:gd name="T7" fmla="*/ 5 h 21"/>
                  <a:gd name="T8" fmla="*/ 12 w 22"/>
                  <a:gd name="T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21">
                    <a:moveTo>
                      <a:pt x="12" y="21"/>
                    </a:moveTo>
                    <a:cubicBezTo>
                      <a:pt x="22" y="21"/>
                      <a:pt x="22" y="21"/>
                      <a:pt x="22" y="2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3"/>
                      <a:pt x="2" y="5"/>
                      <a:pt x="0" y="5"/>
                    </a:cubicBezTo>
                    <a:lnTo>
                      <a:pt x="12" y="2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7" name="Freeform: Shape 77"/>
              <p:cNvSpPr/>
              <p:nvPr/>
            </p:nvSpPr>
            <p:spPr bwMode="auto">
              <a:xfrm>
                <a:off x="3258040" y="2671922"/>
                <a:ext cx="52693" cy="53918"/>
              </a:xfrm>
              <a:custGeom>
                <a:avLst/>
                <a:gdLst>
                  <a:gd name="T0" fmla="*/ 8 w 12"/>
                  <a:gd name="T1" fmla="*/ 0 h 12"/>
                  <a:gd name="T2" fmla="*/ 6 w 12"/>
                  <a:gd name="T3" fmla="*/ 0 h 12"/>
                  <a:gd name="T4" fmla="*/ 1 w 12"/>
                  <a:gd name="T5" fmla="*/ 5 h 12"/>
                  <a:gd name="T6" fmla="*/ 1 w 12"/>
                  <a:gd name="T7" fmla="*/ 6 h 12"/>
                  <a:gd name="T8" fmla="*/ 1 w 12"/>
                  <a:gd name="T9" fmla="*/ 6 h 12"/>
                  <a:gd name="T10" fmla="*/ 5 w 12"/>
                  <a:gd name="T11" fmla="*/ 12 h 12"/>
                  <a:gd name="T12" fmla="*/ 6 w 12"/>
                  <a:gd name="T13" fmla="*/ 12 h 12"/>
                  <a:gd name="T14" fmla="*/ 6 w 12"/>
                  <a:gd name="T15" fmla="*/ 12 h 12"/>
                  <a:gd name="T16" fmla="*/ 12 w 12"/>
                  <a:gd name="T17" fmla="*/ 7 h 12"/>
                  <a:gd name="T18" fmla="*/ 12 w 12"/>
                  <a:gd name="T19" fmla="*/ 7 h 12"/>
                  <a:gd name="T20" fmla="*/ 8 w 12"/>
                  <a:gd name="T2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12">
                    <a:moveTo>
                      <a:pt x="8" y="0"/>
                    </a:moveTo>
                    <a:cubicBezTo>
                      <a:pt x="7" y="0"/>
                      <a:pt x="7" y="0"/>
                      <a:pt x="6" y="0"/>
                    </a:cubicBezTo>
                    <a:cubicBezTo>
                      <a:pt x="4" y="0"/>
                      <a:pt x="1" y="2"/>
                      <a:pt x="1" y="5"/>
                    </a:cubicBezTo>
                    <a:cubicBezTo>
                      <a:pt x="1" y="5"/>
                      <a:pt x="1" y="5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0" y="8"/>
                      <a:pt x="2" y="11"/>
                      <a:pt x="5" y="12"/>
                    </a:cubicBezTo>
                    <a:cubicBezTo>
                      <a:pt x="5" y="12"/>
                      <a:pt x="5" y="12"/>
                      <a:pt x="6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9" y="12"/>
                      <a:pt x="11" y="10"/>
                      <a:pt x="12" y="7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2" y="4"/>
                      <a:pt x="11" y="1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8" name="Freeform: Shape 78"/>
              <p:cNvSpPr/>
              <p:nvPr/>
            </p:nvSpPr>
            <p:spPr bwMode="auto">
              <a:xfrm>
                <a:off x="3213925" y="2814070"/>
                <a:ext cx="220574" cy="180136"/>
              </a:xfrm>
              <a:custGeom>
                <a:avLst/>
                <a:gdLst>
                  <a:gd name="T0" fmla="*/ 9 w 50"/>
                  <a:gd name="T1" fmla="*/ 41 h 41"/>
                  <a:gd name="T2" fmla="*/ 39 w 50"/>
                  <a:gd name="T3" fmla="*/ 41 h 41"/>
                  <a:gd name="T4" fmla="*/ 50 w 50"/>
                  <a:gd name="T5" fmla="*/ 0 h 41"/>
                  <a:gd name="T6" fmla="*/ 41 w 50"/>
                  <a:gd name="T7" fmla="*/ 0 h 41"/>
                  <a:gd name="T8" fmla="*/ 31 w 50"/>
                  <a:gd name="T9" fmla="*/ 0 h 41"/>
                  <a:gd name="T10" fmla="*/ 0 w 50"/>
                  <a:gd name="T11" fmla="*/ 0 h 41"/>
                  <a:gd name="T12" fmla="*/ 9 w 50"/>
                  <a:gd name="T1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0" h="41">
                    <a:moveTo>
                      <a:pt x="9" y="41"/>
                    </a:moveTo>
                    <a:cubicBezTo>
                      <a:pt x="39" y="41"/>
                      <a:pt x="39" y="41"/>
                      <a:pt x="39" y="41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14"/>
                      <a:pt x="5" y="28"/>
                      <a:pt x="9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9" name="Freeform: Shape 79"/>
              <p:cNvSpPr/>
              <p:nvPr/>
            </p:nvSpPr>
            <p:spPr bwMode="auto">
              <a:xfrm>
                <a:off x="5735824" y="2010199"/>
                <a:ext cx="88230" cy="88230"/>
              </a:xfrm>
              <a:custGeom>
                <a:avLst/>
                <a:gdLst>
                  <a:gd name="T0" fmla="*/ 17 w 20"/>
                  <a:gd name="T1" fmla="*/ 0 h 20"/>
                  <a:gd name="T2" fmla="*/ 9 w 20"/>
                  <a:gd name="T3" fmla="*/ 0 h 20"/>
                  <a:gd name="T4" fmla="*/ 0 w 20"/>
                  <a:gd name="T5" fmla="*/ 9 h 20"/>
                  <a:gd name="T6" fmla="*/ 0 w 20"/>
                  <a:gd name="T7" fmla="*/ 20 h 20"/>
                  <a:gd name="T8" fmla="*/ 7 w 20"/>
                  <a:gd name="T9" fmla="*/ 20 h 20"/>
                  <a:gd name="T10" fmla="*/ 7 w 20"/>
                  <a:gd name="T11" fmla="*/ 9 h 20"/>
                  <a:gd name="T12" fmla="*/ 9 w 20"/>
                  <a:gd name="T13" fmla="*/ 7 h 20"/>
                  <a:gd name="T14" fmla="*/ 20 w 20"/>
                  <a:gd name="T15" fmla="*/ 7 h 20"/>
                  <a:gd name="T16" fmla="*/ 17 w 20"/>
                  <a:gd name="T17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20">
                    <a:moveTo>
                      <a:pt x="17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7" y="20"/>
                      <a:pt x="7" y="20"/>
                      <a:pt x="7" y="20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8"/>
                      <a:pt x="8" y="7"/>
                      <a:pt x="9" y="7"/>
                    </a:cubicBezTo>
                    <a:cubicBezTo>
                      <a:pt x="20" y="7"/>
                      <a:pt x="20" y="7"/>
                      <a:pt x="20" y="7"/>
                    </a:cubicBezTo>
                    <a:cubicBezTo>
                      <a:pt x="19" y="4"/>
                      <a:pt x="18" y="2"/>
                      <a:pt x="17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0" name="Freeform: Shape 80"/>
              <p:cNvSpPr/>
              <p:nvPr/>
            </p:nvSpPr>
            <p:spPr bwMode="auto">
              <a:xfrm>
                <a:off x="5708865" y="2142544"/>
                <a:ext cx="198517" cy="149500"/>
              </a:xfrm>
              <a:custGeom>
                <a:avLst/>
                <a:gdLst>
                  <a:gd name="T0" fmla="*/ 35 w 45"/>
                  <a:gd name="T1" fmla="*/ 0 h 34"/>
                  <a:gd name="T2" fmla="*/ 29 w 45"/>
                  <a:gd name="T3" fmla="*/ 0 h 34"/>
                  <a:gd name="T4" fmla="*/ 29 w 45"/>
                  <a:gd name="T5" fmla="*/ 9 h 34"/>
                  <a:gd name="T6" fmla="*/ 34 w 45"/>
                  <a:gd name="T7" fmla="*/ 15 h 34"/>
                  <a:gd name="T8" fmla="*/ 31 w 45"/>
                  <a:gd name="T9" fmla="*/ 19 h 34"/>
                  <a:gd name="T10" fmla="*/ 31 w 45"/>
                  <a:gd name="T11" fmla="*/ 19 h 34"/>
                  <a:gd name="T12" fmla="*/ 31 w 45"/>
                  <a:gd name="T13" fmla="*/ 27 h 34"/>
                  <a:gd name="T14" fmla="*/ 29 w 45"/>
                  <a:gd name="T15" fmla="*/ 27 h 34"/>
                  <a:gd name="T16" fmla="*/ 29 w 45"/>
                  <a:gd name="T17" fmla="*/ 34 h 34"/>
                  <a:gd name="T18" fmla="*/ 45 w 45"/>
                  <a:gd name="T19" fmla="*/ 34 h 34"/>
                  <a:gd name="T20" fmla="*/ 35 w 45"/>
                  <a:gd name="T21" fmla="*/ 0 h 34"/>
                  <a:gd name="T22" fmla="*/ 29 w 45"/>
                  <a:gd name="T23" fmla="*/ 0 h 34"/>
                  <a:gd name="T24" fmla="*/ 0 w 45"/>
                  <a:gd name="T25" fmla="*/ 0 h 34"/>
                  <a:gd name="T26" fmla="*/ 0 w 45"/>
                  <a:gd name="T27" fmla="*/ 34 h 34"/>
                  <a:gd name="T28" fmla="*/ 29 w 45"/>
                  <a:gd name="T29" fmla="*/ 34 h 34"/>
                  <a:gd name="T30" fmla="*/ 29 w 45"/>
                  <a:gd name="T31" fmla="*/ 27 h 34"/>
                  <a:gd name="T32" fmla="*/ 27 w 45"/>
                  <a:gd name="T33" fmla="*/ 27 h 34"/>
                  <a:gd name="T34" fmla="*/ 27 w 45"/>
                  <a:gd name="T35" fmla="*/ 19 h 34"/>
                  <a:gd name="T36" fmla="*/ 24 w 45"/>
                  <a:gd name="T37" fmla="*/ 15 h 34"/>
                  <a:gd name="T38" fmla="*/ 29 w 45"/>
                  <a:gd name="T39" fmla="*/ 9 h 34"/>
                  <a:gd name="T40" fmla="*/ 29 w 45"/>
                  <a:gd name="T41" fmla="*/ 9 h 34"/>
                  <a:gd name="T42" fmla="*/ 29 w 45"/>
                  <a:gd name="T43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5" h="34">
                    <a:moveTo>
                      <a:pt x="35" y="0"/>
                    </a:moveTo>
                    <a:cubicBezTo>
                      <a:pt x="29" y="0"/>
                      <a:pt x="29" y="0"/>
                      <a:pt x="29" y="0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32" y="9"/>
                      <a:pt x="34" y="12"/>
                      <a:pt x="34" y="15"/>
                    </a:cubicBezTo>
                    <a:cubicBezTo>
                      <a:pt x="34" y="17"/>
                      <a:pt x="33" y="19"/>
                      <a:pt x="31" y="19"/>
                    </a:cubicBezTo>
                    <a:cubicBezTo>
                      <a:pt x="31" y="19"/>
                      <a:pt x="31" y="19"/>
                      <a:pt x="31" y="19"/>
                    </a:cubicBezTo>
                    <a:cubicBezTo>
                      <a:pt x="31" y="27"/>
                      <a:pt x="31" y="27"/>
                      <a:pt x="31" y="27"/>
                    </a:cubicBezTo>
                    <a:cubicBezTo>
                      <a:pt x="29" y="27"/>
                      <a:pt x="29" y="27"/>
                      <a:pt x="29" y="27"/>
                    </a:cubicBezTo>
                    <a:cubicBezTo>
                      <a:pt x="29" y="34"/>
                      <a:pt x="29" y="34"/>
                      <a:pt x="29" y="34"/>
                    </a:cubicBezTo>
                    <a:cubicBezTo>
                      <a:pt x="45" y="34"/>
                      <a:pt x="45" y="34"/>
                      <a:pt x="45" y="34"/>
                    </a:cubicBezTo>
                    <a:cubicBezTo>
                      <a:pt x="42" y="22"/>
                      <a:pt x="39" y="11"/>
                      <a:pt x="35" y="0"/>
                    </a:cubicBezTo>
                    <a:close/>
                    <a:moveTo>
                      <a:pt x="2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29" y="34"/>
                      <a:pt x="29" y="34"/>
                      <a:pt x="29" y="34"/>
                    </a:cubicBezTo>
                    <a:cubicBezTo>
                      <a:pt x="29" y="27"/>
                      <a:pt x="29" y="27"/>
                      <a:pt x="29" y="27"/>
                    </a:cubicBezTo>
                    <a:cubicBezTo>
                      <a:pt x="27" y="27"/>
                      <a:pt x="27" y="27"/>
                      <a:pt x="27" y="27"/>
                    </a:cubicBezTo>
                    <a:cubicBezTo>
                      <a:pt x="27" y="19"/>
                      <a:pt x="27" y="19"/>
                      <a:pt x="27" y="19"/>
                    </a:cubicBezTo>
                    <a:cubicBezTo>
                      <a:pt x="25" y="19"/>
                      <a:pt x="24" y="17"/>
                      <a:pt x="24" y="15"/>
                    </a:cubicBezTo>
                    <a:cubicBezTo>
                      <a:pt x="24" y="12"/>
                      <a:pt x="26" y="9"/>
                      <a:pt x="29" y="9"/>
                    </a:cubicBezTo>
                    <a:cubicBezTo>
                      <a:pt x="29" y="9"/>
                      <a:pt x="29" y="9"/>
                      <a:pt x="29" y="9"/>
                    </a:cubicBezTo>
                    <a:lnTo>
                      <a:pt x="2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1" name="Freeform: Shape 81"/>
              <p:cNvSpPr/>
              <p:nvPr/>
            </p:nvSpPr>
            <p:spPr bwMode="auto">
              <a:xfrm>
                <a:off x="4269005" y="1537190"/>
                <a:ext cx="155627" cy="66172"/>
              </a:xfrm>
              <a:custGeom>
                <a:avLst/>
                <a:gdLst>
                  <a:gd name="T0" fmla="*/ 0 w 127"/>
                  <a:gd name="T1" fmla="*/ 29 h 54"/>
                  <a:gd name="T2" fmla="*/ 51 w 127"/>
                  <a:gd name="T3" fmla="*/ 54 h 54"/>
                  <a:gd name="T4" fmla="*/ 127 w 127"/>
                  <a:gd name="T5" fmla="*/ 54 h 54"/>
                  <a:gd name="T6" fmla="*/ 15 w 127"/>
                  <a:gd name="T7" fmla="*/ 0 h 54"/>
                  <a:gd name="T8" fmla="*/ 0 w 127"/>
                  <a:gd name="T9" fmla="*/ 2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" h="54">
                    <a:moveTo>
                      <a:pt x="0" y="29"/>
                    </a:moveTo>
                    <a:lnTo>
                      <a:pt x="51" y="54"/>
                    </a:lnTo>
                    <a:lnTo>
                      <a:pt x="127" y="54"/>
                    </a:lnTo>
                    <a:lnTo>
                      <a:pt x="15" y="0"/>
                    </a:lnTo>
                    <a:lnTo>
                      <a:pt x="0" y="2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2" name="Freeform: Shape 82"/>
              <p:cNvSpPr/>
              <p:nvPr/>
            </p:nvSpPr>
            <p:spPr bwMode="auto">
              <a:xfrm>
                <a:off x="4269005" y="1611940"/>
                <a:ext cx="376202" cy="189939"/>
              </a:xfrm>
              <a:custGeom>
                <a:avLst/>
                <a:gdLst>
                  <a:gd name="T0" fmla="*/ 123 w 307"/>
                  <a:gd name="T1" fmla="*/ 155 h 155"/>
                  <a:gd name="T2" fmla="*/ 245 w 307"/>
                  <a:gd name="T3" fmla="*/ 155 h 155"/>
                  <a:gd name="T4" fmla="*/ 245 w 307"/>
                  <a:gd name="T5" fmla="*/ 123 h 155"/>
                  <a:gd name="T6" fmla="*/ 307 w 307"/>
                  <a:gd name="T7" fmla="*/ 123 h 155"/>
                  <a:gd name="T8" fmla="*/ 307 w 307"/>
                  <a:gd name="T9" fmla="*/ 33 h 155"/>
                  <a:gd name="T10" fmla="*/ 245 w 307"/>
                  <a:gd name="T11" fmla="*/ 33 h 155"/>
                  <a:gd name="T12" fmla="*/ 245 w 307"/>
                  <a:gd name="T13" fmla="*/ 0 h 155"/>
                  <a:gd name="T14" fmla="*/ 145 w 307"/>
                  <a:gd name="T15" fmla="*/ 0 h 155"/>
                  <a:gd name="T16" fmla="*/ 123 w 307"/>
                  <a:gd name="T17" fmla="*/ 0 h 155"/>
                  <a:gd name="T18" fmla="*/ 123 w 307"/>
                  <a:gd name="T19" fmla="*/ 62 h 155"/>
                  <a:gd name="T20" fmla="*/ 184 w 307"/>
                  <a:gd name="T21" fmla="*/ 62 h 155"/>
                  <a:gd name="T22" fmla="*/ 184 w 307"/>
                  <a:gd name="T23" fmla="*/ 94 h 155"/>
                  <a:gd name="T24" fmla="*/ 123 w 307"/>
                  <a:gd name="T25" fmla="*/ 94 h 155"/>
                  <a:gd name="T26" fmla="*/ 123 w 307"/>
                  <a:gd name="T27" fmla="*/ 155 h 155"/>
                  <a:gd name="T28" fmla="*/ 0 w 307"/>
                  <a:gd name="T29" fmla="*/ 155 h 155"/>
                  <a:gd name="T30" fmla="*/ 123 w 307"/>
                  <a:gd name="T31" fmla="*/ 155 h 155"/>
                  <a:gd name="T32" fmla="*/ 123 w 307"/>
                  <a:gd name="T33" fmla="*/ 94 h 155"/>
                  <a:gd name="T34" fmla="*/ 62 w 307"/>
                  <a:gd name="T35" fmla="*/ 94 h 155"/>
                  <a:gd name="T36" fmla="*/ 62 w 307"/>
                  <a:gd name="T37" fmla="*/ 62 h 155"/>
                  <a:gd name="T38" fmla="*/ 62 w 307"/>
                  <a:gd name="T39" fmla="*/ 62 h 155"/>
                  <a:gd name="T40" fmla="*/ 123 w 307"/>
                  <a:gd name="T41" fmla="*/ 62 h 155"/>
                  <a:gd name="T42" fmla="*/ 123 w 307"/>
                  <a:gd name="T43" fmla="*/ 0 h 155"/>
                  <a:gd name="T44" fmla="*/ 65 w 307"/>
                  <a:gd name="T45" fmla="*/ 0 h 155"/>
                  <a:gd name="T46" fmla="*/ 0 w 307"/>
                  <a:gd name="T47" fmla="*/ 0 h 155"/>
                  <a:gd name="T48" fmla="*/ 0 w 307"/>
                  <a:gd name="T49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07" h="155">
                    <a:moveTo>
                      <a:pt x="123" y="155"/>
                    </a:moveTo>
                    <a:lnTo>
                      <a:pt x="245" y="155"/>
                    </a:lnTo>
                    <a:lnTo>
                      <a:pt x="245" y="123"/>
                    </a:lnTo>
                    <a:lnTo>
                      <a:pt x="307" y="123"/>
                    </a:lnTo>
                    <a:lnTo>
                      <a:pt x="307" y="33"/>
                    </a:lnTo>
                    <a:lnTo>
                      <a:pt x="245" y="33"/>
                    </a:lnTo>
                    <a:lnTo>
                      <a:pt x="245" y="0"/>
                    </a:lnTo>
                    <a:lnTo>
                      <a:pt x="145" y="0"/>
                    </a:lnTo>
                    <a:lnTo>
                      <a:pt x="123" y="0"/>
                    </a:lnTo>
                    <a:lnTo>
                      <a:pt x="123" y="62"/>
                    </a:lnTo>
                    <a:lnTo>
                      <a:pt x="184" y="62"/>
                    </a:lnTo>
                    <a:lnTo>
                      <a:pt x="184" y="94"/>
                    </a:lnTo>
                    <a:lnTo>
                      <a:pt x="123" y="94"/>
                    </a:lnTo>
                    <a:lnTo>
                      <a:pt x="123" y="155"/>
                    </a:lnTo>
                    <a:close/>
                    <a:moveTo>
                      <a:pt x="0" y="155"/>
                    </a:moveTo>
                    <a:lnTo>
                      <a:pt x="123" y="155"/>
                    </a:lnTo>
                    <a:lnTo>
                      <a:pt x="123" y="94"/>
                    </a:lnTo>
                    <a:lnTo>
                      <a:pt x="62" y="94"/>
                    </a:lnTo>
                    <a:lnTo>
                      <a:pt x="62" y="62"/>
                    </a:lnTo>
                    <a:lnTo>
                      <a:pt x="62" y="62"/>
                    </a:lnTo>
                    <a:lnTo>
                      <a:pt x="123" y="62"/>
                    </a:lnTo>
                    <a:lnTo>
                      <a:pt x="123" y="0"/>
                    </a:lnTo>
                    <a:lnTo>
                      <a:pt x="65" y="0"/>
                    </a:lnTo>
                    <a:lnTo>
                      <a:pt x="0" y="0"/>
                    </a:lnTo>
                    <a:lnTo>
                      <a:pt x="0" y="15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3" name="Freeform: Shape 83"/>
              <p:cNvSpPr/>
              <p:nvPr/>
            </p:nvSpPr>
            <p:spPr bwMode="auto">
              <a:xfrm>
                <a:off x="3637918" y="1788400"/>
                <a:ext cx="84553" cy="142148"/>
              </a:xfrm>
              <a:custGeom>
                <a:avLst/>
                <a:gdLst>
                  <a:gd name="T0" fmla="*/ 0 w 19"/>
                  <a:gd name="T1" fmla="*/ 22 h 32"/>
                  <a:gd name="T2" fmla="*/ 0 w 19"/>
                  <a:gd name="T3" fmla="*/ 27 h 32"/>
                  <a:gd name="T4" fmla="*/ 6 w 19"/>
                  <a:gd name="T5" fmla="*/ 32 h 32"/>
                  <a:gd name="T6" fmla="*/ 14 w 19"/>
                  <a:gd name="T7" fmla="*/ 32 h 32"/>
                  <a:gd name="T8" fmla="*/ 19 w 19"/>
                  <a:gd name="T9" fmla="*/ 27 h 32"/>
                  <a:gd name="T10" fmla="*/ 19 w 19"/>
                  <a:gd name="T11" fmla="*/ 22 h 32"/>
                  <a:gd name="T12" fmla="*/ 12 w 19"/>
                  <a:gd name="T13" fmla="*/ 22 h 32"/>
                  <a:gd name="T14" fmla="*/ 12 w 19"/>
                  <a:gd name="T15" fmla="*/ 18 h 32"/>
                  <a:gd name="T16" fmla="*/ 19 w 19"/>
                  <a:gd name="T17" fmla="*/ 18 h 32"/>
                  <a:gd name="T18" fmla="*/ 19 w 19"/>
                  <a:gd name="T19" fmla="*/ 12 h 32"/>
                  <a:gd name="T20" fmla="*/ 12 w 19"/>
                  <a:gd name="T21" fmla="*/ 12 h 32"/>
                  <a:gd name="T22" fmla="*/ 12 w 19"/>
                  <a:gd name="T23" fmla="*/ 8 h 32"/>
                  <a:gd name="T24" fmla="*/ 19 w 19"/>
                  <a:gd name="T25" fmla="*/ 8 h 32"/>
                  <a:gd name="T26" fmla="*/ 19 w 19"/>
                  <a:gd name="T27" fmla="*/ 6 h 32"/>
                  <a:gd name="T28" fmla="*/ 14 w 19"/>
                  <a:gd name="T29" fmla="*/ 0 h 32"/>
                  <a:gd name="T30" fmla="*/ 6 w 19"/>
                  <a:gd name="T31" fmla="*/ 0 h 32"/>
                  <a:gd name="T32" fmla="*/ 0 w 19"/>
                  <a:gd name="T33" fmla="*/ 6 h 32"/>
                  <a:gd name="T34" fmla="*/ 0 w 19"/>
                  <a:gd name="T35" fmla="*/ 8 h 32"/>
                  <a:gd name="T36" fmla="*/ 7 w 19"/>
                  <a:gd name="T37" fmla="*/ 8 h 32"/>
                  <a:gd name="T38" fmla="*/ 7 w 19"/>
                  <a:gd name="T39" fmla="*/ 12 h 32"/>
                  <a:gd name="T40" fmla="*/ 0 w 19"/>
                  <a:gd name="T41" fmla="*/ 12 h 32"/>
                  <a:gd name="T42" fmla="*/ 0 w 19"/>
                  <a:gd name="T43" fmla="*/ 18 h 32"/>
                  <a:gd name="T44" fmla="*/ 7 w 19"/>
                  <a:gd name="T45" fmla="*/ 18 h 32"/>
                  <a:gd name="T46" fmla="*/ 7 w 19"/>
                  <a:gd name="T47" fmla="*/ 22 h 32"/>
                  <a:gd name="T48" fmla="*/ 0 w 19"/>
                  <a:gd name="T49" fmla="*/ 2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9" h="32">
                    <a:moveTo>
                      <a:pt x="0" y="22"/>
                    </a:moveTo>
                    <a:cubicBezTo>
                      <a:pt x="0" y="27"/>
                      <a:pt x="0" y="27"/>
                      <a:pt x="0" y="27"/>
                    </a:cubicBezTo>
                    <a:cubicBezTo>
                      <a:pt x="0" y="30"/>
                      <a:pt x="3" y="32"/>
                      <a:pt x="6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7" y="32"/>
                      <a:pt x="19" y="30"/>
                      <a:pt x="19" y="27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9" y="18"/>
                      <a:pt x="19" y="18"/>
                      <a:pt x="19" y="18"/>
                    </a:cubicBezTo>
                    <a:cubicBezTo>
                      <a:pt x="19" y="12"/>
                      <a:pt x="19" y="12"/>
                      <a:pt x="19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19" y="3"/>
                      <a:pt x="17" y="0"/>
                      <a:pt x="14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3"/>
                      <a:pt x="0" y="6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7" y="22"/>
                      <a:pt x="7" y="22"/>
                      <a:pt x="7" y="22"/>
                    </a:cubicBezTo>
                    <a:lnTo>
                      <a:pt x="0" y="2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4" name="Freeform: Shape 84"/>
              <p:cNvSpPr/>
              <p:nvPr/>
            </p:nvSpPr>
            <p:spPr bwMode="auto">
              <a:xfrm>
                <a:off x="3615860" y="1917068"/>
                <a:ext cx="132345" cy="83328"/>
              </a:xfrm>
              <a:custGeom>
                <a:avLst/>
                <a:gdLst>
                  <a:gd name="T0" fmla="*/ 0 w 30"/>
                  <a:gd name="T1" fmla="*/ 0 h 19"/>
                  <a:gd name="T2" fmla="*/ 10 w 30"/>
                  <a:gd name="T3" fmla="*/ 9 h 19"/>
                  <a:gd name="T4" fmla="*/ 13 w 30"/>
                  <a:gd name="T5" fmla="*/ 9 h 19"/>
                  <a:gd name="T6" fmla="*/ 13 w 30"/>
                  <a:gd name="T7" fmla="*/ 15 h 19"/>
                  <a:gd name="T8" fmla="*/ 9 w 30"/>
                  <a:gd name="T9" fmla="*/ 15 h 19"/>
                  <a:gd name="T10" fmla="*/ 9 w 30"/>
                  <a:gd name="T11" fmla="*/ 19 h 19"/>
                  <a:gd name="T12" fmla="*/ 21 w 30"/>
                  <a:gd name="T13" fmla="*/ 19 h 19"/>
                  <a:gd name="T14" fmla="*/ 21 w 30"/>
                  <a:gd name="T15" fmla="*/ 15 h 19"/>
                  <a:gd name="T16" fmla="*/ 17 w 30"/>
                  <a:gd name="T17" fmla="*/ 15 h 19"/>
                  <a:gd name="T18" fmla="*/ 17 w 30"/>
                  <a:gd name="T19" fmla="*/ 9 h 19"/>
                  <a:gd name="T20" fmla="*/ 20 w 30"/>
                  <a:gd name="T21" fmla="*/ 9 h 19"/>
                  <a:gd name="T22" fmla="*/ 30 w 30"/>
                  <a:gd name="T23" fmla="*/ 0 h 19"/>
                  <a:gd name="T24" fmla="*/ 26 w 30"/>
                  <a:gd name="T25" fmla="*/ 0 h 19"/>
                  <a:gd name="T26" fmla="*/ 20 w 30"/>
                  <a:gd name="T27" fmla="*/ 5 h 19"/>
                  <a:gd name="T28" fmla="*/ 10 w 30"/>
                  <a:gd name="T29" fmla="*/ 5 h 19"/>
                  <a:gd name="T30" fmla="*/ 4 w 30"/>
                  <a:gd name="T31" fmla="*/ 0 h 19"/>
                  <a:gd name="T32" fmla="*/ 0 w 30"/>
                  <a:gd name="T33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0" h="19">
                    <a:moveTo>
                      <a:pt x="0" y="0"/>
                    </a:moveTo>
                    <a:cubicBezTo>
                      <a:pt x="1" y="5"/>
                      <a:pt x="5" y="9"/>
                      <a:pt x="10" y="9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21" y="19"/>
                      <a:pt x="21" y="19"/>
                      <a:pt x="21" y="19"/>
                    </a:cubicBezTo>
                    <a:cubicBezTo>
                      <a:pt x="21" y="15"/>
                      <a:pt x="21" y="15"/>
                      <a:pt x="21" y="15"/>
                    </a:cubicBezTo>
                    <a:cubicBezTo>
                      <a:pt x="17" y="15"/>
                      <a:pt x="17" y="15"/>
                      <a:pt x="17" y="15"/>
                    </a:cubicBezTo>
                    <a:cubicBezTo>
                      <a:pt x="17" y="9"/>
                      <a:pt x="17" y="9"/>
                      <a:pt x="17" y="9"/>
                    </a:cubicBezTo>
                    <a:cubicBezTo>
                      <a:pt x="20" y="9"/>
                      <a:pt x="20" y="9"/>
                      <a:pt x="20" y="9"/>
                    </a:cubicBezTo>
                    <a:cubicBezTo>
                      <a:pt x="25" y="9"/>
                      <a:pt x="29" y="5"/>
                      <a:pt x="30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5" y="2"/>
                      <a:pt x="23" y="5"/>
                      <a:pt x="20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7" y="5"/>
                      <a:pt x="4" y="2"/>
                      <a:pt x="4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5" name="Freeform: Shape 85"/>
              <p:cNvSpPr/>
              <p:nvPr/>
            </p:nvSpPr>
            <p:spPr bwMode="auto">
              <a:xfrm>
                <a:off x="5369426" y="2200138"/>
                <a:ext cx="269591" cy="136021"/>
              </a:xfrm>
              <a:custGeom>
                <a:avLst/>
                <a:gdLst>
                  <a:gd name="T0" fmla="*/ 53 w 61"/>
                  <a:gd name="T1" fmla="*/ 22 h 31"/>
                  <a:gd name="T2" fmla="*/ 61 w 61"/>
                  <a:gd name="T3" fmla="*/ 11 h 31"/>
                  <a:gd name="T4" fmla="*/ 53 w 61"/>
                  <a:gd name="T5" fmla="*/ 1 h 31"/>
                  <a:gd name="T6" fmla="*/ 53 w 61"/>
                  <a:gd name="T7" fmla="*/ 5 h 31"/>
                  <a:gd name="T8" fmla="*/ 57 w 61"/>
                  <a:gd name="T9" fmla="*/ 11 h 31"/>
                  <a:gd name="T10" fmla="*/ 53 w 61"/>
                  <a:gd name="T11" fmla="*/ 17 h 31"/>
                  <a:gd name="T12" fmla="*/ 53 w 61"/>
                  <a:gd name="T13" fmla="*/ 22 h 31"/>
                  <a:gd name="T14" fmla="*/ 26 w 61"/>
                  <a:gd name="T15" fmla="*/ 31 h 31"/>
                  <a:gd name="T16" fmla="*/ 46 w 61"/>
                  <a:gd name="T17" fmla="*/ 21 h 31"/>
                  <a:gd name="T18" fmla="*/ 51 w 61"/>
                  <a:gd name="T19" fmla="*/ 22 h 31"/>
                  <a:gd name="T20" fmla="*/ 53 w 61"/>
                  <a:gd name="T21" fmla="*/ 22 h 31"/>
                  <a:gd name="T22" fmla="*/ 53 w 61"/>
                  <a:gd name="T23" fmla="*/ 17 h 31"/>
                  <a:gd name="T24" fmla="*/ 51 w 61"/>
                  <a:gd name="T25" fmla="*/ 17 h 31"/>
                  <a:gd name="T26" fmla="*/ 49 w 61"/>
                  <a:gd name="T27" fmla="*/ 17 h 31"/>
                  <a:gd name="T28" fmla="*/ 52 w 61"/>
                  <a:gd name="T29" fmla="*/ 5 h 31"/>
                  <a:gd name="T30" fmla="*/ 52 w 61"/>
                  <a:gd name="T31" fmla="*/ 5 h 31"/>
                  <a:gd name="T32" fmla="*/ 52 w 61"/>
                  <a:gd name="T33" fmla="*/ 5 h 31"/>
                  <a:gd name="T34" fmla="*/ 53 w 61"/>
                  <a:gd name="T35" fmla="*/ 5 h 31"/>
                  <a:gd name="T36" fmla="*/ 53 w 61"/>
                  <a:gd name="T37" fmla="*/ 1 h 31"/>
                  <a:gd name="T38" fmla="*/ 51 w 61"/>
                  <a:gd name="T39" fmla="*/ 0 h 31"/>
                  <a:gd name="T40" fmla="*/ 51 w 61"/>
                  <a:gd name="T41" fmla="*/ 0 h 31"/>
                  <a:gd name="T42" fmla="*/ 1 w 61"/>
                  <a:gd name="T43" fmla="*/ 0 h 31"/>
                  <a:gd name="T44" fmla="*/ 0 w 61"/>
                  <a:gd name="T45" fmla="*/ 5 h 31"/>
                  <a:gd name="T46" fmla="*/ 26 w 61"/>
                  <a:gd name="T4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1" h="31">
                    <a:moveTo>
                      <a:pt x="53" y="22"/>
                    </a:moveTo>
                    <a:cubicBezTo>
                      <a:pt x="58" y="21"/>
                      <a:pt x="61" y="16"/>
                      <a:pt x="61" y="11"/>
                    </a:cubicBezTo>
                    <a:cubicBezTo>
                      <a:pt x="61" y="6"/>
                      <a:pt x="58" y="1"/>
                      <a:pt x="53" y="1"/>
                    </a:cubicBezTo>
                    <a:cubicBezTo>
                      <a:pt x="53" y="5"/>
                      <a:pt x="53" y="5"/>
                      <a:pt x="53" y="5"/>
                    </a:cubicBezTo>
                    <a:cubicBezTo>
                      <a:pt x="55" y="6"/>
                      <a:pt x="57" y="8"/>
                      <a:pt x="57" y="11"/>
                    </a:cubicBezTo>
                    <a:cubicBezTo>
                      <a:pt x="57" y="14"/>
                      <a:pt x="55" y="16"/>
                      <a:pt x="53" y="17"/>
                    </a:cubicBezTo>
                    <a:lnTo>
                      <a:pt x="53" y="22"/>
                    </a:lnTo>
                    <a:close/>
                    <a:moveTo>
                      <a:pt x="26" y="31"/>
                    </a:moveTo>
                    <a:cubicBezTo>
                      <a:pt x="34" y="31"/>
                      <a:pt x="41" y="27"/>
                      <a:pt x="46" y="21"/>
                    </a:cubicBezTo>
                    <a:cubicBezTo>
                      <a:pt x="47" y="22"/>
                      <a:pt x="49" y="22"/>
                      <a:pt x="51" y="22"/>
                    </a:cubicBezTo>
                    <a:cubicBezTo>
                      <a:pt x="51" y="22"/>
                      <a:pt x="52" y="22"/>
                      <a:pt x="53" y="22"/>
                    </a:cubicBezTo>
                    <a:cubicBezTo>
                      <a:pt x="53" y="17"/>
                      <a:pt x="53" y="17"/>
                      <a:pt x="53" y="17"/>
                    </a:cubicBezTo>
                    <a:cubicBezTo>
                      <a:pt x="52" y="17"/>
                      <a:pt x="51" y="17"/>
                      <a:pt x="51" y="17"/>
                    </a:cubicBezTo>
                    <a:cubicBezTo>
                      <a:pt x="50" y="17"/>
                      <a:pt x="49" y="17"/>
                      <a:pt x="49" y="17"/>
                    </a:cubicBezTo>
                    <a:cubicBezTo>
                      <a:pt x="51" y="13"/>
                      <a:pt x="52" y="9"/>
                      <a:pt x="52" y="5"/>
                    </a:cubicBezTo>
                    <a:cubicBezTo>
                      <a:pt x="52" y="5"/>
                      <a:pt x="52" y="5"/>
                      <a:pt x="52" y="5"/>
                    </a:cubicBezTo>
                    <a:cubicBezTo>
                      <a:pt x="52" y="5"/>
                      <a:pt x="52" y="5"/>
                      <a:pt x="52" y="5"/>
                    </a:cubicBezTo>
                    <a:cubicBezTo>
                      <a:pt x="52" y="5"/>
                      <a:pt x="52" y="5"/>
                      <a:pt x="53" y="5"/>
                    </a:cubicBezTo>
                    <a:cubicBezTo>
                      <a:pt x="53" y="1"/>
                      <a:pt x="53" y="1"/>
                      <a:pt x="53" y="1"/>
                    </a:cubicBezTo>
                    <a:cubicBezTo>
                      <a:pt x="52" y="0"/>
                      <a:pt x="52" y="0"/>
                      <a:pt x="51" y="0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3"/>
                      <a:pt x="0" y="5"/>
                    </a:cubicBezTo>
                    <a:cubicBezTo>
                      <a:pt x="0" y="19"/>
                      <a:pt x="12" y="31"/>
                      <a:pt x="26" y="3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6" name="Rectangle 86"/>
              <p:cNvSpPr/>
              <p:nvPr/>
            </p:nvSpPr>
            <p:spPr bwMode="auto">
              <a:xfrm>
                <a:off x="5369426" y="2345962"/>
                <a:ext cx="247533" cy="2205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7" name="Freeform: Shape 87"/>
              <p:cNvSpPr/>
              <p:nvPr/>
            </p:nvSpPr>
            <p:spPr bwMode="auto">
              <a:xfrm>
                <a:off x="5427020" y="2080048"/>
                <a:ext cx="44115" cy="115189"/>
              </a:xfrm>
              <a:custGeom>
                <a:avLst/>
                <a:gdLst>
                  <a:gd name="T0" fmla="*/ 3 w 10"/>
                  <a:gd name="T1" fmla="*/ 19 h 26"/>
                  <a:gd name="T2" fmla="*/ 5 w 10"/>
                  <a:gd name="T3" fmla="*/ 25 h 26"/>
                  <a:gd name="T4" fmla="*/ 9 w 10"/>
                  <a:gd name="T5" fmla="*/ 16 h 26"/>
                  <a:gd name="T6" fmla="*/ 7 w 10"/>
                  <a:gd name="T7" fmla="*/ 11 h 26"/>
                  <a:gd name="T8" fmla="*/ 6 w 10"/>
                  <a:gd name="T9" fmla="*/ 7 h 26"/>
                  <a:gd name="T10" fmla="*/ 4 w 10"/>
                  <a:gd name="T11" fmla="*/ 2 h 26"/>
                  <a:gd name="T12" fmla="*/ 1 w 10"/>
                  <a:gd name="T13" fmla="*/ 11 h 26"/>
                  <a:gd name="T14" fmla="*/ 3 w 10"/>
                  <a:gd name="T15" fmla="*/ 19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26">
                    <a:moveTo>
                      <a:pt x="3" y="19"/>
                    </a:moveTo>
                    <a:cubicBezTo>
                      <a:pt x="0" y="21"/>
                      <a:pt x="2" y="26"/>
                      <a:pt x="5" y="25"/>
                    </a:cubicBezTo>
                    <a:cubicBezTo>
                      <a:pt x="9" y="23"/>
                      <a:pt x="10" y="19"/>
                      <a:pt x="9" y="16"/>
                    </a:cubicBezTo>
                    <a:cubicBezTo>
                      <a:pt x="9" y="14"/>
                      <a:pt x="7" y="12"/>
                      <a:pt x="7" y="11"/>
                    </a:cubicBezTo>
                    <a:cubicBezTo>
                      <a:pt x="6" y="10"/>
                      <a:pt x="5" y="7"/>
                      <a:pt x="6" y="7"/>
                    </a:cubicBezTo>
                    <a:cubicBezTo>
                      <a:pt x="9" y="5"/>
                      <a:pt x="7" y="0"/>
                      <a:pt x="4" y="2"/>
                    </a:cubicBezTo>
                    <a:cubicBezTo>
                      <a:pt x="1" y="4"/>
                      <a:pt x="0" y="8"/>
                      <a:pt x="1" y="11"/>
                    </a:cubicBezTo>
                    <a:cubicBezTo>
                      <a:pt x="1" y="12"/>
                      <a:pt x="6" y="19"/>
                      <a:pt x="3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8" name="Freeform: Shape 88"/>
              <p:cNvSpPr/>
              <p:nvPr/>
            </p:nvSpPr>
            <p:spPr bwMode="auto">
              <a:xfrm>
                <a:off x="5488291" y="2080048"/>
                <a:ext cx="44115" cy="115189"/>
              </a:xfrm>
              <a:custGeom>
                <a:avLst/>
                <a:gdLst>
                  <a:gd name="T0" fmla="*/ 4 w 10"/>
                  <a:gd name="T1" fmla="*/ 19 h 26"/>
                  <a:gd name="T2" fmla="*/ 5 w 10"/>
                  <a:gd name="T3" fmla="*/ 25 h 26"/>
                  <a:gd name="T4" fmla="*/ 9 w 10"/>
                  <a:gd name="T5" fmla="*/ 16 h 26"/>
                  <a:gd name="T6" fmla="*/ 7 w 10"/>
                  <a:gd name="T7" fmla="*/ 11 h 26"/>
                  <a:gd name="T8" fmla="*/ 7 w 10"/>
                  <a:gd name="T9" fmla="*/ 7 h 26"/>
                  <a:gd name="T10" fmla="*/ 4 w 10"/>
                  <a:gd name="T11" fmla="*/ 2 h 26"/>
                  <a:gd name="T12" fmla="*/ 1 w 10"/>
                  <a:gd name="T13" fmla="*/ 11 h 26"/>
                  <a:gd name="T14" fmla="*/ 4 w 10"/>
                  <a:gd name="T15" fmla="*/ 19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26">
                    <a:moveTo>
                      <a:pt x="4" y="19"/>
                    </a:moveTo>
                    <a:cubicBezTo>
                      <a:pt x="1" y="21"/>
                      <a:pt x="2" y="26"/>
                      <a:pt x="5" y="25"/>
                    </a:cubicBezTo>
                    <a:cubicBezTo>
                      <a:pt x="9" y="23"/>
                      <a:pt x="10" y="19"/>
                      <a:pt x="9" y="16"/>
                    </a:cubicBezTo>
                    <a:cubicBezTo>
                      <a:pt x="9" y="14"/>
                      <a:pt x="8" y="12"/>
                      <a:pt x="7" y="11"/>
                    </a:cubicBezTo>
                    <a:cubicBezTo>
                      <a:pt x="6" y="10"/>
                      <a:pt x="5" y="7"/>
                      <a:pt x="7" y="7"/>
                    </a:cubicBezTo>
                    <a:cubicBezTo>
                      <a:pt x="10" y="5"/>
                      <a:pt x="7" y="0"/>
                      <a:pt x="4" y="2"/>
                    </a:cubicBezTo>
                    <a:cubicBezTo>
                      <a:pt x="1" y="4"/>
                      <a:pt x="0" y="8"/>
                      <a:pt x="1" y="11"/>
                    </a:cubicBezTo>
                    <a:cubicBezTo>
                      <a:pt x="2" y="12"/>
                      <a:pt x="6" y="19"/>
                      <a:pt x="4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9" name="Freeform: Shape 89"/>
              <p:cNvSpPr/>
              <p:nvPr/>
            </p:nvSpPr>
            <p:spPr bwMode="auto">
              <a:xfrm>
                <a:off x="4794707" y="1638899"/>
                <a:ext cx="220574" cy="220574"/>
              </a:xfrm>
              <a:custGeom>
                <a:avLst/>
                <a:gdLst>
                  <a:gd name="T0" fmla="*/ 25 w 50"/>
                  <a:gd name="T1" fmla="*/ 47 h 50"/>
                  <a:gd name="T2" fmla="*/ 29 w 50"/>
                  <a:gd name="T3" fmla="*/ 46 h 50"/>
                  <a:gd name="T4" fmla="*/ 30 w 50"/>
                  <a:gd name="T5" fmla="*/ 50 h 50"/>
                  <a:gd name="T6" fmla="*/ 39 w 50"/>
                  <a:gd name="T7" fmla="*/ 46 h 50"/>
                  <a:gd name="T8" fmla="*/ 38 w 50"/>
                  <a:gd name="T9" fmla="*/ 43 h 50"/>
                  <a:gd name="T10" fmla="*/ 43 w 50"/>
                  <a:gd name="T11" fmla="*/ 37 h 50"/>
                  <a:gd name="T12" fmla="*/ 46 w 50"/>
                  <a:gd name="T13" fmla="*/ 39 h 50"/>
                  <a:gd name="T14" fmla="*/ 50 w 50"/>
                  <a:gd name="T15" fmla="*/ 30 h 50"/>
                  <a:gd name="T16" fmla="*/ 46 w 50"/>
                  <a:gd name="T17" fmla="*/ 29 h 50"/>
                  <a:gd name="T18" fmla="*/ 46 w 50"/>
                  <a:gd name="T19" fmla="*/ 21 h 50"/>
                  <a:gd name="T20" fmla="*/ 50 w 50"/>
                  <a:gd name="T21" fmla="*/ 20 h 50"/>
                  <a:gd name="T22" fmla="*/ 46 w 50"/>
                  <a:gd name="T23" fmla="*/ 11 h 50"/>
                  <a:gd name="T24" fmla="*/ 43 w 50"/>
                  <a:gd name="T25" fmla="*/ 12 h 50"/>
                  <a:gd name="T26" fmla="*/ 37 w 50"/>
                  <a:gd name="T27" fmla="*/ 7 h 50"/>
                  <a:gd name="T28" fmla="*/ 39 w 50"/>
                  <a:gd name="T29" fmla="*/ 4 h 50"/>
                  <a:gd name="T30" fmla="*/ 30 w 50"/>
                  <a:gd name="T31" fmla="*/ 0 h 50"/>
                  <a:gd name="T32" fmla="*/ 29 w 50"/>
                  <a:gd name="T33" fmla="*/ 4 h 50"/>
                  <a:gd name="T34" fmla="*/ 25 w 50"/>
                  <a:gd name="T35" fmla="*/ 3 h 50"/>
                  <a:gd name="T36" fmla="*/ 25 w 50"/>
                  <a:gd name="T37" fmla="*/ 10 h 50"/>
                  <a:gd name="T38" fmla="*/ 38 w 50"/>
                  <a:gd name="T39" fmla="*/ 19 h 50"/>
                  <a:gd name="T40" fmla="*/ 31 w 50"/>
                  <a:gd name="T41" fmla="*/ 38 h 50"/>
                  <a:gd name="T42" fmla="*/ 25 w 50"/>
                  <a:gd name="T43" fmla="*/ 40 h 50"/>
                  <a:gd name="T44" fmla="*/ 25 w 50"/>
                  <a:gd name="T45" fmla="*/ 40 h 50"/>
                  <a:gd name="T46" fmla="*/ 25 w 50"/>
                  <a:gd name="T47" fmla="*/ 47 h 50"/>
                  <a:gd name="T48" fmla="*/ 4 w 50"/>
                  <a:gd name="T49" fmla="*/ 29 h 50"/>
                  <a:gd name="T50" fmla="*/ 0 w 50"/>
                  <a:gd name="T51" fmla="*/ 31 h 50"/>
                  <a:gd name="T52" fmla="*/ 4 w 50"/>
                  <a:gd name="T53" fmla="*/ 39 h 50"/>
                  <a:gd name="T54" fmla="*/ 7 w 50"/>
                  <a:gd name="T55" fmla="*/ 38 h 50"/>
                  <a:gd name="T56" fmla="*/ 13 w 50"/>
                  <a:gd name="T57" fmla="*/ 43 h 50"/>
                  <a:gd name="T58" fmla="*/ 11 w 50"/>
                  <a:gd name="T59" fmla="*/ 46 h 50"/>
                  <a:gd name="T60" fmla="*/ 20 w 50"/>
                  <a:gd name="T61" fmla="*/ 50 h 50"/>
                  <a:gd name="T62" fmla="*/ 21 w 50"/>
                  <a:gd name="T63" fmla="*/ 46 h 50"/>
                  <a:gd name="T64" fmla="*/ 25 w 50"/>
                  <a:gd name="T65" fmla="*/ 47 h 50"/>
                  <a:gd name="T66" fmla="*/ 25 w 50"/>
                  <a:gd name="T67" fmla="*/ 40 h 50"/>
                  <a:gd name="T68" fmla="*/ 12 w 50"/>
                  <a:gd name="T69" fmla="*/ 31 h 50"/>
                  <a:gd name="T70" fmla="*/ 19 w 50"/>
                  <a:gd name="T71" fmla="*/ 12 h 50"/>
                  <a:gd name="T72" fmla="*/ 19 w 50"/>
                  <a:gd name="T73" fmla="*/ 12 h 50"/>
                  <a:gd name="T74" fmla="*/ 25 w 50"/>
                  <a:gd name="T75" fmla="*/ 10 h 50"/>
                  <a:gd name="T76" fmla="*/ 25 w 50"/>
                  <a:gd name="T77" fmla="*/ 10 h 50"/>
                  <a:gd name="T78" fmla="*/ 25 w 50"/>
                  <a:gd name="T79" fmla="*/ 3 h 50"/>
                  <a:gd name="T80" fmla="*/ 21 w 50"/>
                  <a:gd name="T81" fmla="*/ 4 h 50"/>
                  <a:gd name="T82" fmla="*/ 19 w 50"/>
                  <a:gd name="T83" fmla="*/ 0 h 50"/>
                  <a:gd name="T84" fmla="*/ 11 w 50"/>
                  <a:gd name="T85" fmla="*/ 4 h 50"/>
                  <a:gd name="T86" fmla="*/ 12 w 50"/>
                  <a:gd name="T87" fmla="*/ 7 h 50"/>
                  <a:gd name="T88" fmla="*/ 7 w 50"/>
                  <a:gd name="T89" fmla="*/ 13 h 50"/>
                  <a:gd name="T90" fmla="*/ 4 w 50"/>
                  <a:gd name="T91" fmla="*/ 11 h 50"/>
                  <a:gd name="T92" fmla="*/ 0 w 50"/>
                  <a:gd name="T93" fmla="*/ 20 h 50"/>
                  <a:gd name="T94" fmla="*/ 4 w 50"/>
                  <a:gd name="T95" fmla="*/ 21 h 50"/>
                  <a:gd name="T96" fmla="*/ 4 w 50"/>
                  <a:gd name="T97" fmla="*/ 29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0" h="50">
                    <a:moveTo>
                      <a:pt x="25" y="47"/>
                    </a:moveTo>
                    <a:cubicBezTo>
                      <a:pt x="26" y="47"/>
                      <a:pt x="28" y="47"/>
                      <a:pt x="29" y="46"/>
                    </a:cubicBezTo>
                    <a:cubicBezTo>
                      <a:pt x="30" y="50"/>
                      <a:pt x="30" y="50"/>
                      <a:pt x="30" y="50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8" y="43"/>
                      <a:pt x="38" y="43"/>
                      <a:pt x="38" y="43"/>
                    </a:cubicBezTo>
                    <a:cubicBezTo>
                      <a:pt x="40" y="41"/>
                      <a:pt x="41" y="39"/>
                      <a:pt x="43" y="37"/>
                    </a:cubicBezTo>
                    <a:cubicBezTo>
                      <a:pt x="46" y="39"/>
                      <a:pt x="46" y="39"/>
                      <a:pt x="46" y="39"/>
                    </a:cubicBezTo>
                    <a:cubicBezTo>
                      <a:pt x="50" y="30"/>
                      <a:pt x="50" y="30"/>
                      <a:pt x="50" y="30"/>
                    </a:cubicBezTo>
                    <a:cubicBezTo>
                      <a:pt x="46" y="29"/>
                      <a:pt x="46" y="29"/>
                      <a:pt x="46" y="29"/>
                    </a:cubicBezTo>
                    <a:cubicBezTo>
                      <a:pt x="47" y="26"/>
                      <a:pt x="47" y="24"/>
                      <a:pt x="46" y="21"/>
                    </a:cubicBezTo>
                    <a:cubicBezTo>
                      <a:pt x="50" y="20"/>
                      <a:pt x="50" y="20"/>
                      <a:pt x="50" y="20"/>
                    </a:cubicBezTo>
                    <a:cubicBezTo>
                      <a:pt x="46" y="11"/>
                      <a:pt x="46" y="11"/>
                      <a:pt x="46" y="11"/>
                    </a:cubicBezTo>
                    <a:cubicBezTo>
                      <a:pt x="43" y="12"/>
                      <a:pt x="43" y="12"/>
                      <a:pt x="43" y="12"/>
                    </a:cubicBezTo>
                    <a:cubicBezTo>
                      <a:pt x="41" y="10"/>
                      <a:pt x="39" y="9"/>
                      <a:pt x="37" y="7"/>
                    </a:cubicBezTo>
                    <a:cubicBezTo>
                      <a:pt x="39" y="4"/>
                      <a:pt x="39" y="4"/>
                      <a:pt x="39" y="4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27" y="3"/>
                      <a:pt x="26" y="3"/>
                      <a:pt x="25" y="3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31" y="10"/>
                      <a:pt x="36" y="14"/>
                      <a:pt x="38" y="19"/>
                    </a:cubicBezTo>
                    <a:cubicBezTo>
                      <a:pt x="42" y="27"/>
                      <a:pt x="38" y="35"/>
                      <a:pt x="31" y="38"/>
                    </a:cubicBezTo>
                    <a:cubicBezTo>
                      <a:pt x="29" y="39"/>
                      <a:pt x="27" y="40"/>
                      <a:pt x="25" y="40"/>
                    </a:cubicBezTo>
                    <a:cubicBezTo>
                      <a:pt x="25" y="40"/>
                      <a:pt x="25" y="40"/>
                      <a:pt x="25" y="40"/>
                    </a:cubicBezTo>
                    <a:lnTo>
                      <a:pt x="25" y="47"/>
                    </a:lnTo>
                    <a:close/>
                    <a:moveTo>
                      <a:pt x="4" y="29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4" y="39"/>
                      <a:pt x="4" y="39"/>
                      <a:pt x="4" y="39"/>
                    </a:cubicBezTo>
                    <a:cubicBezTo>
                      <a:pt x="7" y="38"/>
                      <a:pt x="7" y="38"/>
                      <a:pt x="7" y="38"/>
                    </a:cubicBezTo>
                    <a:cubicBezTo>
                      <a:pt x="9" y="40"/>
                      <a:pt x="11" y="42"/>
                      <a:pt x="13" y="43"/>
                    </a:cubicBezTo>
                    <a:cubicBezTo>
                      <a:pt x="11" y="46"/>
                      <a:pt x="11" y="46"/>
                      <a:pt x="11" y="46"/>
                    </a:cubicBezTo>
                    <a:cubicBezTo>
                      <a:pt x="20" y="50"/>
                      <a:pt x="20" y="50"/>
                      <a:pt x="20" y="50"/>
                    </a:cubicBezTo>
                    <a:cubicBezTo>
                      <a:pt x="21" y="46"/>
                      <a:pt x="21" y="46"/>
                      <a:pt x="21" y="46"/>
                    </a:cubicBezTo>
                    <a:cubicBezTo>
                      <a:pt x="23" y="47"/>
                      <a:pt x="24" y="47"/>
                      <a:pt x="25" y="47"/>
                    </a:cubicBezTo>
                    <a:cubicBezTo>
                      <a:pt x="25" y="40"/>
                      <a:pt x="25" y="40"/>
                      <a:pt x="25" y="40"/>
                    </a:cubicBezTo>
                    <a:cubicBezTo>
                      <a:pt x="19" y="40"/>
                      <a:pt x="14" y="36"/>
                      <a:pt x="12" y="31"/>
                    </a:cubicBezTo>
                    <a:cubicBezTo>
                      <a:pt x="8" y="23"/>
                      <a:pt x="12" y="15"/>
                      <a:pt x="19" y="12"/>
                    </a:cubicBezTo>
                    <a:cubicBezTo>
                      <a:pt x="19" y="12"/>
                      <a:pt x="19" y="12"/>
                      <a:pt x="19" y="12"/>
                    </a:cubicBezTo>
                    <a:cubicBezTo>
                      <a:pt x="21" y="11"/>
                      <a:pt x="23" y="10"/>
                      <a:pt x="25" y="10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25" y="3"/>
                      <a:pt x="25" y="3"/>
                      <a:pt x="25" y="3"/>
                    </a:cubicBezTo>
                    <a:cubicBezTo>
                      <a:pt x="24" y="3"/>
                      <a:pt x="22" y="3"/>
                      <a:pt x="21" y="4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0" y="9"/>
                      <a:pt x="8" y="11"/>
                      <a:pt x="7" y="13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4" y="21"/>
                      <a:pt x="4" y="21"/>
                      <a:pt x="4" y="21"/>
                    </a:cubicBezTo>
                    <a:cubicBezTo>
                      <a:pt x="3" y="24"/>
                      <a:pt x="3" y="27"/>
                      <a:pt x="4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0" name="Freeform: Shape 90"/>
              <p:cNvSpPr/>
              <p:nvPr/>
            </p:nvSpPr>
            <p:spPr bwMode="auto">
              <a:xfrm>
                <a:off x="4163620" y="3246641"/>
                <a:ext cx="225476" cy="229152"/>
              </a:xfrm>
              <a:custGeom>
                <a:avLst/>
                <a:gdLst>
                  <a:gd name="T0" fmla="*/ 38 w 51"/>
                  <a:gd name="T1" fmla="*/ 52 h 52"/>
                  <a:gd name="T2" fmla="*/ 35 w 51"/>
                  <a:gd name="T3" fmla="*/ 52 h 52"/>
                  <a:gd name="T4" fmla="*/ 34 w 51"/>
                  <a:gd name="T5" fmla="*/ 51 h 52"/>
                  <a:gd name="T6" fmla="*/ 30 w 51"/>
                  <a:gd name="T7" fmla="*/ 49 h 52"/>
                  <a:gd name="T8" fmla="*/ 12 w 51"/>
                  <a:gd name="T9" fmla="*/ 49 h 52"/>
                  <a:gd name="T10" fmla="*/ 8 w 51"/>
                  <a:gd name="T11" fmla="*/ 47 h 52"/>
                  <a:gd name="T12" fmla="*/ 1 w 51"/>
                  <a:gd name="T13" fmla="*/ 25 h 52"/>
                  <a:gd name="T14" fmla="*/ 4 w 51"/>
                  <a:gd name="T15" fmla="*/ 20 h 52"/>
                  <a:gd name="T16" fmla="*/ 20 w 51"/>
                  <a:gd name="T17" fmla="*/ 20 h 52"/>
                  <a:gd name="T18" fmla="*/ 19 w 51"/>
                  <a:gd name="T19" fmla="*/ 15 h 52"/>
                  <a:gd name="T20" fmla="*/ 16 w 51"/>
                  <a:gd name="T21" fmla="*/ 7 h 52"/>
                  <a:gd name="T22" fmla="*/ 18 w 51"/>
                  <a:gd name="T23" fmla="*/ 3 h 52"/>
                  <a:gd name="T24" fmla="*/ 24 w 51"/>
                  <a:gd name="T25" fmla="*/ 3 h 52"/>
                  <a:gd name="T26" fmla="*/ 28 w 51"/>
                  <a:gd name="T27" fmla="*/ 13 h 52"/>
                  <a:gd name="T28" fmla="*/ 38 w 51"/>
                  <a:gd name="T29" fmla="*/ 25 h 52"/>
                  <a:gd name="T30" fmla="*/ 40 w 51"/>
                  <a:gd name="T31" fmla="*/ 27 h 52"/>
                  <a:gd name="T32" fmla="*/ 50 w 51"/>
                  <a:gd name="T33" fmla="*/ 37 h 52"/>
                  <a:gd name="T34" fmla="*/ 50 w 51"/>
                  <a:gd name="T35" fmla="*/ 40 h 52"/>
                  <a:gd name="T36" fmla="*/ 38 w 51"/>
                  <a:gd name="T3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52">
                    <a:moveTo>
                      <a:pt x="38" y="52"/>
                    </a:moveTo>
                    <a:cubicBezTo>
                      <a:pt x="37" y="52"/>
                      <a:pt x="36" y="52"/>
                      <a:pt x="35" y="52"/>
                    </a:cubicBezTo>
                    <a:cubicBezTo>
                      <a:pt x="34" y="51"/>
                      <a:pt x="34" y="51"/>
                      <a:pt x="34" y="51"/>
                    </a:cubicBezTo>
                    <a:cubicBezTo>
                      <a:pt x="33" y="50"/>
                      <a:pt x="31" y="49"/>
                      <a:pt x="30" y="49"/>
                    </a:cubicBezTo>
                    <a:cubicBezTo>
                      <a:pt x="12" y="49"/>
                      <a:pt x="12" y="49"/>
                      <a:pt x="12" y="49"/>
                    </a:cubicBezTo>
                    <a:cubicBezTo>
                      <a:pt x="10" y="49"/>
                      <a:pt x="9" y="48"/>
                      <a:pt x="8" y="47"/>
                    </a:cubicBezTo>
                    <a:cubicBezTo>
                      <a:pt x="1" y="25"/>
                      <a:pt x="1" y="25"/>
                      <a:pt x="1" y="25"/>
                    </a:cubicBezTo>
                    <a:cubicBezTo>
                      <a:pt x="0" y="22"/>
                      <a:pt x="1" y="20"/>
                      <a:pt x="4" y="20"/>
                    </a:cubicBezTo>
                    <a:cubicBezTo>
                      <a:pt x="20" y="20"/>
                      <a:pt x="20" y="20"/>
                      <a:pt x="20" y="20"/>
                    </a:cubicBezTo>
                    <a:cubicBezTo>
                      <a:pt x="20" y="18"/>
                      <a:pt x="20" y="16"/>
                      <a:pt x="19" y="15"/>
                    </a:cubicBezTo>
                    <a:cubicBezTo>
                      <a:pt x="18" y="14"/>
                      <a:pt x="16" y="11"/>
                      <a:pt x="16" y="7"/>
                    </a:cubicBezTo>
                    <a:cubicBezTo>
                      <a:pt x="16" y="6"/>
                      <a:pt x="17" y="4"/>
                      <a:pt x="18" y="3"/>
                    </a:cubicBezTo>
                    <a:cubicBezTo>
                      <a:pt x="20" y="0"/>
                      <a:pt x="24" y="0"/>
                      <a:pt x="24" y="3"/>
                    </a:cubicBezTo>
                    <a:cubicBezTo>
                      <a:pt x="24" y="6"/>
                      <a:pt x="22" y="10"/>
                      <a:pt x="28" y="13"/>
                    </a:cubicBezTo>
                    <a:cubicBezTo>
                      <a:pt x="34" y="17"/>
                      <a:pt x="38" y="25"/>
                      <a:pt x="38" y="25"/>
                    </a:cubicBezTo>
                    <a:cubicBezTo>
                      <a:pt x="38" y="25"/>
                      <a:pt x="39" y="26"/>
                      <a:pt x="40" y="27"/>
                    </a:cubicBezTo>
                    <a:cubicBezTo>
                      <a:pt x="50" y="37"/>
                      <a:pt x="50" y="37"/>
                      <a:pt x="50" y="37"/>
                    </a:cubicBezTo>
                    <a:cubicBezTo>
                      <a:pt x="51" y="38"/>
                      <a:pt x="51" y="39"/>
                      <a:pt x="50" y="40"/>
                    </a:cubicBezTo>
                    <a:lnTo>
                      <a:pt x="38" y="5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1" name="Freeform: Shape 91"/>
              <p:cNvSpPr/>
              <p:nvPr/>
            </p:nvSpPr>
            <p:spPr bwMode="auto">
              <a:xfrm>
                <a:off x="4335177" y="3428002"/>
                <a:ext cx="71074" cy="69849"/>
              </a:xfrm>
              <a:custGeom>
                <a:avLst/>
                <a:gdLst>
                  <a:gd name="T0" fmla="*/ 47 w 58"/>
                  <a:gd name="T1" fmla="*/ 0 h 57"/>
                  <a:gd name="T2" fmla="*/ 0 w 58"/>
                  <a:gd name="T3" fmla="*/ 46 h 57"/>
                  <a:gd name="T4" fmla="*/ 11 w 58"/>
                  <a:gd name="T5" fmla="*/ 57 h 57"/>
                  <a:gd name="T6" fmla="*/ 58 w 58"/>
                  <a:gd name="T7" fmla="*/ 10 h 57"/>
                  <a:gd name="T8" fmla="*/ 47 w 58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57">
                    <a:moveTo>
                      <a:pt x="47" y="0"/>
                    </a:moveTo>
                    <a:lnTo>
                      <a:pt x="0" y="46"/>
                    </a:lnTo>
                    <a:lnTo>
                      <a:pt x="11" y="57"/>
                    </a:lnTo>
                    <a:lnTo>
                      <a:pt x="58" y="10"/>
                    </a:lnTo>
                    <a:lnTo>
                      <a:pt x="47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2" name="Oval 92"/>
              <p:cNvSpPr/>
              <p:nvPr/>
            </p:nvSpPr>
            <p:spPr bwMode="auto">
              <a:xfrm>
                <a:off x="6017669" y="2646188"/>
                <a:ext cx="35537" cy="343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3" name="Freeform: Shape 93"/>
              <p:cNvSpPr/>
              <p:nvPr/>
            </p:nvSpPr>
            <p:spPr bwMode="auto">
              <a:xfrm>
                <a:off x="3634242" y="1364407"/>
                <a:ext cx="74750" cy="75976"/>
              </a:xfrm>
              <a:custGeom>
                <a:avLst/>
                <a:gdLst>
                  <a:gd name="T0" fmla="*/ 9 w 17"/>
                  <a:gd name="T1" fmla="*/ 17 h 17"/>
                  <a:gd name="T2" fmla="*/ 17 w 17"/>
                  <a:gd name="T3" fmla="*/ 9 h 17"/>
                  <a:gd name="T4" fmla="*/ 9 w 17"/>
                  <a:gd name="T5" fmla="*/ 0 h 17"/>
                  <a:gd name="T6" fmla="*/ 9 w 17"/>
                  <a:gd name="T7" fmla="*/ 3 h 17"/>
                  <a:gd name="T8" fmla="*/ 14 w 17"/>
                  <a:gd name="T9" fmla="*/ 9 h 17"/>
                  <a:gd name="T10" fmla="*/ 9 w 17"/>
                  <a:gd name="T11" fmla="*/ 14 h 17"/>
                  <a:gd name="T12" fmla="*/ 9 w 17"/>
                  <a:gd name="T13" fmla="*/ 17 h 17"/>
                  <a:gd name="T14" fmla="*/ 9 w 17"/>
                  <a:gd name="T15" fmla="*/ 0 h 17"/>
                  <a:gd name="T16" fmla="*/ 0 w 17"/>
                  <a:gd name="T17" fmla="*/ 9 h 17"/>
                  <a:gd name="T18" fmla="*/ 9 w 17"/>
                  <a:gd name="T19" fmla="*/ 17 h 17"/>
                  <a:gd name="T20" fmla="*/ 9 w 17"/>
                  <a:gd name="T21" fmla="*/ 17 h 17"/>
                  <a:gd name="T22" fmla="*/ 9 w 17"/>
                  <a:gd name="T23" fmla="*/ 14 h 17"/>
                  <a:gd name="T24" fmla="*/ 9 w 17"/>
                  <a:gd name="T25" fmla="*/ 14 h 17"/>
                  <a:gd name="T26" fmla="*/ 9 w 17"/>
                  <a:gd name="T27" fmla="*/ 14 h 17"/>
                  <a:gd name="T28" fmla="*/ 3 w 17"/>
                  <a:gd name="T29" fmla="*/ 9 h 17"/>
                  <a:gd name="T30" fmla="*/ 9 w 17"/>
                  <a:gd name="T31" fmla="*/ 3 h 17"/>
                  <a:gd name="T32" fmla="*/ 9 w 17"/>
                  <a:gd name="T33" fmla="*/ 3 h 17"/>
                  <a:gd name="T34" fmla="*/ 9 w 17"/>
                  <a:gd name="T35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7" h="17">
                    <a:moveTo>
                      <a:pt x="9" y="17"/>
                    </a:moveTo>
                    <a:cubicBezTo>
                      <a:pt x="13" y="17"/>
                      <a:pt x="17" y="13"/>
                      <a:pt x="17" y="9"/>
                    </a:cubicBezTo>
                    <a:cubicBezTo>
                      <a:pt x="17" y="4"/>
                      <a:pt x="13" y="0"/>
                      <a:pt x="9" y="0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4" y="5"/>
                      <a:pt x="14" y="9"/>
                    </a:cubicBezTo>
                    <a:cubicBezTo>
                      <a:pt x="14" y="12"/>
                      <a:pt x="12" y="14"/>
                      <a:pt x="9" y="14"/>
                    </a:cubicBezTo>
                    <a:lnTo>
                      <a:pt x="9" y="17"/>
                    </a:lnTo>
                    <a:close/>
                    <a:moveTo>
                      <a:pt x="9" y="0"/>
                    </a:moveTo>
                    <a:cubicBezTo>
                      <a:pt x="4" y="0"/>
                      <a:pt x="0" y="4"/>
                      <a:pt x="0" y="9"/>
                    </a:cubicBezTo>
                    <a:cubicBezTo>
                      <a:pt x="0" y="13"/>
                      <a:pt x="4" y="17"/>
                      <a:pt x="9" y="17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5" y="14"/>
                      <a:pt x="3" y="12"/>
                      <a:pt x="3" y="9"/>
                    </a:cubicBezTo>
                    <a:cubicBezTo>
                      <a:pt x="3" y="5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0"/>
                      <a:pt x="9" y="0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4" name="Freeform: Shape 94"/>
              <p:cNvSpPr/>
              <p:nvPr/>
            </p:nvSpPr>
            <p:spPr bwMode="auto">
              <a:xfrm>
                <a:off x="3588901" y="3533387"/>
                <a:ext cx="18381" cy="44115"/>
              </a:xfrm>
              <a:custGeom>
                <a:avLst/>
                <a:gdLst>
                  <a:gd name="T0" fmla="*/ 1 w 4"/>
                  <a:gd name="T1" fmla="*/ 8 h 10"/>
                  <a:gd name="T2" fmla="*/ 4 w 4"/>
                  <a:gd name="T3" fmla="*/ 3 h 10"/>
                  <a:gd name="T4" fmla="*/ 1 w 4"/>
                  <a:gd name="T5" fmla="*/ 0 h 10"/>
                  <a:gd name="T6" fmla="*/ 1 w 4"/>
                  <a:gd name="T7" fmla="*/ 8 h 10"/>
                  <a:gd name="T8" fmla="*/ 1 w 4"/>
                  <a:gd name="T9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10">
                    <a:moveTo>
                      <a:pt x="1" y="8"/>
                    </a:moveTo>
                    <a:cubicBezTo>
                      <a:pt x="2" y="6"/>
                      <a:pt x="3" y="5"/>
                      <a:pt x="4" y="3"/>
                    </a:cubicBezTo>
                    <a:cubicBezTo>
                      <a:pt x="3" y="2"/>
                      <a:pt x="2" y="1"/>
                      <a:pt x="1" y="0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10"/>
                      <a:pt x="0" y="10"/>
                      <a:pt x="1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8" name="Group 184"/>
            <p:cNvGrpSpPr/>
            <p:nvPr/>
          </p:nvGrpSpPr>
          <p:grpSpPr>
            <a:xfrm>
              <a:off x="6156413" y="1688103"/>
              <a:ext cx="4164538" cy="4199328"/>
              <a:chOff x="2949236" y="972275"/>
              <a:chExt cx="3227736" cy="3254695"/>
            </a:xfrm>
            <a:solidFill>
              <a:schemeClr val="bg1">
                <a:lumMod val="95000"/>
              </a:schemeClr>
            </a:solidFill>
          </p:grpSpPr>
          <p:sp>
            <p:nvSpPr>
              <p:cNvPr id="25" name="Freeform: Shape 185"/>
              <p:cNvSpPr/>
              <p:nvPr/>
            </p:nvSpPr>
            <p:spPr bwMode="auto">
              <a:xfrm>
                <a:off x="3863394" y="3855671"/>
                <a:ext cx="305128" cy="137246"/>
              </a:xfrm>
              <a:custGeom>
                <a:avLst/>
                <a:gdLst>
                  <a:gd name="T0" fmla="*/ 54 w 69"/>
                  <a:gd name="T1" fmla="*/ 31 h 31"/>
                  <a:gd name="T2" fmla="*/ 69 w 69"/>
                  <a:gd name="T3" fmla="*/ 31 h 31"/>
                  <a:gd name="T4" fmla="*/ 69 w 69"/>
                  <a:gd name="T5" fmla="*/ 12 h 31"/>
                  <a:gd name="T6" fmla="*/ 61 w 69"/>
                  <a:gd name="T7" fmla="*/ 12 h 31"/>
                  <a:gd name="T8" fmla="*/ 61 w 69"/>
                  <a:gd name="T9" fmla="*/ 6 h 31"/>
                  <a:gd name="T10" fmla="*/ 54 w 69"/>
                  <a:gd name="T11" fmla="*/ 3 h 31"/>
                  <a:gd name="T12" fmla="*/ 54 w 69"/>
                  <a:gd name="T13" fmla="*/ 18 h 31"/>
                  <a:gd name="T14" fmla="*/ 60 w 69"/>
                  <a:gd name="T15" fmla="*/ 18 h 31"/>
                  <a:gd name="T16" fmla="*/ 60 w 69"/>
                  <a:gd name="T17" fmla="*/ 26 h 31"/>
                  <a:gd name="T18" fmla="*/ 60 w 69"/>
                  <a:gd name="T19" fmla="*/ 26 h 31"/>
                  <a:gd name="T20" fmla="*/ 54 w 69"/>
                  <a:gd name="T21" fmla="*/ 26 h 31"/>
                  <a:gd name="T22" fmla="*/ 54 w 69"/>
                  <a:gd name="T23" fmla="*/ 31 h 31"/>
                  <a:gd name="T24" fmla="*/ 45 w 69"/>
                  <a:gd name="T25" fmla="*/ 0 h 31"/>
                  <a:gd name="T26" fmla="*/ 45 w 69"/>
                  <a:gd name="T27" fmla="*/ 12 h 31"/>
                  <a:gd name="T28" fmla="*/ 34 w 69"/>
                  <a:gd name="T29" fmla="*/ 12 h 31"/>
                  <a:gd name="T30" fmla="*/ 34 w 69"/>
                  <a:gd name="T31" fmla="*/ 18 h 31"/>
                  <a:gd name="T32" fmla="*/ 40 w 69"/>
                  <a:gd name="T33" fmla="*/ 18 h 31"/>
                  <a:gd name="T34" fmla="*/ 40 w 69"/>
                  <a:gd name="T35" fmla="*/ 26 h 31"/>
                  <a:gd name="T36" fmla="*/ 40 w 69"/>
                  <a:gd name="T37" fmla="*/ 26 h 31"/>
                  <a:gd name="T38" fmla="*/ 34 w 69"/>
                  <a:gd name="T39" fmla="*/ 26 h 31"/>
                  <a:gd name="T40" fmla="*/ 34 w 69"/>
                  <a:gd name="T41" fmla="*/ 31 h 31"/>
                  <a:gd name="T42" fmla="*/ 54 w 69"/>
                  <a:gd name="T43" fmla="*/ 31 h 31"/>
                  <a:gd name="T44" fmla="*/ 54 w 69"/>
                  <a:gd name="T45" fmla="*/ 26 h 31"/>
                  <a:gd name="T46" fmla="*/ 48 w 69"/>
                  <a:gd name="T47" fmla="*/ 26 h 31"/>
                  <a:gd name="T48" fmla="*/ 48 w 69"/>
                  <a:gd name="T49" fmla="*/ 18 h 31"/>
                  <a:gd name="T50" fmla="*/ 54 w 69"/>
                  <a:gd name="T51" fmla="*/ 18 h 31"/>
                  <a:gd name="T52" fmla="*/ 54 w 69"/>
                  <a:gd name="T53" fmla="*/ 3 h 31"/>
                  <a:gd name="T54" fmla="*/ 45 w 69"/>
                  <a:gd name="T55" fmla="*/ 0 h 31"/>
                  <a:gd name="T56" fmla="*/ 34 w 69"/>
                  <a:gd name="T57" fmla="*/ 12 h 31"/>
                  <a:gd name="T58" fmla="*/ 15 w 69"/>
                  <a:gd name="T59" fmla="*/ 12 h 31"/>
                  <a:gd name="T60" fmla="*/ 15 w 69"/>
                  <a:gd name="T61" fmla="*/ 18 h 31"/>
                  <a:gd name="T62" fmla="*/ 21 w 69"/>
                  <a:gd name="T63" fmla="*/ 18 h 31"/>
                  <a:gd name="T64" fmla="*/ 21 w 69"/>
                  <a:gd name="T65" fmla="*/ 26 h 31"/>
                  <a:gd name="T66" fmla="*/ 21 w 69"/>
                  <a:gd name="T67" fmla="*/ 26 h 31"/>
                  <a:gd name="T68" fmla="*/ 15 w 69"/>
                  <a:gd name="T69" fmla="*/ 26 h 31"/>
                  <a:gd name="T70" fmla="*/ 15 w 69"/>
                  <a:gd name="T71" fmla="*/ 31 h 31"/>
                  <a:gd name="T72" fmla="*/ 34 w 69"/>
                  <a:gd name="T73" fmla="*/ 31 h 31"/>
                  <a:gd name="T74" fmla="*/ 34 w 69"/>
                  <a:gd name="T75" fmla="*/ 26 h 31"/>
                  <a:gd name="T76" fmla="*/ 29 w 69"/>
                  <a:gd name="T77" fmla="*/ 26 h 31"/>
                  <a:gd name="T78" fmla="*/ 29 w 69"/>
                  <a:gd name="T79" fmla="*/ 18 h 31"/>
                  <a:gd name="T80" fmla="*/ 34 w 69"/>
                  <a:gd name="T81" fmla="*/ 18 h 31"/>
                  <a:gd name="T82" fmla="*/ 34 w 69"/>
                  <a:gd name="T83" fmla="*/ 12 h 31"/>
                  <a:gd name="T84" fmla="*/ 15 w 69"/>
                  <a:gd name="T85" fmla="*/ 12 h 31"/>
                  <a:gd name="T86" fmla="*/ 0 w 69"/>
                  <a:gd name="T87" fmla="*/ 12 h 31"/>
                  <a:gd name="T88" fmla="*/ 0 w 69"/>
                  <a:gd name="T89" fmla="*/ 31 h 31"/>
                  <a:gd name="T90" fmla="*/ 15 w 69"/>
                  <a:gd name="T91" fmla="*/ 31 h 31"/>
                  <a:gd name="T92" fmla="*/ 15 w 69"/>
                  <a:gd name="T93" fmla="*/ 26 h 31"/>
                  <a:gd name="T94" fmla="*/ 9 w 69"/>
                  <a:gd name="T95" fmla="*/ 26 h 31"/>
                  <a:gd name="T96" fmla="*/ 9 w 69"/>
                  <a:gd name="T97" fmla="*/ 18 h 31"/>
                  <a:gd name="T98" fmla="*/ 15 w 69"/>
                  <a:gd name="T99" fmla="*/ 18 h 31"/>
                  <a:gd name="T100" fmla="*/ 15 w 69"/>
                  <a:gd name="T101" fmla="*/ 12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9" h="31">
                    <a:moveTo>
                      <a:pt x="54" y="31"/>
                    </a:moveTo>
                    <a:cubicBezTo>
                      <a:pt x="69" y="31"/>
                      <a:pt x="69" y="31"/>
                      <a:pt x="69" y="31"/>
                    </a:cubicBezTo>
                    <a:cubicBezTo>
                      <a:pt x="69" y="12"/>
                      <a:pt x="69" y="12"/>
                      <a:pt x="69" y="12"/>
                    </a:cubicBezTo>
                    <a:cubicBezTo>
                      <a:pt x="61" y="12"/>
                      <a:pt x="61" y="12"/>
                      <a:pt x="61" y="12"/>
                    </a:cubicBezTo>
                    <a:cubicBezTo>
                      <a:pt x="61" y="6"/>
                      <a:pt x="61" y="6"/>
                      <a:pt x="61" y="6"/>
                    </a:cubicBezTo>
                    <a:cubicBezTo>
                      <a:pt x="59" y="5"/>
                      <a:pt x="57" y="4"/>
                      <a:pt x="54" y="3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60" y="18"/>
                      <a:pt x="60" y="18"/>
                      <a:pt x="60" y="18"/>
                    </a:cubicBezTo>
                    <a:cubicBezTo>
                      <a:pt x="60" y="26"/>
                      <a:pt x="60" y="26"/>
                      <a:pt x="60" y="26"/>
                    </a:cubicBezTo>
                    <a:cubicBezTo>
                      <a:pt x="60" y="26"/>
                      <a:pt x="60" y="26"/>
                      <a:pt x="60" y="26"/>
                    </a:cubicBezTo>
                    <a:cubicBezTo>
                      <a:pt x="54" y="26"/>
                      <a:pt x="54" y="26"/>
                      <a:pt x="54" y="26"/>
                    </a:cubicBezTo>
                    <a:lnTo>
                      <a:pt x="54" y="31"/>
                    </a:lnTo>
                    <a:close/>
                    <a:moveTo>
                      <a:pt x="45" y="0"/>
                    </a:moveTo>
                    <a:cubicBezTo>
                      <a:pt x="45" y="12"/>
                      <a:pt x="45" y="12"/>
                      <a:pt x="45" y="12"/>
                    </a:cubicBezTo>
                    <a:cubicBezTo>
                      <a:pt x="34" y="12"/>
                      <a:pt x="34" y="12"/>
                      <a:pt x="34" y="12"/>
                    </a:cubicBezTo>
                    <a:cubicBezTo>
                      <a:pt x="34" y="18"/>
                      <a:pt x="34" y="18"/>
                      <a:pt x="34" y="18"/>
                    </a:cubicBezTo>
                    <a:cubicBezTo>
                      <a:pt x="40" y="18"/>
                      <a:pt x="40" y="18"/>
                      <a:pt x="40" y="18"/>
                    </a:cubicBezTo>
                    <a:cubicBezTo>
                      <a:pt x="40" y="26"/>
                      <a:pt x="40" y="26"/>
                      <a:pt x="40" y="26"/>
                    </a:cubicBezTo>
                    <a:cubicBezTo>
                      <a:pt x="40" y="26"/>
                      <a:pt x="40" y="26"/>
                      <a:pt x="40" y="26"/>
                    </a:cubicBezTo>
                    <a:cubicBezTo>
                      <a:pt x="34" y="26"/>
                      <a:pt x="34" y="26"/>
                      <a:pt x="34" y="26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54" y="31"/>
                      <a:pt x="54" y="31"/>
                      <a:pt x="54" y="31"/>
                    </a:cubicBezTo>
                    <a:cubicBezTo>
                      <a:pt x="54" y="26"/>
                      <a:pt x="54" y="26"/>
                      <a:pt x="54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18"/>
                      <a:pt x="48" y="18"/>
                      <a:pt x="48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3"/>
                      <a:pt x="54" y="3"/>
                      <a:pt x="54" y="3"/>
                    </a:cubicBezTo>
                    <a:cubicBezTo>
                      <a:pt x="51" y="2"/>
                      <a:pt x="48" y="1"/>
                      <a:pt x="45" y="0"/>
                    </a:cubicBezTo>
                    <a:close/>
                    <a:moveTo>
                      <a:pt x="34" y="12"/>
                    </a:moveTo>
                    <a:cubicBezTo>
                      <a:pt x="15" y="12"/>
                      <a:pt x="15" y="12"/>
                      <a:pt x="15" y="12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21" y="18"/>
                      <a:pt x="21" y="18"/>
                      <a:pt x="21" y="18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15" y="26"/>
                      <a:pt x="15" y="26"/>
                      <a:pt x="15" y="26"/>
                    </a:cubicBezTo>
                    <a:cubicBezTo>
                      <a:pt x="15" y="31"/>
                      <a:pt x="15" y="31"/>
                      <a:pt x="15" y="31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4" y="26"/>
                      <a:pt x="34" y="26"/>
                      <a:pt x="34" y="26"/>
                    </a:cubicBezTo>
                    <a:cubicBezTo>
                      <a:pt x="29" y="26"/>
                      <a:pt x="29" y="26"/>
                      <a:pt x="29" y="26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34" y="18"/>
                      <a:pt x="34" y="18"/>
                      <a:pt x="34" y="18"/>
                    </a:cubicBezTo>
                    <a:lnTo>
                      <a:pt x="34" y="12"/>
                    </a:lnTo>
                    <a:close/>
                    <a:moveTo>
                      <a:pt x="15" y="12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15" y="31"/>
                      <a:pt x="15" y="31"/>
                      <a:pt x="15" y="31"/>
                    </a:cubicBezTo>
                    <a:cubicBezTo>
                      <a:pt x="15" y="26"/>
                      <a:pt x="15" y="26"/>
                      <a:pt x="15" y="26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15" y="18"/>
                      <a:pt x="15" y="18"/>
                      <a:pt x="15" y="18"/>
                    </a:cubicBezTo>
                    <a:lnTo>
                      <a:pt x="15" y="1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" name="Freeform: Shape 186"/>
              <p:cNvSpPr/>
              <p:nvPr/>
            </p:nvSpPr>
            <p:spPr bwMode="auto">
              <a:xfrm>
                <a:off x="3788643" y="4001495"/>
                <a:ext cx="414189" cy="132345"/>
              </a:xfrm>
              <a:custGeom>
                <a:avLst/>
                <a:gdLst>
                  <a:gd name="T0" fmla="*/ 328 w 338"/>
                  <a:gd name="T1" fmla="*/ 108 h 108"/>
                  <a:gd name="T2" fmla="*/ 338 w 338"/>
                  <a:gd name="T3" fmla="*/ 0 h 108"/>
                  <a:gd name="T4" fmla="*/ 0 w 338"/>
                  <a:gd name="T5" fmla="*/ 0 h 108"/>
                  <a:gd name="T6" fmla="*/ 39 w 338"/>
                  <a:gd name="T7" fmla="*/ 108 h 108"/>
                  <a:gd name="T8" fmla="*/ 328 w 338"/>
                  <a:gd name="T9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08">
                    <a:moveTo>
                      <a:pt x="328" y="108"/>
                    </a:moveTo>
                    <a:lnTo>
                      <a:pt x="338" y="0"/>
                    </a:lnTo>
                    <a:lnTo>
                      <a:pt x="0" y="0"/>
                    </a:lnTo>
                    <a:lnTo>
                      <a:pt x="39" y="108"/>
                    </a:lnTo>
                    <a:lnTo>
                      <a:pt x="328" y="10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" name="Freeform: Shape 187"/>
              <p:cNvSpPr/>
              <p:nvPr/>
            </p:nvSpPr>
            <p:spPr bwMode="auto">
              <a:xfrm>
                <a:off x="3112216" y="3051800"/>
                <a:ext cx="194841" cy="278169"/>
              </a:xfrm>
              <a:custGeom>
                <a:avLst/>
                <a:gdLst>
                  <a:gd name="T0" fmla="*/ 41 w 44"/>
                  <a:gd name="T1" fmla="*/ 0 h 63"/>
                  <a:gd name="T2" fmla="*/ 0 w 44"/>
                  <a:gd name="T3" fmla="*/ 43 h 63"/>
                  <a:gd name="T4" fmla="*/ 5 w 44"/>
                  <a:gd name="T5" fmla="*/ 63 h 63"/>
                  <a:gd name="T6" fmla="*/ 5 w 44"/>
                  <a:gd name="T7" fmla="*/ 52 h 63"/>
                  <a:gd name="T8" fmla="*/ 7 w 44"/>
                  <a:gd name="T9" fmla="*/ 46 h 63"/>
                  <a:gd name="T10" fmla="*/ 7 w 44"/>
                  <a:gd name="T11" fmla="*/ 43 h 63"/>
                  <a:gd name="T12" fmla="*/ 43 w 44"/>
                  <a:gd name="T13" fmla="*/ 7 h 63"/>
                  <a:gd name="T14" fmla="*/ 44 w 44"/>
                  <a:gd name="T15" fmla="*/ 7 h 63"/>
                  <a:gd name="T16" fmla="*/ 41 w 44"/>
                  <a:gd name="T17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" h="63">
                    <a:moveTo>
                      <a:pt x="41" y="0"/>
                    </a:moveTo>
                    <a:cubicBezTo>
                      <a:pt x="19" y="1"/>
                      <a:pt x="0" y="20"/>
                      <a:pt x="0" y="43"/>
                    </a:cubicBezTo>
                    <a:cubicBezTo>
                      <a:pt x="0" y="50"/>
                      <a:pt x="2" y="57"/>
                      <a:pt x="5" y="63"/>
                    </a:cubicBezTo>
                    <a:cubicBezTo>
                      <a:pt x="5" y="52"/>
                      <a:pt x="5" y="52"/>
                      <a:pt x="5" y="52"/>
                    </a:cubicBezTo>
                    <a:cubicBezTo>
                      <a:pt x="5" y="50"/>
                      <a:pt x="6" y="48"/>
                      <a:pt x="7" y="46"/>
                    </a:cubicBezTo>
                    <a:cubicBezTo>
                      <a:pt x="7" y="45"/>
                      <a:pt x="7" y="44"/>
                      <a:pt x="7" y="43"/>
                    </a:cubicBezTo>
                    <a:cubicBezTo>
                      <a:pt x="7" y="23"/>
                      <a:pt x="23" y="7"/>
                      <a:pt x="43" y="7"/>
                    </a:cubicBezTo>
                    <a:cubicBezTo>
                      <a:pt x="43" y="7"/>
                      <a:pt x="44" y="7"/>
                      <a:pt x="44" y="7"/>
                    </a:cubicBezTo>
                    <a:cubicBezTo>
                      <a:pt x="43" y="4"/>
                      <a:pt x="42" y="2"/>
                      <a:pt x="4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Freeform: Shape 188"/>
              <p:cNvSpPr/>
              <p:nvPr/>
            </p:nvSpPr>
            <p:spPr bwMode="auto">
              <a:xfrm>
                <a:off x="3147753" y="3241739"/>
                <a:ext cx="84553" cy="150726"/>
              </a:xfrm>
              <a:custGeom>
                <a:avLst/>
                <a:gdLst>
                  <a:gd name="T0" fmla="*/ 0 w 19"/>
                  <a:gd name="T1" fmla="*/ 7 h 34"/>
                  <a:gd name="T2" fmla="*/ 0 w 19"/>
                  <a:gd name="T3" fmla="*/ 9 h 34"/>
                  <a:gd name="T4" fmla="*/ 0 w 19"/>
                  <a:gd name="T5" fmla="*/ 20 h 34"/>
                  <a:gd name="T6" fmla="*/ 0 w 19"/>
                  <a:gd name="T7" fmla="*/ 25 h 34"/>
                  <a:gd name="T8" fmla="*/ 13 w 19"/>
                  <a:gd name="T9" fmla="*/ 34 h 34"/>
                  <a:gd name="T10" fmla="*/ 19 w 19"/>
                  <a:gd name="T11" fmla="*/ 34 h 34"/>
                  <a:gd name="T12" fmla="*/ 19 w 19"/>
                  <a:gd name="T13" fmla="*/ 0 h 34"/>
                  <a:gd name="T14" fmla="*/ 13 w 19"/>
                  <a:gd name="T15" fmla="*/ 0 h 34"/>
                  <a:gd name="T16" fmla="*/ 0 w 19"/>
                  <a:gd name="T17" fmla="*/ 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" h="34">
                    <a:moveTo>
                      <a:pt x="0" y="7"/>
                    </a:moveTo>
                    <a:cubicBezTo>
                      <a:pt x="0" y="8"/>
                      <a:pt x="0" y="8"/>
                      <a:pt x="0" y="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30"/>
                      <a:pt x="6" y="34"/>
                      <a:pt x="13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7" y="0"/>
                      <a:pt x="1" y="3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Freeform: Shape 189"/>
              <p:cNvSpPr/>
              <p:nvPr/>
            </p:nvSpPr>
            <p:spPr bwMode="auto">
              <a:xfrm>
                <a:off x="3373229" y="3241739"/>
                <a:ext cx="79652" cy="150726"/>
              </a:xfrm>
              <a:custGeom>
                <a:avLst/>
                <a:gdLst>
                  <a:gd name="T0" fmla="*/ 1 w 18"/>
                  <a:gd name="T1" fmla="*/ 0 h 34"/>
                  <a:gd name="T2" fmla="*/ 0 w 18"/>
                  <a:gd name="T3" fmla="*/ 0 h 34"/>
                  <a:gd name="T4" fmla="*/ 0 w 18"/>
                  <a:gd name="T5" fmla="*/ 34 h 34"/>
                  <a:gd name="T6" fmla="*/ 6 w 18"/>
                  <a:gd name="T7" fmla="*/ 34 h 34"/>
                  <a:gd name="T8" fmla="*/ 18 w 18"/>
                  <a:gd name="T9" fmla="*/ 28 h 34"/>
                  <a:gd name="T10" fmla="*/ 1 w 18"/>
                  <a:gd name="T11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" h="3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6" y="34"/>
                      <a:pt x="6" y="34"/>
                      <a:pt x="6" y="34"/>
                    </a:cubicBezTo>
                    <a:cubicBezTo>
                      <a:pt x="12" y="34"/>
                      <a:pt x="17" y="31"/>
                      <a:pt x="18" y="28"/>
                    </a:cubicBezTo>
                    <a:cubicBezTo>
                      <a:pt x="12" y="19"/>
                      <a:pt x="7" y="9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Rectangle 190"/>
              <p:cNvSpPr/>
              <p:nvPr/>
            </p:nvSpPr>
            <p:spPr bwMode="auto">
              <a:xfrm>
                <a:off x="4927052" y="1069082"/>
                <a:ext cx="62496" cy="2205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Freeform: Shape 191"/>
              <p:cNvSpPr/>
              <p:nvPr/>
            </p:nvSpPr>
            <p:spPr bwMode="auto">
              <a:xfrm>
                <a:off x="4697900" y="1104619"/>
                <a:ext cx="330861" cy="225476"/>
              </a:xfrm>
              <a:custGeom>
                <a:avLst/>
                <a:gdLst>
                  <a:gd name="T0" fmla="*/ 75 w 75"/>
                  <a:gd name="T1" fmla="*/ 51 h 51"/>
                  <a:gd name="T2" fmla="*/ 75 w 75"/>
                  <a:gd name="T3" fmla="*/ 0 h 51"/>
                  <a:gd name="T4" fmla="*/ 0 w 75"/>
                  <a:gd name="T5" fmla="*/ 0 h 51"/>
                  <a:gd name="T6" fmla="*/ 0 w 75"/>
                  <a:gd name="T7" fmla="*/ 34 h 51"/>
                  <a:gd name="T8" fmla="*/ 19 w 75"/>
                  <a:gd name="T9" fmla="*/ 37 h 51"/>
                  <a:gd name="T10" fmla="*/ 17 w 75"/>
                  <a:gd name="T11" fmla="*/ 27 h 51"/>
                  <a:gd name="T12" fmla="*/ 38 w 75"/>
                  <a:gd name="T13" fmla="*/ 6 h 51"/>
                  <a:gd name="T14" fmla="*/ 38 w 75"/>
                  <a:gd name="T15" fmla="*/ 6 h 51"/>
                  <a:gd name="T16" fmla="*/ 58 w 75"/>
                  <a:gd name="T17" fmla="*/ 27 h 51"/>
                  <a:gd name="T18" fmla="*/ 50 w 75"/>
                  <a:gd name="T19" fmla="*/ 43 h 51"/>
                  <a:gd name="T20" fmla="*/ 75 w 75"/>
                  <a:gd name="T2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5" h="51">
                    <a:moveTo>
                      <a:pt x="75" y="51"/>
                    </a:moveTo>
                    <a:cubicBezTo>
                      <a:pt x="75" y="0"/>
                      <a:pt x="75" y="0"/>
                      <a:pt x="7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7" y="35"/>
                      <a:pt x="13" y="36"/>
                      <a:pt x="19" y="37"/>
                    </a:cubicBezTo>
                    <a:cubicBezTo>
                      <a:pt x="18" y="34"/>
                      <a:pt x="17" y="30"/>
                      <a:pt x="17" y="27"/>
                    </a:cubicBezTo>
                    <a:cubicBezTo>
                      <a:pt x="17" y="15"/>
                      <a:pt x="26" y="6"/>
                      <a:pt x="38" y="6"/>
                    </a:cubicBezTo>
                    <a:cubicBezTo>
                      <a:pt x="38" y="6"/>
                      <a:pt x="38" y="6"/>
                      <a:pt x="38" y="6"/>
                    </a:cubicBezTo>
                    <a:cubicBezTo>
                      <a:pt x="49" y="6"/>
                      <a:pt x="58" y="15"/>
                      <a:pt x="58" y="27"/>
                    </a:cubicBezTo>
                    <a:cubicBezTo>
                      <a:pt x="58" y="33"/>
                      <a:pt x="55" y="39"/>
                      <a:pt x="50" y="43"/>
                    </a:cubicBezTo>
                    <a:cubicBezTo>
                      <a:pt x="59" y="46"/>
                      <a:pt x="67" y="48"/>
                      <a:pt x="75" y="5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" name="Freeform: Shape 192"/>
              <p:cNvSpPr/>
              <p:nvPr/>
            </p:nvSpPr>
            <p:spPr bwMode="auto">
              <a:xfrm>
                <a:off x="4799609" y="1157312"/>
                <a:ext cx="127443" cy="128668"/>
              </a:xfrm>
              <a:custGeom>
                <a:avLst/>
                <a:gdLst>
                  <a:gd name="T0" fmla="*/ 16 w 29"/>
                  <a:gd name="T1" fmla="*/ 29 h 29"/>
                  <a:gd name="T2" fmla="*/ 29 w 29"/>
                  <a:gd name="T3" fmla="*/ 15 h 29"/>
                  <a:gd name="T4" fmla="*/ 15 w 29"/>
                  <a:gd name="T5" fmla="*/ 0 h 29"/>
                  <a:gd name="T6" fmla="*/ 0 w 29"/>
                  <a:gd name="T7" fmla="*/ 15 h 29"/>
                  <a:gd name="T8" fmla="*/ 8 w 29"/>
                  <a:gd name="T9" fmla="*/ 27 h 29"/>
                  <a:gd name="T10" fmla="*/ 16 w 29"/>
                  <a:gd name="T11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" h="29">
                    <a:moveTo>
                      <a:pt x="16" y="29"/>
                    </a:moveTo>
                    <a:cubicBezTo>
                      <a:pt x="23" y="28"/>
                      <a:pt x="29" y="22"/>
                      <a:pt x="29" y="15"/>
                    </a:cubicBezTo>
                    <a:cubicBezTo>
                      <a:pt x="29" y="7"/>
                      <a:pt x="22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ubicBezTo>
                      <a:pt x="0" y="20"/>
                      <a:pt x="3" y="24"/>
                      <a:pt x="8" y="27"/>
                    </a:cubicBezTo>
                    <a:cubicBezTo>
                      <a:pt x="10" y="27"/>
                      <a:pt x="13" y="28"/>
                      <a:pt x="16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Freeform: Shape 193"/>
              <p:cNvSpPr/>
              <p:nvPr/>
            </p:nvSpPr>
            <p:spPr bwMode="auto">
              <a:xfrm>
                <a:off x="3020310" y="2380274"/>
                <a:ext cx="215673" cy="189939"/>
              </a:xfrm>
              <a:custGeom>
                <a:avLst/>
                <a:gdLst>
                  <a:gd name="T0" fmla="*/ 49 w 49"/>
                  <a:gd name="T1" fmla="*/ 1 h 43"/>
                  <a:gd name="T2" fmla="*/ 41 w 49"/>
                  <a:gd name="T3" fmla="*/ 0 h 43"/>
                  <a:gd name="T4" fmla="*/ 20 w 49"/>
                  <a:gd name="T5" fmla="*/ 21 h 43"/>
                  <a:gd name="T6" fmla="*/ 12 w 49"/>
                  <a:gd name="T7" fmla="*/ 18 h 43"/>
                  <a:gd name="T8" fmla="*/ 0 w 49"/>
                  <a:gd name="T9" fmla="*/ 30 h 43"/>
                  <a:gd name="T10" fmla="*/ 12 w 49"/>
                  <a:gd name="T11" fmla="*/ 43 h 43"/>
                  <a:gd name="T12" fmla="*/ 40 w 49"/>
                  <a:gd name="T13" fmla="*/ 43 h 43"/>
                  <a:gd name="T14" fmla="*/ 41 w 49"/>
                  <a:gd name="T15" fmla="*/ 43 h 43"/>
                  <a:gd name="T16" fmla="*/ 45 w 49"/>
                  <a:gd name="T17" fmla="*/ 43 h 43"/>
                  <a:gd name="T18" fmla="*/ 49 w 49"/>
                  <a:gd name="T19" fmla="*/ 1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9" h="43">
                    <a:moveTo>
                      <a:pt x="49" y="1"/>
                    </a:moveTo>
                    <a:cubicBezTo>
                      <a:pt x="47" y="0"/>
                      <a:pt x="44" y="0"/>
                      <a:pt x="41" y="0"/>
                    </a:cubicBezTo>
                    <a:cubicBezTo>
                      <a:pt x="29" y="0"/>
                      <a:pt x="20" y="9"/>
                      <a:pt x="20" y="21"/>
                    </a:cubicBezTo>
                    <a:cubicBezTo>
                      <a:pt x="18" y="19"/>
                      <a:pt x="15" y="18"/>
                      <a:pt x="12" y="18"/>
                    </a:cubicBezTo>
                    <a:cubicBezTo>
                      <a:pt x="5" y="18"/>
                      <a:pt x="0" y="23"/>
                      <a:pt x="0" y="30"/>
                    </a:cubicBezTo>
                    <a:cubicBezTo>
                      <a:pt x="0" y="37"/>
                      <a:pt x="5" y="43"/>
                      <a:pt x="12" y="43"/>
                    </a:cubicBezTo>
                    <a:cubicBezTo>
                      <a:pt x="40" y="43"/>
                      <a:pt x="40" y="43"/>
                      <a:pt x="40" y="43"/>
                    </a:cubicBezTo>
                    <a:cubicBezTo>
                      <a:pt x="41" y="43"/>
                      <a:pt x="41" y="43"/>
                      <a:pt x="41" y="43"/>
                    </a:cubicBezTo>
                    <a:cubicBezTo>
                      <a:pt x="45" y="43"/>
                      <a:pt x="45" y="43"/>
                      <a:pt x="45" y="43"/>
                    </a:cubicBezTo>
                    <a:cubicBezTo>
                      <a:pt x="46" y="29"/>
                      <a:pt x="47" y="15"/>
                      <a:pt x="4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" name="Rectangle 194"/>
              <p:cNvSpPr/>
              <p:nvPr/>
            </p:nvSpPr>
            <p:spPr bwMode="auto">
              <a:xfrm>
                <a:off x="3059523" y="2583692"/>
                <a:ext cx="26959" cy="62496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Rectangle 195"/>
              <p:cNvSpPr/>
              <p:nvPr/>
            </p:nvSpPr>
            <p:spPr bwMode="auto">
              <a:xfrm>
                <a:off x="3125695" y="2619229"/>
                <a:ext cx="26959" cy="5759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Rectangle 196"/>
              <p:cNvSpPr/>
              <p:nvPr/>
            </p:nvSpPr>
            <p:spPr bwMode="auto">
              <a:xfrm>
                <a:off x="3188191" y="2583692"/>
                <a:ext cx="25734" cy="62496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Freeform: Shape 197"/>
              <p:cNvSpPr/>
              <p:nvPr/>
            </p:nvSpPr>
            <p:spPr bwMode="auto">
              <a:xfrm>
                <a:off x="5196643" y="3899786"/>
                <a:ext cx="296550" cy="291648"/>
              </a:xfrm>
              <a:custGeom>
                <a:avLst/>
                <a:gdLst>
                  <a:gd name="T0" fmla="*/ 34 w 67"/>
                  <a:gd name="T1" fmla="*/ 4 h 66"/>
                  <a:gd name="T2" fmla="*/ 37 w 67"/>
                  <a:gd name="T3" fmla="*/ 5 h 66"/>
                  <a:gd name="T4" fmla="*/ 38 w 67"/>
                  <a:gd name="T5" fmla="*/ 0 h 66"/>
                  <a:gd name="T6" fmla="*/ 48 w 67"/>
                  <a:gd name="T7" fmla="*/ 3 h 66"/>
                  <a:gd name="T8" fmla="*/ 47 w 67"/>
                  <a:gd name="T9" fmla="*/ 8 h 66"/>
                  <a:gd name="T10" fmla="*/ 56 w 67"/>
                  <a:gd name="T11" fmla="*/ 15 h 66"/>
                  <a:gd name="T12" fmla="*/ 60 w 67"/>
                  <a:gd name="T13" fmla="*/ 13 h 66"/>
                  <a:gd name="T14" fmla="*/ 65 w 67"/>
                  <a:gd name="T15" fmla="*/ 22 h 66"/>
                  <a:gd name="T16" fmla="*/ 61 w 67"/>
                  <a:gd name="T17" fmla="*/ 24 h 66"/>
                  <a:gd name="T18" fmla="*/ 62 w 67"/>
                  <a:gd name="T19" fmla="*/ 36 h 66"/>
                  <a:gd name="T20" fmla="*/ 67 w 67"/>
                  <a:gd name="T21" fmla="*/ 38 h 66"/>
                  <a:gd name="T22" fmla="*/ 64 w 67"/>
                  <a:gd name="T23" fmla="*/ 48 h 66"/>
                  <a:gd name="T24" fmla="*/ 59 w 67"/>
                  <a:gd name="T25" fmla="*/ 46 h 66"/>
                  <a:gd name="T26" fmla="*/ 52 w 67"/>
                  <a:gd name="T27" fmla="*/ 56 h 66"/>
                  <a:gd name="T28" fmla="*/ 54 w 67"/>
                  <a:gd name="T29" fmla="*/ 60 h 66"/>
                  <a:gd name="T30" fmla="*/ 45 w 67"/>
                  <a:gd name="T31" fmla="*/ 65 h 66"/>
                  <a:gd name="T32" fmla="*/ 42 w 67"/>
                  <a:gd name="T33" fmla="*/ 60 h 66"/>
                  <a:gd name="T34" fmla="*/ 34 w 67"/>
                  <a:gd name="T35" fmla="*/ 62 h 66"/>
                  <a:gd name="T36" fmla="*/ 34 w 67"/>
                  <a:gd name="T37" fmla="*/ 54 h 66"/>
                  <a:gd name="T38" fmla="*/ 54 w 67"/>
                  <a:gd name="T39" fmla="*/ 39 h 66"/>
                  <a:gd name="T40" fmla="*/ 40 w 67"/>
                  <a:gd name="T41" fmla="*/ 13 h 66"/>
                  <a:gd name="T42" fmla="*/ 34 w 67"/>
                  <a:gd name="T43" fmla="*/ 12 h 66"/>
                  <a:gd name="T44" fmla="*/ 34 w 67"/>
                  <a:gd name="T45" fmla="*/ 4 h 66"/>
                  <a:gd name="T46" fmla="*/ 16 w 67"/>
                  <a:gd name="T47" fmla="*/ 11 h 66"/>
                  <a:gd name="T48" fmla="*/ 13 w 67"/>
                  <a:gd name="T49" fmla="*/ 6 h 66"/>
                  <a:gd name="T50" fmla="*/ 23 w 67"/>
                  <a:gd name="T51" fmla="*/ 1 h 66"/>
                  <a:gd name="T52" fmla="*/ 25 w 67"/>
                  <a:gd name="T53" fmla="*/ 6 h 66"/>
                  <a:gd name="T54" fmla="*/ 34 w 67"/>
                  <a:gd name="T55" fmla="*/ 4 h 66"/>
                  <a:gd name="T56" fmla="*/ 34 w 67"/>
                  <a:gd name="T57" fmla="*/ 12 h 66"/>
                  <a:gd name="T58" fmla="*/ 13 w 67"/>
                  <a:gd name="T59" fmla="*/ 27 h 66"/>
                  <a:gd name="T60" fmla="*/ 27 w 67"/>
                  <a:gd name="T61" fmla="*/ 53 h 66"/>
                  <a:gd name="T62" fmla="*/ 27 w 67"/>
                  <a:gd name="T63" fmla="*/ 53 h 66"/>
                  <a:gd name="T64" fmla="*/ 34 w 67"/>
                  <a:gd name="T65" fmla="*/ 54 h 66"/>
                  <a:gd name="T66" fmla="*/ 34 w 67"/>
                  <a:gd name="T67" fmla="*/ 62 h 66"/>
                  <a:gd name="T68" fmla="*/ 30 w 67"/>
                  <a:gd name="T69" fmla="*/ 62 h 66"/>
                  <a:gd name="T70" fmla="*/ 29 w 67"/>
                  <a:gd name="T71" fmla="*/ 66 h 66"/>
                  <a:gd name="T72" fmla="*/ 19 w 67"/>
                  <a:gd name="T73" fmla="*/ 63 h 66"/>
                  <a:gd name="T74" fmla="*/ 20 w 67"/>
                  <a:gd name="T75" fmla="*/ 59 h 66"/>
                  <a:gd name="T76" fmla="*/ 11 w 67"/>
                  <a:gd name="T77" fmla="*/ 51 h 66"/>
                  <a:gd name="T78" fmla="*/ 7 w 67"/>
                  <a:gd name="T79" fmla="*/ 53 h 66"/>
                  <a:gd name="T80" fmla="*/ 2 w 67"/>
                  <a:gd name="T81" fmla="*/ 44 h 66"/>
                  <a:gd name="T82" fmla="*/ 6 w 67"/>
                  <a:gd name="T83" fmla="*/ 42 h 66"/>
                  <a:gd name="T84" fmla="*/ 5 w 67"/>
                  <a:gd name="T85" fmla="*/ 30 h 66"/>
                  <a:gd name="T86" fmla="*/ 0 w 67"/>
                  <a:gd name="T87" fmla="*/ 28 h 66"/>
                  <a:gd name="T88" fmla="*/ 3 w 67"/>
                  <a:gd name="T89" fmla="*/ 18 h 66"/>
                  <a:gd name="T90" fmla="*/ 8 w 67"/>
                  <a:gd name="T91" fmla="*/ 20 h 66"/>
                  <a:gd name="T92" fmla="*/ 16 w 67"/>
                  <a:gd name="T93" fmla="*/ 11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7" h="66">
                    <a:moveTo>
                      <a:pt x="34" y="4"/>
                    </a:moveTo>
                    <a:cubicBezTo>
                      <a:pt x="35" y="4"/>
                      <a:pt x="36" y="4"/>
                      <a:pt x="37" y="5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48" y="3"/>
                      <a:pt x="48" y="3"/>
                      <a:pt x="48" y="3"/>
                    </a:cubicBezTo>
                    <a:cubicBezTo>
                      <a:pt x="47" y="8"/>
                      <a:pt x="47" y="8"/>
                      <a:pt x="47" y="8"/>
                    </a:cubicBezTo>
                    <a:cubicBezTo>
                      <a:pt x="50" y="9"/>
                      <a:pt x="54" y="12"/>
                      <a:pt x="56" y="15"/>
                    </a:cubicBezTo>
                    <a:cubicBezTo>
                      <a:pt x="60" y="13"/>
                      <a:pt x="60" y="13"/>
                      <a:pt x="60" y="13"/>
                    </a:cubicBezTo>
                    <a:cubicBezTo>
                      <a:pt x="65" y="22"/>
                      <a:pt x="65" y="22"/>
                      <a:pt x="65" y="22"/>
                    </a:cubicBezTo>
                    <a:cubicBezTo>
                      <a:pt x="61" y="24"/>
                      <a:pt x="61" y="24"/>
                      <a:pt x="61" y="24"/>
                    </a:cubicBezTo>
                    <a:cubicBezTo>
                      <a:pt x="62" y="28"/>
                      <a:pt x="63" y="32"/>
                      <a:pt x="62" y="36"/>
                    </a:cubicBezTo>
                    <a:cubicBezTo>
                      <a:pt x="67" y="38"/>
                      <a:pt x="67" y="38"/>
                      <a:pt x="67" y="38"/>
                    </a:cubicBezTo>
                    <a:cubicBezTo>
                      <a:pt x="64" y="48"/>
                      <a:pt x="64" y="48"/>
                      <a:pt x="64" y="48"/>
                    </a:cubicBezTo>
                    <a:cubicBezTo>
                      <a:pt x="59" y="46"/>
                      <a:pt x="59" y="46"/>
                      <a:pt x="59" y="46"/>
                    </a:cubicBezTo>
                    <a:cubicBezTo>
                      <a:pt x="57" y="50"/>
                      <a:pt x="55" y="53"/>
                      <a:pt x="52" y="56"/>
                    </a:cubicBezTo>
                    <a:cubicBezTo>
                      <a:pt x="54" y="60"/>
                      <a:pt x="54" y="60"/>
                      <a:pt x="54" y="60"/>
                    </a:cubicBezTo>
                    <a:cubicBezTo>
                      <a:pt x="45" y="65"/>
                      <a:pt x="45" y="65"/>
                      <a:pt x="45" y="65"/>
                    </a:cubicBezTo>
                    <a:cubicBezTo>
                      <a:pt x="42" y="60"/>
                      <a:pt x="42" y="60"/>
                      <a:pt x="42" y="60"/>
                    </a:cubicBezTo>
                    <a:cubicBezTo>
                      <a:pt x="40" y="61"/>
                      <a:pt x="37" y="62"/>
                      <a:pt x="34" y="62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43" y="54"/>
                      <a:pt x="51" y="48"/>
                      <a:pt x="54" y="39"/>
                    </a:cubicBezTo>
                    <a:cubicBezTo>
                      <a:pt x="57" y="28"/>
                      <a:pt x="51" y="16"/>
                      <a:pt x="40" y="13"/>
                    </a:cubicBezTo>
                    <a:cubicBezTo>
                      <a:pt x="38" y="12"/>
                      <a:pt x="36" y="12"/>
                      <a:pt x="34" y="12"/>
                    </a:cubicBezTo>
                    <a:lnTo>
                      <a:pt x="34" y="4"/>
                    </a:lnTo>
                    <a:close/>
                    <a:moveTo>
                      <a:pt x="16" y="11"/>
                    </a:moveTo>
                    <a:cubicBezTo>
                      <a:pt x="13" y="6"/>
                      <a:pt x="13" y="6"/>
                      <a:pt x="13" y="6"/>
                    </a:cubicBezTo>
                    <a:cubicBezTo>
                      <a:pt x="23" y="1"/>
                      <a:pt x="23" y="1"/>
                      <a:pt x="23" y="1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8" y="5"/>
                      <a:pt x="31" y="4"/>
                      <a:pt x="34" y="4"/>
                    </a:cubicBezTo>
                    <a:cubicBezTo>
                      <a:pt x="34" y="12"/>
                      <a:pt x="34" y="12"/>
                      <a:pt x="34" y="12"/>
                    </a:cubicBezTo>
                    <a:cubicBezTo>
                      <a:pt x="25" y="12"/>
                      <a:pt x="16" y="18"/>
                      <a:pt x="13" y="27"/>
                    </a:cubicBezTo>
                    <a:cubicBezTo>
                      <a:pt x="10" y="38"/>
                      <a:pt x="16" y="50"/>
                      <a:pt x="27" y="53"/>
                    </a:cubicBezTo>
                    <a:cubicBezTo>
                      <a:pt x="27" y="53"/>
                      <a:pt x="27" y="53"/>
                      <a:pt x="27" y="53"/>
                    </a:cubicBezTo>
                    <a:cubicBezTo>
                      <a:pt x="30" y="54"/>
                      <a:pt x="32" y="54"/>
                      <a:pt x="34" y="54"/>
                    </a:cubicBezTo>
                    <a:cubicBezTo>
                      <a:pt x="34" y="62"/>
                      <a:pt x="34" y="62"/>
                      <a:pt x="34" y="62"/>
                    </a:cubicBezTo>
                    <a:cubicBezTo>
                      <a:pt x="33" y="62"/>
                      <a:pt x="32" y="62"/>
                      <a:pt x="30" y="62"/>
                    </a:cubicBezTo>
                    <a:cubicBezTo>
                      <a:pt x="29" y="66"/>
                      <a:pt x="29" y="66"/>
                      <a:pt x="29" y="66"/>
                    </a:cubicBezTo>
                    <a:cubicBezTo>
                      <a:pt x="19" y="63"/>
                      <a:pt x="19" y="63"/>
                      <a:pt x="19" y="63"/>
                    </a:cubicBezTo>
                    <a:cubicBezTo>
                      <a:pt x="20" y="59"/>
                      <a:pt x="20" y="59"/>
                      <a:pt x="20" y="59"/>
                    </a:cubicBezTo>
                    <a:cubicBezTo>
                      <a:pt x="17" y="57"/>
                      <a:pt x="14" y="54"/>
                      <a:pt x="11" y="51"/>
                    </a:cubicBezTo>
                    <a:cubicBezTo>
                      <a:pt x="7" y="53"/>
                      <a:pt x="7" y="53"/>
                      <a:pt x="7" y="53"/>
                    </a:cubicBezTo>
                    <a:cubicBezTo>
                      <a:pt x="2" y="44"/>
                      <a:pt x="2" y="44"/>
                      <a:pt x="2" y="44"/>
                    </a:cubicBezTo>
                    <a:cubicBezTo>
                      <a:pt x="6" y="42"/>
                      <a:pt x="6" y="42"/>
                      <a:pt x="6" y="42"/>
                    </a:cubicBezTo>
                    <a:cubicBezTo>
                      <a:pt x="5" y="38"/>
                      <a:pt x="5" y="34"/>
                      <a:pt x="5" y="30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10" y="16"/>
                      <a:pt x="13" y="13"/>
                      <a:pt x="1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Freeform: Shape 198"/>
              <p:cNvSpPr/>
              <p:nvPr/>
            </p:nvSpPr>
            <p:spPr bwMode="auto">
              <a:xfrm>
                <a:off x="5917185" y="2522422"/>
                <a:ext cx="259787" cy="286747"/>
              </a:xfrm>
              <a:custGeom>
                <a:avLst/>
                <a:gdLst>
                  <a:gd name="T0" fmla="*/ 27 w 59"/>
                  <a:gd name="T1" fmla="*/ 65 h 65"/>
                  <a:gd name="T2" fmla="*/ 59 w 59"/>
                  <a:gd name="T3" fmla="*/ 33 h 65"/>
                  <a:gd name="T4" fmla="*/ 27 w 59"/>
                  <a:gd name="T5" fmla="*/ 0 h 65"/>
                  <a:gd name="T6" fmla="*/ 27 w 59"/>
                  <a:gd name="T7" fmla="*/ 0 h 65"/>
                  <a:gd name="T8" fmla="*/ 27 w 59"/>
                  <a:gd name="T9" fmla="*/ 23 h 65"/>
                  <a:gd name="T10" fmla="*/ 43 w 59"/>
                  <a:gd name="T11" fmla="*/ 16 h 65"/>
                  <a:gd name="T12" fmla="*/ 33 w 59"/>
                  <a:gd name="T13" fmla="*/ 39 h 65"/>
                  <a:gd name="T14" fmla="*/ 27 w 59"/>
                  <a:gd name="T15" fmla="*/ 42 h 65"/>
                  <a:gd name="T16" fmla="*/ 27 w 59"/>
                  <a:gd name="T17" fmla="*/ 65 h 65"/>
                  <a:gd name="T18" fmla="*/ 27 w 59"/>
                  <a:gd name="T19" fmla="*/ 0 h 65"/>
                  <a:gd name="T20" fmla="*/ 1 w 59"/>
                  <a:gd name="T21" fmla="*/ 12 h 65"/>
                  <a:gd name="T22" fmla="*/ 1 w 59"/>
                  <a:gd name="T23" fmla="*/ 18 h 65"/>
                  <a:gd name="T24" fmla="*/ 0 w 59"/>
                  <a:gd name="T25" fmla="*/ 51 h 65"/>
                  <a:gd name="T26" fmla="*/ 27 w 59"/>
                  <a:gd name="T27" fmla="*/ 65 h 65"/>
                  <a:gd name="T28" fmla="*/ 27 w 59"/>
                  <a:gd name="T29" fmla="*/ 42 h 65"/>
                  <a:gd name="T30" fmla="*/ 10 w 59"/>
                  <a:gd name="T31" fmla="*/ 49 h 65"/>
                  <a:gd name="T32" fmla="*/ 20 w 59"/>
                  <a:gd name="T33" fmla="*/ 26 h 65"/>
                  <a:gd name="T34" fmla="*/ 20 w 59"/>
                  <a:gd name="T35" fmla="*/ 26 h 65"/>
                  <a:gd name="T36" fmla="*/ 27 w 59"/>
                  <a:gd name="T37" fmla="*/ 23 h 65"/>
                  <a:gd name="T38" fmla="*/ 27 w 59"/>
                  <a:gd name="T3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9" h="65">
                    <a:moveTo>
                      <a:pt x="27" y="65"/>
                    </a:moveTo>
                    <a:cubicBezTo>
                      <a:pt x="45" y="65"/>
                      <a:pt x="59" y="51"/>
                      <a:pt x="59" y="33"/>
                    </a:cubicBezTo>
                    <a:cubicBezTo>
                      <a:pt x="59" y="15"/>
                      <a:pt x="45" y="0"/>
                      <a:pt x="27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23"/>
                      <a:pt x="27" y="23"/>
                      <a:pt x="27" y="23"/>
                    </a:cubicBezTo>
                    <a:cubicBezTo>
                      <a:pt x="43" y="16"/>
                      <a:pt x="43" y="16"/>
                      <a:pt x="43" y="16"/>
                    </a:cubicBezTo>
                    <a:cubicBezTo>
                      <a:pt x="33" y="39"/>
                      <a:pt x="33" y="39"/>
                      <a:pt x="33" y="39"/>
                    </a:cubicBezTo>
                    <a:cubicBezTo>
                      <a:pt x="27" y="42"/>
                      <a:pt x="27" y="42"/>
                      <a:pt x="27" y="42"/>
                    </a:cubicBezTo>
                    <a:cubicBezTo>
                      <a:pt x="27" y="65"/>
                      <a:pt x="27" y="65"/>
                      <a:pt x="27" y="65"/>
                    </a:cubicBezTo>
                    <a:close/>
                    <a:moveTo>
                      <a:pt x="27" y="0"/>
                    </a:moveTo>
                    <a:cubicBezTo>
                      <a:pt x="16" y="0"/>
                      <a:pt x="7" y="5"/>
                      <a:pt x="1" y="12"/>
                    </a:cubicBezTo>
                    <a:cubicBezTo>
                      <a:pt x="1" y="14"/>
                      <a:pt x="1" y="16"/>
                      <a:pt x="1" y="18"/>
                    </a:cubicBezTo>
                    <a:cubicBezTo>
                      <a:pt x="1" y="29"/>
                      <a:pt x="1" y="40"/>
                      <a:pt x="0" y="51"/>
                    </a:cubicBezTo>
                    <a:cubicBezTo>
                      <a:pt x="6" y="60"/>
                      <a:pt x="15" y="65"/>
                      <a:pt x="27" y="65"/>
                    </a:cubicBezTo>
                    <a:cubicBezTo>
                      <a:pt x="27" y="42"/>
                      <a:pt x="27" y="42"/>
                      <a:pt x="27" y="42"/>
                    </a:cubicBezTo>
                    <a:cubicBezTo>
                      <a:pt x="10" y="49"/>
                      <a:pt x="10" y="49"/>
                      <a:pt x="10" y="49"/>
                    </a:cubicBezTo>
                    <a:cubicBezTo>
                      <a:pt x="20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20" y="26"/>
                    </a:cubicBezTo>
                    <a:cubicBezTo>
                      <a:pt x="27" y="23"/>
                      <a:pt x="27" y="23"/>
                      <a:pt x="27" y="23"/>
                    </a:cubicBezTo>
                    <a:lnTo>
                      <a:pt x="27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Freeform: Shape 199"/>
              <p:cNvSpPr/>
              <p:nvPr/>
            </p:nvSpPr>
            <p:spPr bwMode="auto">
              <a:xfrm>
                <a:off x="4291063" y="1038447"/>
                <a:ext cx="256111" cy="220574"/>
              </a:xfrm>
              <a:custGeom>
                <a:avLst/>
                <a:gdLst>
                  <a:gd name="T0" fmla="*/ 48 w 58"/>
                  <a:gd name="T1" fmla="*/ 38 h 50"/>
                  <a:gd name="T2" fmla="*/ 44 w 58"/>
                  <a:gd name="T3" fmla="*/ 8 h 50"/>
                  <a:gd name="T4" fmla="*/ 27 w 58"/>
                  <a:gd name="T5" fmla="*/ 0 h 50"/>
                  <a:gd name="T6" fmla="*/ 27 w 58"/>
                  <a:gd name="T7" fmla="*/ 20 h 50"/>
                  <a:gd name="T8" fmla="*/ 42 w 58"/>
                  <a:gd name="T9" fmla="*/ 20 h 50"/>
                  <a:gd name="T10" fmla="*/ 42 w 58"/>
                  <a:gd name="T11" fmla="*/ 30 h 50"/>
                  <a:gd name="T12" fmla="*/ 42 w 58"/>
                  <a:gd name="T13" fmla="*/ 30 h 50"/>
                  <a:gd name="T14" fmla="*/ 42 w 58"/>
                  <a:gd name="T15" fmla="*/ 30 h 50"/>
                  <a:gd name="T16" fmla="*/ 27 w 58"/>
                  <a:gd name="T17" fmla="*/ 30 h 50"/>
                  <a:gd name="T18" fmla="*/ 27 w 58"/>
                  <a:gd name="T19" fmla="*/ 50 h 50"/>
                  <a:gd name="T20" fmla="*/ 40 w 58"/>
                  <a:gd name="T21" fmla="*/ 46 h 50"/>
                  <a:gd name="T22" fmla="*/ 43 w 58"/>
                  <a:gd name="T23" fmla="*/ 49 h 50"/>
                  <a:gd name="T24" fmla="*/ 58 w 58"/>
                  <a:gd name="T25" fmla="*/ 48 h 50"/>
                  <a:gd name="T26" fmla="*/ 48 w 58"/>
                  <a:gd name="T27" fmla="*/ 38 h 50"/>
                  <a:gd name="T28" fmla="*/ 27 w 58"/>
                  <a:gd name="T29" fmla="*/ 0 h 50"/>
                  <a:gd name="T30" fmla="*/ 9 w 58"/>
                  <a:gd name="T31" fmla="*/ 8 h 50"/>
                  <a:gd name="T32" fmla="*/ 9 w 58"/>
                  <a:gd name="T33" fmla="*/ 43 h 50"/>
                  <a:gd name="T34" fmla="*/ 27 w 58"/>
                  <a:gd name="T35" fmla="*/ 50 h 50"/>
                  <a:gd name="T36" fmla="*/ 27 w 58"/>
                  <a:gd name="T37" fmla="*/ 30 h 50"/>
                  <a:gd name="T38" fmla="*/ 12 w 58"/>
                  <a:gd name="T39" fmla="*/ 30 h 50"/>
                  <a:gd name="T40" fmla="*/ 12 w 58"/>
                  <a:gd name="T41" fmla="*/ 20 h 50"/>
                  <a:gd name="T42" fmla="*/ 27 w 58"/>
                  <a:gd name="T43" fmla="*/ 20 h 50"/>
                  <a:gd name="T44" fmla="*/ 27 w 58"/>
                  <a:gd name="T45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8" h="50">
                    <a:moveTo>
                      <a:pt x="48" y="38"/>
                    </a:moveTo>
                    <a:cubicBezTo>
                      <a:pt x="54" y="29"/>
                      <a:pt x="53" y="16"/>
                      <a:pt x="44" y="8"/>
                    </a:cubicBezTo>
                    <a:cubicBezTo>
                      <a:pt x="40" y="3"/>
                      <a:pt x="33" y="0"/>
                      <a:pt x="27" y="0"/>
                    </a:cubicBezTo>
                    <a:cubicBezTo>
                      <a:pt x="27" y="20"/>
                      <a:pt x="27" y="20"/>
                      <a:pt x="27" y="20"/>
                    </a:cubicBezTo>
                    <a:cubicBezTo>
                      <a:pt x="42" y="20"/>
                      <a:pt x="42" y="20"/>
                      <a:pt x="42" y="20"/>
                    </a:cubicBezTo>
                    <a:cubicBezTo>
                      <a:pt x="42" y="30"/>
                      <a:pt x="42" y="30"/>
                      <a:pt x="42" y="30"/>
                    </a:cubicBezTo>
                    <a:cubicBezTo>
                      <a:pt x="42" y="30"/>
                      <a:pt x="42" y="30"/>
                      <a:pt x="42" y="30"/>
                    </a:cubicBezTo>
                    <a:cubicBezTo>
                      <a:pt x="42" y="30"/>
                      <a:pt x="42" y="30"/>
                      <a:pt x="42" y="30"/>
                    </a:cubicBezTo>
                    <a:cubicBezTo>
                      <a:pt x="27" y="30"/>
                      <a:pt x="27" y="30"/>
                      <a:pt x="27" y="30"/>
                    </a:cubicBezTo>
                    <a:cubicBezTo>
                      <a:pt x="27" y="50"/>
                      <a:pt x="27" y="50"/>
                      <a:pt x="27" y="50"/>
                    </a:cubicBezTo>
                    <a:cubicBezTo>
                      <a:pt x="31" y="50"/>
                      <a:pt x="36" y="49"/>
                      <a:pt x="40" y="46"/>
                    </a:cubicBezTo>
                    <a:cubicBezTo>
                      <a:pt x="43" y="49"/>
                      <a:pt x="43" y="49"/>
                      <a:pt x="43" y="49"/>
                    </a:cubicBezTo>
                    <a:cubicBezTo>
                      <a:pt x="48" y="48"/>
                      <a:pt x="53" y="48"/>
                      <a:pt x="58" y="48"/>
                    </a:cubicBezTo>
                    <a:lnTo>
                      <a:pt x="48" y="38"/>
                    </a:lnTo>
                    <a:close/>
                    <a:moveTo>
                      <a:pt x="27" y="0"/>
                    </a:moveTo>
                    <a:cubicBezTo>
                      <a:pt x="21" y="0"/>
                      <a:pt x="14" y="3"/>
                      <a:pt x="9" y="8"/>
                    </a:cubicBezTo>
                    <a:cubicBezTo>
                      <a:pt x="0" y="17"/>
                      <a:pt x="0" y="33"/>
                      <a:pt x="9" y="43"/>
                    </a:cubicBezTo>
                    <a:cubicBezTo>
                      <a:pt x="14" y="47"/>
                      <a:pt x="21" y="50"/>
                      <a:pt x="27" y="50"/>
                    </a:cubicBezTo>
                    <a:cubicBezTo>
                      <a:pt x="27" y="30"/>
                      <a:pt x="27" y="30"/>
                      <a:pt x="27" y="30"/>
                    </a:cubicBezTo>
                    <a:cubicBezTo>
                      <a:pt x="12" y="30"/>
                      <a:pt x="12" y="30"/>
                      <a:pt x="12" y="30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27" y="20"/>
                      <a:pt x="27" y="20"/>
                      <a:pt x="27" y="20"/>
                    </a:cubicBezTo>
                    <a:lnTo>
                      <a:pt x="27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" name="Oval 200"/>
              <p:cNvSpPr/>
              <p:nvPr/>
            </p:nvSpPr>
            <p:spPr bwMode="auto">
              <a:xfrm>
                <a:off x="5832632" y="3219682"/>
                <a:ext cx="84553" cy="8455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" name="Freeform: Shape 201"/>
              <p:cNvSpPr/>
              <p:nvPr/>
            </p:nvSpPr>
            <p:spPr bwMode="auto">
              <a:xfrm>
                <a:off x="5797095" y="3180468"/>
                <a:ext cx="159304" cy="234054"/>
              </a:xfrm>
              <a:custGeom>
                <a:avLst/>
                <a:gdLst>
                  <a:gd name="T0" fmla="*/ 36 w 36"/>
                  <a:gd name="T1" fmla="*/ 0 h 53"/>
                  <a:gd name="T2" fmla="*/ 18 w 36"/>
                  <a:gd name="T3" fmla="*/ 0 h 53"/>
                  <a:gd name="T4" fmla="*/ 18 w 36"/>
                  <a:gd name="T5" fmla="*/ 4 h 53"/>
                  <a:gd name="T6" fmla="*/ 18 w 36"/>
                  <a:gd name="T7" fmla="*/ 4 h 53"/>
                  <a:gd name="T8" fmla="*/ 32 w 36"/>
                  <a:gd name="T9" fmla="*/ 18 h 53"/>
                  <a:gd name="T10" fmla="*/ 18 w 36"/>
                  <a:gd name="T11" fmla="*/ 32 h 53"/>
                  <a:gd name="T12" fmla="*/ 18 w 36"/>
                  <a:gd name="T13" fmla="*/ 32 h 53"/>
                  <a:gd name="T14" fmla="*/ 18 w 36"/>
                  <a:gd name="T15" fmla="*/ 32 h 53"/>
                  <a:gd name="T16" fmla="*/ 18 w 36"/>
                  <a:gd name="T17" fmla="*/ 38 h 53"/>
                  <a:gd name="T18" fmla="*/ 18 w 36"/>
                  <a:gd name="T19" fmla="*/ 38 h 53"/>
                  <a:gd name="T20" fmla="*/ 22 w 36"/>
                  <a:gd name="T21" fmla="*/ 43 h 53"/>
                  <a:gd name="T22" fmla="*/ 18 w 36"/>
                  <a:gd name="T23" fmla="*/ 48 h 53"/>
                  <a:gd name="T24" fmla="*/ 18 w 36"/>
                  <a:gd name="T25" fmla="*/ 48 h 53"/>
                  <a:gd name="T26" fmla="*/ 18 w 36"/>
                  <a:gd name="T27" fmla="*/ 48 h 53"/>
                  <a:gd name="T28" fmla="*/ 18 w 36"/>
                  <a:gd name="T29" fmla="*/ 53 h 53"/>
                  <a:gd name="T30" fmla="*/ 36 w 36"/>
                  <a:gd name="T31" fmla="*/ 53 h 53"/>
                  <a:gd name="T32" fmla="*/ 36 w 36"/>
                  <a:gd name="T33" fmla="*/ 0 h 53"/>
                  <a:gd name="T34" fmla="*/ 18 w 36"/>
                  <a:gd name="T35" fmla="*/ 0 h 53"/>
                  <a:gd name="T36" fmla="*/ 0 w 36"/>
                  <a:gd name="T37" fmla="*/ 0 h 53"/>
                  <a:gd name="T38" fmla="*/ 0 w 36"/>
                  <a:gd name="T39" fmla="*/ 53 h 53"/>
                  <a:gd name="T40" fmla="*/ 18 w 36"/>
                  <a:gd name="T41" fmla="*/ 53 h 53"/>
                  <a:gd name="T42" fmla="*/ 18 w 36"/>
                  <a:gd name="T43" fmla="*/ 48 h 53"/>
                  <a:gd name="T44" fmla="*/ 13 w 36"/>
                  <a:gd name="T45" fmla="*/ 43 h 53"/>
                  <a:gd name="T46" fmla="*/ 18 w 36"/>
                  <a:gd name="T47" fmla="*/ 38 h 53"/>
                  <a:gd name="T48" fmla="*/ 18 w 36"/>
                  <a:gd name="T49" fmla="*/ 32 h 53"/>
                  <a:gd name="T50" fmla="*/ 4 w 36"/>
                  <a:gd name="T51" fmla="*/ 18 h 53"/>
                  <a:gd name="T52" fmla="*/ 18 w 36"/>
                  <a:gd name="T53" fmla="*/ 4 h 53"/>
                  <a:gd name="T54" fmla="*/ 18 w 36"/>
                  <a:gd name="T55" fmla="*/ 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" h="53">
                    <a:moveTo>
                      <a:pt x="36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25" y="4"/>
                      <a:pt x="32" y="11"/>
                      <a:pt x="32" y="18"/>
                    </a:cubicBezTo>
                    <a:cubicBezTo>
                      <a:pt x="32" y="26"/>
                      <a:pt x="25" y="32"/>
                      <a:pt x="18" y="32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18" y="38"/>
                      <a:pt x="18" y="38"/>
                      <a:pt x="18" y="38"/>
                    </a:cubicBezTo>
                    <a:cubicBezTo>
                      <a:pt x="18" y="38"/>
                      <a:pt x="18" y="38"/>
                      <a:pt x="18" y="38"/>
                    </a:cubicBezTo>
                    <a:cubicBezTo>
                      <a:pt x="20" y="38"/>
                      <a:pt x="22" y="40"/>
                      <a:pt x="22" y="43"/>
                    </a:cubicBezTo>
                    <a:cubicBezTo>
                      <a:pt x="22" y="46"/>
                      <a:pt x="20" y="48"/>
                      <a:pt x="18" y="48"/>
                    </a:cubicBezTo>
                    <a:cubicBezTo>
                      <a:pt x="18" y="48"/>
                      <a:pt x="18" y="48"/>
                      <a:pt x="18" y="48"/>
                    </a:cubicBezTo>
                    <a:cubicBezTo>
                      <a:pt x="18" y="48"/>
                      <a:pt x="18" y="48"/>
                      <a:pt x="18" y="48"/>
                    </a:cubicBezTo>
                    <a:cubicBezTo>
                      <a:pt x="18" y="53"/>
                      <a:pt x="18" y="53"/>
                      <a:pt x="18" y="53"/>
                    </a:cubicBezTo>
                    <a:cubicBezTo>
                      <a:pt x="36" y="53"/>
                      <a:pt x="36" y="53"/>
                      <a:pt x="36" y="53"/>
                    </a:cubicBezTo>
                    <a:lnTo>
                      <a:pt x="36" y="0"/>
                    </a:lnTo>
                    <a:close/>
                    <a:moveTo>
                      <a:pt x="18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18" y="53"/>
                      <a:pt x="18" y="53"/>
                      <a:pt x="18" y="53"/>
                    </a:cubicBezTo>
                    <a:cubicBezTo>
                      <a:pt x="18" y="48"/>
                      <a:pt x="18" y="48"/>
                      <a:pt x="18" y="48"/>
                    </a:cubicBezTo>
                    <a:cubicBezTo>
                      <a:pt x="15" y="48"/>
                      <a:pt x="13" y="46"/>
                      <a:pt x="13" y="43"/>
                    </a:cubicBezTo>
                    <a:cubicBezTo>
                      <a:pt x="13" y="40"/>
                      <a:pt x="15" y="38"/>
                      <a:pt x="18" y="38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10" y="32"/>
                      <a:pt x="4" y="26"/>
                      <a:pt x="4" y="18"/>
                    </a:cubicBezTo>
                    <a:cubicBezTo>
                      <a:pt x="4" y="11"/>
                      <a:pt x="10" y="4"/>
                      <a:pt x="18" y="4"/>
                    </a:cubicBezTo>
                    <a:lnTo>
                      <a:pt x="18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" name="Freeform: Shape 202"/>
              <p:cNvSpPr/>
              <p:nvPr/>
            </p:nvSpPr>
            <p:spPr bwMode="auto">
              <a:xfrm>
                <a:off x="5651271" y="3219682"/>
                <a:ext cx="123767" cy="194841"/>
              </a:xfrm>
              <a:custGeom>
                <a:avLst/>
                <a:gdLst>
                  <a:gd name="T0" fmla="*/ 0 w 28"/>
                  <a:gd name="T1" fmla="*/ 44 h 44"/>
                  <a:gd name="T2" fmla="*/ 28 w 28"/>
                  <a:gd name="T3" fmla="*/ 44 h 44"/>
                  <a:gd name="T4" fmla="*/ 28 w 28"/>
                  <a:gd name="T5" fmla="*/ 0 h 44"/>
                  <a:gd name="T6" fmla="*/ 24 w 28"/>
                  <a:gd name="T7" fmla="*/ 8 h 44"/>
                  <a:gd name="T8" fmla="*/ 24 w 28"/>
                  <a:gd name="T9" fmla="*/ 9 h 44"/>
                  <a:gd name="T10" fmla="*/ 15 w 28"/>
                  <a:gd name="T11" fmla="*/ 22 h 44"/>
                  <a:gd name="T12" fmla="*/ 10 w 28"/>
                  <a:gd name="T13" fmla="*/ 29 h 44"/>
                  <a:gd name="T14" fmla="*/ 15 w 28"/>
                  <a:gd name="T15" fmla="*/ 34 h 44"/>
                  <a:gd name="T16" fmla="*/ 10 w 28"/>
                  <a:gd name="T17" fmla="*/ 39 h 44"/>
                  <a:gd name="T18" fmla="*/ 10 w 28"/>
                  <a:gd name="T19" fmla="*/ 39 h 44"/>
                  <a:gd name="T20" fmla="*/ 6 w 28"/>
                  <a:gd name="T21" fmla="*/ 36 h 44"/>
                  <a:gd name="T22" fmla="*/ 0 w 28"/>
                  <a:gd name="T23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44">
                    <a:moveTo>
                      <a:pt x="0" y="44"/>
                    </a:moveTo>
                    <a:cubicBezTo>
                      <a:pt x="28" y="44"/>
                      <a:pt x="28" y="44"/>
                      <a:pt x="28" y="44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6" y="3"/>
                      <a:pt x="25" y="5"/>
                      <a:pt x="24" y="8"/>
                    </a:cubicBezTo>
                    <a:cubicBezTo>
                      <a:pt x="24" y="8"/>
                      <a:pt x="24" y="9"/>
                      <a:pt x="24" y="9"/>
                    </a:cubicBezTo>
                    <a:cubicBezTo>
                      <a:pt x="24" y="15"/>
                      <a:pt x="20" y="20"/>
                      <a:pt x="15" y="22"/>
                    </a:cubicBezTo>
                    <a:cubicBezTo>
                      <a:pt x="13" y="25"/>
                      <a:pt x="12" y="27"/>
                      <a:pt x="10" y="29"/>
                    </a:cubicBezTo>
                    <a:cubicBezTo>
                      <a:pt x="13" y="30"/>
                      <a:pt x="15" y="32"/>
                      <a:pt x="15" y="34"/>
                    </a:cubicBezTo>
                    <a:cubicBezTo>
                      <a:pt x="15" y="37"/>
                      <a:pt x="12" y="39"/>
                      <a:pt x="10" y="39"/>
                    </a:cubicBezTo>
                    <a:cubicBezTo>
                      <a:pt x="10" y="39"/>
                      <a:pt x="10" y="39"/>
                      <a:pt x="10" y="39"/>
                    </a:cubicBezTo>
                    <a:cubicBezTo>
                      <a:pt x="8" y="39"/>
                      <a:pt x="6" y="38"/>
                      <a:pt x="6" y="36"/>
                    </a:cubicBezTo>
                    <a:cubicBezTo>
                      <a:pt x="4" y="39"/>
                      <a:pt x="2" y="41"/>
                      <a:pt x="0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" name="Freeform: Shape 203"/>
              <p:cNvSpPr/>
              <p:nvPr/>
            </p:nvSpPr>
            <p:spPr bwMode="auto">
              <a:xfrm>
                <a:off x="5678230" y="1788400"/>
                <a:ext cx="118865" cy="62496"/>
              </a:xfrm>
              <a:custGeom>
                <a:avLst/>
                <a:gdLst>
                  <a:gd name="T0" fmla="*/ 22 w 27"/>
                  <a:gd name="T1" fmla="*/ 9 h 14"/>
                  <a:gd name="T2" fmla="*/ 0 w 27"/>
                  <a:gd name="T3" fmla="*/ 9 h 14"/>
                  <a:gd name="T4" fmla="*/ 4 w 27"/>
                  <a:gd name="T5" fmla="*/ 14 h 14"/>
                  <a:gd name="T6" fmla="*/ 27 w 27"/>
                  <a:gd name="T7" fmla="*/ 14 h 14"/>
                  <a:gd name="T8" fmla="*/ 27 w 27"/>
                  <a:gd name="T9" fmla="*/ 0 h 14"/>
                  <a:gd name="T10" fmla="*/ 22 w 27"/>
                  <a:gd name="T11" fmla="*/ 0 h 14"/>
                  <a:gd name="T12" fmla="*/ 22 w 27"/>
                  <a:gd name="T13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14">
                    <a:moveTo>
                      <a:pt x="22" y="9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1" y="10"/>
                      <a:pt x="3" y="12"/>
                      <a:pt x="4" y="14"/>
                    </a:cubicBezTo>
                    <a:cubicBezTo>
                      <a:pt x="27" y="14"/>
                      <a:pt x="27" y="14"/>
                      <a:pt x="27" y="14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2" y="0"/>
                      <a:pt x="22" y="0"/>
                      <a:pt x="22" y="0"/>
                    </a:cubicBezTo>
                    <a:lnTo>
                      <a:pt x="22" y="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" name="Freeform: Shape 204"/>
              <p:cNvSpPr/>
              <p:nvPr/>
            </p:nvSpPr>
            <p:spPr bwMode="auto">
              <a:xfrm>
                <a:off x="5585098" y="1603362"/>
                <a:ext cx="181361" cy="207095"/>
              </a:xfrm>
              <a:custGeom>
                <a:avLst/>
                <a:gdLst>
                  <a:gd name="T0" fmla="*/ 5 w 41"/>
                  <a:gd name="T1" fmla="*/ 27 h 47"/>
                  <a:gd name="T2" fmla="*/ 5 w 41"/>
                  <a:gd name="T3" fmla="*/ 30 h 47"/>
                  <a:gd name="T4" fmla="*/ 18 w 41"/>
                  <a:gd name="T5" fmla="*/ 47 h 47"/>
                  <a:gd name="T6" fmla="*/ 33 w 41"/>
                  <a:gd name="T7" fmla="*/ 47 h 47"/>
                  <a:gd name="T8" fmla="*/ 33 w 41"/>
                  <a:gd name="T9" fmla="*/ 27 h 47"/>
                  <a:gd name="T10" fmla="*/ 41 w 41"/>
                  <a:gd name="T11" fmla="*/ 27 h 47"/>
                  <a:gd name="T12" fmla="*/ 19 w 41"/>
                  <a:gd name="T13" fmla="*/ 0 h 47"/>
                  <a:gd name="T14" fmla="*/ 0 w 41"/>
                  <a:gd name="T15" fmla="*/ 24 h 47"/>
                  <a:gd name="T16" fmla="*/ 3 w 41"/>
                  <a:gd name="T17" fmla="*/ 27 h 47"/>
                  <a:gd name="T18" fmla="*/ 5 w 41"/>
                  <a:gd name="T19" fmla="*/ 2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47">
                    <a:moveTo>
                      <a:pt x="5" y="27"/>
                    </a:moveTo>
                    <a:cubicBezTo>
                      <a:pt x="5" y="30"/>
                      <a:pt x="5" y="30"/>
                      <a:pt x="5" y="30"/>
                    </a:cubicBezTo>
                    <a:cubicBezTo>
                      <a:pt x="10" y="35"/>
                      <a:pt x="14" y="41"/>
                      <a:pt x="18" y="47"/>
                    </a:cubicBezTo>
                    <a:cubicBezTo>
                      <a:pt x="33" y="47"/>
                      <a:pt x="33" y="47"/>
                      <a:pt x="33" y="4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41" y="27"/>
                      <a:pt x="41" y="27"/>
                      <a:pt x="41" y="27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1" y="25"/>
                      <a:pt x="2" y="26"/>
                      <a:pt x="3" y="27"/>
                    </a:cubicBezTo>
                    <a:lnTo>
                      <a:pt x="5" y="2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" name="Freeform: Shape 205"/>
              <p:cNvSpPr/>
              <p:nvPr/>
            </p:nvSpPr>
            <p:spPr bwMode="auto">
              <a:xfrm>
                <a:off x="5907382" y="2084949"/>
                <a:ext cx="225476" cy="357821"/>
              </a:xfrm>
              <a:custGeom>
                <a:avLst/>
                <a:gdLst>
                  <a:gd name="T0" fmla="*/ 51 w 51"/>
                  <a:gd name="T1" fmla="*/ 81 h 81"/>
                  <a:gd name="T2" fmla="*/ 45 w 51"/>
                  <a:gd name="T3" fmla="*/ 1 h 81"/>
                  <a:gd name="T4" fmla="*/ 40 w 51"/>
                  <a:gd name="T5" fmla="*/ 0 h 81"/>
                  <a:gd name="T6" fmla="*/ 45 w 51"/>
                  <a:gd name="T7" fmla="*/ 7 h 81"/>
                  <a:gd name="T8" fmla="*/ 45 w 51"/>
                  <a:gd name="T9" fmla="*/ 53 h 81"/>
                  <a:gd name="T10" fmla="*/ 40 w 51"/>
                  <a:gd name="T11" fmla="*/ 58 h 81"/>
                  <a:gd name="T12" fmla="*/ 45 w 51"/>
                  <a:gd name="T13" fmla="*/ 65 h 81"/>
                  <a:gd name="T14" fmla="*/ 40 w 51"/>
                  <a:gd name="T15" fmla="*/ 65 h 81"/>
                  <a:gd name="T16" fmla="*/ 45 w 51"/>
                  <a:gd name="T17" fmla="*/ 69 h 81"/>
                  <a:gd name="T18" fmla="*/ 45 w 51"/>
                  <a:gd name="T19" fmla="*/ 76 h 81"/>
                  <a:gd name="T20" fmla="*/ 40 w 51"/>
                  <a:gd name="T21" fmla="*/ 81 h 81"/>
                  <a:gd name="T22" fmla="*/ 35 w 51"/>
                  <a:gd name="T23" fmla="*/ 1 h 81"/>
                  <a:gd name="T24" fmla="*/ 25 w 51"/>
                  <a:gd name="T25" fmla="*/ 7 h 81"/>
                  <a:gd name="T26" fmla="*/ 40 w 51"/>
                  <a:gd name="T27" fmla="*/ 0 h 81"/>
                  <a:gd name="T28" fmla="*/ 25 w 51"/>
                  <a:gd name="T29" fmla="*/ 81 h 81"/>
                  <a:gd name="T30" fmla="*/ 40 w 51"/>
                  <a:gd name="T31" fmla="*/ 76 h 81"/>
                  <a:gd name="T32" fmla="*/ 35 w 51"/>
                  <a:gd name="T33" fmla="*/ 69 h 81"/>
                  <a:gd name="T34" fmla="*/ 40 w 51"/>
                  <a:gd name="T35" fmla="*/ 65 h 81"/>
                  <a:gd name="T36" fmla="*/ 35 w 51"/>
                  <a:gd name="T37" fmla="*/ 58 h 81"/>
                  <a:gd name="T38" fmla="*/ 40 w 51"/>
                  <a:gd name="T39" fmla="*/ 53 h 81"/>
                  <a:gd name="T40" fmla="*/ 25 w 51"/>
                  <a:gd name="T41" fmla="*/ 58 h 81"/>
                  <a:gd name="T42" fmla="*/ 30 w 51"/>
                  <a:gd name="T43" fmla="*/ 65 h 81"/>
                  <a:gd name="T44" fmla="*/ 25 w 51"/>
                  <a:gd name="T45" fmla="*/ 65 h 81"/>
                  <a:gd name="T46" fmla="*/ 30 w 51"/>
                  <a:gd name="T47" fmla="*/ 69 h 81"/>
                  <a:gd name="T48" fmla="*/ 30 w 51"/>
                  <a:gd name="T49" fmla="*/ 76 h 81"/>
                  <a:gd name="T50" fmla="*/ 25 w 51"/>
                  <a:gd name="T51" fmla="*/ 81 h 81"/>
                  <a:gd name="T52" fmla="*/ 10 w 51"/>
                  <a:gd name="T53" fmla="*/ 1 h 81"/>
                  <a:gd name="T54" fmla="*/ 25 w 51"/>
                  <a:gd name="T55" fmla="*/ 7 h 81"/>
                  <a:gd name="T56" fmla="*/ 10 w 51"/>
                  <a:gd name="T57" fmla="*/ 81 h 81"/>
                  <a:gd name="T58" fmla="*/ 25 w 51"/>
                  <a:gd name="T59" fmla="*/ 76 h 81"/>
                  <a:gd name="T60" fmla="*/ 20 w 51"/>
                  <a:gd name="T61" fmla="*/ 69 h 81"/>
                  <a:gd name="T62" fmla="*/ 25 w 51"/>
                  <a:gd name="T63" fmla="*/ 65 h 81"/>
                  <a:gd name="T64" fmla="*/ 20 w 51"/>
                  <a:gd name="T65" fmla="*/ 58 h 81"/>
                  <a:gd name="T66" fmla="*/ 25 w 51"/>
                  <a:gd name="T67" fmla="*/ 53 h 81"/>
                  <a:gd name="T68" fmla="*/ 10 w 51"/>
                  <a:gd name="T69" fmla="*/ 58 h 81"/>
                  <a:gd name="T70" fmla="*/ 15 w 51"/>
                  <a:gd name="T71" fmla="*/ 65 h 81"/>
                  <a:gd name="T72" fmla="*/ 10 w 51"/>
                  <a:gd name="T73" fmla="*/ 65 h 81"/>
                  <a:gd name="T74" fmla="*/ 15 w 51"/>
                  <a:gd name="T75" fmla="*/ 69 h 81"/>
                  <a:gd name="T76" fmla="*/ 15 w 51"/>
                  <a:gd name="T77" fmla="*/ 76 h 81"/>
                  <a:gd name="T78" fmla="*/ 10 w 51"/>
                  <a:gd name="T79" fmla="*/ 81 h 81"/>
                  <a:gd name="T80" fmla="*/ 0 w 51"/>
                  <a:gd name="T81" fmla="*/ 1 h 81"/>
                  <a:gd name="T82" fmla="*/ 1 w 51"/>
                  <a:gd name="T83" fmla="*/ 81 h 81"/>
                  <a:gd name="T84" fmla="*/ 10 w 51"/>
                  <a:gd name="T85" fmla="*/ 76 h 81"/>
                  <a:gd name="T86" fmla="*/ 5 w 51"/>
                  <a:gd name="T87" fmla="*/ 69 h 81"/>
                  <a:gd name="T88" fmla="*/ 10 w 51"/>
                  <a:gd name="T89" fmla="*/ 65 h 81"/>
                  <a:gd name="T90" fmla="*/ 5 w 51"/>
                  <a:gd name="T91" fmla="*/ 58 h 81"/>
                  <a:gd name="T92" fmla="*/ 10 w 51"/>
                  <a:gd name="T93" fmla="*/ 53 h 81"/>
                  <a:gd name="T94" fmla="*/ 5 w 51"/>
                  <a:gd name="T95" fmla="*/ 7 h 81"/>
                  <a:gd name="T96" fmla="*/ 10 w 51"/>
                  <a:gd name="T97" fmla="*/ 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1" h="81">
                    <a:moveTo>
                      <a:pt x="40" y="81"/>
                    </a:moveTo>
                    <a:cubicBezTo>
                      <a:pt x="51" y="81"/>
                      <a:pt x="51" y="81"/>
                      <a:pt x="51" y="81"/>
                    </a:cubicBezTo>
                    <a:cubicBezTo>
                      <a:pt x="51" y="1"/>
                      <a:pt x="51" y="1"/>
                      <a:pt x="51" y="1"/>
                    </a:cubicBezTo>
                    <a:cubicBezTo>
                      <a:pt x="45" y="1"/>
                      <a:pt x="45" y="1"/>
                      <a:pt x="45" y="1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5" y="7"/>
                      <a:pt x="45" y="7"/>
                      <a:pt x="45" y="7"/>
                    </a:cubicBezTo>
                    <a:cubicBezTo>
                      <a:pt x="45" y="53"/>
                      <a:pt x="45" y="53"/>
                      <a:pt x="45" y="53"/>
                    </a:cubicBezTo>
                    <a:cubicBezTo>
                      <a:pt x="45" y="53"/>
                      <a:pt x="45" y="53"/>
                      <a:pt x="45" y="53"/>
                    </a:cubicBezTo>
                    <a:cubicBezTo>
                      <a:pt x="40" y="53"/>
                      <a:pt x="40" y="53"/>
                      <a:pt x="40" y="53"/>
                    </a:cubicBezTo>
                    <a:cubicBezTo>
                      <a:pt x="40" y="58"/>
                      <a:pt x="40" y="58"/>
                      <a:pt x="40" y="58"/>
                    </a:cubicBezTo>
                    <a:cubicBezTo>
                      <a:pt x="45" y="58"/>
                      <a:pt x="45" y="58"/>
                      <a:pt x="45" y="58"/>
                    </a:cubicBezTo>
                    <a:cubicBezTo>
                      <a:pt x="45" y="65"/>
                      <a:pt x="45" y="65"/>
                      <a:pt x="45" y="65"/>
                    </a:cubicBezTo>
                    <a:cubicBezTo>
                      <a:pt x="45" y="65"/>
                      <a:pt x="45" y="65"/>
                      <a:pt x="45" y="65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5" y="69"/>
                      <a:pt x="45" y="69"/>
                      <a:pt x="45" y="69"/>
                    </a:cubicBezTo>
                    <a:cubicBezTo>
                      <a:pt x="45" y="76"/>
                      <a:pt x="45" y="76"/>
                      <a:pt x="45" y="76"/>
                    </a:cubicBezTo>
                    <a:cubicBezTo>
                      <a:pt x="45" y="76"/>
                      <a:pt x="45" y="76"/>
                      <a:pt x="45" y="76"/>
                    </a:cubicBezTo>
                    <a:cubicBezTo>
                      <a:pt x="40" y="76"/>
                      <a:pt x="40" y="76"/>
                      <a:pt x="40" y="76"/>
                    </a:cubicBezTo>
                    <a:lnTo>
                      <a:pt x="40" y="81"/>
                    </a:lnTo>
                    <a:close/>
                    <a:moveTo>
                      <a:pt x="35" y="0"/>
                    </a:moveTo>
                    <a:cubicBezTo>
                      <a:pt x="35" y="1"/>
                      <a:pt x="35" y="1"/>
                      <a:pt x="35" y="1"/>
                    </a:cubicBezTo>
                    <a:cubicBezTo>
                      <a:pt x="25" y="1"/>
                      <a:pt x="25" y="1"/>
                      <a:pt x="25" y="1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35" y="0"/>
                      <a:pt x="35" y="0"/>
                      <a:pt x="35" y="0"/>
                    </a:cubicBezTo>
                    <a:close/>
                    <a:moveTo>
                      <a:pt x="25" y="81"/>
                    </a:moveTo>
                    <a:cubicBezTo>
                      <a:pt x="40" y="81"/>
                      <a:pt x="40" y="81"/>
                      <a:pt x="40" y="81"/>
                    </a:cubicBezTo>
                    <a:cubicBezTo>
                      <a:pt x="40" y="76"/>
                      <a:pt x="40" y="76"/>
                      <a:pt x="40" y="76"/>
                    </a:cubicBezTo>
                    <a:cubicBezTo>
                      <a:pt x="35" y="76"/>
                      <a:pt x="35" y="76"/>
                      <a:pt x="35" y="76"/>
                    </a:cubicBezTo>
                    <a:cubicBezTo>
                      <a:pt x="35" y="69"/>
                      <a:pt x="35" y="69"/>
                      <a:pt x="35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35" y="65"/>
                      <a:pt x="35" y="65"/>
                      <a:pt x="35" y="65"/>
                    </a:cubicBezTo>
                    <a:cubicBezTo>
                      <a:pt x="35" y="58"/>
                      <a:pt x="35" y="58"/>
                      <a:pt x="35" y="58"/>
                    </a:cubicBezTo>
                    <a:cubicBezTo>
                      <a:pt x="40" y="58"/>
                      <a:pt x="40" y="58"/>
                      <a:pt x="40" y="58"/>
                    </a:cubicBezTo>
                    <a:cubicBezTo>
                      <a:pt x="40" y="53"/>
                      <a:pt x="40" y="53"/>
                      <a:pt x="40" y="53"/>
                    </a:cubicBezTo>
                    <a:cubicBezTo>
                      <a:pt x="25" y="53"/>
                      <a:pt x="25" y="53"/>
                      <a:pt x="25" y="53"/>
                    </a:cubicBezTo>
                    <a:cubicBezTo>
                      <a:pt x="25" y="58"/>
                      <a:pt x="25" y="58"/>
                      <a:pt x="25" y="58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65"/>
                      <a:pt x="30" y="65"/>
                      <a:pt x="30" y="65"/>
                    </a:cubicBezTo>
                    <a:cubicBezTo>
                      <a:pt x="30" y="65"/>
                      <a:pt x="30" y="65"/>
                      <a:pt x="30" y="65"/>
                    </a:cubicBezTo>
                    <a:cubicBezTo>
                      <a:pt x="25" y="65"/>
                      <a:pt x="25" y="65"/>
                      <a:pt x="25" y="65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30" y="69"/>
                      <a:pt x="30" y="69"/>
                      <a:pt x="30" y="69"/>
                    </a:cubicBezTo>
                    <a:cubicBezTo>
                      <a:pt x="30" y="76"/>
                      <a:pt x="30" y="76"/>
                      <a:pt x="30" y="76"/>
                    </a:cubicBezTo>
                    <a:cubicBezTo>
                      <a:pt x="30" y="76"/>
                      <a:pt x="30" y="76"/>
                      <a:pt x="30" y="76"/>
                    </a:cubicBezTo>
                    <a:cubicBezTo>
                      <a:pt x="25" y="76"/>
                      <a:pt x="25" y="76"/>
                      <a:pt x="25" y="76"/>
                    </a:cubicBezTo>
                    <a:lnTo>
                      <a:pt x="25" y="81"/>
                    </a:lnTo>
                    <a:close/>
                    <a:moveTo>
                      <a:pt x="25" y="1"/>
                    </a:moveTo>
                    <a:cubicBezTo>
                      <a:pt x="10" y="1"/>
                      <a:pt x="10" y="1"/>
                      <a:pt x="10" y="1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1"/>
                      <a:pt x="25" y="1"/>
                      <a:pt x="25" y="1"/>
                    </a:cubicBezTo>
                    <a:close/>
                    <a:moveTo>
                      <a:pt x="10" y="81"/>
                    </a:moveTo>
                    <a:cubicBezTo>
                      <a:pt x="25" y="81"/>
                      <a:pt x="25" y="81"/>
                      <a:pt x="25" y="81"/>
                    </a:cubicBezTo>
                    <a:cubicBezTo>
                      <a:pt x="25" y="76"/>
                      <a:pt x="25" y="76"/>
                      <a:pt x="25" y="76"/>
                    </a:cubicBezTo>
                    <a:cubicBezTo>
                      <a:pt x="20" y="76"/>
                      <a:pt x="20" y="76"/>
                      <a:pt x="20" y="76"/>
                    </a:cubicBezTo>
                    <a:cubicBezTo>
                      <a:pt x="20" y="69"/>
                      <a:pt x="20" y="69"/>
                      <a:pt x="20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5"/>
                      <a:pt x="25" y="65"/>
                      <a:pt x="25" y="65"/>
                    </a:cubicBezTo>
                    <a:cubicBezTo>
                      <a:pt x="20" y="65"/>
                      <a:pt x="20" y="65"/>
                      <a:pt x="20" y="65"/>
                    </a:cubicBezTo>
                    <a:cubicBezTo>
                      <a:pt x="20" y="58"/>
                      <a:pt x="20" y="58"/>
                      <a:pt x="20" y="58"/>
                    </a:cubicBezTo>
                    <a:cubicBezTo>
                      <a:pt x="25" y="58"/>
                      <a:pt x="25" y="58"/>
                      <a:pt x="25" y="58"/>
                    </a:cubicBezTo>
                    <a:cubicBezTo>
                      <a:pt x="25" y="53"/>
                      <a:pt x="25" y="53"/>
                      <a:pt x="25" y="53"/>
                    </a:cubicBezTo>
                    <a:cubicBezTo>
                      <a:pt x="10" y="53"/>
                      <a:pt x="10" y="53"/>
                      <a:pt x="10" y="53"/>
                    </a:cubicBezTo>
                    <a:cubicBezTo>
                      <a:pt x="10" y="58"/>
                      <a:pt x="10" y="58"/>
                      <a:pt x="10" y="58"/>
                    </a:cubicBezTo>
                    <a:cubicBezTo>
                      <a:pt x="15" y="58"/>
                      <a:pt x="15" y="58"/>
                      <a:pt x="15" y="58"/>
                    </a:cubicBezTo>
                    <a:cubicBezTo>
                      <a:pt x="15" y="65"/>
                      <a:pt x="15" y="65"/>
                      <a:pt x="15" y="65"/>
                    </a:cubicBezTo>
                    <a:cubicBezTo>
                      <a:pt x="15" y="65"/>
                      <a:pt x="15" y="65"/>
                      <a:pt x="15" y="65"/>
                    </a:cubicBezTo>
                    <a:cubicBezTo>
                      <a:pt x="10" y="65"/>
                      <a:pt x="10" y="65"/>
                      <a:pt x="10" y="65"/>
                    </a:cubicBezTo>
                    <a:cubicBezTo>
                      <a:pt x="10" y="69"/>
                      <a:pt x="10" y="69"/>
                      <a:pt x="10" y="69"/>
                    </a:cubicBezTo>
                    <a:cubicBezTo>
                      <a:pt x="15" y="69"/>
                      <a:pt x="15" y="69"/>
                      <a:pt x="15" y="69"/>
                    </a:cubicBezTo>
                    <a:cubicBezTo>
                      <a:pt x="15" y="76"/>
                      <a:pt x="15" y="76"/>
                      <a:pt x="15" y="76"/>
                    </a:cubicBezTo>
                    <a:cubicBezTo>
                      <a:pt x="15" y="76"/>
                      <a:pt x="15" y="76"/>
                      <a:pt x="15" y="76"/>
                    </a:cubicBezTo>
                    <a:cubicBezTo>
                      <a:pt x="10" y="76"/>
                      <a:pt x="10" y="76"/>
                      <a:pt x="10" y="76"/>
                    </a:cubicBezTo>
                    <a:lnTo>
                      <a:pt x="10" y="81"/>
                    </a:lnTo>
                    <a:close/>
                    <a:moveTo>
                      <a:pt x="1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4"/>
                      <a:pt x="1" y="78"/>
                      <a:pt x="1" y="81"/>
                    </a:cubicBezTo>
                    <a:cubicBezTo>
                      <a:pt x="10" y="81"/>
                      <a:pt x="10" y="81"/>
                      <a:pt x="10" y="81"/>
                    </a:cubicBezTo>
                    <a:cubicBezTo>
                      <a:pt x="10" y="76"/>
                      <a:pt x="10" y="76"/>
                      <a:pt x="10" y="76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5" y="69"/>
                      <a:pt x="5" y="69"/>
                      <a:pt x="5" y="69"/>
                    </a:cubicBezTo>
                    <a:cubicBezTo>
                      <a:pt x="10" y="69"/>
                      <a:pt x="10" y="69"/>
                      <a:pt x="10" y="69"/>
                    </a:cubicBezTo>
                    <a:cubicBezTo>
                      <a:pt x="10" y="65"/>
                      <a:pt x="10" y="65"/>
                      <a:pt x="10" y="65"/>
                    </a:cubicBezTo>
                    <a:cubicBezTo>
                      <a:pt x="5" y="65"/>
                      <a:pt x="5" y="65"/>
                      <a:pt x="5" y="65"/>
                    </a:cubicBezTo>
                    <a:cubicBezTo>
                      <a:pt x="5" y="58"/>
                      <a:pt x="5" y="58"/>
                      <a:pt x="5" y="58"/>
                    </a:cubicBezTo>
                    <a:cubicBezTo>
                      <a:pt x="10" y="58"/>
                      <a:pt x="10" y="58"/>
                      <a:pt x="10" y="58"/>
                    </a:cubicBezTo>
                    <a:cubicBezTo>
                      <a:pt x="10" y="53"/>
                      <a:pt x="10" y="53"/>
                      <a:pt x="10" y="53"/>
                    </a:cubicBezTo>
                    <a:cubicBezTo>
                      <a:pt x="5" y="53"/>
                      <a:pt x="5" y="53"/>
                      <a:pt x="5" y="53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10" y="7"/>
                      <a:pt x="10" y="7"/>
                      <a:pt x="10" y="7"/>
                    </a:cubicBezTo>
                    <a:lnTo>
                      <a:pt x="10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" name="Freeform: Shape 206"/>
              <p:cNvSpPr/>
              <p:nvPr/>
            </p:nvSpPr>
            <p:spPr bwMode="auto">
              <a:xfrm>
                <a:off x="5205220" y="1330095"/>
                <a:ext cx="142148" cy="61271"/>
              </a:xfrm>
              <a:custGeom>
                <a:avLst/>
                <a:gdLst>
                  <a:gd name="T0" fmla="*/ 0 w 116"/>
                  <a:gd name="T1" fmla="*/ 28 h 50"/>
                  <a:gd name="T2" fmla="*/ 44 w 116"/>
                  <a:gd name="T3" fmla="*/ 50 h 50"/>
                  <a:gd name="T4" fmla="*/ 116 w 116"/>
                  <a:gd name="T5" fmla="*/ 50 h 50"/>
                  <a:gd name="T6" fmla="*/ 15 w 116"/>
                  <a:gd name="T7" fmla="*/ 0 h 50"/>
                  <a:gd name="T8" fmla="*/ 0 w 116"/>
                  <a:gd name="T9" fmla="*/ 28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50">
                    <a:moveTo>
                      <a:pt x="0" y="28"/>
                    </a:moveTo>
                    <a:lnTo>
                      <a:pt x="44" y="50"/>
                    </a:lnTo>
                    <a:lnTo>
                      <a:pt x="116" y="50"/>
                    </a:lnTo>
                    <a:lnTo>
                      <a:pt x="15" y="0"/>
                    </a:lnTo>
                    <a:lnTo>
                      <a:pt x="0" y="2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" name="Freeform: Shape 207"/>
              <p:cNvSpPr/>
              <p:nvPr/>
            </p:nvSpPr>
            <p:spPr bwMode="auto">
              <a:xfrm>
                <a:off x="5205220" y="1399944"/>
                <a:ext cx="349243" cy="176459"/>
              </a:xfrm>
              <a:custGeom>
                <a:avLst/>
                <a:gdLst>
                  <a:gd name="T0" fmla="*/ 56 w 79"/>
                  <a:gd name="T1" fmla="*/ 40 h 40"/>
                  <a:gd name="T2" fmla="*/ 64 w 79"/>
                  <a:gd name="T3" fmla="*/ 40 h 40"/>
                  <a:gd name="T4" fmla="*/ 64 w 79"/>
                  <a:gd name="T5" fmla="*/ 32 h 40"/>
                  <a:gd name="T6" fmla="*/ 79 w 79"/>
                  <a:gd name="T7" fmla="*/ 32 h 40"/>
                  <a:gd name="T8" fmla="*/ 79 w 79"/>
                  <a:gd name="T9" fmla="*/ 8 h 40"/>
                  <a:gd name="T10" fmla="*/ 64 w 79"/>
                  <a:gd name="T11" fmla="*/ 8 h 40"/>
                  <a:gd name="T12" fmla="*/ 64 w 79"/>
                  <a:gd name="T13" fmla="*/ 0 h 40"/>
                  <a:gd name="T14" fmla="*/ 37 w 79"/>
                  <a:gd name="T15" fmla="*/ 0 h 40"/>
                  <a:gd name="T16" fmla="*/ 17 w 79"/>
                  <a:gd name="T17" fmla="*/ 0 h 40"/>
                  <a:gd name="T18" fmla="*/ 0 w 79"/>
                  <a:gd name="T19" fmla="*/ 0 h 40"/>
                  <a:gd name="T20" fmla="*/ 0 w 79"/>
                  <a:gd name="T21" fmla="*/ 2 h 40"/>
                  <a:gd name="T22" fmla="*/ 24 w 79"/>
                  <a:gd name="T23" fmla="*/ 16 h 40"/>
                  <a:gd name="T24" fmla="*/ 48 w 79"/>
                  <a:gd name="T25" fmla="*/ 16 h 40"/>
                  <a:gd name="T26" fmla="*/ 48 w 79"/>
                  <a:gd name="T27" fmla="*/ 25 h 40"/>
                  <a:gd name="T28" fmla="*/ 36 w 79"/>
                  <a:gd name="T29" fmla="*/ 25 h 40"/>
                  <a:gd name="T30" fmla="*/ 56 w 79"/>
                  <a:gd name="T31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9" h="40">
                    <a:moveTo>
                      <a:pt x="56" y="40"/>
                    </a:moveTo>
                    <a:cubicBezTo>
                      <a:pt x="64" y="40"/>
                      <a:pt x="64" y="40"/>
                      <a:pt x="64" y="40"/>
                    </a:cubicBezTo>
                    <a:cubicBezTo>
                      <a:pt x="64" y="32"/>
                      <a:pt x="64" y="32"/>
                      <a:pt x="64" y="32"/>
                    </a:cubicBezTo>
                    <a:cubicBezTo>
                      <a:pt x="79" y="32"/>
                      <a:pt x="79" y="32"/>
                      <a:pt x="79" y="32"/>
                    </a:cubicBezTo>
                    <a:cubicBezTo>
                      <a:pt x="79" y="8"/>
                      <a:pt x="79" y="8"/>
                      <a:pt x="79" y="8"/>
                    </a:cubicBezTo>
                    <a:cubicBezTo>
                      <a:pt x="64" y="8"/>
                      <a:pt x="64" y="8"/>
                      <a:pt x="64" y="8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8" y="6"/>
                      <a:pt x="16" y="11"/>
                      <a:pt x="24" y="16"/>
                    </a:cubicBezTo>
                    <a:cubicBezTo>
                      <a:pt x="48" y="16"/>
                      <a:pt x="48" y="16"/>
                      <a:pt x="48" y="16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36" y="25"/>
                      <a:pt x="36" y="25"/>
                      <a:pt x="36" y="25"/>
                    </a:cubicBezTo>
                    <a:cubicBezTo>
                      <a:pt x="43" y="30"/>
                      <a:pt x="50" y="35"/>
                      <a:pt x="56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" name="Freeform: Shape 208"/>
              <p:cNvSpPr/>
              <p:nvPr/>
            </p:nvSpPr>
            <p:spPr bwMode="auto">
              <a:xfrm>
                <a:off x="4304542" y="4067667"/>
                <a:ext cx="296550" cy="79652"/>
              </a:xfrm>
              <a:custGeom>
                <a:avLst/>
                <a:gdLst>
                  <a:gd name="T0" fmla="*/ 33 w 242"/>
                  <a:gd name="T1" fmla="*/ 65 h 65"/>
                  <a:gd name="T2" fmla="*/ 36 w 242"/>
                  <a:gd name="T3" fmla="*/ 65 h 65"/>
                  <a:gd name="T4" fmla="*/ 202 w 242"/>
                  <a:gd name="T5" fmla="*/ 65 h 65"/>
                  <a:gd name="T6" fmla="*/ 206 w 242"/>
                  <a:gd name="T7" fmla="*/ 65 h 65"/>
                  <a:gd name="T8" fmla="*/ 242 w 242"/>
                  <a:gd name="T9" fmla="*/ 0 h 65"/>
                  <a:gd name="T10" fmla="*/ 238 w 242"/>
                  <a:gd name="T11" fmla="*/ 0 h 65"/>
                  <a:gd name="T12" fmla="*/ 206 w 242"/>
                  <a:gd name="T13" fmla="*/ 0 h 65"/>
                  <a:gd name="T14" fmla="*/ 177 w 242"/>
                  <a:gd name="T15" fmla="*/ 0 h 65"/>
                  <a:gd name="T16" fmla="*/ 65 w 242"/>
                  <a:gd name="T17" fmla="*/ 0 h 65"/>
                  <a:gd name="T18" fmla="*/ 36 w 242"/>
                  <a:gd name="T19" fmla="*/ 0 h 65"/>
                  <a:gd name="T20" fmla="*/ 0 w 242"/>
                  <a:gd name="T21" fmla="*/ 0 h 65"/>
                  <a:gd name="T22" fmla="*/ 33 w 242"/>
                  <a:gd name="T23" fmla="*/ 6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2" h="65">
                    <a:moveTo>
                      <a:pt x="33" y="65"/>
                    </a:moveTo>
                    <a:lnTo>
                      <a:pt x="36" y="65"/>
                    </a:lnTo>
                    <a:lnTo>
                      <a:pt x="202" y="65"/>
                    </a:lnTo>
                    <a:lnTo>
                      <a:pt x="206" y="65"/>
                    </a:lnTo>
                    <a:lnTo>
                      <a:pt x="242" y="0"/>
                    </a:lnTo>
                    <a:lnTo>
                      <a:pt x="238" y="0"/>
                    </a:lnTo>
                    <a:lnTo>
                      <a:pt x="206" y="0"/>
                    </a:lnTo>
                    <a:lnTo>
                      <a:pt x="177" y="0"/>
                    </a:lnTo>
                    <a:lnTo>
                      <a:pt x="65" y="0"/>
                    </a:lnTo>
                    <a:lnTo>
                      <a:pt x="36" y="0"/>
                    </a:lnTo>
                    <a:lnTo>
                      <a:pt x="0" y="0"/>
                    </a:lnTo>
                    <a:lnTo>
                      <a:pt x="33" y="6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" name="Freeform: Shape 209"/>
              <p:cNvSpPr/>
              <p:nvPr/>
            </p:nvSpPr>
            <p:spPr bwMode="auto">
              <a:xfrm>
                <a:off x="4300866" y="4086048"/>
                <a:ext cx="295324" cy="140922"/>
              </a:xfrm>
              <a:custGeom>
                <a:avLst/>
                <a:gdLst>
                  <a:gd name="T0" fmla="*/ 0 w 67"/>
                  <a:gd name="T1" fmla="*/ 32 h 32"/>
                  <a:gd name="T2" fmla="*/ 67 w 67"/>
                  <a:gd name="T3" fmla="*/ 32 h 32"/>
                  <a:gd name="T4" fmla="*/ 67 w 67"/>
                  <a:gd name="T5" fmla="*/ 0 h 32"/>
                  <a:gd name="T6" fmla="*/ 60 w 67"/>
                  <a:gd name="T7" fmla="*/ 15 h 32"/>
                  <a:gd name="T8" fmla="*/ 59 w 67"/>
                  <a:gd name="T9" fmla="*/ 16 h 32"/>
                  <a:gd name="T10" fmla="*/ 58 w 67"/>
                  <a:gd name="T11" fmla="*/ 16 h 32"/>
                  <a:gd name="T12" fmla="*/ 56 w 67"/>
                  <a:gd name="T13" fmla="*/ 16 h 32"/>
                  <a:gd name="T14" fmla="*/ 39 w 67"/>
                  <a:gd name="T15" fmla="*/ 16 h 32"/>
                  <a:gd name="T16" fmla="*/ 39 w 67"/>
                  <a:gd name="T17" fmla="*/ 17 h 32"/>
                  <a:gd name="T18" fmla="*/ 39 w 67"/>
                  <a:gd name="T19" fmla="*/ 20 h 32"/>
                  <a:gd name="T20" fmla="*/ 34 w 67"/>
                  <a:gd name="T21" fmla="*/ 22 h 32"/>
                  <a:gd name="T22" fmla="*/ 30 w 67"/>
                  <a:gd name="T23" fmla="*/ 20 h 32"/>
                  <a:gd name="T24" fmla="*/ 29 w 67"/>
                  <a:gd name="T25" fmla="*/ 17 h 32"/>
                  <a:gd name="T26" fmla="*/ 29 w 67"/>
                  <a:gd name="T27" fmla="*/ 16 h 32"/>
                  <a:gd name="T28" fmla="*/ 12 w 67"/>
                  <a:gd name="T29" fmla="*/ 16 h 32"/>
                  <a:gd name="T30" fmla="*/ 10 w 67"/>
                  <a:gd name="T31" fmla="*/ 16 h 32"/>
                  <a:gd name="T32" fmla="*/ 9 w 67"/>
                  <a:gd name="T33" fmla="*/ 16 h 32"/>
                  <a:gd name="T34" fmla="*/ 8 w 67"/>
                  <a:gd name="T35" fmla="*/ 15 h 32"/>
                  <a:gd name="T36" fmla="*/ 0 w 67"/>
                  <a:gd name="T37" fmla="*/ 1 h 32"/>
                  <a:gd name="T38" fmla="*/ 0 w 67"/>
                  <a:gd name="T39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7" h="32">
                    <a:moveTo>
                      <a:pt x="0" y="32"/>
                    </a:moveTo>
                    <a:cubicBezTo>
                      <a:pt x="67" y="32"/>
                      <a:pt x="67" y="32"/>
                      <a:pt x="67" y="32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60" y="15"/>
                      <a:pt x="60" y="15"/>
                      <a:pt x="60" y="15"/>
                    </a:cubicBezTo>
                    <a:cubicBezTo>
                      <a:pt x="59" y="16"/>
                      <a:pt x="59" y="16"/>
                      <a:pt x="59" y="16"/>
                    </a:cubicBezTo>
                    <a:cubicBezTo>
                      <a:pt x="58" y="16"/>
                      <a:pt x="58" y="16"/>
                      <a:pt x="58" y="16"/>
                    </a:cubicBezTo>
                    <a:cubicBezTo>
                      <a:pt x="56" y="16"/>
                      <a:pt x="56" y="16"/>
                      <a:pt x="56" y="16"/>
                    </a:cubicBezTo>
                    <a:cubicBezTo>
                      <a:pt x="39" y="16"/>
                      <a:pt x="39" y="16"/>
                      <a:pt x="39" y="16"/>
                    </a:cubicBezTo>
                    <a:cubicBezTo>
                      <a:pt x="39" y="16"/>
                      <a:pt x="39" y="17"/>
                      <a:pt x="39" y="17"/>
                    </a:cubicBezTo>
                    <a:cubicBezTo>
                      <a:pt x="39" y="18"/>
                      <a:pt x="39" y="19"/>
                      <a:pt x="39" y="20"/>
                    </a:cubicBezTo>
                    <a:cubicBezTo>
                      <a:pt x="38" y="21"/>
                      <a:pt x="36" y="22"/>
                      <a:pt x="34" y="22"/>
                    </a:cubicBezTo>
                    <a:cubicBezTo>
                      <a:pt x="32" y="22"/>
                      <a:pt x="31" y="21"/>
                      <a:pt x="30" y="20"/>
                    </a:cubicBezTo>
                    <a:cubicBezTo>
                      <a:pt x="29" y="19"/>
                      <a:pt x="29" y="18"/>
                      <a:pt x="29" y="17"/>
                    </a:cubicBezTo>
                    <a:cubicBezTo>
                      <a:pt x="29" y="17"/>
                      <a:pt x="29" y="16"/>
                      <a:pt x="29" y="16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0" y="3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" name="Freeform: Shape 210"/>
              <p:cNvSpPr/>
              <p:nvPr/>
            </p:nvSpPr>
            <p:spPr bwMode="auto">
              <a:xfrm>
                <a:off x="4348657" y="3962282"/>
                <a:ext cx="208320" cy="96808"/>
              </a:xfrm>
              <a:custGeom>
                <a:avLst/>
                <a:gdLst>
                  <a:gd name="T0" fmla="*/ 47 w 47"/>
                  <a:gd name="T1" fmla="*/ 22 h 22"/>
                  <a:gd name="T2" fmla="*/ 47 w 47"/>
                  <a:gd name="T3" fmla="*/ 10 h 22"/>
                  <a:gd name="T4" fmla="*/ 38 w 47"/>
                  <a:gd name="T5" fmla="*/ 0 h 22"/>
                  <a:gd name="T6" fmla="*/ 9 w 47"/>
                  <a:gd name="T7" fmla="*/ 0 h 22"/>
                  <a:gd name="T8" fmla="*/ 0 w 47"/>
                  <a:gd name="T9" fmla="*/ 10 h 22"/>
                  <a:gd name="T10" fmla="*/ 0 w 47"/>
                  <a:gd name="T11" fmla="*/ 22 h 22"/>
                  <a:gd name="T12" fmla="*/ 8 w 47"/>
                  <a:gd name="T13" fmla="*/ 22 h 22"/>
                  <a:gd name="T14" fmla="*/ 8 w 47"/>
                  <a:gd name="T15" fmla="*/ 10 h 22"/>
                  <a:gd name="T16" fmla="*/ 9 w 47"/>
                  <a:gd name="T17" fmla="*/ 8 h 22"/>
                  <a:gd name="T18" fmla="*/ 38 w 47"/>
                  <a:gd name="T19" fmla="*/ 8 h 22"/>
                  <a:gd name="T20" fmla="*/ 39 w 47"/>
                  <a:gd name="T21" fmla="*/ 10 h 22"/>
                  <a:gd name="T22" fmla="*/ 39 w 47"/>
                  <a:gd name="T23" fmla="*/ 22 h 22"/>
                  <a:gd name="T24" fmla="*/ 47 w 47"/>
                  <a:gd name="T2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7" h="22">
                    <a:moveTo>
                      <a:pt x="47" y="22"/>
                    </a:moveTo>
                    <a:cubicBezTo>
                      <a:pt x="47" y="10"/>
                      <a:pt x="47" y="10"/>
                      <a:pt x="47" y="10"/>
                    </a:cubicBezTo>
                    <a:cubicBezTo>
                      <a:pt x="47" y="5"/>
                      <a:pt x="43" y="0"/>
                      <a:pt x="38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5"/>
                      <a:pt x="0" y="10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8" y="8"/>
                      <a:pt x="9" y="8"/>
                    </a:cubicBezTo>
                    <a:cubicBezTo>
                      <a:pt x="38" y="8"/>
                      <a:pt x="38" y="8"/>
                      <a:pt x="38" y="8"/>
                    </a:cubicBezTo>
                    <a:cubicBezTo>
                      <a:pt x="38" y="8"/>
                      <a:pt x="39" y="9"/>
                      <a:pt x="39" y="10"/>
                    </a:cubicBezTo>
                    <a:cubicBezTo>
                      <a:pt x="39" y="22"/>
                      <a:pt x="39" y="22"/>
                      <a:pt x="39" y="22"/>
                    </a:cubicBezTo>
                    <a:lnTo>
                      <a:pt x="47" y="2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" name="Freeform: Shape 211"/>
              <p:cNvSpPr/>
              <p:nvPr/>
            </p:nvSpPr>
            <p:spPr bwMode="auto">
              <a:xfrm>
                <a:off x="3519053" y="1250443"/>
                <a:ext cx="308804" cy="308804"/>
              </a:xfrm>
              <a:custGeom>
                <a:avLst/>
                <a:gdLst>
                  <a:gd name="T0" fmla="*/ 35 w 70"/>
                  <a:gd name="T1" fmla="*/ 70 h 70"/>
                  <a:gd name="T2" fmla="*/ 46 w 70"/>
                  <a:gd name="T3" fmla="*/ 68 h 70"/>
                  <a:gd name="T4" fmla="*/ 63 w 70"/>
                  <a:gd name="T5" fmla="*/ 55 h 70"/>
                  <a:gd name="T6" fmla="*/ 70 w 70"/>
                  <a:gd name="T7" fmla="*/ 35 h 70"/>
                  <a:gd name="T8" fmla="*/ 35 w 70"/>
                  <a:gd name="T9" fmla="*/ 0 h 70"/>
                  <a:gd name="T10" fmla="*/ 35 w 70"/>
                  <a:gd name="T11" fmla="*/ 24 h 70"/>
                  <a:gd name="T12" fmla="*/ 45 w 70"/>
                  <a:gd name="T13" fmla="*/ 35 h 70"/>
                  <a:gd name="T14" fmla="*/ 35 w 70"/>
                  <a:gd name="T15" fmla="*/ 45 h 70"/>
                  <a:gd name="T16" fmla="*/ 35 w 70"/>
                  <a:gd name="T17" fmla="*/ 70 h 70"/>
                  <a:gd name="T18" fmla="*/ 35 w 70"/>
                  <a:gd name="T19" fmla="*/ 0 h 70"/>
                  <a:gd name="T20" fmla="*/ 0 w 70"/>
                  <a:gd name="T21" fmla="*/ 35 h 70"/>
                  <a:gd name="T22" fmla="*/ 35 w 70"/>
                  <a:gd name="T23" fmla="*/ 70 h 70"/>
                  <a:gd name="T24" fmla="*/ 35 w 70"/>
                  <a:gd name="T25" fmla="*/ 70 h 70"/>
                  <a:gd name="T26" fmla="*/ 35 w 70"/>
                  <a:gd name="T27" fmla="*/ 45 h 70"/>
                  <a:gd name="T28" fmla="*/ 35 w 70"/>
                  <a:gd name="T29" fmla="*/ 45 h 70"/>
                  <a:gd name="T30" fmla="*/ 35 w 70"/>
                  <a:gd name="T31" fmla="*/ 45 h 70"/>
                  <a:gd name="T32" fmla="*/ 25 w 70"/>
                  <a:gd name="T33" fmla="*/ 35 h 70"/>
                  <a:gd name="T34" fmla="*/ 35 w 70"/>
                  <a:gd name="T35" fmla="*/ 24 h 70"/>
                  <a:gd name="T36" fmla="*/ 35 w 70"/>
                  <a:gd name="T37" fmla="*/ 24 h 70"/>
                  <a:gd name="T38" fmla="*/ 35 w 70"/>
                  <a:gd name="T39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0" h="70">
                    <a:moveTo>
                      <a:pt x="35" y="70"/>
                    </a:moveTo>
                    <a:cubicBezTo>
                      <a:pt x="39" y="70"/>
                      <a:pt x="43" y="69"/>
                      <a:pt x="46" y="68"/>
                    </a:cubicBezTo>
                    <a:cubicBezTo>
                      <a:pt x="52" y="63"/>
                      <a:pt x="57" y="59"/>
                      <a:pt x="63" y="55"/>
                    </a:cubicBezTo>
                    <a:cubicBezTo>
                      <a:pt x="67" y="49"/>
                      <a:pt x="70" y="42"/>
                      <a:pt x="70" y="35"/>
                    </a:cubicBezTo>
                    <a:cubicBezTo>
                      <a:pt x="70" y="15"/>
                      <a:pt x="54" y="0"/>
                      <a:pt x="35" y="0"/>
                    </a:cubicBezTo>
                    <a:cubicBezTo>
                      <a:pt x="35" y="24"/>
                      <a:pt x="35" y="24"/>
                      <a:pt x="35" y="24"/>
                    </a:cubicBezTo>
                    <a:cubicBezTo>
                      <a:pt x="40" y="24"/>
                      <a:pt x="45" y="29"/>
                      <a:pt x="45" y="35"/>
                    </a:cubicBezTo>
                    <a:cubicBezTo>
                      <a:pt x="45" y="40"/>
                      <a:pt x="40" y="45"/>
                      <a:pt x="35" y="45"/>
                    </a:cubicBezTo>
                    <a:lnTo>
                      <a:pt x="35" y="70"/>
                    </a:lnTo>
                    <a:close/>
                    <a:moveTo>
                      <a:pt x="35" y="0"/>
                    </a:moveTo>
                    <a:cubicBezTo>
                      <a:pt x="15" y="0"/>
                      <a:pt x="0" y="15"/>
                      <a:pt x="0" y="35"/>
                    </a:cubicBezTo>
                    <a:cubicBezTo>
                      <a:pt x="0" y="54"/>
                      <a:pt x="15" y="70"/>
                      <a:pt x="35" y="70"/>
                    </a:cubicBezTo>
                    <a:cubicBezTo>
                      <a:pt x="35" y="70"/>
                      <a:pt x="35" y="70"/>
                      <a:pt x="35" y="70"/>
                    </a:cubicBezTo>
                    <a:cubicBezTo>
                      <a:pt x="35" y="45"/>
                      <a:pt x="35" y="45"/>
                      <a:pt x="35" y="45"/>
                    </a:cubicBezTo>
                    <a:cubicBezTo>
                      <a:pt x="35" y="45"/>
                      <a:pt x="35" y="45"/>
                      <a:pt x="35" y="45"/>
                    </a:cubicBezTo>
                    <a:cubicBezTo>
                      <a:pt x="35" y="45"/>
                      <a:pt x="35" y="45"/>
                      <a:pt x="35" y="45"/>
                    </a:cubicBezTo>
                    <a:cubicBezTo>
                      <a:pt x="29" y="45"/>
                      <a:pt x="25" y="40"/>
                      <a:pt x="25" y="35"/>
                    </a:cubicBezTo>
                    <a:cubicBezTo>
                      <a:pt x="25" y="29"/>
                      <a:pt x="29" y="24"/>
                      <a:pt x="35" y="24"/>
                    </a:cubicBezTo>
                    <a:cubicBezTo>
                      <a:pt x="35" y="24"/>
                      <a:pt x="35" y="24"/>
                      <a:pt x="35" y="24"/>
                    </a:cubicBezTo>
                    <a:cubicBezTo>
                      <a:pt x="35" y="0"/>
                      <a:pt x="35" y="0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" name="Freeform: Shape 212"/>
              <p:cNvSpPr/>
              <p:nvPr/>
            </p:nvSpPr>
            <p:spPr bwMode="auto">
              <a:xfrm>
                <a:off x="3376905" y="1625420"/>
                <a:ext cx="257337" cy="216898"/>
              </a:xfrm>
              <a:custGeom>
                <a:avLst/>
                <a:gdLst>
                  <a:gd name="T0" fmla="*/ 15 w 58"/>
                  <a:gd name="T1" fmla="*/ 49 h 49"/>
                  <a:gd name="T2" fmla="*/ 17 w 58"/>
                  <a:gd name="T3" fmla="*/ 49 h 49"/>
                  <a:gd name="T4" fmla="*/ 21 w 58"/>
                  <a:gd name="T5" fmla="*/ 43 h 49"/>
                  <a:gd name="T6" fmla="*/ 15 w 58"/>
                  <a:gd name="T7" fmla="*/ 43 h 49"/>
                  <a:gd name="T8" fmla="*/ 15 w 58"/>
                  <a:gd name="T9" fmla="*/ 49 h 49"/>
                  <a:gd name="T10" fmla="*/ 15 w 58"/>
                  <a:gd name="T11" fmla="*/ 31 h 49"/>
                  <a:gd name="T12" fmla="*/ 19 w 58"/>
                  <a:gd name="T13" fmla="*/ 25 h 49"/>
                  <a:gd name="T14" fmla="*/ 27 w 58"/>
                  <a:gd name="T15" fmla="*/ 36 h 49"/>
                  <a:gd name="T16" fmla="*/ 35 w 58"/>
                  <a:gd name="T17" fmla="*/ 26 h 49"/>
                  <a:gd name="T18" fmla="*/ 41 w 58"/>
                  <a:gd name="T19" fmla="*/ 16 h 49"/>
                  <a:gd name="T20" fmla="*/ 41 w 58"/>
                  <a:gd name="T21" fmla="*/ 16 h 49"/>
                  <a:gd name="T22" fmla="*/ 42 w 58"/>
                  <a:gd name="T23" fmla="*/ 17 h 49"/>
                  <a:gd name="T24" fmla="*/ 58 w 58"/>
                  <a:gd name="T25" fmla="*/ 0 h 49"/>
                  <a:gd name="T26" fmla="*/ 15 w 58"/>
                  <a:gd name="T27" fmla="*/ 0 h 49"/>
                  <a:gd name="T28" fmla="*/ 15 w 58"/>
                  <a:gd name="T29" fmla="*/ 7 h 49"/>
                  <a:gd name="T30" fmla="*/ 20 w 58"/>
                  <a:gd name="T31" fmla="*/ 12 h 49"/>
                  <a:gd name="T32" fmla="*/ 15 w 58"/>
                  <a:gd name="T33" fmla="*/ 17 h 49"/>
                  <a:gd name="T34" fmla="*/ 15 w 58"/>
                  <a:gd name="T35" fmla="*/ 31 h 49"/>
                  <a:gd name="T36" fmla="*/ 0 w 58"/>
                  <a:gd name="T37" fmla="*/ 49 h 49"/>
                  <a:gd name="T38" fmla="*/ 15 w 58"/>
                  <a:gd name="T39" fmla="*/ 49 h 49"/>
                  <a:gd name="T40" fmla="*/ 15 w 58"/>
                  <a:gd name="T41" fmla="*/ 43 h 49"/>
                  <a:gd name="T42" fmla="*/ 5 w 58"/>
                  <a:gd name="T43" fmla="*/ 43 h 49"/>
                  <a:gd name="T44" fmla="*/ 5 w 58"/>
                  <a:gd name="T45" fmla="*/ 43 h 49"/>
                  <a:gd name="T46" fmla="*/ 15 w 58"/>
                  <a:gd name="T47" fmla="*/ 31 h 49"/>
                  <a:gd name="T48" fmla="*/ 15 w 58"/>
                  <a:gd name="T49" fmla="*/ 17 h 49"/>
                  <a:gd name="T50" fmla="*/ 15 w 58"/>
                  <a:gd name="T51" fmla="*/ 17 h 49"/>
                  <a:gd name="T52" fmla="*/ 9 w 58"/>
                  <a:gd name="T53" fmla="*/ 12 h 49"/>
                  <a:gd name="T54" fmla="*/ 15 w 58"/>
                  <a:gd name="T55" fmla="*/ 7 h 49"/>
                  <a:gd name="T56" fmla="*/ 15 w 58"/>
                  <a:gd name="T57" fmla="*/ 7 h 49"/>
                  <a:gd name="T58" fmla="*/ 15 w 58"/>
                  <a:gd name="T59" fmla="*/ 7 h 49"/>
                  <a:gd name="T60" fmla="*/ 15 w 58"/>
                  <a:gd name="T61" fmla="*/ 0 h 49"/>
                  <a:gd name="T62" fmla="*/ 0 w 58"/>
                  <a:gd name="T63" fmla="*/ 0 h 49"/>
                  <a:gd name="T64" fmla="*/ 0 w 58"/>
                  <a:gd name="T65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8" h="49">
                    <a:moveTo>
                      <a:pt x="15" y="49"/>
                    </a:moveTo>
                    <a:cubicBezTo>
                      <a:pt x="17" y="49"/>
                      <a:pt x="17" y="49"/>
                      <a:pt x="17" y="49"/>
                    </a:cubicBezTo>
                    <a:cubicBezTo>
                      <a:pt x="18" y="47"/>
                      <a:pt x="20" y="45"/>
                      <a:pt x="21" y="43"/>
                    </a:cubicBezTo>
                    <a:cubicBezTo>
                      <a:pt x="15" y="43"/>
                      <a:pt x="15" y="43"/>
                      <a:pt x="15" y="43"/>
                    </a:cubicBezTo>
                    <a:cubicBezTo>
                      <a:pt x="15" y="49"/>
                      <a:pt x="15" y="49"/>
                      <a:pt x="15" y="49"/>
                    </a:cubicBezTo>
                    <a:close/>
                    <a:moveTo>
                      <a:pt x="15" y="31"/>
                    </a:moveTo>
                    <a:cubicBezTo>
                      <a:pt x="19" y="25"/>
                      <a:pt x="19" y="25"/>
                      <a:pt x="19" y="25"/>
                    </a:cubicBezTo>
                    <a:cubicBezTo>
                      <a:pt x="27" y="36"/>
                      <a:pt x="27" y="36"/>
                      <a:pt x="27" y="36"/>
                    </a:cubicBezTo>
                    <a:cubicBezTo>
                      <a:pt x="29" y="32"/>
                      <a:pt x="32" y="29"/>
                      <a:pt x="35" y="26"/>
                    </a:cubicBezTo>
                    <a:cubicBezTo>
                      <a:pt x="41" y="16"/>
                      <a:pt x="41" y="16"/>
                      <a:pt x="41" y="16"/>
                    </a:cubicBezTo>
                    <a:cubicBezTo>
                      <a:pt x="41" y="16"/>
                      <a:pt x="41" y="16"/>
                      <a:pt x="41" y="16"/>
                    </a:cubicBezTo>
                    <a:cubicBezTo>
                      <a:pt x="42" y="17"/>
                      <a:pt x="42" y="17"/>
                      <a:pt x="42" y="17"/>
                    </a:cubicBezTo>
                    <a:cubicBezTo>
                      <a:pt x="47" y="11"/>
                      <a:pt x="53" y="6"/>
                      <a:pt x="58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8" y="7"/>
                      <a:pt x="20" y="9"/>
                      <a:pt x="20" y="12"/>
                    </a:cubicBezTo>
                    <a:cubicBezTo>
                      <a:pt x="20" y="15"/>
                      <a:pt x="18" y="17"/>
                      <a:pt x="15" y="17"/>
                    </a:cubicBezTo>
                    <a:lnTo>
                      <a:pt x="15" y="31"/>
                    </a:lnTo>
                    <a:close/>
                    <a:moveTo>
                      <a:pt x="0" y="49"/>
                    </a:moveTo>
                    <a:cubicBezTo>
                      <a:pt x="15" y="49"/>
                      <a:pt x="15" y="49"/>
                      <a:pt x="15" y="49"/>
                    </a:cubicBezTo>
                    <a:cubicBezTo>
                      <a:pt x="15" y="43"/>
                      <a:pt x="15" y="43"/>
                      <a:pt x="15" y="43"/>
                    </a:cubicBezTo>
                    <a:cubicBezTo>
                      <a:pt x="5" y="43"/>
                      <a:pt x="5" y="43"/>
                      <a:pt x="5" y="43"/>
                    </a:cubicBezTo>
                    <a:cubicBezTo>
                      <a:pt x="5" y="43"/>
                      <a:pt x="5" y="43"/>
                      <a:pt x="5" y="43"/>
                    </a:cubicBezTo>
                    <a:cubicBezTo>
                      <a:pt x="15" y="31"/>
                      <a:pt x="15" y="31"/>
                      <a:pt x="15" y="31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2" y="17"/>
                      <a:pt x="9" y="15"/>
                      <a:pt x="9" y="12"/>
                    </a:cubicBezTo>
                    <a:cubicBezTo>
                      <a:pt x="9" y="9"/>
                      <a:pt x="12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4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3" name="Freeform: Shape 213"/>
              <p:cNvSpPr/>
              <p:nvPr/>
            </p:nvSpPr>
            <p:spPr bwMode="auto">
              <a:xfrm>
                <a:off x="3946722" y="1143832"/>
                <a:ext cx="164205" cy="234054"/>
              </a:xfrm>
              <a:custGeom>
                <a:avLst/>
                <a:gdLst>
                  <a:gd name="T0" fmla="*/ 37 w 37"/>
                  <a:gd name="T1" fmla="*/ 35 h 53"/>
                  <a:gd name="T2" fmla="*/ 37 w 37"/>
                  <a:gd name="T3" fmla="*/ 0 h 53"/>
                  <a:gd name="T4" fmla="*/ 19 w 37"/>
                  <a:gd name="T5" fmla="*/ 0 h 53"/>
                  <a:gd name="T6" fmla="*/ 0 w 37"/>
                  <a:gd name="T7" fmla="*/ 49 h 53"/>
                  <a:gd name="T8" fmla="*/ 10 w 37"/>
                  <a:gd name="T9" fmla="*/ 53 h 53"/>
                  <a:gd name="T10" fmla="*/ 34 w 37"/>
                  <a:gd name="T11" fmla="*/ 43 h 53"/>
                  <a:gd name="T12" fmla="*/ 37 w 37"/>
                  <a:gd name="T13" fmla="*/ 35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53">
                    <a:moveTo>
                      <a:pt x="37" y="35"/>
                    </a:moveTo>
                    <a:cubicBezTo>
                      <a:pt x="37" y="0"/>
                      <a:pt x="37" y="0"/>
                      <a:pt x="37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10" y="53"/>
                      <a:pt x="10" y="53"/>
                      <a:pt x="10" y="53"/>
                    </a:cubicBezTo>
                    <a:cubicBezTo>
                      <a:pt x="18" y="50"/>
                      <a:pt x="26" y="46"/>
                      <a:pt x="34" y="43"/>
                    </a:cubicBezTo>
                    <a:lnTo>
                      <a:pt x="37" y="3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4" name="Freeform: Shape 214"/>
              <p:cNvSpPr/>
              <p:nvPr/>
            </p:nvSpPr>
            <p:spPr bwMode="auto">
              <a:xfrm>
                <a:off x="4124407" y="1143832"/>
                <a:ext cx="30635" cy="84553"/>
              </a:xfrm>
              <a:custGeom>
                <a:avLst/>
                <a:gdLst>
                  <a:gd name="T0" fmla="*/ 0 w 7"/>
                  <a:gd name="T1" fmla="*/ 19 h 19"/>
                  <a:gd name="T2" fmla="*/ 6 w 7"/>
                  <a:gd name="T3" fmla="*/ 0 h 19"/>
                  <a:gd name="T4" fmla="*/ 7 w 7"/>
                  <a:gd name="T5" fmla="*/ 0 h 19"/>
                  <a:gd name="T6" fmla="*/ 0 w 7"/>
                  <a:gd name="T7" fmla="*/ 0 h 19"/>
                  <a:gd name="T8" fmla="*/ 0 w 7"/>
                  <a:gd name="T9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9">
                    <a:moveTo>
                      <a:pt x="0" y="19"/>
                    </a:moveTo>
                    <a:cubicBezTo>
                      <a:pt x="6" y="15"/>
                      <a:pt x="6" y="7"/>
                      <a:pt x="6" y="0"/>
                    </a:cubicBezTo>
                    <a:cubicBezTo>
                      <a:pt x="6" y="0"/>
                      <a:pt x="6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5" name="Freeform: Shape 215"/>
              <p:cNvSpPr/>
              <p:nvPr/>
            </p:nvSpPr>
            <p:spPr bwMode="auto">
              <a:xfrm>
                <a:off x="4124407" y="1143832"/>
                <a:ext cx="136021" cy="181361"/>
              </a:xfrm>
              <a:custGeom>
                <a:avLst/>
                <a:gdLst>
                  <a:gd name="T0" fmla="*/ 9 w 31"/>
                  <a:gd name="T1" fmla="*/ 0 h 41"/>
                  <a:gd name="T2" fmla="*/ 9 w 31"/>
                  <a:gd name="T3" fmla="*/ 0 h 41"/>
                  <a:gd name="T4" fmla="*/ 0 w 31"/>
                  <a:gd name="T5" fmla="*/ 21 h 41"/>
                  <a:gd name="T6" fmla="*/ 0 w 31"/>
                  <a:gd name="T7" fmla="*/ 35 h 41"/>
                  <a:gd name="T8" fmla="*/ 2 w 31"/>
                  <a:gd name="T9" fmla="*/ 41 h 41"/>
                  <a:gd name="T10" fmla="*/ 31 w 31"/>
                  <a:gd name="T11" fmla="*/ 32 h 41"/>
                  <a:gd name="T12" fmla="*/ 18 w 31"/>
                  <a:gd name="T13" fmla="*/ 0 h 41"/>
                  <a:gd name="T14" fmla="*/ 9 w 31"/>
                  <a:gd name="T15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" h="41">
                    <a:moveTo>
                      <a:pt x="9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9" y="8"/>
                      <a:pt x="8" y="18"/>
                      <a:pt x="0" y="21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2" y="41"/>
                      <a:pt x="2" y="41"/>
                      <a:pt x="2" y="41"/>
                    </a:cubicBezTo>
                    <a:cubicBezTo>
                      <a:pt x="11" y="37"/>
                      <a:pt x="21" y="35"/>
                      <a:pt x="31" y="32"/>
                    </a:cubicBezTo>
                    <a:cubicBezTo>
                      <a:pt x="18" y="0"/>
                      <a:pt x="18" y="0"/>
                      <a:pt x="18" y="0"/>
                    </a:cubicBezTo>
                    <a:lnTo>
                      <a:pt x="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6" name="Freeform: Shape 216"/>
              <p:cNvSpPr/>
              <p:nvPr/>
            </p:nvSpPr>
            <p:spPr bwMode="auto">
              <a:xfrm>
                <a:off x="4031275" y="1113197"/>
                <a:ext cx="171558" cy="22057"/>
              </a:xfrm>
              <a:custGeom>
                <a:avLst/>
                <a:gdLst>
                  <a:gd name="T0" fmla="*/ 140 w 140"/>
                  <a:gd name="T1" fmla="*/ 0 h 18"/>
                  <a:gd name="T2" fmla="*/ 0 w 140"/>
                  <a:gd name="T3" fmla="*/ 0 h 18"/>
                  <a:gd name="T4" fmla="*/ 0 w 140"/>
                  <a:gd name="T5" fmla="*/ 18 h 18"/>
                  <a:gd name="T6" fmla="*/ 65 w 140"/>
                  <a:gd name="T7" fmla="*/ 18 h 18"/>
                  <a:gd name="T8" fmla="*/ 76 w 140"/>
                  <a:gd name="T9" fmla="*/ 18 h 18"/>
                  <a:gd name="T10" fmla="*/ 140 w 140"/>
                  <a:gd name="T11" fmla="*/ 18 h 18"/>
                  <a:gd name="T12" fmla="*/ 140 w 140"/>
                  <a:gd name="T13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0" h="18">
                    <a:moveTo>
                      <a:pt x="1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65" y="18"/>
                    </a:lnTo>
                    <a:lnTo>
                      <a:pt x="76" y="18"/>
                    </a:lnTo>
                    <a:lnTo>
                      <a:pt x="140" y="18"/>
                    </a:lnTo>
                    <a:lnTo>
                      <a:pt x="14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7" name="Freeform: Shape 217"/>
              <p:cNvSpPr/>
              <p:nvPr/>
            </p:nvSpPr>
            <p:spPr bwMode="auto">
              <a:xfrm>
                <a:off x="3351171" y="3599560"/>
                <a:ext cx="247533" cy="145824"/>
              </a:xfrm>
              <a:custGeom>
                <a:avLst/>
                <a:gdLst>
                  <a:gd name="T0" fmla="*/ 32 w 56"/>
                  <a:gd name="T1" fmla="*/ 0 h 33"/>
                  <a:gd name="T2" fmla="*/ 32 w 56"/>
                  <a:gd name="T3" fmla="*/ 6 h 33"/>
                  <a:gd name="T4" fmla="*/ 0 w 56"/>
                  <a:gd name="T5" fmla="*/ 33 h 33"/>
                  <a:gd name="T6" fmla="*/ 32 w 56"/>
                  <a:gd name="T7" fmla="*/ 27 h 33"/>
                  <a:gd name="T8" fmla="*/ 32 w 56"/>
                  <a:gd name="T9" fmla="*/ 32 h 33"/>
                  <a:gd name="T10" fmla="*/ 56 w 56"/>
                  <a:gd name="T11" fmla="*/ 16 h 33"/>
                  <a:gd name="T12" fmla="*/ 32 w 56"/>
                  <a:gd name="T13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" h="33">
                    <a:moveTo>
                      <a:pt x="32" y="0"/>
                    </a:moveTo>
                    <a:cubicBezTo>
                      <a:pt x="32" y="6"/>
                      <a:pt x="32" y="6"/>
                      <a:pt x="32" y="6"/>
                    </a:cubicBezTo>
                    <a:cubicBezTo>
                      <a:pt x="4" y="6"/>
                      <a:pt x="0" y="33"/>
                      <a:pt x="0" y="33"/>
                    </a:cubicBezTo>
                    <a:cubicBezTo>
                      <a:pt x="0" y="33"/>
                      <a:pt x="9" y="27"/>
                      <a:pt x="32" y="27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56" y="16"/>
                      <a:pt x="56" y="16"/>
                      <a:pt x="56" y="16"/>
                    </a:cubicBezTo>
                    <a:lnTo>
                      <a:pt x="32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8" name="Freeform: Shape 218"/>
              <p:cNvSpPr/>
              <p:nvPr/>
            </p:nvSpPr>
            <p:spPr bwMode="auto">
              <a:xfrm>
                <a:off x="3329114" y="3728228"/>
                <a:ext cx="242632" cy="145824"/>
              </a:xfrm>
              <a:custGeom>
                <a:avLst/>
                <a:gdLst>
                  <a:gd name="T0" fmla="*/ 24 w 55"/>
                  <a:gd name="T1" fmla="*/ 33 h 33"/>
                  <a:gd name="T2" fmla="*/ 24 w 55"/>
                  <a:gd name="T3" fmla="*/ 28 h 33"/>
                  <a:gd name="T4" fmla="*/ 55 w 55"/>
                  <a:gd name="T5" fmla="*/ 0 h 33"/>
                  <a:gd name="T6" fmla="*/ 24 w 55"/>
                  <a:gd name="T7" fmla="*/ 7 h 33"/>
                  <a:gd name="T8" fmla="*/ 24 w 55"/>
                  <a:gd name="T9" fmla="*/ 1 h 33"/>
                  <a:gd name="T10" fmla="*/ 0 w 55"/>
                  <a:gd name="T11" fmla="*/ 17 h 33"/>
                  <a:gd name="T12" fmla="*/ 24 w 55"/>
                  <a:gd name="T13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" h="33">
                    <a:moveTo>
                      <a:pt x="24" y="33"/>
                    </a:moveTo>
                    <a:cubicBezTo>
                      <a:pt x="24" y="28"/>
                      <a:pt x="24" y="28"/>
                      <a:pt x="24" y="28"/>
                    </a:cubicBezTo>
                    <a:cubicBezTo>
                      <a:pt x="52" y="28"/>
                      <a:pt x="55" y="0"/>
                      <a:pt x="55" y="0"/>
                    </a:cubicBezTo>
                    <a:cubicBezTo>
                      <a:pt x="55" y="0"/>
                      <a:pt x="47" y="7"/>
                      <a:pt x="24" y="7"/>
                    </a:cubicBezTo>
                    <a:cubicBezTo>
                      <a:pt x="24" y="1"/>
                      <a:pt x="24" y="1"/>
                      <a:pt x="24" y="1"/>
                    </a:cubicBezTo>
                    <a:cubicBezTo>
                      <a:pt x="0" y="17"/>
                      <a:pt x="0" y="17"/>
                      <a:pt x="0" y="17"/>
                    </a:cubicBezTo>
                    <a:lnTo>
                      <a:pt x="24" y="3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9" name="Freeform: Shape 219"/>
              <p:cNvSpPr/>
              <p:nvPr/>
            </p:nvSpPr>
            <p:spPr bwMode="auto">
              <a:xfrm>
                <a:off x="5196643" y="1104619"/>
                <a:ext cx="203418" cy="203419"/>
              </a:xfrm>
              <a:custGeom>
                <a:avLst/>
                <a:gdLst>
                  <a:gd name="T0" fmla="*/ 34 w 46"/>
                  <a:gd name="T1" fmla="*/ 43 h 46"/>
                  <a:gd name="T2" fmla="*/ 43 w 46"/>
                  <a:gd name="T3" fmla="*/ 34 h 46"/>
                  <a:gd name="T4" fmla="*/ 45 w 46"/>
                  <a:gd name="T5" fmla="*/ 27 h 46"/>
                  <a:gd name="T6" fmla="*/ 45 w 46"/>
                  <a:gd name="T7" fmla="*/ 18 h 46"/>
                  <a:gd name="T8" fmla="*/ 43 w 46"/>
                  <a:gd name="T9" fmla="*/ 11 h 46"/>
                  <a:gd name="T10" fmla="*/ 34 w 46"/>
                  <a:gd name="T11" fmla="*/ 3 h 46"/>
                  <a:gd name="T12" fmla="*/ 31 w 46"/>
                  <a:gd name="T13" fmla="*/ 1 h 46"/>
                  <a:gd name="T14" fmla="*/ 24 w 46"/>
                  <a:gd name="T15" fmla="*/ 0 h 46"/>
                  <a:gd name="T16" fmla="*/ 25 w 46"/>
                  <a:gd name="T17" fmla="*/ 2 h 46"/>
                  <a:gd name="T18" fmla="*/ 28 w 46"/>
                  <a:gd name="T19" fmla="*/ 2 h 46"/>
                  <a:gd name="T20" fmla="*/ 31 w 46"/>
                  <a:gd name="T21" fmla="*/ 3 h 46"/>
                  <a:gd name="T22" fmla="*/ 30 w 46"/>
                  <a:gd name="T23" fmla="*/ 3 h 46"/>
                  <a:gd name="T24" fmla="*/ 26 w 46"/>
                  <a:gd name="T25" fmla="*/ 5 h 46"/>
                  <a:gd name="T26" fmla="*/ 27 w 46"/>
                  <a:gd name="T27" fmla="*/ 7 h 46"/>
                  <a:gd name="T28" fmla="*/ 29 w 46"/>
                  <a:gd name="T29" fmla="*/ 8 h 46"/>
                  <a:gd name="T30" fmla="*/ 32 w 46"/>
                  <a:gd name="T31" fmla="*/ 4 h 46"/>
                  <a:gd name="T32" fmla="*/ 35 w 46"/>
                  <a:gd name="T33" fmla="*/ 5 h 46"/>
                  <a:gd name="T34" fmla="*/ 37 w 46"/>
                  <a:gd name="T35" fmla="*/ 6 h 46"/>
                  <a:gd name="T36" fmla="*/ 38 w 46"/>
                  <a:gd name="T37" fmla="*/ 9 h 46"/>
                  <a:gd name="T38" fmla="*/ 37 w 46"/>
                  <a:gd name="T39" fmla="*/ 11 h 46"/>
                  <a:gd name="T40" fmla="*/ 36 w 46"/>
                  <a:gd name="T41" fmla="*/ 9 h 46"/>
                  <a:gd name="T42" fmla="*/ 33 w 46"/>
                  <a:gd name="T43" fmla="*/ 10 h 46"/>
                  <a:gd name="T44" fmla="*/ 35 w 46"/>
                  <a:gd name="T45" fmla="*/ 11 h 46"/>
                  <a:gd name="T46" fmla="*/ 30 w 46"/>
                  <a:gd name="T47" fmla="*/ 13 h 46"/>
                  <a:gd name="T48" fmla="*/ 28 w 46"/>
                  <a:gd name="T49" fmla="*/ 15 h 46"/>
                  <a:gd name="T50" fmla="*/ 25 w 46"/>
                  <a:gd name="T51" fmla="*/ 17 h 46"/>
                  <a:gd name="T52" fmla="*/ 26 w 46"/>
                  <a:gd name="T53" fmla="*/ 27 h 46"/>
                  <a:gd name="T54" fmla="*/ 29 w 46"/>
                  <a:gd name="T55" fmla="*/ 28 h 46"/>
                  <a:gd name="T56" fmla="*/ 31 w 46"/>
                  <a:gd name="T57" fmla="*/ 28 h 46"/>
                  <a:gd name="T58" fmla="*/ 36 w 46"/>
                  <a:gd name="T59" fmla="*/ 31 h 46"/>
                  <a:gd name="T60" fmla="*/ 38 w 46"/>
                  <a:gd name="T61" fmla="*/ 33 h 46"/>
                  <a:gd name="T62" fmla="*/ 41 w 46"/>
                  <a:gd name="T63" fmla="*/ 34 h 46"/>
                  <a:gd name="T64" fmla="*/ 26 w 46"/>
                  <a:gd name="T65" fmla="*/ 40 h 46"/>
                  <a:gd name="T66" fmla="*/ 0 w 46"/>
                  <a:gd name="T67" fmla="*/ 19 h 46"/>
                  <a:gd name="T68" fmla="*/ 0 w 46"/>
                  <a:gd name="T69" fmla="*/ 28 h 46"/>
                  <a:gd name="T70" fmla="*/ 4 w 46"/>
                  <a:gd name="T71" fmla="*/ 37 h 46"/>
                  <a:gd name="T72" fmla="*/ 14 w 46"/>
                  <a:gd name="T73" fmla="*/ 44 h 46"/>
                  <a:gd name="T74" fmla="*/ 23 w 46"/>
                  <a:gd name="T75" fmla="*/ 36 h 46"/>
                  <a:gd name="T76" fmla="*/ 22 w 46"/>
                  <a:gd name="T77" fmla="*/ 33 h 46"/>
                  <a:gd name="T78" fmla="*/ 23 w 46"/>
                  <a:gd name="T79" fmla="*/ 29 h 46"/>
                  <a:gd name="T80" fmla="*/ 21 w 46"/>
                  <a:gd name="T81" fmla="*/ 28 h 46"/>
                  <a:gd name="T82" fmla="*/ 18 w 46"/>
                  <a:gd name="T83" fmla="*/ 26 h 46"/>
                  <a:gd name="T84" fmla="*/ 13 w 46"/>
                  <a:gd name="T85" fmla="*/ 24 h 46"/>
                  <a:gd name="T86" fmla="*/ 11 w 46"/>
                  <a:gd name="T87" fmla="*/ 20 h 46"/>
                  <a:gd name="T88" fmla="*/ 10 w 46"/>
                  <a:gd name="T89" fmla="*/ 20 h 46"/>
                  <a:gd name="T90" fmla="*/ 9 w 46"/>
                  <a:gd name="T91" fmla="*/ 21 h 46"/>
                  <a:gd name="T92" fmla="*/ 8 w 46"/>
                  <a:gd name="T93" fmla="*/ 17 h 46"/>
                  <a:gd name="T94" fmla="*/ 8 w 46"/>
                  <a:gd name="T95" fmla="*/ 13 h 46"/>
                  <a:gd name="T96" fmla="*/ 10 w 46"/>
                  <a:gd name="T97" fmla="*/ 9 h 46"/>
                  <a:gd name="T98" fmla="*/ 9 w 46"/>
                  <a:gd name="T99" fmla="*/ 6 h 46"/>
                  <a:gd name="T100" fmla="*/ 20 w 46"/>
                  <a:gd name="T101" fmla="*/ 1 h 46"/>
                  <a:gd name="T102" fmla="*/ 24 w 46"/>
                  <a:gd name="T103" fmla="*/ 0 h 46"/>
                  <a:gd name="T104" fmla="*/ 14 w 46"/>
                  <a:gd name="T105" fmla="*/ 1 h 46"/>
                  <a:gd name="T106" fmla="*/ 6 w 46"/>
                  <a:gd name="T107" fmla="*/ 6 h 46"/>
                  <a:gd name="T108" fmla="*/ 1 w 46"/>
                  <a:gd name="T109" fmla="*/ 14 h 46"/>
                  <a:gd name="T110" fmla="*/ 24 w 46"/>
                  <a:gd name="T111" fmla="*/ 29 h 46"/>
                  <a:gd name="T112" fmla="*/ 21 w 46"/>
                  <a:gd name="T113" fmla="*/ 25 h 46"/>
                  <a:gd name="T114" fmla="*/ 20 w 46"/>
                  <a:gd name="T115" fmla="*/ 23 h 46"/>
                  <a:gd name="T116" fmla="*/ 16 w 46"/>
                  <a:gd name="T117" fmla="*/ 24 h 46"/>
                  <a:gd name="T118" fmla="*/ 18 w 46"/>
                  <a:gd name="T119" fmla="*/ 19 h 46"/>
                  <a:gd name="T120" fmla="*/ 22 w 46"/>
                  <a:gd name="T121" fmla="*/ 19 h 46"/>
                  <a:gd name="T122" fmla="*/ 24 w 46"/>
                  <a:gd name="T123" fmla="*/ 19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6" h="46">
                    <a:moveTo>
                      <a:pt x="24" y="46"/>
                    </a:moveTo>
                    <a:cubicBezTo>
                      <a:pt x="25" y="46"/>
                      <a:pt x="27" y="45"/>
                      <a:pt x="28" y="45"/>
                    </a:cubicBezTo>
                    <a:cubicBezTo>
                      <a:pt x="29" y="45"/>
                      <a:pt x="29" y="45"/>
                      <a:pt x="30" y="45"/>
                    </a:cubicBezTo>
                    <a:cubicBezTo>
                      <a:pt x="30" y="44"/>
                      <a:pt x="31" y="44"/>
                      <a:pt x="31" y="44"/>
                    </a:cubicBezTo>
                    <a:cubicBezTo>
                      <a:pt x="32" y="44"/>
                      <a:pt x="32" y="44"/>
                      <a:pt x="33" y="43"/>
                    </a:cubicBezTo>
                    <a:cubicBezTo>
                      <a:pt x="33" y="43"/>
                      <a:pt x="34" y="43"/>
                      <a:pt x="34" y="43"/>
                    </a:cubicBezTo>
                    <a:cubicBezTo>
                      <a:pt x="36" y="42"/>
                      <a:pt x="37" y="41"/>
                      <a:pt x="38" y="40"/>
                    </a:cubicBezTo>
                    <a:cubicBezTo>
                      <a:pt x="38" y="40"/>
                      <a:pt x="39" y="39"/>
                      <a:pt x="39" y="39"/>
                    </a:cubicBezTo>
                    <a:cubicBezTo>
                      <a:pt x="39" y="39"/>
                      <a:pt x="39" y="39"/>
                      <a:pt x="40" y="38"/>
                    </a:cubicBezTo>
                    <a:cubicBezTo>
                      <a:pt x="40" y="38"/>
                      <a:pt x="40" y="37"/>
                      <a:pt x="41" y="37"/>
                    </a:cubicBezTo>
                    <a:cubicBezTo>
                      <a:pt x="41" y="36"/>
                      <a:pt x="42" y="36"/>
                      <a:pt x="42" y="35"/>
                    </a:cubicBezTo>
                    <a:cubicBezTo>
                      <a:pt x="42" y="35"/>
                      <a:pt x="43" y="34"/>
                      <a:pt x="43" y="34"/>
                    </a:cubicBezTo>
                    <a:cubicBezTo>
                      <a:pt x="43" y="34"/>
                      <a:pt x="43" y="34"/>
                      <a:pt x="43" y="33"/>
                    </a:cubicBezTo>
                    <a:cubicBezTo>
                      <a:pt x="43" y="33"/>
                      <a:pt x="43" y="33"/>
                      <a:pt x="43" y="33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1"/>
                      <a:pt x="44" y="31"/>
                      <a:pt x="44" y="31"/>
                    </a:cubicBezTo>
                    <a:cubicBezTo>
                      <a:pt x="45" y="30"/>
                      <a:pt x="45" y="29"/>
                      <a:pt x="45" y="28"/>
                    </a:cubicBezTo>
                    <a:cubicBezTo>
                      <a:pt x="45" y="28"/>
                      <a:pt x="45" y="28"/>
                      <a:pt x="45" y="27"/>
                    </a:cubicBezTo>
                    <a:cubicBezTo>
                      <a:pt x="45" y="27"/>
                      <a:pt x="45" y="27"/>
                      <a:pt x="45" y="26"/>
                    </a:cubicBezTo>
                    <a:cubicBezTo>
                      <a:pt x="45" y="26"/>
                      <a:pt x="46" y="25"/>
                      <a:pt x="46" y="25"/>
                    </a:cubicBezTo>
                    <a:cubicBezTo>
                      <a:pt x="46" y="24"/>
                      <a:pt x="46" y="23"/>
                      <a:pt x="46" y="23"/>
                    </a:cubicBezTo>
                    <a:cubicBezTo>
                      <a:pt x="46" y="22"/>
                      <a:pt x="46" y="21"/>
                      <a:pt x="46" y="20"/>
                    </a:cubicBezTo>
                    <a:cubicBezTo>
                      <a:pt x="46" y="20"/>
                      <a:pt x="46" y="20"/>
                      <a:pt x="45" y="19"/>
                    </a:cubicBezTo>
                    <a:cubicBezTo>
                      <a:pt x="45" y="19"/>
                      <a:pt x="45" y="18"/>
                      <a:pt x="45" y="18"/>
                    </a:cubicBezTo>
                    <a:cubicBezTo>
                      <a:pt x="45" y="18"/>
                      <a:pt x="45" y="17"/>
                      <a:pt x="45" y="17"/>
                    </a:cubicBezTo>
                    <a:cubicBezTo>
                      <a:pt x="45" y="16"/>
                      <a:pt x="45" y="15"/>
                      <a:pt x="44" y="15"/>
                    </a:cubicBezTo>
                    <a:cubicBezTo>
                      <a:pt x="44" y="15"/>
                      <a:pt x="44" y="14"/>
                      <a:pt x="44" y="14"/>
                    </a:cubicBezTo>
                    <a:cubicBezTo>
                      <a:pt x="44" y="14"/>
                      <a:pt x="44" y="13"/>
                      <a:pt x="43" y="13"/>
                    </a:cubicBezTo>
                    <a:cubicBezTo>
                      <a:pt x="43" y="13"/>
                      <a:pt x="43" y="12"/>
                      <a:pt x="43" y="12"/>
                    </a:cubicBezTo>
                    <a:cubicBezTo>
                      <a:pt x="43" y="12"/>
                      <a:pt x="43" y="12"/>
                      <a:pt x="43" y="11"/>
                    </a:cubicBezTo>
                    <a:cubicBezTo>
                      <a:pt x="42" y="10"/>
                      <a:pt x="41" y="9"/>
                      <a:pt x="41" y="8"/>
                    </a:cubicBezTo>
                    <a:cubicBezTo>
                      <a:pt x="40" y="8"/>
                      <a:pt x="40" y="8"/>
                      <a:pt x="40" y="7"/>
                    </a:cubicBezTo>
                    <a:cubicBezTo>
                      <a:pt x="39" y="7"/>
                      <a:pt x="39" y="7"/>
                      <a:pt x="39" y="6"/>
                    </a:cubicBezTo>
                    <a:cubicBezTo>
                      <a:pt x="39" y="6"/>
                      <a:pt x="38" y="6"/>
                      <a:pt x="38" y="6"/>
                    </a:cubicBezTo>
                    <a:cubicBezTo>
                      <a:pt x="38" y="5"/>
                      <a:pt x="37" y="5"/>
                      <a:pt x="36" y="4"/>
                    </a:cubicBezTo>
                    <a:cubicBezTo>
                      <a:pt x="36" y="4"/>
                      <a:pt x="35" y="3"/>
                      <a:pt x="34" y="3"/>
                    </a:cubicBezTo>
                    <a:cubicBezTo>
                      <a:pt x="34" y="2"/>
                      <a:pt x="33" y="2"/>
                      <a:pt x="33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2" y="2"/>
                      <a:pt x="32" y="2"/>
                      <a:pt x="32" y="2"/>
                    </a:cubicBezTo>
                    <a:cubicBezTo>
                      <a:pt x="32" y="2"/>
                      <a:pt x="32" y="2"/>
                      <a:pt x="32" y="2"/>
                    </a:cubicBezTo>
                    <a:cubicBezTo>
                      <a:pt x="32" y="1"/>
                      <a:pt x="31" y="1"/>
                      <a:pt x="31" y="1"/>
                    </a:cubicBezTo>
                    <a:cubicBezTo>
                      <a:pt x="31" y="1"/>
                      <a:pt x="31" y="1"/>
                      <a:pt x="31" y="1"/>
                    </a:cubicBezTo>
                    <a:cubicBezTo>
                      <a:pt x="31" y="1"/>
                      <a:pt x="30" y="1"/>
                      <a:pt x="30" y="1"/>
                    </a:cubicBezTo>
                    <a:cubicBezTo>
                      <a:pt x="30" y="1"/>
                      <a:pt x="30" y="1"/>
                      <a:pt x="30" y="1"/>
                    </a:cubicBezTo>
                    <a:cubicBezTo>
                      <a:pt x="29" y="1"/>
                      <a:pt x="29" y="0"/>
                      <a:pt x="28" y="0"/>
                    </a:cubicBezTo>
                    <a:cubicBezTo>
                      <a:pt x="28" y="0"/>
                      <a:pt x="27" y="0"/>
                      <a:pt x="27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6" y="0"/>
                      <a:pt x="25" y="0"/>
                      <a:pt x="24" y="0"/>
                    </a:cubicBezTo>
                    <a:cubicBezTo>
                      <a:pt x="24" y="1"/>
                      <a:pt x="24" y="1"/>
                      <a:pt x="24" y="1"/>
                    </a:cubicBezTo>
                    <a:cubicBezTo>
                      <a:pt x="25" y="1"/>
                      <a:pt x="26" y="1"/>
                      <a:pt x="27" y="1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26" y="2"/>
                      <a:pt x="26" y="2"/>
                      <a:pt x="26" y="2"/>
                    </a:cubicBezTo>
                    <a:cubicBezTo>
                      <a:pt x="26" y="2"/>
                      <a:pt x="25" y="2"/>
                      <a:pt x="25" y="2"/>
                    </a:cubicBezTo>
                    <a:cubicBezTo>
                      <a:pt x="25" y="2"/>
                      <a:pt x="25" y="2"/>
                      <a:pt x="25" y="2"/>
                    </a:cubicBezTo>
                    <a:cubicBezTo>
                      <a:pt x="26" y="2"/>
                      <a:pt x="26" y="2"/>
                      <a:pt x="26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8" y="1"/>
                      <a:pt x="28" y="1"/>
                    </a:cubicBezTo>
                    <a:cubicBezTo>
                      <a:pt x="28" y="1"/>
                      <a:pt x="28" y="2"/>
                      <a:pt x="28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28" y="2"/>
                      <a:pt x="29" y="2"/>
                      <a:pt x="29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9" y="2"/>
                      <a:pt x="30" y="2"/>
                      <a:pt x="30" y="2"/>
                    </a:cubicBezTo>
                    <a:cubicBezTo>
                      <a:pt x="30" y="2"/>
                      <a:pt x="31" y="2"/>
                      <a:pt x="31" y="3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3"/>
                      <a:pt x="32" y="3"/>
                      <a:pt x="32" y="4"/>
                    </a:cubicBezTo>
                    <a:cubicBezTo>
                      <a:pt x="31" y="4"/>
                      <a:pt x="31" y="4"/>
                      <a:pt x="31" y="4"/>
                    </a:cubicBezTo>
                    <a:cubicBezTo>
                      <a:pt x="30" y="4"/>
                      <a:pt x="30" y="4"/>
                      <a:pt x="30" y="4"/>
                    </a:cubicBezTo>
                    <a:cubicBezTo>
                      <a:pt x="30" y="3"/>
                      <a:pt x="30" y="3"/>
                      <a:pt x="30" y="3"/>
                    </a:cubicBezTo>
                    <a:cubicBezTo>
                      <a:pt x="30" y="3"/>
                      <a:pt x="30" y="3"/>
                      <a:pt x="30" y="3"/>
                    </a:cubicBezTo>
                    <a:cubicBezTo>
                      <a:pt x="30" y="3"/>
                      <a:pt x="30" y="3"/>
                      <a:pt x="30" y="3"/>
                    </a:cubicBezTo>
                    <a:cubicBezTo>
                      <a:pt x="29" y="3"/>
                      <a:pt x="29" y="4"/>
                      <a:pt x="29" y="4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28" y="4"/>
                      <a:pt x="28" y="4"/>
                      <a:pt x="28" y="4"/>
                    </a:cubicBezTo>
                    <a:cubicBezTo>
                      <a:pt x="28" y="4"/>
                      <a:pt x="27" y="4"/>
                      <a:pt x="27" y="4"/>
                    </a:cubicBezTo>
                    <a:cubicBezTo>
                      <a:pt x="27" y="4"/>
                      <a:pt x="27" y="4"/>
                      <a:pt x="26" y="5"/>
                    </a:cubicBezTo>
                    <a:cubicBezTo>
                      <a:pt x="26" y="5"/>
                      <a:pt x="26" y="5"/>
                      <a:pt x="25" y="5"/>
                    </a:cubicBezTo>
                    <a:cubicBezTo>
                      <a:pt x="25" y="5"/>
                      <a:pt x="25" y="6"/>
                      <a:pt x="25" y="6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5" y="7"/>
                      <a:pt x="26" y="6"/>
                      <a:pt x="26" y="6"/>
                    </a:cubicBezTo>
                    <a:cubicBezTo>
                      <a:pt x="26" y="6"/>
                      <a:pt x="26" y="7"/>
                      <a:pt x="27" y="7"/>
                    </a:cubicBezTo>
                    <a:cubicBezTo>
                      <a:pt x="27" y="7"/>
                      <a:pt x="27" y="7"/>
                      <a:pt x="28" y="7"/>
                    </a:cubicBezTo>
                    <a:cubicBezTo>
                      <a:pt x="28" y="7"/>
                      <a:pt x="28" y="7"/>
                      <a:pt x="28" y="7"/>
                    </a:cubicBezTo>
                    <a:cubicBezTo>
                      <a:pt x="28" y="8"/>
                      <a:pt x="28" y="8"/>
                      <a:pt x="28" y="8"/>
                    </a:cubicBezTo>
                    <a:cubicBezTo>
                      <a:pt x="28" y="8"/>
                      <a:pt x="28" y="8"/>
                      <a:pt x="28" y="9"/>
                    </a:cubicBezTo>
                    <a:cubicBezTo>
                      <a:pt x="28" y="9"/>
                      <a:pt x="28" y="9"/>
                      <a:pt x="28" y="9"/>
                    </a:cubicBezTo>
                    <a:cubicBezTo>
                      <a:pt x="29" y="9"/>
                      <a:pt x="29" y="9"/>
                      <a:pt x="29" y="8"/>
                    </a:cubicBezTo>
                    <a:cubicBezTo>
                      <a:pt x="29" y="8"/>
                      <a:pt x="29" y="8"/>
                      <a:pt x="29" y="8"/>
                    </a:cubicBezTo>
                    <a:cubicBezTo>
                      <a:pt x="30" y="8"/>
                      <a:pt x="31" y="7"/>
                      <a:pt x="31" y="6"/>
                    </a:cubicBezTo>
                    <a:cubicBezTo>
                      <a:pt x="31" y="6"/>
                      <a:pt x="31" y="6"/>
                      <a:pt x="31" y="5"/>
                    </a:cubicBezTo>
                    <a:cubicBezTo>
                      <a:pt x="31" y="5"/>
                      <a:pt x="32" y="5"/>
                      <a:pt x="32" y="5"/>
                    </a:cubicBezTo>
                    <a:cubicBezTo>
                      <a:pt x="32" y="5"/>
                      <a:pt x="32" y="5"/>
                      <a:pt x="32" y="5"/>
                    </a:cubicBezTo>
                    <a:cubicBezTo>
                      <a:pt x="32" y="4"/>
                      <a:pt x="32" y="4"/>
                      <a:pt x="32" y="4"/>
                    </a:cubicBezTo>
                    <a:cubicBezTo>
                      <a:pt x="32" y="4"/>
                      <a:pt x="32" y="4"/>
                      <a:pt x="32" y="4"/>
                    </a:cubicBezTo>
                    <a:cubicBezTo>
                      <a:pt x="32" y="4"/>
                      <a:pt x="32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33" y="4"/>
                      <a:pt x="34" y="4"/>
                      <a:pt x="34" y="4"/>
                    </a:cubicBezTo>
                    <a:cubicBezTo>
                      <a:pt x="34" y="4"/>
                      <a:pt x="34" y="5"/>
                      <a:pt x="34" y="5"/>
                    </a:cubicBezTo>
                    <a:cubicBezTo>
                      <a:pt x="34" y="5"/>
                      <a:pt x="35" y="5"/>
                      <a:pt x="35" y="5"/>
                    </a:cubicBezTo>
                    <a:cubicBezTo>
                      <a:pt x="35" y="5"/>
                      <a:pt x="34" y="5"/>
                      <a:pt x="34" y="5"/>
                    </a:cubicBezTo>
                    <a:cubicBezTo>
                      <a:pt x="34" y="5"/>
                      <a:pt x="34" y="5"/>
                      <a:pt x="34" y="5"/>
                    </a:cubicBezTo>
                    <a:cubicBezTo>
                      <a:pt x="34" y="6"/>
                      <a:pt x="35" y="6"/>
                      <a:pt x="35" y="6"/>
                    </a:cubicBezTo>
                    <a:cubicBezTo>
                      <a:pt x="35" y="6"/>
                      <a:pt x="35" y="6"/>
                      <a:pt x="35" y="6"/>
                    </a:cubicBezTo>
                    <a:cubicBezTo>
                      <a:pt x="36" y="6"/>
                      <a:pt x="36" y="5"/>
                      <a:pt x="36" y="5"/>
                    </a:cubicBezTo>
                    <a:cubicBezTo>
                      <a:pt x="36" y="6"/>
                      <a:pt x="36" y="6"/>
                      <a:pt x="37" y="6"/>
                    </a:cubicBezTo>
                    <a:cubicBezTo>
                      <a:pt x="37" y="6"/>
                      <a:pt x="37" y="6"/>
                      <a:pt x="37" y="6"/>
                    </a:cubicBezTo>
                    <a:cubicBezTo>
                      <a:pt x="37" y="6"/>
                      <a:pt x="37" y="7"/>
                      <a:pt x="37" y="7"/>
                    </a:cubicBezTo>
                    <a:cubicBezTo>
                      <a:pt x="37" y="7"/>
                      <a:pt x="37" y="7"/>
                      <a:pt x="37" y="8"/>
                    </a:cubicBezTo>
                    <a:cubicBezTo>
                      <a:pt x="38" y="8"/>
                      <a:pt x="38" y="8"/>
                      <a:pt x="38" y="8"/>
                    </a:cubicBezTo>
                    <a:cubicBezTo>
                      <a:pt x="38" y="8"/>
                      <a:pt x="38" y="8"/>
                      <a:pt x="38" y="8"/>
                    </a:cubicBezTo>
                    <a:cubicBezTo>
                      <a:pt x="38" y="9"/>
                      <a:pt x="38" y="9"/>
                      <a:pt x="38" y="9"/>
                    </a:cubicBezTo>
                    <a:cubicBezTo>
                      <a:pt x="37" y="9"/>
                      <a:pt x="37" y="9"/>
                      <a:pt x="37" y="10"/>
                    </a:cubicBezTo>
                    <a:cubicBezTo>
                      <a:pt x="37" y="10"/>
                      <a:pt x="38" y="10"/>
                      <a:pt x="38" y="10"/>
                    </a:cubicBezTo>
                    <a:cubicBezTo>
                      <a:pt x="38" y="10"/>
                      <a:pt x="38" y="10"/>
                      <a:pt x="38" y="10"/>
                    </a:cubicBezTo>
                    <a:cubicBezTo>
                      <a:pt x="38" y="11"/>
                      <a:pt x="38" y="11"/>
                      <a:pt x="38" y="11"/>
                    </a:cubicBezTo>
                    <a:cubicBezTo>
                      <a:pt x="38" y="11"/>
                      <a:pt x="38" y="11"/>
                      <a:pt x="37" y="11"/>
                    </a:cubicBezTo>
                    <a:cubicBezTo>
                      <a:pt x="37" y="11"/>
                      <a:pt x="37" y="11"/>
                      <a:pt x="37" y="11"/>
                    </a:cubicBezTo>
                    <a:cubicBezTo>
                      <a:pt x="37" y="11"/>
                      <a:pt x="37" y="11"/>
                      <a:pt x="37" y="11"/>
                    </a:cubicBezTo>
                    <a:cubicBezTo>
                      <a:pt x="36" y="11"/>
                      <a:pt x="36" y="11"/>
                      <a:pt x="36" y="11"/>
                    </a:cubicBezTo>
                    <a:cubicBezTo>
                      <a:pt x="36" y="10"/>
                      <a:pt x="36" y="10"/>
                      <a:pt x="37" y="9"/>
                    </a:cubicBezTo>
                    <a:cubicBezTo>
                      <a:pt x="37" y="9"/>
                      <a:pt x="37" y="9"/>
                      <a:pt x="37" y="9"/>
                    </a:cubicBezTo>
                    <a:cubicBezTo>
                      <a:pt x="37" y="9"/>
                      <a:pt x="37" y="9"/>
                      <a:pt x="36" y="9"/>
                    </a:cubicBezTo>
                    <a:cubicBezTo>
                      <a:pt x="36" y="9"/>
                      <a:pt x="36" y="9"/>
                      <a:pt x="36" y="9"/>
                    </a:cubicBezTo>
                    <a:cubicBezTo>
                      <a:pt x="35" y="10"/>
                      <a:pt x="35" y="9"/>
                      <a:pt x="34" y="10"/>
                    </a:cubicBezTo>
                    <a:cubicBezTo>
                      <a:pt x="34" y="10"/>
                      <a:pt x="35" y="10"/>
                      <a:pt x="35" y="10"/>
                    </a:cubicBezTo>
                    <a:cubicBezTo>
                      <a:pt x="35" y="10"/>
                      <a:pt x="34" y="10"/>
                      <a:pt x="34" y="10"/>
                    </a:cubicBezTo>
                    <a:cubicBezTo>
                      <a:pt x="34" y="10"/>
                      <a:pt x="34" y="10"/>
                      <a:pt x="34" y="10"/>
                    </a:cubicBezTo>
                    <a:cubicBezTo>
                      <a:pt x="34" y="9"/>
                      <a:pt x="34" y="9"/>
                      <a:pt x="33" y="9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3" y="10"/>
                      <a:pt x="34" y="10"/>
                      <a:pt x="34" y="10"/>
                    </a:cubicBezTo>
                    <a:cubicBezTo>
                      <a:pt x="34" y="10"/>
                      <a:pt x="33" y="11"/>
                      <a:pt x="33" y="11"/>
                    </a:cubicBezTo>
                    <a:cubicBezTo>
                      <a:pt x="33" y="11"/>
                      <a:pt x="33" y="11"/>
                      <a:pt x="34" y="11"/>
                    </a:cubicBezTo>
                    <a:cubicBezTo>
                      <a:pt x="34" y="11"/>
                      <a:pt x="34" y="11"/>
                      <a:pt x="34" y="11"/>
                    </a:cubicBezTo>
                    <a:cubicBezTo>
                      <a:pt x="34" y="11"/>
                      <a:pt x="34" y="11"/>
                      <a:pt x="34" y="11"/>
                    </a:cubicBezTo>
                    <a:cubicBezTo>
                      <a:pt x="34" y="11"/>
                      <a:pt x="35" y="11"/>
                      <a:pt x="35" y="11"/>
                    </a:cubicBezTo>
                    <a:cubicBezTo>
                      <a:pt x="35" y="11"/>
                      <a:pt x="35" y="12"/>
                      <a:pt x="34" y="12"/>
                    </a:cubicBezTo>
                    <a:cubicBezTo>
                      <a:pt x="34" y="12"/>
                      <a:pt x="33" y="12"/>
                      <a:pt x="33" y="12"/>
                    </a:cubicBezTo>
                    <a:cubicBezTo>
                      <a:pt x="33" y="12"/>
                      <a:pt x="32" y="13"/>
                      <a:pt x="32" y="12"/>
                    </a:cubicBezTo>
                    <a:cubicBezTo>
                      <a:pt x="32" y="12"/>
                      <a:pt x="32" y="12"/>
                      <a:pt x="33" y="12"/>
                    </a:cubicBezTo>
                    <a:cubicBezTo>
                      <a:pt x="32" y="12"/>
                      <a:pt x="32" y="12"/>
                      <a:pt x="31" y="12"/>
                    </a:cubicBezTo>
                    <a:cubicBezTo>
                      <a:pt x="31" y="12"/>
                      <a:pt x="30" y="12"/>
                      <a:pt x="30" y="13"/>
                    </a:cubicBezTo>
                    <a:cubicBezTo>
                      <a:pt x="30" y="13"/>
                      <a:pt x="30" y="13"/>
                      <a:pt x="30" y="13"/>
                    </a:cubicBezTo>
                    <a:cubicBezTo>
                      <a:pt x="30" y="13"/>
                      <a:pt x="30" y="13"/>
                      <a:pt x="29" y="14"/>
                    </a:cubicBezTo>
                    <a:cubicBezTo>
                      <a:pt x="29" y="14"/>
                      <a:pt x="29" y="14"/>
                      <a:pt x="29" y="14"/>
                    </a:cubicBezTo>
                    <a:cubicBezTo>
                      <a:pt x="29" y="14"/>
                      <a:pt x="28" y="14"/>
                      <a:pt x="28" y="14"/>
                    </a:cubicBezTo>
                    <a:cubicBezTo>
                      <a:pt x="28" y="14"/>
                      <a:pt x="28" y="14"/>
                      <a:pt x="28" y="14"/>
                    </a:cubicBezTo>
                    <a:cubicBezTo>
                      <a:pt x="28" y="14"/>
                      <a:pt x="28" y="14"/>
                      <a:pt x="28" y="15"/>
                    </a:cubicBezTo>
                    <a:cubicBezTo>
                      <a:pt x="27" y="15"/>
                      <a:pt x="27" y="15"/>
                      <a:pt x="27" y="15"/>
                    </a:cubicBezTo>
                    <a:cubicBezTo>
                      <a:pt x="27" y="15"/>
                      <a:pt x="27" y="15"/>
                      <a:pt x="27" y="15"/>
                    </a:cubicBezTo>
                    <a:cubicBezTo>
                      <a:pt x="27" y="15"/>
                      <a:pt x="27" y="16"/>
                      <a:pt x="27" y="16"/>
                    </a:cubicBezTo>
                    <a:cubicBezTo>
                      <a:pt x="26" y="16"/>
                      <a:pt x="26" y="17"/>
                      <a:pt x="26" y="17"/>
                    </a:cubicBezTo>
                    <a:cubicBezTo>
                      <a:pt x="26" y="17"/>
                      <a:pt x="25" y="17"/>
                      <a:pt x="25" y="17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4" y="17"/>
                      <a:pt x="24" y="18"/>
                      <a:pt x="24" y="18"/>
                    </a:cubicBezTo>
                    <a:cubicBezTo>
                      <a:pt x="24" y="28"/>
                      <a:pt x="24" y="28"/>
                      <a:pt x="24" y="28"/>
                    </a:cubicBezTo>
                    <a:cubicBezTo>
                      <a:pt x="24" y="28"/>
                      <a:pt x="24" y="28"/>
                      <a:pt x="25" y="28"/>
                    </a:cubicBezTo>
                    <a:cubicBezTo>
                      <a:pt x="25" y="28"/>
                      <a:pt x="25" y="28"/>
                      <a:pt x="25" y="27"/>
                    </a:cubicBezTo>
                    <a:cubicBezTo>
                      <a:pt x="25" y="27"/>
                      <a:pt x="25" y="27"/>
                      <a:pt x="26" y="27"/>
                    </a:cubicBezTo>
                    <a:cubicBezTo>
                      <a:pt x="26" y="27"/>
                      <a:pt x="26" y="27"/>
                      <a:pt x="26" y="27"/>
                    </a:cubicBezTo>
                    <a:cubicBezTo>
                      <a:pt x="26" y="27"/>
                      <a:pt x="26" y="27"/>
                      <a:pt x="27" y="27"/>
                    </a:cubicBezTo>
                    <a:cubicBezTo>
                      <a:pt x="27" y="27"/>
                      <a:pt x="26" y="27"/>
                      <a:pt x="26" y="27"/>
                    </a:cubicBezTo>
                    <a:cubicBezTo>
                      <a:pt x="27" y="28"/>
                      <a:pt x="27" y="27"/>
                      <a:pt x="27" y="27"/>
                    </a:cubicBezTo>
                    <a:cubicBezTo>
                      <a:pt x="27" y="27"/>
                      <a:pt x="28" y="27"/>
                      <a:pt x="28" y="27"/>
                    </a:cubicBezTo>
                    <a:cubicBezTo>
                      <a:pt x="28" y="27"/>
                      <a:pt x="28" y="28"/>
                      <a:pt x="28" y="28"/>
                    </a:cubicBezTo>
                    <a:cubicBezTo>
                      <a:pt x="28" y="28"/>
                      <a:pt x="29" y="28"/>
                      <a:pt x="29" y="28"/>
                    </a:cubicBezTo>
                    <a:cubicBezTo>
                      <a:pt x="29" y="28"/>
                      <a:pt x="29" y="28"/>
                      <a:pt x="29" y="28"/>
                    </a:cubicBezTo>
                    <a:cubicBezTo>
                      <a:pt x="30" y="28"/>
                      <a:pt x="30" y="28"/>
                      <a:pt x="30" y="28"/>
                    </a:cubicBezTo>
                    <a:cubicBezTo>
                      <a:pt x="30" y="27"/>
                      <a:pt x="31" y="28"/>
                      <a:pt x="31" y="28"/>
                    </a:cubicBezTo>
                    <a:cubicBezTo>
                      <a:pt x="31" y="28"/>
                      <a:pt x="31" y="28"/>
                      <a:pt x="31" y="28"/>
                    </a:cubicBezTo>
                    <a:cubicBezTo>
                      <a:pt x="31" y="28"/>
                      <a:pt x="31" y="28"/>
                      <a:pt x="31" y="28"/>
                    </a:cubicBezTo>
                    <a:cubicBezTo>
                      <a:pt x="31" y="28"/>
                      <a:pt x="31" y="28"/>
                      <a:pt x="31" y="28"/>
                    </a:cubicBezTo>
                    <a:cubicBezTo>
                      <a:pt x="31" y="29"/>
                      <a:pt x="32" y="29"/>
                      <a:pt x="32" y="29"/>
                    </a:cubicBezTo>
                    <a:cubicBezTo>
                      <a:pt x="32" y="29"/>
                      <a:pt x="32" y="29"/>
                      <a:pt x="32" y="29"/>
                    </a:cubicBezTo>
                    <a:cubicBezTo>
                      <a:pt x="33" y="30"/>
                      <a:pt x="33" y="30"/>
                      <a:pt x="33" y="30"/>
                    </a:cubicBezTo>
                    <a:cubicBezTo>
                      <a:pt x="34" y="30"/>
                      <a:pt x="34" y="30"/>
                      <a:pt x="34" y="30"/>
                    </a:cubicBezTo>
                    <a:cubicBezTo>
                      <a:pt x="34" y="30"/>
                      <a:pt x="35" y="30"/>
                      <a:pt x="35" y="30"/>
                    </a:cubicBezTo>
                    <a:cubicBezTo>
                      <a:pt x="35" y="30"/>
                      <a:pt x="36" y="31"/>
                      <a:pt x="36" y="31"/>
                    </a:cubicBezTo>
                    <a:cubicBezTo>
                      <a:pt x="36" y="31"/>
                      <a:pt x="36" y="31"/>
                      <a:pt x="36" y="31"/>
                    </a:cubicBezTo>
                    <a:cubicBezTo>
                      <a:pt x="36" y="32"/>
                      <a:pt x="36" y="32"/>
                      <a:pt x="36" y="32"/>
                    </a:cubicBezTo>
                    <a:cubicBezTo>
                      <a:pt x="36" y="32"/>
                      <a:pt x="36" y="32"/>
                      <a:pt x="36" y="33"/>
                    </a:cubicBezTo>
                    <a:cubicBezTo>
                      <a:pt x="37" y="33"/>
                      <a:pt x="37" y="33"/>
                      <a:pt x="37" y="33"/>
                    </a:cubicBezTo>
                    <a:cubicBezTo>
                      <a:pt x="37" y="33"/>
                      <a:pt x="37" y="33"/>
                      <a:pt x="37" y="33"/>
                    </a:cubicBezTo>
                    <a:cubicBezTo>
                      <a:pt x="37" y="33"/>
                      <a:pt x="38" y="33"/>
                      <a:pt x="38" y="33"/>
                    </a:cubicBezTo>
                    <a:cubicBezTo>
                      <a:pt x="38" y="33"/>
                      <a:pt x="38" y="33"/>
                      <a:pt x="38" y="33"/>
                    </a:cubicBezTo>
                    <a:cubicBezTo>
                      <a:pt x="38" y="33"/>
                      <a:pt x="39" y="34"/>
                      <a:pt x="39" y="34"/>
                    </a:cubicBezTo>
                    <a:cubicBezTo>
                      <a:pt x="39" y="34"/>
                      <a:pt x="39" y="34"/>
                      <a:pt x="39" y="34"/>
                    </a:cubicBezTo>
                    <a:cubicBezTo>
                      <a:pt x="39" y="34"/>
                      <a:pt x="40" y="34"/>
                      <a:pt x="40" y="34"/>
                    </a:cubicBezTo>
                    <a:cubicBezTo>
                      <a:pt x="40" y="34"/>
                      <a:pt x="40" y="34"/>
                      <a:pt x="40" y="34"/>
                    </a:cubicBezTo>
                    <a:cubicBezTo>
                      <a:pt x="41" y="34"/>
                      <a:pt x="41" y="34"/>
                      <a:pt x="41" y="34"/>
                    </a:cubicBezTo>
                    <a:cubicBezTo>
                      <a:pt x="38" y="39"/>
                      <a:pt x="33" y="43"/>
                      <a:pt x="28" y="44"/>
                    </a:cubicBezTo>
                    <a:cubicBezTo>
                      <a:pt x="28" y="44"/>
                      <a:pt x="28" y="44"/>
                      <a:pt x="28" y="43"/>
                    </a:cubicBezTo>
                    <a:cubicBezTo>
                      <a:pt x="28" y="43"/>
                      <a:pt x="28" y="42"/>
                      <a:pt x="28" y="42"/>
                    </a:cubicBezTo>
                    <a:cubicBezTo>
                      <a:pt x="28" y="42"/>
                      <a:pt x="27" y="41"/>
                      <a:pt x="27" y="41"/>
                    </a:cubicBezTo>
                    <a:cubicBezTo>
                      <a:pt x="27" y="41"/>
                      <a:pt x="27" y="40"/>
                      <a:pt x="26" y="40"/>
                    </a:cubicBezTo>
                    <a:cubicBezTo>
                      <a:pt x="26" y="40"/>
                      <a:pt x="26" y="40"/>
                      <a:pt x="26" y="40"/>
                    </a:cubicBezTo>
                    <a:cubicBezTo>
                      <a:pt x="25" y="40"/>
                      <a:pt x="25" y="39"/>
                      <a:pt x="25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8"/>
                      <a:pt x="24" y="38"/>
                    </a:cubicBezTo>
                    <a:lnTo>
                      <a:pt x="24" y="46"/>
                    </a:lnTo>
                    <a:close/>
                    <a:moveTo>
                      <a:pt x="0" y="18"/>
                    </a:moveTo>
                    <a:cubicBezTo>
                      <a:pt x="0" y="18"/>
                      <a:pt x="0" y="19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0" y="22"/>
                      <a:pt x="0" y="23"/>
                    </a:cubicBezTo>
                    <a:cubicBezTo>
                      <a:pt x="0" y="23"/>
                      <a:pt x="0" y="24"/>
                      <a:pt x="0" y="25"/>
                    </a:cubicBezTo>
                    <a:cubicBezTo>
                      <a:pt x="0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29"/>
                      <a:pt x="1" y="30"/>
                      <a:pt x="1" y="31"/>
                    </a:cubicBezTo>
                    <a:cubicBezTo>
                      <a:pt x="1" y="31"/>
                      <a:pt x="1" y="31"/>
                      <a:pt x="1" y="32"/>
                    </a:cubicBezTo>
                    <a:cubicBezTo>
                      <a:pt x="1" y="32"/>
                      <a:pt x="2" y="32"/>
                      <a:pt x="2" y="33"/>
                    </a:cubicBezTo>
                    <a:cubicBezTo>
                      <a:pt x="2" y="33"/>
                      <a:pt x="2" y="33"/>
                      <a:pt x="2" y="33"/>
                    </a:cubicBezTo>
                    <a:cubicBezTo>
                      <a:pt x="2" y="34"/>
                      <a:pt x="2" y="34"/>
                      <a:pt x="3" y="34"/>
                    </a:cubicBezTo>
                    <a:cubicBezTo>
                      <a:pt x="3" y="35"/>
                      <a:pt x="4" y="36"/>
                      <a:pt x="4" y="37"/>
                    </a:cubicBezTo>
                    <a:cubicBezTo>
                      <a:pt x="5" y="37"/>
                      <a:pt x="5" y="38"/>
                      <a:pt x="6" y="38"/>
                    </a:cubicBezTo>
                    <a:cubicBezTo>
                      <a:pt x="6" y="39"/>
                      <a:pt x="6" y="39"/>
                      <a:pt x="6" y="39"/>
                    </a:cubicBezTo>
                    <a:cubicBezTo>
                      <a:pt x="7" y="39"/>
                      <a:pt x="7" y="40"/>
                      <a:pt x="7" y="40"/>
                    </a:cubicBezTo>
                    <a:cubicBezTo>
                      <a:pt x="8" y="41"/>
                      <a:pt x="10" y="42"/>
                      <a:pt x="11" y="43"/>
                    </a:cubicBezTo>
                    <a:cubicBezTo>
                      <a:pt x="11" y="43"/>
                      <a:pt x="12" y="43"/>
                      <a:pt x="12" y="43"/>
                    </a:cubicBezTo>
                    <a:cubicBezTo>
                      <a:pt x="13" y="44"/>
                      <a:pt x="13" y="44"/>
                      <a:pt x="14" y="44"/>
                    </a:cubicBezTo>
                    <a:cubicBezTo>
                      <a:pt x="14" y="44"/>
                      <a:pt x="15" y="44"/>
                      <a:pt x="15" y="45"/>
                    </a:cubicBezTo>
                    <a:cubicBezTo>
                      <a:pt x="18" y="45"/>
                      <a:pt x="20" y="46"/>
                      <a:pt x="23" y="46"/>
                    </a:cubicBezTo>
                    <a:cubicBezTo>
                      <a:pt x="23" y="46"/>
                      <a:pt x="24" y="46"/>
                      <a:pt x="24" y="46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4" y="37"/>
                      <a:pt x="23" y="37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5"/>
                      <a:pt x="22" y="35"/>
                    </a:cubicBezTo>
                    <a:cubicBezTo>
                      <a:pt x="22" y="35"/>
                      <a:pt x="22" y="35"/>
                      <a:pt x="22" y="35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2" y="34"/>
                      <a:pt x="22" y="34"/>
                      <a:pt x="22" y="33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2"/>
                      <a:pt x="22" y="32"/>
                      <a:pt x="22" y="32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3" y="32"/>
                      <a:pt x="23" y="32"/>
                      <a:pt x="23" y="31"/>
                    </a:cubicBezTo>
                    <a:cubicBezTo>
                      <a:pt x="23" y="31"/>
                      <a:pt x="24" y="31"/>
                      <a:pt x="24" y="31"/>
                    </a:cubicBezTo>
                    <a:cubicBezTo>
                      <a:pt x="24" y="31"/>
                      <a:pt x="24" y="30"/>
                      <a:pt x="24" y="30"/>
                    </a:cubicBezTo>
                    <a:cubicBezTo>
                      <a:pt x="24" y="29"/>
                      <a:pt x="23" y="29"/>
                      <a:pt x="23" y="29"/>
                    </a:cubicBezTo>
                    <a:cubicBezTo>
                      <a:pt x="23" y="29"/>
                      <a:pt x="23" y="28"/>
                      <a:pt x="23" y="28"/>
                    </a:cubicBezTo>
                    <a:cubicBezTo>
                      <a:pt x="23" y="28"/>
                      <a:pt x="23" y="29"/>
                      <a:pt x="23" y="29"/>
                    </a:cubicBezTo>
                    <a:cubicBezTo>
                      <a:pt x="22" y="29"/>
                      <a:pt x="22" y="29"/>
                      <a:pt x="22" y="29"/>
                    </a:cubicBezTo>
                    <a:cubicBezTo>
                      <a:pt x="22" y="29"/>
                      <a:pt x="22" y="29"/>
                      <a:pt x="22" y="29"/>
                    </a:cubicBezTo>
                    <a:cubicBezTo>
                      <a:pt x="21" y="29"/>
                      <a:pt x="21" y="29"/>
                      <a:pt x="21" y="29"/>
                    </a:cubicBezTo>
                    <a:cubicBezTo>
                      <a:pt x="21" y="29"/>
                      <a:pt x="21" y="28"/>
                      <a:pt x="21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28"/>
                      <a:pt x="20" y="28"/>
                      <a:pt x="20" y="27"/>
                    </a:cubicBezTo>
                    <a:cubicBezTo>
                      <a:pt x="20" y="27"/>
                      <a:pt x="20" y="27"/>
                      <a:pt x="19" y="26"/>
                    </a:cubicBezTo>
                    <a:cubicBezTo>
                      <a:pt x="19" y="26"/>
                      <a:pt x="19" y="26"/>
                      <a:pt x="18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7" y="26"/>
                      <a:pt x="17" y="25"/>
                      <a:pt x="16" y="25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5" y="25"/>
                      <a:pt x="15" y="25"/>
                      <a:pt x="15" y="25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4" y="25"/>
                      <a:pt x="13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2" y="24"/>
                      <a:pt x="12" y="24"/>
                    </a:cubicBezTo>
                    <a:cubicBezTo>
                      <a:pt x="12" y="24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2" y="22"/>
                      <a:pt x="12" y="22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0"/>
                      <a:pt x="11" y="20"/>
                      <a:pt x="11" y="20"/>
                    </a:cubicBezTo>
                    <a:cubicBezTo>
                      <a:pt x="11" y="20"/>
                      <a:pt x="10" y="20"/>
                      <a:pt x="10" y="20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18"/>
                    </a:cubicBezTo>
                    <a:cubicBezTo>
                      <a:pt x="10" y="18"/>
                      <a:pt x="9" y="18"/>
                      <a:pt x="9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10" y="19"/>
                      <a:pt x="9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0" y="21"/>
                    </a:cubicBezTo>
                    <a:cubicBezTo>
                      <a:pt x="10" y="21"/>
                      <a:pt x="9" y="21"/>
                      <a:pt x="9" y="21"/>
                    </a:cubicBezTo>
                    <a:cubicBezTo>
                      <a:pt x="9" y="21"/>
                      <a:pt x="10" y="21"/>
                      <a:pt x="9" y="21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9" y="20"/>
                      <a:pt x="9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8" y="19"/>
                      <a:pt x="8" y="18"/>
                      <a:pt x="8" y="18"/>
                    </a:cubicBezTo>
                    <a:cubicBezTo>
                      <a:pt x="8" y="18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7" y="17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7" y="15"/>
                      <a:pt x="7" y="15"/>
                    </a:cubicBezTo>
                    <a:cubicBezTo>
                      <a:pt x="7" y="15"/>
                      <a:pt x="7" y="14"/>
                      <a:pt x="7" y="14"/>
                    </a:cubicBezTo>
                    <a:cubicBezTo>
                      <a:pt x="7" y="14"/>
                      <a:pt x="8" y="14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2"/>
                      <a:pt x="9" y="12"/>
                    </a:cubicBezTo>
                    <a:cubicBezTo>
                      <a:pt x="9" y="12"/>
                      <a:pt x="9" y="11"/>
                      <a:pt x="9" y="11"/>
                    </a:cubicBezTo>
                    <a:cubicBezTo>
                      <a:pt x="10" y="11"/>
                      <a:pt x="10" y="10"/>
                      <a:pt x="10" y="10"/>
                    </a:cubicBezTo>
                    <a:cubicBezTo>
                      <a:pt x="10" y="10"/>
                      <a:pt x="9" y="10"/>
                      <a:pt x="9" y="9"/>
                    </a:cubicBezTo>
                    <a:cubicBezTo>
                      <a:pt x="9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8"/>
                      <a:pt x="10" y="8"/>
                      <a:pt x="10" y="7"/>
                    </a:cubicBezTo>
                    <a:cubicBezTo>
                      <a:pt x="10" y="7"/>
                      <a:pt x="9" y="8"/>
                      <a:pt x="9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12" y="3"/>
                      <a:pt x="15" y="2"/>
                      <a:pt x="19" y="1"/>
                    </a:cubicBezTo>
                    <a:cubicBezTo>
                      <a:pt x="19" y="1"/>
                      <a:pt x="19" y="1"/>
                      <a:pt x="19" y="1"/>
                    </a:cubicBezTo>
                    <a:cubicBezTo>
                      <a:pt x="19" y="1"/>
                      <a:pt x="19" y="1"/>
                      <a:pt x="19" y="1"/>
                    </a:cubicBezTo>
                    <a:cubicBezTo>
                      <a:pt x="19" y="1"/>
                      <a:pt x="19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1" y="1"/>
                      <a:pt x="21" y="2"/>
                      <a:pt x="22" y="2"/>
                    </a:cubicBezTo>
                    <a:cubicBezTo>
                      <a:pt x="22" y="2"/>
                      <a:pt x="22" y="1"/>
                      <a:pt x="22" y="1"/>
                    </a:cubicBezTo>
                    <a:cubicBezTo>
                      <a:pt x="22" y="1"/>
                      <a:pt x="22" y="1"/>
                      <a:pt x="22" y="1"/>
                    </a:cubicBezTo>
                    <a:cubicBezTo>
                      <a:pt x="22" y="1"/>
                      <a:pt x="22" y="1"/>
                      <a:pt x="23" y="1"/>
                    </a:cubicBezTo>
                    <a:cubicBezTo>
                      <a:pt x="23" y="1"/>
                      <a:pt x="24" y="1"/>
                      <a:pt x="24" y="1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4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20" y="0"/>
                      <a:pt x="17" y="0"/>
                      <a:pt x="15" y="1"/>
                    </a:cubicBezTo>
                    <a:cubicBezTo>
                      <a:pt x="15" y="1"/>
                      <a:pt x="14" y="1"/>
                      <a:pt x="14" y="1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4" y="1"/>
                      <a:pt x="13" y="2"/>
                      <a:pt x="13" y="2"/>
                    </a:cubicBezTo>
                    <a:cubicBezTo>
                      <a:pt x="13" y="2"/>
                      <a:pt x="12" y="2"/>
                      <a:pt x="12" y="2"/>
                    </a:cubicBezTo>
                    <a:cubicBezTo>
                      <a:pt x="12" y="2"/>
                      <a:pt x="11" y="2"/>
                      <a:pt x="11" y="3"/>
                    </a:cubicBezTo>
                    <a:cubicBezTo>
                      <a:pt x="10" y="3"/>
                      <a:pt x="9" y="4"/>
                      <a:pt x="7" y="5"/>
                    </a:cubicBezTo>
                    <a:cubicBezTo>
                      <a:pt x="7" y="5"/>
                      <a:pt x="7" y="5"/>
                      <a:pt x="7" y="6"/>
                    </a:cubicBezTo>
                    <a:cubicBezTo>
                      <a:pt x="7" y="6"/>
                      <a:pt x="7" y="6"/>
                      <a:pt x="6" y="6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5" y="8"/>
                      <a:pt x="5" y="8"/>
                      <a:pt x="4" y="8"/>
                    </a:cubicBezTo>
                    <a:cubicBezTo>
                      <a:pt x="4" y="9"/>
                      <a:pt x="3" y="10"/>
                      <a:pt x="3" y="11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2"/>
                      <a:pt x="2" y="13"/>
                      <a:pt x="2" y="13"/>
                    </a:cubicBezTo>
                    <a:cubicBezTo>
                      <a:pt x="2" y="13"/>
                      <a:pt x="1" y="14"/>
                      <a:pt x="1" y="14"/>
                    </a:cubicBezTo>
                    <a:cubicBezTo>
                      <a:pt x="1" y="14"/>
                      <a:pt x="1" y="15"/>
                      <a:pt x="1" y="15"/>
                    </a:cubicBezTo>
                    <a:cubicBezTo>
                      <a:pt x="1" y="15"/>
                      <a:pt x="0" y="16"/>
                      <a:pt x="0" y="17"/>
                    </a:cubicBezTo>
                    <a:cubicBezTo>
                      <a:pt x="0" y="17"/>
                      <a:pt x="0" y="18"/>
                      <a:pt x="0" y="18"/>
                    </a:cubicBezTo>
                    <a:close/>
                    <a:moveTo>
                      <a:pt x="24" y="18"/>
                    </a:moveTo>
                    <a:cubicBezTo>
                      <a:pt x="24" y="28"/>
                      <a:pt x="24" y="28"/>
                      <a:pt x="24" y="28"/>
                    </a:cubicBezTo>
                    <a:cubicBezTo>
                      <a:pt x="24" y="29"/>
                      <a:pt x="24" y="29"/>
                      <a:pt x="24" y="29"/>
                    </a:cubicBezTo>
                    <a:cubicBezTo>
                      <a:pt x="24" y="29"/>
                      <a:pt x="24" y="28"/>
                      <a:pt x="23" y="28"/>
                    </a:cubicBezTo>
                    <a:cubicBezTo>
                      <a:pt x="23" y="28"/>
                      <a:pt x="23" y="28"/>
                      <a:pt x="22" y="28"/>
                    </a:cubicBezTo>
                    <a:cubicBezTo>
                      <a:pt x="22" y="28"/>
                      <a:pt x="21" y="28"/>
                      <a:pt x="21" y="27"/>
                    </a:cubicBezTo>
                    <a:cubicBezTo>
                      <a:pt x="21" y="27"/>
                      <a:pt x="21" y="27"/>
                      <a:pt x="21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20" y="25"/>
                      <a:pt x="20" y="25"/>
                      <a:pt x="19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5"/>
                      <a:pt x="19" y="24"/>
                      <a:pt x="19" y="24"/>
                    </a:cubicBezTo>
                    <a:cubicBezTo>
                      <a:pt x="19" y="24"/>
                      <a:pt x="20" y="24"/>
                      <a:pt x="20" y="24"/>
                    </a:cubicBezTo>
                    <a:cubicBezTo>
                      <a:pt x="20" y="24"/>
                      <a:pt x="20" y="24"/>
                      <a:pt x="20" y="23"/>
                    </a:cubicBezTo>
                    <a:cubicBezTo>
                      <a:pt x="20" y="23"/>
                      <a:pt x="20" y="23"/>
                      <a:pt x="20" y="23"/>
                    </a:cubicBezTo>
                    <a:cubicBezTo>
                      <a:pt x="20" y="23"/>
                      <a:pt x="20" y="23"/>
                      <a:pt x="20" y="23"/>
                    </a:cubicBezTo>
                    <a:cubicBezTo>
                      <a:pt x="19" y="23"/>
                      <a:pt x="19" y="23"/>
                      <a:pt x="19" y="23"/>
                    </a:cubicBezTo>
                    <a:cubicBezTo>
                      <a:pt x="18" y="23"/>
                      <a:pt x="18" y="24"/>
                      <a:pt x="18" y="24"/>
                    </a:cubicBezTo>
                    <a:cubicBezTo>
                      <a:pt x="18" y="24"/>
                      <a:pt x="18" y="24"/>
                      <a:pt x="17" y="24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17" y="24"/>
                      <a:pt x="16" y="24"/>
                      <a:pt x="16" y="24"/>
                    </a:cubicBezTo>
                    <a:cubicBezTo>
                      <a:pt x="16" y="24"/>
                      <a:pt x="16" y="23"/>
                      <a:pt x="16" y="23"/>
                    </a:cubicBezTo>
                    <a:cubicBezTo>
                      <a:pt x="15" y="22"/>
                      <a:pt x="16" y="21"/>
                      <a:pt x="16" y="21"/>
                    </a:cubicBezTo>
                    <a:cubicBezTo>
                      <a:pt x="16" y="21"/>
                      <a:pt x="16" y="21"/>
                      <a:pt x="16" y="21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6" y="20"/>
                      <a:pt x="17" y="19"/>
                      <a:pt x="17" y="19"/>
                    </a:cubicBezTo>
                    <a:cubicBezTo>
                      <a:pt x="17" y="19"/>
                      <a:pt x="18" y="19"/>
                      <a:pt x="18" y="19"/>
                    </a:cubicBezTo>
                    <a:cubicBezTo>
                      <a:pt x="18" y="19"/>
                      <a:pt x="19" y="19"/>
                      <a:pt x="19" y="19"/>
                    </a:cubicBezTo>
                    <a:cubicBezTo>
                      <a:pt x="19" y="19"/>
                      <a:pt x="19" y="19"/>
                      <a:pt x="19" y="19"/>
                    </a:cubicBezTo>
                    <a:cubicBezTo>
                      <a:pt x="20" y="19"/>
                      <a:pt x="20" y="19"/>
                      <a:pt x="20" y="19"/>
                    </a:cubicBezTo>
                    <a:cubicBezTo>
                      <a:pt x="21" y="19"/>
                      <a:pt x="21" y="18"/>
                      <a:pt x="21" y="19"/>
                    </a:cubicBezTo>
                    <a:cubicBezTo>
                      <a:pt x="22" y="19"/>
                      <a:pt x="22" y="19"/>
                      <a:pt x="22" y="19"/>
                    </a:cubicBezTo>
                    <a:cubicBezTo>
                      <a:pt x="22" y="19"/>
                      <a:pt x="22" y="19"/>
                      <a:pt x="22" y="19"/>
                    </a:cubicBezTo>
                    <a:cubicBezTo>
                      <a:pt x="22" y="19"/>
                      <a:pt x="23" y="19"/>
                      <a:pt x="23" y="19"/>
                    </a:cubicBezTo>
                    <a:cubicBezTo>
                      <a:pt x="23" y="19"/>
                      <a:pt x="23" y="20"/>
                      <a:pt x="23" y="20"/>
                    </a:cubicBezTo>
                    <a:cubicBezTo>
                      <a:pt x="23" y="20"/>
                      <a:pt x="23" y="20"/>
                      <a:pt x="24" y="20"/>
                    </a:cubicBezTo>
                    <a:cubicBezTo>
                      <a:pt x="24" y="20"/>
                      <a:pt x="24" y="20"/>
                      <a:pt x="24" y="20"/>
                    </a:cubicBezTo>
                    <a:cubicBezTo>
                      <a:pt x="24" y="19"/>
                      <a:pt x="24" y="19"/>
                      <a:pt x="24" y="19"/>
                    </a:cubicBezTo>
                    <a:cubicBezTo>
                      <a:pt x="24" y="19"/>
                      <a:pt x="24" y="19"/>
                      <a:pt x="24" y="19"/>
                    </a:cubicBezTo>
                    <a:cubicBezTo>
                      <a:pt x="24" y="18"/>
                      <a:pt x="24" y="18"/>
                      <a:pt x="24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0" name="Freeform: Shape 220"/>
              <p:cNvSpPr/>
              <p:nvPr/>
            </p:nvSpPr>
            <p:spPr bwMode="auto">
              <a:xfrm>
                <a:off x="3152654" y="1776145"/>
                <a:ext cx="113963" cy="185037"/>
              </a:xfrm>
              <a:custGeom>
                <a:avLst/>
                <a:gdLst>
                  <a:gd name="T0" fmla="*/ 0 w 26"/>
                  <a:gd name="T1" fmla="*/ 29 h 42"/>
                  <a:gd name="T2" fmla="*/ 0 w 26"/>
                  <a:gd name="T3" fmla="*/ 35 h 42"/>
                  <a:gd name="T4" fmla="*/ 8 w 26"/>
                  <a:gd name="T5" fmla="*/ 42 h 42"/>
                  <a:gd name="T6" fmla="*/ 18 w 26"/>
                  <a:gd name="T7" fmla="*/ 42 h 42"/>
                  <a:gd name="T8" fmla="*/ 26 w 26"/>
                  <a:gd name="T9" fmla="*/ 35 h 42"/>
                  <a:gd name="T10" fmla="*/ 26 w 26"/>
                  <a:gd name="T11" fmla="*/ 29 h 42"/>
                  <a:gd name="T12" fmla="*/ 17 w 26"/>
                  <a:gd name="T13" fmla="*/ 29 h 42"/>
                  <a:gd name="T14" fmla="*/ 17 w 26"/>
                  <a:gd name="T15" fmla="*/ 24 h 42"/>
                  <a:gd name="T16" fmla="*/ 26 w 26"/>
                  <a:gd name="T17" fmla="*/ 24 h 42"/>
                  <a:gd name="T18" fmla="*/ 26 w 26"/>
                  <a:gd name="T19" fmla="*/ 16 h 42"/>
                  <a:gd name="T20" fmla="*/ 17 w 26"/>
                  <a:gd name="T21" fmla="*/ 16 h 42"/>
                  <a:gd name="T22" fmla="*/ 17 w 26"/>
                  <a:gd name="T23" fmla="*/ 10 h 42"/>
                  <a:gd name="T24" fmla="*/ 26 w 26"/>
                  <a:gd name="T25" fmla="*/ 10 h 42"/>
                  <a:gd name="T26" fmla="*/ 26 w 26"/>
                  <a:gd name="T27" fmla="*/ 7 h 42"/>
                  <a:gd name="T28" fmla="*/ 18 w 26"/>
                  <a:gd name="T29" fmla="*/ 0 h 42"/>
                  <a:gd name="T30" fmla="*/ 8 w 26"/>
                  <a:gd name="T31" fmla="*/ 0 h 42"/>
                  <a:gd name="T32" fmla="*/ 0 w 26"/>
                  <a:gd name="T33" fmla="*/ 7 h 42"/>
                  <a:gd name="T34" fmla="*/ 0 w 26"/>
                  <a:gd name="T35" fmla="*/ 10 h 42"/>
                  <a:gd name="T36" fmla="*/ 9 w 26"/>
                  <a:gd name="T37" fmla="*/ 10 h 42"/>
                  <a:gd name="T38" fmla="*/ 9 w 26"/>
                  <a:gd name="T39" fmla="*/ 16 h 42"/>
                  <a:gd name="T40" fmla="*/ 0 w 26"/>
                  <a:gd name="T41" fmla="*/ 16 h 42"/>
                  <a:gd name="T42" fmla="*/ 0 w 26"/>
                  <a:gd name="T43" fmla="*/ 24 h 42"/>
                  <a:gd name="T44" fmla="*/ 9 w 26"/>
                  <a:gd name="T45" fmla="*/ 24 h 42"/>
                  <a:gd name="T46" fmla="*/ 9 w 26"/>
                  <a:gd name="T47" fmla="*/ 29 h 42"/>
                  <a:gd name="T48" fmla="*/ 0 w 26"/>
                  <a:gd name="T49" fmla="*/ 29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" h="42">
                    <a:moveTo>
                      <a:pt x="0" y="29"/>
                    </a:moveTo>
                    <a:cubicBezTo>
                      <a:pt x="0" y="35"/>
                      <a:pt x="0" y="35"/>
                      <a:pt x="0" y="35"/>
                    </a:cubicBezTo>
                    <a:cubicBezTo>
                      <a:pt x="0" y="39"/>
                      <a:pt x="4" y="42"/>
                      <a:pt x="8" y="42"/>
                    </a:cubicBezTo>
                    <a:cubicBezTo>
                      <a:pt x="18" y="42"/>
                      <a:pt x="18" y="42"/>
                      <a:pt x="18" y="42"/>
                    </a:cubicBezTo>
                    <a:cubicBezTo>
                      <a:pt x="22" y="42"/>
                      <a:pt x="26" y="39"/>
                      <a:pt x="26" y="35"/>
                    </a:cubicBezTo>
                    <a:cubicBezTo>
                      <a:pt x="26" y="29"/>
                      <a:pt x="26" y="29"/>
                      <a:pt x="26" y="29"/>
                    </a:cubicBezTo>
                    <a:cubicBezTo>
                      <a:pt x="17" y="29"/>
                      <a:pt x="17" y="29"/>
                      <a:pt x="17" y="29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26" y="24"/>
                      <a:pt x="26" y="24"/>
                      <a:pt x="26" y="24"/>
                    </a:cubicBezTo>
                    <a:cubicBezTo>
                      <a:pt x="26" y="16"/>
                      <a:pt x="26" y="16"/>
                      <a:pt x="26" y="16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26" y="10"/>
                      <a:pt x="26" y="10"/>
                      <a:pt x="26" y="10"/>
                    </a:cubicBezTo>
                    <a:cubicBezTo>
                      <a:pt x="26" y="7"/>
                      <a:pt x="26" y="7"/>
                      <a:pt x="26" y="7"/>
                    </a:cubicBezTo>
                    <a:cubicBezTo>
                      <a:pt x="26" y="3"/>
                      <a:pt x="22" y="0"/>
                      <a:pt x="1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3"/>
                      <a:pt x="0" y="7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9" y="24"/>
                      <a:pt x="9" y="24"/>
                      <a:pt x="9" y="24"/>
                    </a:cubicBezTo>
                    <a:cubicBezTo>
                      <a:pt x="9" y="29"/>
                      <a:pt x="9" y="29"/>
                      <a:pt x="9" y="29"/>
                    </a:cubicBezTo>
                    <a:lnTo>
                      <a:pt x="0" y="2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1" name="Freeform: Shape 221"/>
              <p:cNvSpPr/>
              <p:nvPr/>
            </p:nvSpPr>
            <p:spPr bwMode="auto">
              <a:xfrm>
                <a:off x="3120794" y="1944027"/>
                <a:ext cx="177685" cy="113963"/>
              </a:xfrm>
              <a:custGeom>
                <a:avLst/>
                <a:gdLst>
                  <a:gd name="T0" fmla="*/ 0 w 40"/>
                  <a:gd name="T1" fmla="*/ 1 h 26"/>
                  <a:gd name="T2" fmla="*/ 13 w 40"/>
                  <a:gd name="T3" fmla="*/ 12 h 26"/>
                  <a:gd name="T4" fmla="*/ 17 w 40"/>
                  <a:gd name="T5" fmla="*/ 12 h 26"/>
                  <a:gd name="T6" fmla="*/ 17 w 40"/>
                  <a:gd name="T7" fmla="*/ 20 h 26"/>
                  <a:gd name="T8" fmla="*/ 12 w 40"/>
                  <a:gd name="T9" fmla="*/ 20 h 26"/>
                  <a:gd name="T10" fmla="*/ 12 w 40"/>
                  <a:gd name="T11" fmla="*/ 26 h 26"/>
                  <a:gd name="T12" fmla="*/ 28 w 40"/>
                  <a:gd name="T13" fmla="*/ 26 h 26"/>
                  <a:gd name="T14" fmla="*/ 28 w 40"/>
                  <a:gd name="T15" fmla="*/ 20 h 26"/>
                  <a:gd name="T16" fmla="*/ 23 w 40"/>
                  <a:gd name="T17" fmla="*/ 20 h 26"/>
                  <a:gd name="T18" fmla="*/ 23 w 40"/>
                  <a:gd name="T19" fmla="*/ 12 h 26"/>
                  <a:gd name="T20" fmla="*/ 27 w 40"/>
                  <a:gd name="T21" fmla="*/ 12 h 26"/>
                  <a:gd name="T22" fmla="*/ 40 w 40"/>
                  <a:gd name="T23" fmla="*/ 1 h 26"/>
                  <a:gd name="T24" fmla="*/ 35 w 40"/>
                  <a:gd name="T25" fmla="*/ 0 h 26"/>
                  <a:gd name="T26" fmla="*/ 27 w 40"/>
                  <a:gd name="T27" fmla="*/ 7 h 26"/>
                  <a:gd name="T28" fmla="*/ 13 w 40"/>
                  <a:gd name="T29" fmla="*/ 7 h 26"/>
                  <a:gd name="T30" fmla="*/ 5 w 40"/>
                  <a:gd name="T31" fmla="*/ 0 h 26"/>
                  <a:gd name="T32" fmla="*/ 0 w 40"/>
                  <a:gd name="T33" fmla="*/ 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26">
                    <a:moveTo>
                      <a:pt x="0" y="1"/>
                    </a:moveTo>
                    <a:cubicBezTo>
                      <a:pt x="1" y="7"/>
                      <a:pt x="7" y="12"/>
                      <a:pt x="13" y="12"/>
                    </a:cubicBezTo>
                    <a:cubicBezTo>
                      <a:pt x="17" y="12"/>
                      <a:pt x="17" y="12"/>
                      <a:pt x="17" y="12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2" y="26"/>
                      <a:pt x="12" y="26"/>
                      <a:pt x="12" y="26"/>
                    </a:cubicBezTo>
                    <a:cubicBezTo>
                      <a:pt x="28" y="26"/>
                      <a:pt x="28" y="26"/>
                      <a:pt x="28" y="26"/>
                    </a:cubicBezTo>
                    <a:cubicBezTo>
                      <a:pt x="28" y="20"/>
                      <a:pt x="28" y="20"/>
                      <a:pt x="28" y="20"/>
                    </a:cubicBezTo>
                    <a:cubicBezTo>
                      <a:pt x="23" y="20"/>
                      <a:pt x="23" y="20"/>
                      <a:pt x="23" y="20"/>
                    </a:cubicBezTo>
                    <a:cubicBezTo>
                      <a:pt x="23" y="12"/>
                      <a:pt x="23" y="12"/>
                      <a:pt x="23" y="12"/>
                    </a:cubicBezTo>
                    <a:cubicBezTo>
                      <a:pt x="27" y="12"/>
                      <a:pt x="27" y="12"/>
                      <a:pt x="27" y="12"/>
                    </a:cubicBezTo>
                    <a:cubicBezTo>
                      <a:pt x="33" y="12"/>
                      <a:pt x="39" y="6"/>
                      <a:pt x="40" y="1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4" y="3"/>
                      <a:pt x="31" y="7"/>
                      <a:pt x="27" y="7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0" y="7"/>
                      <a:pt x="6" y="4"/>
                      <a:pt x="5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2" name="Freeform: Shape 222"/>
              <p:cNvSpPr/>
              <p:nvPr/>
            </p:nvSpPr>
            <p:spPr bwMode="auto">
              <a:xfrm>
                <a:off x="2949236" y="2720939"/>
                <a:ext cx="159304" cy="251210"/>
              </a:xfrm>
              <a:custGeom>
                <a:avLst/>
                <a:gdLst>
                  <a:gd name="T0" fmla="*/ 130 w 130"/>
                  <a:gd name="T1" fmla="*/ 205 h 205"/>
                  <a:gd name="T2" fmla="*/ 115 w 130"/>
                  <a:gd name="T3" fmla="*/ 4 h 205"/>
                  <a:gd name="T4" fmla="*/ 101 w 130"/>
                  <a:gd name="T5" fmla="*/ 0 h 205"/>
                  <a:gd name="T6" fmla="*/ 115 w 130"/>
                  <a:gd name="T7" fmla="*/ 14 h 205"/>
                  <a:gd name="T8" fmla="*/ 115 w 130"/>
                  <a:gd name="T9" fmla="*/ 133 h 205"/>
                  <a:gd name="T10" fmla="*/ 101 w 130"/>
                  <a:gd name="T11" fmla="*/ 148 h 205"/>
                  <a:gd name="T12" fmla="*/ 115 w 130"/>
                  <a:gd name="T13" fmla="*/ 162 h 205"/>
                  <a:gd name="T14" fmla="*/ 101 w 130"/>
                  <a:gd name="T15" fmla="*/ 162 h 205"/>
                  <a:gd name="T16" fmla="*/ 115 w 130"/>
                  <a:gd name="T17" fmla="*/ 173 h 205"/>
                  <a:gd name="T18" fmla="*/ 115 w 130"/>
                  <a:gd name="T19" fmla="*/ 191 h 205"/>
                  <a:gd name="T20" fmla="*/ 101 w 130"/>
                  <a:gd name="T21" fmla="*/ 205 h 205"/>
                  <a:gd name="T22" fmla="*/ 90 w 130"/>
                  <a:gd name="T23" fmla="*/ 4 h 205"/>
                  <a:gd name="T24" fmla="*/ 65 w 130"/>
                  <a:gd name="T25" fmla="*/ 14 h 205"/>
                  <a:gd name="T26" fmla="*/ 101 w 130"/>
                  <a:gd name="T27" fmla="*/ 0 h 205"/>
                  <a:gd name="T28" fmla="*/ 90 w 130"/>
                  <a:gd name="T29" fmla="*/ 0 h 205"/>
                  <a:gd name="T30" fmla="*/ 101 w 130"/>
                  <a:gd name="T31" fmla="*/ 205 h 205"/>
                  <a:gd name="T32" fmla="*/ 90 w 130"/>
                  <a:gd name="T33" fmla="*/ 191 h 205"/>
                  <a:gd name="T34" fmla="*/ 101 w 130"/>
                  <a:gd name="T35" fmla="*/ 173 h 205"/>
                  <a:gd name="T36" fmla="*/ 90 w 130"/>
                  <a:gd name="T37" fmla="*/ 162 h 205"/>
                  <a:gd name="T38" fmla="*/ 101 w 130"/>
                  <a:gd name="T39" fmla="*/ 148 h 205"/>
                  <a:gd name="T40" fmla="*/ 65 w 130"/>
                  <a:gd name="T41" fmla="*/ 133 h 205"/>
                  <a:gd name="T42" fmla="*/ 76 w 130"/>
                  <a:gd name="T43" fmla="*/ 148 h 205"/>
                  <a:gd name="T44" fmla="*/ 76 w 130"/>
                  <a:gd name="T45" fmla="*/ 162 h 205"/>
                  <a:gd name="T46" fmla="*/ 65 w 130"/>
                  <a:gd name="T47" fmla="*/ 173 h 205"/>
                  <a:gd name="T48" fmla="*/ 76 w 130"/>
                  <a:gd name="T49" fmla="*/ 191 h 205"/>
                  <a:gd name="T50" fmla="*/ 65 w 130"/>
                  <a:gd name="T51" fmla="*/ 191 h 205"/>
                  <a:gd name="T52" fmla="*/ 65 w 130"/>
                  <a:gd name="T53" fmla="*/ 4 h 205"/>
                  <a:gd name="T54" fmla="*/ 25 w 130"/>
                  <a:gd name="T55" fmla="*/ 14 h 205"/>
                  <a:gd name="T56" fmla="*/ 65 w 130"/>
                  <a:gd name="T57" fmla="*/ 4 h 205"/>
                  <a:gd name="T58" fmla="*/ 25 w 130"/>
                  <a:gd name="T59" fmla="*/ 205 h 205"/>
                  <a:gd name="T60" fmla="*/ 65 w 130"/>
                  <a:gd name="T61" fmla="*/ 191 h 205"/>
                  <a:gd name="T62" fmla="*/ 50 w 130"/>
                  <a:gd name="T63" fmla="*/ 173 h 205"/>
                  <a:gd name="T64" fmla="*/ 65 w 130"/>
                  <a:gd name="T65" fmla="*/ 162 h 205"/>
                  <a:gd name="T66" fmla="*/ 50 w 130"/>
                  <a:gd name="T67" fmla="*/ 148 h 205"/>
                  <a:gd name="T68" fmla="*/ 65 w 130"/>
                  <a:gd name="T69" fmla="*/ 133 h 205"/>
                  <a:gd name="T70" fmla="*/ 25 w 130"/>
                  <a:gd name="T71" fmla="*/ 148 h 205"/>
                  <a:gd name="T72" fmla="*/ 40 w 130"/>
                  <a:gd name="T73" fmla="*/ 162 h 205"/>
                  <a:gd name="T74" fmla="*/ 25 w 130"/>
                  <a:gd name="T75" fmla="*/ 162 h 205"/>
                  <a:gd name="T76" fmla="*/ 40 w 130"/>
                  <a:gd name="T77" fmla="*/ 173 h 205"/>
                  <a:gd name="T78" fmla="*/ 40 w 130"/>
                  <a:gd name="T79" fmla="*/ 191 h 205"/>
                  <a:gd name="T80" fmla="*/ 25 w 130"/>
                  <a:gd name="T81" fmla="*/ 205 h 205"/>
                  <a:gd name="T82" fmla="*/ 0 w 130"/>
                  <a:gd name="T83" fmla="*/ 4 h 205"/>
                  <a:gd name="T84" fmla="*/ 25 w 130"/>
                  <a:gd name="T85" fmla="*/ 205 h 205"/>
                  <a:gd name="T86" fmla="*/ 14 w 130"/>
                  <a:gd name="T87" fmla="*/ 191 h 205"/>
                  <a:gd name="T88" fmla="*/ 25 w 130"/>
                  <a:gd name="T89" fmla="*/ 173 h 205"/>
                  <a:gd name="T90" fmla="*/ 14 w 130"/>
                  <a:gd name="T91" fmla="*/ 162 h 205"/>
                  <a:gd name="T92" fmla="*/ 25 w 130"/>
                  <a:gd name="T93" fmla="*/ 148 h 205"/>
                  <a:gd name="T94" fmla="*/ 14 w 130"/>
                  <a:gd name="T95" fmla="*/ 133 h 205"/>
                  <a:gd name="T96" fmla="*/ 25 w 130"/>
                  <a:gd name="T97" fmla="*/ 14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30" h="205">
                    <a:moveTo>
                      <a:pt x="101" y="205"/>
                    </a:moveTo>
                    <a:lnTo>
                      <a:pt x="130" y="205"/>
                    </a:lnTo>
                    <a:lnTo>
                      <a:pt x="130" y="4"/>
                    </a:lnTo>
                    <a:lnTo>
                      <a:pt x="115" y="4"/>
                    </a:lnTo>
                    <a:lnTo>
                      <a:pt x="115" y="0"/>
                    </a:lnTo>
                    <a:lnTo>
                      <a:pt x="101" y="0"/>
                    </a:lnTo>
                    <a:lnTo>
                      <a:pt x="101" y="14"/>
                    </a:lnTo>
                    <a:lnTo>
                      <a:pt x="115" y="14"/>
                    </a:lnTo>
                    <a:lnTo>
                      <a:pt x="115" y="133"/>
                    </a:lnTo>
                    <a:lnTo>
                      <a:pt x="115" y="133"/>
                    </a:lnTo>
                    <a:lnTo>
                      <a:pt x="101" y="133"/>
                    </a:lnTo>
                    <a:lnTo>
                      <a:pt x="101" y="148"/>
                    </a:lnTo>
                    <a:lnTo>
                      <a:pt x="115" y="148"/>
                    </a:lnTo>
                    <a:lnTo>
                      <a:pt x="115" y="162"/>
                    </a:lnTo>
                    <a:lnTo>
                      <a:pt x="115" y="162"/>
                    </a:lnTo>
                    <a:lnTo>
                      <a:pt x="101" y="162"/>
                    </a:lnTo>
                    <a:lnTo>
                      <a:pt x="101" y="173"/>
                    </a:lnTo>
                    <a:lnTo>
                      <a:pt x="115" y="173"/>
                    </a:lnTo>
                    <a:lnTo>
                      <a:pt x="115" y="191"/>
                    </a:lnTo>
                    <a:lnTo>
                      <a:pt x="115" y="191"/>
                    </a:lnTo>
                    <a:lnTo>
                      <a:pt x="101" y="191"/>
                    </a:lnTo>
                    <a:lnTo>
                      <a:pt x="101" y="205"/>
                    </a:lnTo>
                    <a:close/>
                    <a:moveTo>
                      <a:pt x="90" y="0"/>
                    </a:moveTo>
                    <a:lnTo>
                      <a:pt x="90" y="4"/>
                    </a:lnTo>
                    <a:lnTo>
                      <a:pt x="65" y="4"/>
                    </a:lnTo>
                    <a:lnTo>
                      <a:pt x="65" y="14"/>
                    </a:lnTo>
                    <a:lnTo>
                      <a:pt x="101" y="14"/>
                    </a:lnTo>
                    <a:lnTo>
                      <a:pt x="101" y="0"/>
                    </a:lnTo>
                    <a:lnTo>
                      <a:pt x="90" y="0"/>
                    </a:lnTo>
                    <a:lnTo>
                      <a:pt x="90" y="0"/>
                    </a:lnTo>
                    <a:close/>
                    <a:moveTo>
                      <a:pt x="65" y="205"/>
                    </a:moveTo>
                    <a:lnTo>
                      <a:pt x="101" y="205"/>
                    </a:lnTo>
                    <a:lnTo>
                      <a:pt x="101" y="191"/>
                    </a:lnTo>
                    <a:lnTo>
                      <a:pt x="90" y="191"/>
                    </a:lnTo>
                    <a:lnTo>
                      <a:pt x="90" y="173"/>
                    </a:lnTo>
                    <a:lnTo>
                      <a:pt x="101" y="173"/>
                    </a:lnTo>
                    <a:lnTo>
                      <a:pt x="101" y="162"/>
                    </a:lnTo>
                    <a:lnTo>
                      <a:pt x="90" y="162"/>
                    </a:lnTo>
                    <a:lnTo>
                      <a:pt x="90" y="148"/>
                    </a:lnTo>
                    <a:lnTo>
                      <a:pt x="101" y="148"/>
                    </a:lnTo>
                    <a:lnTo>
                      <a:pt x="101" y="133"/>
                    </a:lnTo>
                    <a:lnTo>
                      <a:pt x="65" y="133"/>
                    </a:lnTo>
                    <a:lnTo>
                      <a:pt x="65" y="148"/>
                    </a:lnTo>
                    <a:lnTo>
                      <a:pt x="76" y="148"/>
                    </a:lnTo>
                    <a:lnTo>
                      <a:pt x="76" y="162"/>
                    </a:lnTo>
                    <a:lnTo>
                      <a:pt x="76" y="162"/>
                    </a:lnTo>
                    <a:lnTo>
                      <a:pt x="65" y="162"/>
                    </a:lnTo>
                    <a:lnTo>
                      <a:pt x="65" y="173"/>
                    </a:lnTo>
                    <a:lnTo>
                      <a:pt x="76" y="173"/>
                    </a:lnTo>
                    <a:lnTo>
                      <a:pt x="76" y="191"/>
                    </a:lnTo>
                    <a:lnTo>
                      <a:pt x="76" y="191"/>
                    </a:lnTo>
                    <a:lnTo>
                      <a:pt x="65" y="191"/>
                    </a:lnTo>
                    <a:lnTo>
                      <a:pt x="65" y="205"/>
                    </a:lnTo>
                    <a:close/>
                    <a:moveTo>
                      <a:pt x="65" y="4"/>
                    </a:moveTo>
                    <a:lnTo>
                      <a:pt x="25" y="4"/>
                    </a:lnTo>
                    <a:lnTo>
                      <a:pt x="25" y="14"/>
                    </a:lnTo>
                    <a:lnTo>
                      <a:pt x="65" y="14"/>
                    </a:lnTo>
                    <a:lnTo>
                      <a:pt x="65" y="4"/>
                    </a:lnTo>
                    <a:lnTo>
                      <a:pt x="65" y="4"/>
                    </a:lnTo>
                    <a:close/>
                    <a:moveTo>
                      <a:pt x="25" y="205"/>
                    </a:moveTo>
                    <a:lnTo>
                      <a:pt x="65" y="205"/>
                    </a:lnTo>
                    <a:lnTo>
                      <a:pt x="65" y="191"/>
                    </a:lnTo>
                    <a:lnTo>
                      <a:pt x="50" y="191"/>
                    </a:lnTo>
                    <a:lnTo>
                      <a:pt x="50" y="173"/>
                    </a:lnTo>
                    <a:lnTo>
                      <a:pt x="65" y="173"/>
                    </a:lnTo>
                    <a:lnTo>
                      <a:pt x="65" y="162"/>
                    </a:lnTo>
                    <a:lnTo>
                      <a:pt x="50" y="162"/>
                    </a:lnTo>
                    <a:lnTo>
                      <a:pt x="50" y="148"/>
                    </a:lnTo>
                    <a:lnTo>
                      <a:pt x="65" y="148"/>
                    </a:lnTo>
                    <a:lnTo>
                      <a:pt x="65" y="133"/>
                    </a:lnTo>
                    <a:lnTo>
                      <a:pt x="25" y="133"/>
                    </a:lnTo>
                    <a:lnTo>
                      <a:pt x="25" y="148"/>
                    </a:lnTo>
                    <a:lnTo>
                      <a:pt x="40" y="148"/>
                    </a:lnTo>
                    <a:lnTo>
                      <a:pt x="40" y="162"/>
                    </a:lnTo>
                    <a:lnTo>
                      <a:pt x="40" y="162"/>
                    </a:lnTo>
                    <a:lnTo>
                      <a:pt x="25" y="162"/>
                    </a:lnTo>
                    <a:lnTo>
                      <a:pt x="25" y="173"/>
                    </a:lnTo>
                    <a:lnTo>
                      <a:pt x="40" y="173"/>
                    </a:lnTo>
                    <a:lnTo>
                      <a:pt x="40" y="191"/>
                    </a:lnTo>
                    <a:lnTo>
                      <a:pt x="40" y="191"/>
                    </a:lnTo>
                    <a:lnTo>
                      <a:pt x="25" y="191"/>
                    </a:lnTo>
                    <a:lnTo>
                      <a:pt x="25" y="205"/>
                    </a:lnTo>
                    <a:close/>
                    <a:moveTo>
                      <a:pt x="25" y="4"/>
                    </a:moveTo>
                    <a:lnTo>
                      <a:pt x="0" y="4"/>
                    </a:lnTo>
                    <a:lnTo>
                      <a:pt x="0" y="205"/>
                    </a:lnTo>
                    <a:lnTo>
                      <a:pt x="25" y="205"/>
                    </a:lnTo>
                    <a:lnTo>
                      <a:pt x="25" y="191"/>
                    </a:lnTo>
                    <a:lnTo>
                      <a:pt x="14" y="191"/>
                    </a:lnTo>
                    <a:lnTo>
                      <a:pt x="14" y="173"/>
                    </a:lnTo>
                    <a:lnTo>
                      <a:pt x="25" y="173"/>
                    </a:lnTo>
                    <a:lnTo>
                      <a:pt x="25" y="162"/>
                    </a:lnTo>
                    <a:lnTo>
                      <a:pt x="14" y="162"/>
                    </a:lnTo>
                    <a:lnTo>
                      <a:pt x="14" y="148"/>
                    </a:lnTo>
                    <a:lnTo>
                      <a:pt x="25" y="148"/>
                    </a:lnTo>
                    <a:lnTo>
                      <a:pt x="25" y="133"/>
                    </a:lnTo>
                    <a:lnTo>
                      <a:pt x="14" y="133"/>
                    </a:lnTo>
                    <a:lnTo>
                      <a:pt x="14" y="14"/>
                    </a:lnTo>
                    <a:lnTo>
                      <a:pt x="25" y="14"/>
                    </a:lnTo>
                    <a:lnTo>
                      <a:pt x="25" y="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3" name="Freeform: Shape 223"/>
              <p:cNvSpPr/>
              <p:nvPr/>
            </p:nvSpPr>
            <p:spPr bwMode="auto">
              <a:xfrm>
                <a:off x="5708865" y="1497977"/>
                <a:ext cx="145824" cy="145824"/>
              </a:xfrm>
              <a:custGeom>
                <a:avLst/>
                <a:gdLst>
                  <a:gd name="T0" fmla="*/ 16 w 33"/>
                  <a:gd name="T1" fmla="*/ 31 h 33"/>
                  <a:gd name="T2" fmla="*/ 19 w 33"/>
                  <a:gd name="T3" fmla="*/ 31 h 33"/>
                  <a:gd name="T4" fmla="*/ 20 w 33"/>
                  <a:gd name="T5" fmla="*/ 33 h 33"/>
                  <a:gd name="T6" fmla="*/ 26 w 33"/>
                  <a:gd name="T7" fmla="*/ 31 h 33"/>
                  <a:gd name="T8" fmla="*/ 25 w 33"/>
                  <a:gd name="T9" fmla="*/ 29 h 33"/>
                  <a:gd name="T10" fmla="*/ 28 w 33"/>
                  <a:gd name="T11" fmla="*/ 25 h 33"/>
                  <a:gd name="T12" fmla="*/ 30 w 33"/>
                  <a:gd name="T13" fmla="*/ 26 h 33"/>
                  <a:gd name="T14" fmla="*/ 33 w 33"/>
                  <a:gd name="T15" fmla="*/ 20 h 33"/>
                  <a:gd name="T16" fmla="*/ 30 w 33"/>
                  <a:gd name="T17" fmla="*/ 19 h 33"/>
                  <a:gd name="T18" fmla="*/ 30 w 33"/>
                  <a:gd name="T19" fmla="*/ 14 h 33"/>
                  <a:gd name="T20" fmla="*/ 33 w 33"/>
                  <a:gd name="T21" fmla="*/ 13 h 33"/>
                  <a:gd name="T22" fmla="*/ 30 w 33"/>
                  <a:gd name="T23" fmla="*/ 8 h 33"/>
                  <a:gd name="T24" fmla="*/ 28 w 33"/>
                  <a:gd name="T25" fmla="*/ 9 h 33"/>
                  <a:gd name="T26" fmla="*/ 24 w 33"/>
                  <a:gd name="T27" fmla="*/ 5 h 33"/>
                  <a:gd name="T28" fmla="*/ 25 w 33"/>
                  <a:gd name="T29" fmla="*/ 3 h 33"/>
                  <a:gd name="T30" fmla="*/ 20 w 33"/>
                  <a:gd name="T31" fmla="*/ 0 h 33"/>
                  <a:gd name="T32" fmla="*/ 19 w 33"/>
                  <a:gd name="T33" fmla="*/ 3 h 33"/>
                  <a:gd name="T34" fmla="*/ 16 w 33"/>
                  <a:gd name="T35" fmla="*/ 3 h 33"/>
                  <a:gd name="T36" fmla="*/ 16 w 33"/>
                  <a:gd name="T37" fmla="*/ 7 h 33"/>
                  <a:gd name="T38" fmla="*/ 25 w 33"/>
                  <a:gd name="T39" fmla="*/ 13 h 33"/>
                  <a:gd name="T40" fmla="*/ 20 w 33"/>
                  <a:gd name="T41" fmla="*/ 26 h 33"/>
                  <a:gd name="T42" fmla="*/ 16 w 33"/>
                  <a:gd name="T43" fmla="*/ 26 h 33"/>
                  <a:gd name="T44" fmla="*/ 16 w 33"/>
                  <a:gd name="T45" fmla="*/ 26 h 33"/>
                  <a:gd name="T46" fmla="*/ 16 w 33"/>
                  <a:gd name="T47" fmla="*/ 31 h 33"/>
                  <a:gd name="T48" fmla="*/ 2 w 33"/>
                  <a:gd name="T49" fmla="*/ 20 h 33"/>
                  <a:gd name="T50" fmla="*/ 0 w 33"/>
                  <a:gd name="T51" fmla="*/ 21 h 33"/>
                  <a:gd name="T52" fmla="*/ 2 w 33"/>
                  <a:gd name="T53" fmla="*/ 26 h 33"/>
                  <a:gd name="T54" fmla="*/ 5 w 33"/>
                  <a:gd name="T55" fmla="*/ 25 h 33"/>
                  <a:gd name="T56" fmla="*/ 8 w 33"/>
                  <a:gd name="T57" fmla="*/ 29 h 33"/>
                  <a:gd name="T58" fmla="*/ 7 w 33"/>
                  <a:gd name="T59" fmla="*/ 31 h 33"/>
                  <a:gd name="T60" fmla="*/ 13 w 33"/>
                  <a:gd name="T61" fmla="*/ 33 h 33"/>
                  <a:gd name="T62" fmla="*/ 14 w 33"/>
                  <a:gd name="T63" fmla="*/ 31 h 33"/>
                  <a:gd name="T64" fmla="*/ 16 w 33"/>
                  <a:gd name="T65" fmla="*/ 31 h 33"/>
                  <a:gd name="T66" fmla="*/ 16 w 33"/>
                  <a:gd name="T67" fmla="*/ 26 h 33"/>
                  <a:gd name="T68" fmla="*/ 8 w 33"/>
                  <a:gd name="T69" fmla="*/ 21 h 33"/>
                  <a:gd name="T70" fmla="*/ 13 w 33"/>
                  <a:gd name="T71" fmla="*/ 8 h 33"/>
                  <a:gd name="T72" fmla="*/ 13 w 33"/>
                  <a:gd name="T73" fmla="*/ 8 h 33"/>
                  <a:gd name="T74" fmla="*/ 16 w 33"/>
                  <a:gd name="T75" fmla="*/ 7 h 33"/>
                  <a:gd name="T76" fmla="*/ 16 w 33"/>
                  <a:gd name="T77" fmla="*/ 7 h 33"/>
                  <a:gd name="T78" fmla="*/ 16 w 33"/>
                  <a:gd name="T79" fmla="*/ 3 h 33"/>
                  <a:gd name="T80" fmla="*/ 14 w 33"/>
                  <a:gd name="T81" fmla="*/ 3 h 33"/>
                  <a:gd name="T82" fmla="*/ 13 w 33"/>
                  <a:gd name="T83" fmla="*/ 1 h 33"/>
                  <a:gd name="T84" fmla="*/ 7 w 33"/>
                  <a:gd name="T85" fmla="*/ 3 h 33"/>
                  <a:gd name="T86" fmla="*/ 8 w 33"/>
                  <a:gd name="T87" fmla="*/ 5 h 33"/>
                  <a:gd name="T88" fmla="*/ 5 w 33"/>
                  <a:gd name="T89" fmla="*/ 9 h 33"/>
                  <a:gd name="T90" fmla="*/ 2 w 33"/>
                  <a:gd name="T91" fmla="*/ 8 h 33"/>
                  <a:gd name="T92" fmla="*/ 0 w 33"/>
                  <a:gd name="T93" fmla="*/ 14 h 33"/>
                  <a:gd name="T94" fmla="*/ 2 w 33"/>
                  <a:gd name="T95" fmla="*/ 15 h 33"/>
                  <a:gd name="T96" fmla="*/ 2 w 33"/>
                  <a:gd name="T97" fmla="*/ 2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3" h="33">
                    <a:moveTo>
                      <a:pt x="16" y="31"/>
                    </a:moveTo>
                    <a:cubicBezTo>
                      <a:pt x="17" y="31"/>
                      <a:pt x="18" y="31"/>
                      <a:pt x="19" y="31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6" y="31"/>
                      <a:pt x="26" y="31"/>
                      <a:pt x="26" y="31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6" y="28"/>
                      <a:pt x="27" y="26"/>
                      <a:pt x="28" y="25"/>
                    </a:cubicBezTo>
                    <a:cubicBezTo>
                      <a:pt x="30" y="26"/>
                      <a:pt x="30" y="26"/>
                      <a:pt x="30" y="26"/>
                    </a:cubicBezTo>
                    <a:cubicBezTo>
                      <a:pt x="33" y="20"/>
                      <a:pt x="33" y="20"/>
                      <a:pt x="33" y="20"/>
                    </a:cubicBezTo>
                    <a:cubicBezTo>
                      <a:pt x="30" y="19"/>
                      <a:pt x="30" y="19"/>
                      <a:pt x="30" y="19"/>
                    </a:cubicBezTo>
                    <a:cubicBezTo>
                      <a:pt x="31" y="18"/>
                      <a:pt x="31" y="16"/>
                      <a:pt x="30" y="14"/>
                    </a:cubicBezTo>
                    <a:cubicBezTo>
                      <a:pt x="33" y="13"/>
                      <a:pt x="33" y="13"/>
                      <a:pt x="33" y="13"/>
                    </a:cubicBezTo>
                    <a:cubicBezTo>
                      <a:pt x="30" y="8"/>
                      <a:pt x="30" y="8"/>
                      <a:pt x="30" y="8"/>
                    </a:cubicBezTo>
                    <a:cubicBezTo>
                      <a:pt x="28" y="9"/>
                      <a:pt x="28" y="9"/>
                      <a:pt x="28" y="9"/>
                    </a:cubicBezTo>
                    <a:cubicBezTo>
                      <a:pt x="27" y="7"/>
                      <a:pt x="26" y="6"/>
                      <a:pt x="24" y="5"/>
                    </a:cubicBezTo>
                    <a:cubicBezTo>
                      <a:pt x="25" y="3"/>
                      <a:pt x="25" y="3"/>
                      <a:pt x="25" y="3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8" y="3"/>
                      <a:pt x="17" y="3"/>
                      <a:pt x="16" y="3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20" y="7"/>
                      <a:pt x="24" y="10"/>
                      <a:pt x="25" y="13"/>
                    </a:cubicBezTo>
                    <a:cubicBezTo>
                      <a:pt x="27" y="18"/>
                      <a:pt x="25" y="24"/>
                      <a:pt x="20" y="26"/>
                    </a:cubicBezTo>
                    <a:cubicBezTo>
                      <a:pt x="19" y="26"/>
                      <a:pt x="18" y="26"/>
                      <a:pt x="16" y="26"/>
                    </a:cubicBezTo>
                    <a:cubicBezTo>
                      <a:pt x="16" y="26"/>
                      <a:pt x="16" y="26"/>
                      <a:pt x="16" y="26"/>
                    </a:cubicBezTo>
                    <a:lnTo>
                      <a:pt x="16" y="31"/>
                    </a:lnTo>
                    <a:close/>
                    <a:moveTo>
                      <a:pt x="2" y="20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2" y="26"/>
                      <a:pt x="2" y="26"/>
                      <a:pt x="2" y="26"/>
                    </a:cubicBezTo>
                    <a:cubicBezTo>
                      <a:pt x="5" y="25"/>
                      <a:pt x="5" y="25"/>
                      <a:pt x="5" y="25"/>
                    </a:cubicBezTo>
                    <a:cubicBezTo>
                      <a:pt x="6" y="27"/>
                      <a:pt x="7" y="28"/>
                      <a:pt x="8" y="29"/>
                    </a:cubicBezTo>
                    <a:cubicBezTo>
                      <a:pt x="7" y="31"/>
                      <a:pt x="7" y="31"/>
                      <a:pt x="7" y="31"/>
                    </a:cubicBezTo>
                    <a:cubicBezTo>
                      <a:pt x="13" y="33"/>
                      <a:pt x="13" y="33"/>
                      <a:pt x="13" y="33"/>
                    </a:cubicBezTo>
                    <a:cubicBezTo>
                      <a:pt x="14" y="31"/>
                      <a:pt x="14" y="31"/>
                      <a:pt x="14" y="31"/>
                    </a:cubicBezTo>
                    <a:cubicBezTo>
                      <a:pt x="15" y="31"/>
                      <a:pt x="16" y="31"/>
                      <a:pt x="16" y="31"/>
                    </a:cubicBezTo>
                    <a:cubicBezTo>
                      <a:pt x="16" y="26"/>
                      <a:pt x="16" y="26"/>
                      <a:pt x="16" y="26"/>
                    </a:cubicBezTo>
                    <a:cubicBezTo>
                      <a:pt x="13" y="26"/>
                      <a:pt x="9" y="24"/>
                      <a:pt x="8" y="21"/>
                    </a:cubicBezTo>
                    <a:cubicBezTo>
                      <a:pt x="5" y="16"/>
                      <a:pt x="8" y="10"/>
                      <a:pt x="13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4" y="8"/>
                      <a:pt x="15" y="7"/>
                      <a:pt x="1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5" y="3"/>
                      <a:pt x="15" y="3"/>
                      <a:pt x="14" y="3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7" y="6"/>
                      <a:pt x="6" y="7"/>
                      <a:pt x="5" y="9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2" y="16"/>
                      <a:pt x="2" y="18"/>
                      <a:pt x="2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4" name="Freeform: Shape 224"/>
              <p:cNvSpPr/>
              <p:nvPr/>
            </p:nvSpPr>
            <p:spPr bwMode="auto">
              <a:xfrm>
                <a:off x="3876873" y="1241865"/>
                <a:ext cx="25734" cy="30635"/>
              </a:xfrm>
              <a:custGeom>
                <a:avLst/>
                <a:gdLst>
                  <a:gd name="T0" fmla="*/ 0 w 6"/>
                  <a:gd name="T1" fmla="*/ 0 h 7"/>
                  <a:gd name="T2" fmla="*/ 2 w 6"/>
                  <a:gd name="T3" fmla="*/ 7 h 7"/>
                  <a:gd name="T4" fmla="*/ 6 w 6"/>
                  <a:gd name="T5" fmla="*/ 0 h 7"/>
                  <a:gd name="T6" fmla="*/ 0 w 6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7">
                    <a:moveTo>
                      <a:pt x="0" y="0"/>
                    </a:moveTo>
                    <a:cubicBezTo>
                      <a:pt x="0" y="3"/>
                      <a:pt x="1" y="5"/>
                      <a:pt x="2" y="7"/>
                    </a:cubicBezTo>
                    <a:cubicBezTo>
                      <a:pt x="5" y="5"/>
                      <a:pt x="6" y="3"/>
                      <a:pt x="6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5" name="Freeform: Shape 225"/>
              <p:cNvSpPr/>
              <p:nvPr/>
            </p:nvSpPr>
            <p:spPr bwMode="auto">
              <a:xfrm>
                <a:off x="3876873" y="1197751"/>
                <a:ext cx="25734" cy="34312"/>
              </a:xfrm>
              <a:custGeom>
                <a:avLst/>
                <a:gdLst>
                  <a:gd name="T0" fmla="*/ 2 w 6"/>
                  <a:gd name="T1" fmla="*/ 0 h 8"/>
                  <a:gd name="T2" fmla="*/ 0 w 6"/>
                  <a:gd name="T3" fmla="*/ 8 h 8"/>
                  <a:gd name="T4" fmla="*/ 6 w 6"/>
                  <a:gd name="T5" fmla="*/ 8 h 8"/>
                  <a:gd name="T6" fmla="*/ 2 w 6"/>
                  <a:gd name="T7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8">
                    <a:moveTo>
                      <a:pt x="2" y="0"/>
                    </a:moveTo>
                    <a:cubicBezTo>
                      <a:pt x="1" y="2"/>
                      <a:pt x="0" y="5"/>
                      <a:pt x="0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5"/>
                      <a:pt x="5" y="2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6" name="Freeform: Shape 226"/>
              <p:cNvSpPr/>
              <p:nvPr/>
            </p:nvSpPr>
            <p:spPr bwMode="auto">
              <a:xfrm>
                <a:off x="3854816" y="1184271"/>
                <a:ext cx="25734" cy="47791"/>
              </a:xfrm>
              <a:custGeom>
                <a:avLst/>
                <a:gdLst>
                  <a:gd name="T0" fmla="*/ 0 w 6"/>
                  <a:gd name="T1" fmla="*/ 0 h 11"/>
                  <a:gd name="T2" fmla="*/ 0 w 6"/>
                  <a:gd name="T3" fmla="*/ 11 h 11"/>
                  <a:gd name="T4" fmla="*/ 3 w 6"/>
                  <a:gd name="T5" fmla="*/ 11 h 11"/>
                  <a:gd name="T6" fmla="*/ 6 w 6"/>
                  <a:gd name="T7" fmla="*/ 2 h 11"/>
                  <a:gd name="T8" fmla="*/ 0 w 6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1">
                    <a:moveTo>
                      <a:pt x="0" y="0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7"/>
                      <a:pt x="4" y="4"/>
                      <a:pt x="6" y="2"/>
                    </a:cubicBezTo>
                    <a:cubicBezTo>
                      <a:pt x="4" y="1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7" name="Freeform: Shape 227"/>
              <p:cNvSpPr/>
              <p:nvPr/>
            </p:nvSpPr>
            <p:spPr bwMode="auto">
              <a:xfrm>
                <a:off x="3822955" y="1241865"/>
                <a:ext cx="26959" cy="44115"/>
              </a:xfrm>
              <a:custGeom>
                <a:avLst/>
                <a:gdLst>
                  <a:gd name="T0" fmla="*/ 6 w 6"/>
                  <a:gd name="T1" fmla="*/ 10 h 10"/>
                  <a:gd name="T2" fmla="*/ 6 w 6"/>
                  <a:gd name="T3" fmla="*/ 0 h 10"/>
                  <a:gd name="T4" fmla="*/ 3 w 6"/>
                  <a:gd name="T5" fmla="*/ 0 h 10"/>
                  <a:gd name="T6" fmla="*/ 0 w 6"/>
                  <a:gd name="T7" fmla="*/ 8 h 10"/>
                  <a:gd name="T8" fmla="*/ 6 w 6"/>
                  <a:gd name="T9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0">
                    <a:moveTo>
                      <a:pt x="6" y="1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3"/>
                      <a:pt x="2" y="6"/>
                      <a:pt x="0" y="8"/>
                    </a:cubicBezTo>
                    <a:cubicBezTo>
                      <a:pt x="2" y="9"/>
                      <a:pt x="4" y="10"/>
                      <a:pt x="6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8" name="Freeform: Shape 228"/>
              <p:cNvSpPr/>
              <p:nvPr/>
            </p:nvSpPr>
            <p:spPr bwMode="auto">
              <a:xfrm>
                <a:off x="3822955" y="1184271"/>
                <a:ext cx="26959" cy="47791"/>
              </a:xfrm>
              <a:custGeom>
                <a:avLst/>
                <a:gdLst>
                  <a:gd name="T0" fmla="*/ 3 w 6"/>
                  <a:gd name="T1" fmla="*/ 11 h 11"/>
                  <a:gd name="T2" fmla="*/ 6 w 6"/>
                  <a:gd name="T3" fmla="*/ 11 h 11"/>
                  <a:gd name="T4" fmla="*/ 6 w 6"/>
                  <a:gd name="T5" fmla="*/ 0 h 11"/>
                  <a:gd name="T6" fmla="*/ 0 w 6"/>
                  <a:gd name="T7" fmla="*/ 2 h 11"/>
                  <a:gd name="T8" fmla="*/ 3 w 6"/>
                  <a:gd name="T9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1">
                    <a:moveTo>
                      <a:pt x="3" y="11"/>
                    </a:moveTo>
                    <a:cubicBezTo>
                      <a:pt x="6" y="11"/>
                      <a:pt x="6" y="11"/>
                      <a:pt x="6" y="1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0" y="2"/>
                    </a:cubicBezTo>
                    <a:cubicBezTo>
                      <a:pt x="2" y="4"/>
                      <a:pt x="3" y="7"/>
                      <a:pt x="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9" name="Freeform: Shape 229"/>
              <p:cNvSpPr/>
              <p:nvPr/>
            </p:nvSpPr>
            <p:spPr bwMode="auto">
              <a:xfrm>
                <a:off x="3800898" y="1241865"/>
                <a:ext cx="26959" cy="30635"/>
              </a:xfrm>
              <a:custGeom>
                <a:avLst/>
                <a:gdLst>
                  <a:gd name="T0" fmla="*/ 4 w 6"/>
                  <a:gd name="T1" fmla="*/ 7 h 7"/>
                  <a:gd name="T2" fmla="*/ 6 w 6"/>
                  <a:gd name="T3" fmla="*/ 0 h 7"/>
                  <a:gd name="T4" fmla="*/ 0 w 6"/>
                  <a:gd name="T5" fmla="*/ 0 h 7"/>
                  <a:gd name="T6" fmla="*/ 4 w 6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7">
                    <a:moveTo>
                      <a:pt x="4" y="7"/>
                    </a:moveTo>
                    <a:cubicBezTo>
                      <a:pt x="5" y="5"/>
                      <a:pt x="6" y="3"/>
                      <a:pt x="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1" y="5"/>
                      <a:pt x="4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0" name="Freeform: Shape 230"/>
              <p:cNvSpPr/>
              <p:nvPr/>
            </p:nvSpPr>
            <p:spPr bwMode="auto">
              <a:xfrm>
                <a:off x="3800898" y="1197751"/>
                <a:ext cx="26959" cy="34312"/>
              </a:xfrm>
              <a:custGeom>
                <a:avLst/>
                <a:gdLst>
                  <a:gd name="T0" fmla="*/ 4 w 6"/>
                  <a:gd name="T1" fmla="*/ 0 h 8"/>
                  <a:gd name="T2" fmla="*/ 0 w 6"/>
                  <a:gd name="T3" fmla="*/ 8 h 8"/>
                  <a:gd name="T4" fmla="*/ 6 w 6"/>
                  <a:gd name="T5" fmla="*/ 8 h 8"/>
                  <a:gd name="T6" fmla="*/ 4 w 6"/>
                  <a:gd name="T7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8">
                    <a:moveTo>
                      <a:pt x="4" y="0"/>
                    </a:moveTo>
                    <a:cubicBezTo>
                      <a:pt x="1" y="2"/>
                      <a:pt x="0" y="5"/>
                      <a:pt x="0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5"/>
                      <a:pt x="5" y="2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1" name="Freeform: Shape 231"/>
              <p:cNvSpPr/>
              <p:nvPr/>
            </p:nvSpPr>
            <p:spPr bwMode="auto">
              <a:xfrm>
                <a:off x="3854816" y="1241865"/>
                <a:ext cx="25734" cy="44115"/>
              </a:xfrm>
              <a:custGeom>
                <a:avLst/>
                <a:gdLst>
                  <a:gd name="T0" fmla="*/ 0 w 6"/>
                  <a:gd name="T1" fmla="*/ 10 h 10"/>
                  <a:gd name="T2" fmla="*/ 6 w 6"/>
                  <a:gd name="T3" fmla="*/ 8 h 10"/>
                  <a:gd name="T4" fmla="*/ 3 w 6"/>
                  <a:gd name="T5" fmla="*/ 0 h 10"/>
                  <a:gd name="T6" fmla="*/ 0 w 6"/>
                  <a:gd name="T7" fmla="*/ 0 h 10"/>
                  <a:gd name="T8" fmla="*/ 0 w 6"/>
                  <a:gd name="T9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0">
                    <a:moveTo>
                      <a:pt x="0" y="10"/>
                    </a:moveTo>
                    <a:cubicBezTo>
                      <a:pt x="2" y="10"/>
                      <a:pt x="4" y="9"/>
                      <a:pt x="6" y="8"/>
                    </a:cubicBezTo>
                    <a:cubicBezTo>
                      <a:pt x="4" y="6"/>
                      <a:pt x="3" y="3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2" name="Freeform: Shape 232"/>
              <p:cNvSpPr/>
              <p:nvPr/>
            </p:nvSpPr>
            <p:spPr bwMode="auto">
              <a:xfrm>
                <a:off x="4543498" y="972275"/>
                <a:ext cx="115189" cy="110287"/>
              </a:xfrm>
              <a:custGeom>
                <a:avLst/>
                <a:gdLst>
                  <a:gd name="T0" fmla="*/ 26 w 26"/>
                  <a:gd name="T1" fmla="*/ 10 h 25"/>
                  <a:gd name="T2" fmla="*/ 21 w 26"/>
                  <a:gd name="T3" fmla="*/ 12 h 25"/>
                  <a:gd name="T4" fmla="*/ 19 w 26"/>
                  <a:gd name="T5" fmla="*/ 12 h 25"/>
                  <a:gd name="T6" fmla="*/ 18 w 26"/>
                  <a:gd name="T7" fmla="*/ 9 h 25"/>
                  <a:gd name="T8" fmla="*/ 19 w 26"/>
                  <a:gd name="T9" fmla="*/ 8 h 25"/>
                  <a:gd name="T10" fmla="*/ 24 w 26"/>
                  <a:gd name="T11" fmla="*/ 6 h 25"/>
                  <a:gd name="T12" fmla="*/ 22 w 26"/>
                  <a:gd name="T13" fmla="*/ 3 h 25"/>
                  <a:gd name="T14" fmla="*/ 19 w 26"/>
                  <a:gd name="T15" fmla="*/ 2 h 25"/>
                  <a:gd name="T16" fmla="*/ 18 w 26"/>
                  <a:gd name="T17" fmla="*/ 6 h 25"/>
                  <a:gd name="T18" fmla="*/ 16 w 26"/>
                  <a:gd name="T19" fmla="*/ 9 h 25"/>
                  <a:gd name="T20" fmla="*/ 16 w 26"/>
                  <a:gd name="T21" fmla="*/ 5 h 25"/>
                  <a:gd name="T22" fmla="*/ 14 w 26"/>
                  <a:gd name="T23" fmla="*/ 4 h 25"/>
                  <a:gd name="T24" fmla="*/ 14 w 26"/>
                  <a:gd name="T25" fmla="*/ 2 h 25"/>
                  <a:gd name="T26" fmla="*/ 13 w 26"/>
                  <a:gd name="T27" fmla="*/ 2 h 25"/>
                  <a:gd name="T28" fmla="*/ 13 w 26"/>
                  <a:gd name="T29" fmla="*/ 4 h 25"/>
                  <a:gd name="T30" fmla="*/ 11 w 26"/>
                  <a:gd name="T31" fmla="*/ 5 h 25"/>
                  <a:gd name="T32" fmla="*/ 11 w 26"/>
                  <a:gd name="T33" fmla="*/ 9 h 25"/>
                  <a:gd name="T34" fmla="*/ 9 w 26"/>
                  <a:gd name="T35" fmla="*/ 6 h 25"/>
                  <a:gd name="T36" fmla="*/ 8 w 26"/>
                  <a:gd name="T37" fmla="*/ 2 h 25"/>
                  <a:gd name="T38" fmla="*/ 5 w 26"/>
                  <a:gd name="T39" fmla="*/ 3 h 25"/>
                  <a:gd name="T40" fmla="*/ 2 w 26"/>
                  <a:gd name="T41" fmla="*/ 6 h 25"/>
                  <a:gd name="T42" fmla="*/ 8 w 26"/>
                  <a:gd name="T43" fmla="*/ 8 h 25"/>
                  <a:gd name="T44" fmla="*/ 9 w 26"/>
                  <a:gd name="T45" fmla="*/ 9 h 25"/>
                  <a:gd name="T46" fmla="*/ 8 w 26"/>
                  <a:gd name="T47" fmla="*/ 12 h 25"/>
                  <a:gd name="T48" fmla="*/ 6 w 26"/>
                  <a:gd name="T49" fmla="*/ 12 h 25"/>
                  <a:gd name="T50" fmla="*/ 1 w 26"/>
                  <a:gd name="T51" fmla="*/ 10 h 25"/>
                  <a:gd name="T52" fmla="*/ 0 w 26"/>
                  <a:gd name="T53" fmla="*/ 13 h 25"/>
                  <a:gd name="T54" fmla="*/ 2 w 26"/>
                  <a:gd name="T55" fmla="*/ 17 h 25"/>
                  <a:gd name="T56" fmla="*/ 5 w 26"/>
                  <a:gd name="T57" fmla="*/ 14 h 25"/>
                  <a:gd name="T58" fmla="*/ 9 w 26"/>
                  <a:gd name="T59" fmla="*/ 13 h 25"/>
                  <a:gd name="T60" fmla="*/ 6 w 26"/>
                  <a:gd name="T61" fmla="*/ 16 h 25"/>
                  <a:gd name="T62" fmla="*/ 7 w 26"/>
                  <a:gd name="T63" fmla="*/ 18 h 25"/>
                  <a:gd name="T64" fmla="*/ 6 w 26"/>
                  <a:gd name="T65" fmla="*/ 19 h 25"/>
                  <a:gd name="T66" fmla="*/ 7 w 26"/>
                  <a:gd name="T67" fmla="*/ 20 h 25"/>
                  <a:gd name="T68" fmla="*/ 8 w 26"/>
                  <a:gd name="T69" fmla="*/ 19 h 25"/>
                  <a:gd name="T70" fmla="*/ 10 w 26"/>
                  <a:gd name="T71" fmla="*/ 19 h 25"/>
                  <a:gd name="T72" fmla="*/ 13 w 26"/>
                  <a:gd name="T73" fmla="*/ 16 h 25"/>
                  <a:gd name="T74" fmla="*/ 12 w 26"/>
                  <a:gd name="T75" fmla="*/ 21 h 25"/>
                  <a:gd name="T76" fmla="*/ 9 w 26"/>
                  <a:gd name="T77" fmla="*/ 24 h 25"/>
                  <a:gd name="T78" fmla="*/ 13 w 26"/>
                  <a:gd name="T79" fmla="*/ 25 h 25"/>
                  <a:gd name="T80" fmla="*/ 16 w 26"/>
                  <a:gd name="T81" fmla="*/ 25 h 25"/>
                  <a:gd name="T82" fmla="*/ 14 w 26"/>
                  <a:gd name="T83" fmla="*/ 20 h 25"/>
                  <a:gd name="T84" fmla="*/ 14 w 26"/>
                  <a:gd name="T85" fmla="*/ 18 h 25"/>
                  <a:gd name="T86" fmla="*/ 17 w 26"/>
                  <a:gd name="T87" fmla="*/ 17 h 25"/>
                  <a:gd name="T88" fmla="*/ 18 w 26"/>
                  <a:gd name="T89" fmla="*/ 18 h 25"/>
                  <a:gd name="T90" fmla="*/ 20 w 26"/>
                  <a:gd name="T91" fmla="*/ 24 h 25"/>
                  <a:gd name="T92" fmla="*/ 23 w 26"/>
                  <a:gd name="T93" fmla="*/ 21 h 25"/>
                  <a:gd name="T94" fmla="*/ 24 w 26"/>
                  <a:gd name="T95" fmla="*/ 18 h 25"/>
                  <a:gd name="T96" fmla="*/ 20 w 26"/>
                  <a:gd name="T97" fmla="*/ 17 h 25"/>
                  <a:gd name="T98" fmla="*/ 17 w 26"/>
                  <a:gd name="T99" fmla="*/ 15 h 25"/>
                  <a:gd name="T100" fmla="*/ 20 w 26"/>
                  <a:gd name="T101" fmla="*/ 15 h 25"/>
                  <a:gd name="T102" fmla="*/ 22 w 26"/>
                  <a:gd name="T103" fmla="*/ 13 h 25"/>
                  <a:gd name="T104" fmla="*/ 24 w 26"/>
                  <a:gd name="T105" fmla="*/ 1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6" h="25">
                    <a:moveTo>
                      <a:pt x="26" y="12"/>
                    </a:moveTo>
                    <a:cubicBezTo>
                      <a:pt x="24" y="12"/>
                      <a:pt x="24" y="12"/>
                      <a:pt x="24" y="12"/>
                    </a:cubicBezTo>
                    <a:cubicBezTo>
                      <a:pt x="26" y="10"/>
                      <a:pt x="26" y="10"/>
                      <a:pt x="26" y="10"/>
                    </a:cubicBezTo>
                    <a:cubicBezTo>
                      <a:pt x="25" y="9"/>
                      <a:pt x="25" y="9"/>
                      <a:pt x="25" y="9"/>
                    </a:cubicBezTo>
                    <a:cubicBezTo>
                      <a:pt x="22" y="12"/>
                      <a:pt x="22" y="12"/>
                      <a:pt x="22" y="12"/>
                    </a:cubicBezTo>
                    <a:cubicBezTo>
                      <a:pt x="21" y="12"/>
                      <a:pt x="21" y="12"/>
                      <a:pt x="21" y="12"/>
                    </a:cubicBezTo>
                    <a:cubicBezTo>
                      <a:pt x="21" y="11"/>
                      <a:pt x="21" y="11"/>
                      <a:pt x="21" y="11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19" y="12"/>
                      <a:pt x="19" y="12"/>
                      <a:pt x="19" y="12"/>
                    </a:cubicBezTo>
                    <a:cubicBezTo>
                      <a:pt x="17" y="12"/>
                      <a:pt x="17" y="12"/>
                      <a:pt x="17" y="12"/>
                    </a:cubicBezTo>
                    <a:cubicBezTo>
                      <a:pt x="17" y="11"/>
                      <a:pt x="17" y="11"/>
                      <a:pt x="17" y="10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9"/>
                      <a:pt x="20" y="9"/>
                      <a:pt x="20" y="9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20" y="7"/>
                      <a:pt x="20" y="7"/>
                      <a:pt x="20" y="7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4" y="6"/>
                      <a:pt x="24" y="6"/>
                      <a:pt x="24" y="6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0" y="5"/>
                      <a:pt x="20" y="5"/>
                      <a:pt x="20" y="5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19" y="2"/>
                      <a:pt x="19" y="2"/>
                      <a:pt x="19" y="2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9"/>
                      <a:pt x="15" y="9"/>
                      <a:pt x="14" y="9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2" y="9"/>
                      <a:pt x="11" y="9"/>
                      <a:pt x="11" y="9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1"/>
                      <a:pt x="9" y="11"/>
                      <a:pt x="9" y="12"/>
                    </a:cubicBezTo>
                    <a:cubicBezTo>
                      <a:pt x="8" y="12"/>
                      <a:pt x="8" y="12"/>
                      <a:pt x="8" y="12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2" y="17"/>
                      <a:pt x="2" y="17"/>
                      <a:pt x="2" y="17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9" y="14"/>
                      <a:pt x="10" y="14"/>
                      <a:pt x="10" y="15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6" y="17"/>
                      <a:pt x="6" y="17"/>
                      <a:pt x="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2" y="18"/>
                      <a:pt x="2" y="18"/>
                      <a:pt x="2" y="18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4" y="21"/>
                      <a:pt x="4" y="21"/>
                      <a:pt x="4" y="21"/>
                    </a:cubicBezTo>
                    <a:cubicBezTo>
                      <a:pt x="5" y="22"/>
                      <a:pt x="5" y="22"/>
                      <a:pt x="5" y="22"/>
                    </a:cubicBezTo>
                    <a:cubicBezTo>
                      <a:pt x="7" y="20"/>
                      <a:pt x="7" y="20"/>
                      <a:pt x="7" y="20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6"/>
                      <a:pt x="12" y="16"/>
                      <a:pt x="13" y="16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1" y="20"/>
                      <a:pt x="11" y="20"/>
                      <a:pt x="11" y="20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9" y="24"/>
                      <a:pt x="9" y="24"/>
                      <a:pt x="9" y="24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4" y="23"/>
                      <a:pt x="14" y="23"/>
                      <a:pt x="14" y="23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15" y="21"/>
                      <a:pt x="15" y="21"/>
                      <a:pt x="15" y="21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5" y="16"/>
                      <a:pt x="15" y="16"/>
                      <a:pt x="16" y="16"/>
                    </a:cubicBezTo>
                    <a:cubicBezTo>
                      <a:pt x="17" y="17"/>
                      <a:pt x="17" y="17"/>
                      <a:pt x="17" y="1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9" y="19"/>
                      <a:pt x="19" y="19"/>
                      <a:pt x="19" y="19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0"/>
                      <a:pt x="20" y="20"/>
                      <a:pt x="20" y="20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3" y="21"/>
                      <a:pt x="23" y="21"/>
                      <a:pt x="23" y="21"/>
                    </a:cubicBezTo>
                    <a:cubicBezTo>
                      <a:pt x="21" y="19"/>
                      <a:pt x="21" y="19"/>
                      <a:pt x="21" y="19"/>
                    </a:cubicBezTo>
                    <a:cubicBezTo>
                      <a:pt x="24" y="19"/>
                      <a:pt x="24" y="19"/>
                      <a:pt x="24" y="19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0" y="18"/>
                      <a:pt x="20" y="18"/>
                      <a:pt x="20" y="18"/>
                    </a:cubicBezTo>
                    <a:cubicBezTo>
                      <a:pt x="19" y="17"/>
                      <a:pt x="19" y="17"/>
                      <a:pt x="19" y="17"/>
                    </a:cubicBezTo>
                    <a:cubicBezTo>
                      <a:pt x="20" y="17"/>
                      <a:pt x="20" y="17"/>
                      <a:pt x="20" y="17"/>
                    </a:cubicBezTo>
                    <a:cubicBezTo>
                      <a:pt x="20" y="16"/>
                      <a:pt x="20" y="16"/>
                      <a:pt x="20" y="16"/>
                    </a:cubicBezTo>
                    <a:cubicBezTo>
                      <a:pt x="18" y="16"/>
                      <a:pt x="18" y="16"/>
                      <a:pt x="18" y="16"/>
                    </a:cubicBezTo>
                    <a:cubicBezTo>
                      <a:pt x="17" y="15"/>
                      <a:pt x="17" y="15"/>
                      <a:pt x="17" y="15"/>
                    </a:cubicBezTo>
                    <a:cubicBezTo>
                      <a:pt x="17" y="14"/>
                      <a:pt x="17" y="14"/>
                      <a:pt x="17" y="13"/>
                    </a:cubicBezTo>
                    <a:cubicBezTo>
                      <a:pt x="19" y="13"/>
                      <a:pt x="19" y="13"/>
                      <a:pt x="19" y="13"/>
                    </a:cubicBezTo>
                    <a:cubicBezTo>
                      <a:pt x="20" y="15"/>
                      <a:pt x="20" y="15"/>
                      <a:pt x="20" y="15"/>
                    </a:cubicBezTo>
                    <a:cubicBezTo>
                      <a:pt x="21" y="14"/>
                      <a:pt x="21" y="14"/>
                      <a:pt x="21" y="14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6" y="16"/>
                      <a:pt x="26" y="16"/>
                      <a:pt x="26" y="16"/>
                    </a:cubicBezTo>
                    <a:cubicBezTo>
                      <a:pt x="24" y="13"/>
                      <a:pt x="24" y="13"/>
                      <a:pt x="24" y="13"/>
                    </a:cubicBezTo>
                    <a:cubicBezTo>
                      <a:pt x="26" y="13"/>
                      <a:pt x="26" y="13"/>
                      <a:pt x="26" y="13"/>
                    </a:cubicBezTo>
                    <a:lnTo>
                      <a:pt x="26" y="1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3" name="Freeform: Shape 233"/>
              <p:cNvSpPr/>
              <p:nvPr/>
            </p:nvSpPr>
            <p:spPr bwMode="auto">
              <a:xfrm>
                <a:off x="3015408" y="2124163"/>
                <a:ext cx="220574" cy="164205"/>
              </a:xfrm>
              <a:custGeom>
                <a:avLst/>
                <a:gdLst>
                  <a:gd name="T0" fmla="*/ 25 w 50"/>
                  <a:gd name="T1" fmla="*/ 0 h 37"/>
                  <a:gd name="T2" fmla="*/ 0 w 50"/>
                  <a:gd name="T3" fmla="*/ 25 h 37"/>
                  <a:gd name="T4" fmla="*/ 3 w 50"/>
                  <a:gd name="T5" fmla="*/ 37 h 37"/>
                  <a:gd name="T6" fmla="*/ 3 w 50"/>
                  <a:gd name="T7" fmla="*/ 30 h 37"/>
                  <a:gd name="T8" fmla="*/ 4 w 50"/>
                  <a:gd name="T9" fmla="*/ 27 h 37"/>
                  <a:gd name="T10" fmla="*/ 4 w 50"/>
                  <a:gd name="T11" fmla="*/ 25 h 37"/>
                  <a:gd name="T12" fmla="*/ 25 w 50"/>
                  <a:gd name="T13" fmla="*/ 4 h 37"/>
                  <a:gd name="T14" fmla="*/ 46 w 50"/>
                  <a:gd name="T15" fmla="*/ 25 h 37"/>
                  <a:gd name="T16" fmla="*/ 46 w 50"/>
                  <a:gd name="T17" fmla="*/ 27 h 37"/>
                  <a:gd name="T18" fmla="*/ 47 w 50"/>
                  <a:gd name="T19" fmla="*/ 30 h 37"/>
                  <a:gd name="T20" fmla="*/ 47 w 50"/>
                  <a:gd name="T21" fmla="*/ 37 h 37"/>
                  <a:gd name="T22" fmla="*/ 50 w 50"/>
                  <a:gd name="T23" fmla="*/ 25 h 37"/>
                  <a:gd name="T24" fmla="*/ 25 w 50"/>
                  <a:gd name="T25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0" h="37">
                    <a:moveTo>
                      <a:pt x="25" y="0"/>
                    </a:moveTo>
                    <a:cubicBezTo>
                      <a:pt x="11" y="0"/>
                      <a:pt x="0" y="11"/>
                      <a:pt x="0" y="25"/>
                    </a:cubicBezTo>
                    <a:cubicBezTo>
                      <a:pt x="0" y="29"/>
                      <a:pt x="1" y="33"/>
                      <a:pt x="3" y="37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29"/>
                      <a:pt x="3" y="28"/>
                      <a:pt x="4" y="27"/>
                    </a:cubicBezTo>
                    <a:cubicBezTo>
                      <a:pt x="4" y="26"/>
                      <a:pt x="4" y="26"/>
                      <a:pt x="4" y="25"/>
                    </a:cubicBezTo>
                    <a:cubicBezTo>
                      <a:pt x="4" y="14"/>
                      <a:pt x="13" y="4"/>
                      <a:pt x="25" y="4"/>
                    </a:cubicBezTo>
                    <a:cubicBezTo>
                      <a:pt x="36" y="4"/>
                      <a:pt x="46" y="14"/>
                      <a:pt x="46" y="25"/>
                    </a:cubicBezTo>
                    <a:cubicBezTo>
                      <a:pt x="46" y="26"/>
                      <a:pt x="46" y="27"/>
                      <a:pt x="46" y="27"/>
                    </a:cubicBezTo>
                    <a:cubicBezTo>
                      <a:pt x="46" y="28"/>
                      <a:pt x="47" y="29"/>
                      <a:pt x="47" y="30"/>
                    </a:cubicBezTo>
                    <a:cubicBezTo>
                      <a:pt x="47" y="37"/>
                      <a:pt x="47" y="37"/>
                      <a:pt x="47" y="37"/>
                    </a:cubicBezTo>
                    <a:cubicBezTo>
                      <a:pt x="49" y="34"/>
                      <a:pt x="50" y="29"/>
                      <a:pt x="50" y="25"/>
                    </a:cubicBezTo>
                    <a:cubicBezTo>
                      <a:pt x="50" y="11"/>
                      <a:pt x="39" y="0"/>
                      <a:pt x="2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4" name="Freeform: Shape 234"/>
              <p:cNvSpPr/>
              <p:nvPr/>
            </p:nvSpPr>
            <p:spPr bwMode="auto">
              <a:xfrm>
                <a:off x="3032564" y="2234450"/>
                <a:ext cx="49017" cy="89455"/>
              </a:xfrm>
              <a:custGeom>
                <a:avLst/>
                <a:gdLst>
                  <a:gd name="T0" fmla="*/ 1 w 11"/>
                  <a:gd name="T1" fmla="*/ 4 h 20"/>
                  <a:gd name="T2" fmla="*/ 0 w 11"/>
                  <a:gd name="T3" fmla="*/ 5 h 20"/>
                  <a:gd name="T4" fmla="*/ 0 w 11"/>
                  <a:gd name="T5" fmla="*/ 12 h 20"/>
                  <a:gd name="T6" fmla="*/ 0 w 11"/>
                  <a:gd name="T7" fmla="*/ 15 h 20"/>
                  <a:gd name="T8" fmla="*/ 8 w 11"/>
                  <a:gd name="T9" fmla="*/ 20 h 20"/>
                  <a:gd name="T10" fmla="*/ 11 w 11"/>
                  <a:gd name="T11" fmla="*/ 20 h 20"/>
                  <a:gd name="T12" fmla="*/ 11 w 11"/>
                  <a:gd name="T13" fmla="*/ 0 h 20"/>
                  <a:gd name="T14" fmla="*/ 8 w 11"/>
                  <a:gd name="T15" fmla="*/ 0 h 20"/>
                  <a:gd name="T16" fmla="*/ 1 w 11"/>
                  <a:gd name="T17" fmla="*/ 4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0">
                    <a:moveTo>
                      <a:pt x="1" y="4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8"/>
                      <a:pt x="4" y="20"/>
                      <a:pt x="8" y="20"/>
                    </a:cubicBezTo>
                    <a:cubicBezTo>
                      <a:pt x="11" y="20"/>
                      <a:pt x="11" y="20"/>
                      <a:pt x="11" y="2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1" y="2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5" name="Freeform: Shape 235"/>
              <p:cNvSpPr/>
              <p:nvPr/>
            </p:nvSpPr>
            <p:spPr bwMode="auto">
              <a:xfrm>
                <a:off x="3166134" y="2234450"/>
                <a:ext cx="47791" cy="89455"/>
              </a:xfrm>
              <a:custGeom>
                <a:avLst/>
                <a:gdLst>
                  <a:gd name="T0" fmla="*/ 11 w 11"/>
                  <a:gd name="T1" fmla="*/ 15 h 20"/>
                  <a:gd name="T2" fmla="*/ 11 w 11"/>
                  <a:gd name="T3" fmla="*/ 12 h 20"/>
                  <a:gd name="T4" fmla="*/ 11 w 11"/>
                  <a:gd name="T5" fmla="*/ 5 h 20"/>
                  <a:gd name="T6" fmla="*/ 11 w 11"/>
                  <a:gd name="T7" fmla="*/ 5 h 20"/>
                  <a:gd name="T8" fmla="*/ 4 w 11"/>
                  <a:gd name="T9" fmla="*/ 0 h 20"/>
                  <a:gd name="T10" fmla="*/ 0 w 11"/>
                  <a:gd name="T11" fmla="*/ 0 h 20"/>
                  <a:gd name="T12" fmla="*/ 0 w 11"/>
                  <a:gd name="T13" fmla="*/ 20 h 20"/>
                  <a:gd name="T14" fmla="*/ 4 w 11"/>
                  <a:gd name="T15" fmla="*/ 20 h 20"/>
                  <a:gd name="T16" fmla="*/ 11 w 11"/>
                  <a:gd name="T17" fmla="*/ 1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0">
                    <a:moveTo>
                      <a:pt x="11" y="15"/>
                    </a:move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1" y="2"/>
                      <a:pt x="7" y="0"/>
                      <a:pt x="4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8" y="20"/>
                      <a:pt x="11" y="18"/>
                      <a:pt x="11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6" name="Freeform: Shape 236"/>
              <p:cNvSpPr/>
              <p:nvPr/>
            </p:nvSpPr>
            <p:spPr bwMode="auto">
              <a:xfrm>
                <a:off x="3712668" y="3687789"/>
                <a:ext cx="177685" cy="164205"/>
              </a:xfrm>
              <a:custGeom>
                <a:avLst/>
                <a:gdLst>
                  <a:gd name="T0" fmla="*/ 32 w 40"/>
                  <a:gd name="T1" fmla="*/ 16 h 37"/>
                  <a:gd name="T2" fmla="*/ 31 w 40"/>
                  <a:gd name="T3" fmla="*/ 13 h 37"/>
                  <a:gd name="T4" fmla="*/ 25 w 40"/>
                  <a:gd name="T5" fmla="*/ 14 h 37"/>
                  <a:gd name="T6" fmla="*/ 25 w 40"/>
                  <a:gd name="T7" fmla="*/ 9 h 37"/>
                  <a:gd name="T8" fmla="*/ 21 w 40"/>
                  <a:gd name="T9" fmla="*/ 11 h 37"/>
                  <a:gd name="T10" fmla="*/ 19 w 40"/>
                  <a:gd name="T11" fmla="*/ 5 h 37"/>
                  <a:gd name="T12" fmla="*/ 16 w 40"/>
                  <a:gd name="T13" fmla="*/ 6 h 37"/>
                  <a:gd name="T14" fmla="*/ 17 w 40"/>
                  <a:gd name="T15" fmla="*/ 12 h 37"/>
                  <a:gd name="T16" fmla="*/ 13 w 40"/>
                  <a:gd name="T17" fmla="*/ 6 h 37"/>
                  <a:gd name="T18" fmla="*/ 12 w 40"/>
                  <a:gd name="T19" fmla="*/ 0 h 37"/>
                  <a:gd name="T20" fmla="*/ 7 w 40"/>
                  <a:gd name="T21" fmla="*/ 2 h 37"/>
                  <a:gd name="T22" fmla="*/ 3 w 40"/>
                  <a:gd name="T23" fmla="*/ 7 h 37"/>
                  <a:gd name="T24" fmla="*/ 11 w 40"/>
                  <a:gd name="T25" fmla="*/ 10 h 37"/>
                  <a:gd name="T26" fmla="*/ 14 w 40"/>
                  <a:gd name="T27" fmla="*/ 12 h 37"/>
                  <a:gd name="T28" fmla="*/ 12 w 40"/>
                  <a:gd name="T29" fmla="*/ 16 h 37"/>
                  <a:gd name="T30" fmla="*/ 9 w 40"/>
                  <a:gd name="T31" fmla="*/ 16 h 37"/>
                  <a:gd name="T32" fmla="*/ 1 w 40"/>
                  <a:gd name="T33" fmla="*/ 12 h 37"/>
                  <a:gd name="T34" fmla="*/ 0 w 40"/>
                  <a:gd name="T35" fmla="*/ 18 h 37"/>
                  <a:gd name="T36" fmla="*/ 2 w 40"/>
                  <a:gd name="T37" fmla="*/ 23 h 37"/>
                  <a:gd name="T38" fmla="*/ 7 w 40"/>
                  <a:gd name="T39" fmla="*/ 19 h 37"/>
                  <a:gd name="T40" fmla="*/ 14 w 40"/>
                  <a:gd name="T41" fmla="*/ 18 h 37"/>
                  <a:gd name="T42" fmla="*/ 9 w 40"/>
                  <a:gd name="T43" fmla="*/ 22 h 37"/>
                  <a:gd name="T44" fmla="*/ 10 w 40"/>
                  <a:gd name="T45" fmla="*/ 25 h 37"/>
                  <a:gd name="T46" fmla="*/ 8 w 40"/>
                  <a:gd name="T47" fmla="*/ 27 h 37"/>
                  <a:gd name="T48" fmla="*/ 10 w 40"/>
                  <a:gd name="T49" fmla="*/ 29 h 37"/>
                  <a:gd name="T50" fmla="*/ 12 w 40"/>
                  <a:gd name="T51" fmla="*/ 27 h 37"/>
                  <a:gd name="T52" fmla="*/ 15 w 40"/>
                  <a:gd name="T53" fmla="*/ 28 h 37"/>
                  <a:gd name="T54" fmla="*/ 19 w 40"/>
                  <a:gd name="T55" fmla="*/ 23 h 37"/>
                  <a:gd name="T56" fmla="*/ 18 w 40"/>
                  <a:gd name="T57" fmla="*/ 30 h 37"/>
                  <a:gd name="T58" fmla="*/ 14 w 40"/>
                  <a:gd name="T59" fmla="*/ 35 h 37"/>
                  <a:gd name="T60" fmla="*/ 19 w 40"/>
                  <a:gd name="T61" fmla="*/ 37 h 37"/>
                  <a:gd name="T62" fmla="*/ 25 w 40"/>
                  <a:gd name="T63" fmla="*/ 36 h 37"/>
                  <a:gd name="T64" fmla="*/ 21 w 40"/>
                  <a:gd name="T65" fmla="*/ 28 h 37"/>
                  <a:gd name="T66" fmla="*/ 21 w 40"/>
                  <a:gd name="T67" fmla="*/ 25 h 37"/>
                  <a:gd name="T68" fmla="*/ 25 w 40"/>
                  <a:gd name="T69" fmla="*/ 24 h 37"/>
                  <a:gd name="T70" fmla="*/ 27 w 40"/>
                  <a:gd name="T71" fmla="*/ 26 h 37"/>
                  <a:gd name="T72" fmla="*/ 31 w 40"/>
                  <a:gd name="T73" fmla="*/ 34 h 37"/>
                  <a:gd name="T74" fmla="*/ 35 w 40"/>
                  <a:gd name="T75" fmla="*/ 30 h 37"/>
                  <a:gd name="T76" fmla="*/ 37 w 40"/>
                  <a:gd name="T77" fmla="*/ 25 h 37"/>
                  <a:gd name="T78" fmla="*/ 31 w 40"/>
                  <a:gd name="T79" fmla="*/ 24 h 37"/>
                  <a:gd name="T80" fmla="*/ 25 w 40"/>
                  <a:gd name="T81" fmla="*/ 21 h 37"/>
                  <a:gd name="T82" fmla="*/ 31 w 40"/>
                  <a:gd name="T83" fmla="*/ 21 h 37"/>
                  <a:gd name="T84" fmla="*/ 33 w 40"/>
                  <a:gd name="T85" fmla="*/ 18 h 37"/>
                  <a:gd name="T86" fmla="*/ 36 w 40"/>
                  <a:gd name="T87" fmla="*/ 1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0" h="37">
                    <a:moveTo>
                      <a:pt x="34" y="15"/>
                    </a:moveTo>
                    <a:cubicBezTo>
                      <a:pt x="33" y="16"/>
                      <a:pt x="33" y="16"/>
                      <a:pt x="33" y="16"/>
                    </a:cubicBezTo>
                    <a:cubicBezTo>
                      <a:pt x="32" y="16"/>
                      <a:pt x="32" y="16"/>
                      <a:pt x="32" y="16"/>
                    </a:cubicBezTo>
                    <a:cubicBezTo>
                      <a:pt x="33" y="15"/>
                      <a:pt x="33" y="15"/>
                      <a:pt x="33" y="15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32" y="14"/>
                      <a:pt x="31" y="13"/>
                      <a:pt x="31" y="13"/>
                    </a:cubicBezTo>
                    <a:cubicBezTo>
                      <a:pt x="28" y="16"/>
                      <a:pt x="28" y="16"/>
                      <a:pt x="28" y="16"/>
                    </a:cubicBezTo>
                    <a:cubicBezTo>
                      <a:pt x="26" y="16"/>
                      <a:pt x="26" y="16"/>
                      <a:pt x="26" y="16"/>
                    </a:cubicBezTo>
                    <a:cubicBezTo>
                      <a:pt x="26" y="15"/>
                      <a:pt x="26" y="14"/>
                      <a:pt x="25" y="14"/>
                    </a:cubicBezTo>
                    <a:cubicBezTo>
                      <a:pt x="27" y="12"/>
                      <a:pt x="27" y="12"/>
                      <a:pt x="27" y="12"/>
                    </a:cubicBezTo>
                    <a:cubicBezTo>
                      <a:pt x="29" y="12"/>
                      <a:pt x="29" y="12"/>
                      <a:pt x="29" y="12"/>
                    </a:cubicBezTo>
                    <a:cubicBezTo>
                      <a:pt x="28" y="11"/>
                      <a:pt x="27" y="10"/>
                      <a:pt x="25" y="9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24" y="12"/>
                      <a:pt x="24" y="12"/>
                      <a:pt x="24" y="12"/>
                    </a:cubicBezTo>
                    <a:cubicBezTo>
                      <a:pt x="23" y="11"/>
                      <a:pt x="22" y="11"/>
                      <a:pt x="21" y="11"/>
                    </a:cubicBezTo>
                    <a:cubicBezTo>
                      <a:pt x="21" y="9"/>
                      <a:pt x="21" y="9"/>
                      <a:pt x="21" y="9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1" y="7"/>
                      <a:pt x="20" y="6"/>
                      <a:pt x="19" y="5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9" y="9"/>
                      <a:pt x="19" y="9"/>
                      <a:pt x="19" y="9"/>
                    </a:cubicBezTo>
                    <a:cubicBezTo>
                      <a:pt x="19" y="11"/>
                      <a:pt x="19" y="11"/>
                      <a:pt x="19" y="11"/>
                    </a:cubicBezTo>
                    <a:cubicBezTo>
                      <a:pt x="18" y="11"/>
                      <a:pt x="17" y="11"/>
                      <a:pt x="17" y="12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5" y="14"/>
                      <a:pt x="15" y="14"/>
                      <a:pt x="15" y="14"/>
                    </a:cubicBezTo>
                    <a:cubicBezTo>
                      <a:pt x="15" y="14"/>
                      <a:pt x="14" y="15"/>
                      <a:pt x="14" y="16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1" y="22"/>
                      <a:pt x="1" y="22"/>
                      <a:pt x="1" y="22"/>
                    </a:cubicBezTo>
                    <a:cubicBezTo>
                      <a:pt x="2" y="23"/>
                      <a:pt x="2" y="23"/>
                      <a:pt x="2" y="23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9"/>
                      <a:pt x="15" y="20"/>
                      <a:pt x="15" y="21"/>
                    </a:cubicBezTo>
                    <a:cubicBezTo>
                      <a:pt x="14" y="22"/>
                      <a:pt x="14" y="22"/>
                      <a:pt x="14" y="22"/>
                    </a:cubicBezTo>
                    <a:cubicBezTo>
                      <a:pt x="9" y="22"/>
                      <a:pt x="9" y="22"/>
                      <a:pt x="9" y="22"/>
                    </a:cubicBezTo>
                    <a:cubicBezTo>
                      <a:pt x="9" y="24"/>
                      <a:pt x="9" y="24"/>
                      <a:pt x="9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3" y="25"/>
                      <a:pt x="3" y="25"/>
                      <a:pt x="3" y="25"/>
                    </a:cubicBezTo>
                    <a:cubicBezTo>
                      <a:pt x="3" y="27"/>
                      <a:pt x="3" y="27"/>
                      <a:pt x="3" y="27"/>
                    </a:cubicBezTo>
                    <a:cubicBezTo>
                      <a:pt x="8" y="27"/>
                      <a:pt x="8" y="27"/>
                      <a:pt x="8" y="27"/>
                    </a:cubicBezTo>
                    <a:cubicBezTo>
                      <a:pt x="5" y="30"/>
                      <a:pt x="5" y="30"/>
                      <a:pt x="5" y="30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10" y="29"/>
                      <a:pt x="10" y="29"/>
                      <a:pt x="10" y="29"/>
                    </a:cubicBezTo>
                    <a:cubicBezTo>
                      <a:pt x="10" y="34"/>
                      <a:pt x="10" y="34"/>
                      <a:pt x="10" y="34"/>
                    </a:cubicBezTo>
                    <a:cubicBezTo>
                      <a:pt x="12" y="34"/>
                      <a:pt x="12" y="34"/>
                      <a:pt x="12" y="34"/>
                    </a:cubicBezTo>
                    <a:cubicBezTo>
                      <a:pt x="12" y="27"/>
                      <a:pt x="12" y="27"/>
                      <a:pt x="12" y="27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8"/>
                      <a:pt x="13" y="28"/>
                      <a:pt x="13" y="28"/>
                    </a:cubicBezTo>
                    <a:cubicBezTo>
                      <a:pt x="15" y="28"/>
                      <a:pt x="15" y="28"/>
                      <a:pt x="15" y="28"/>
                    </a:cubicBezTo>
                    <a:cubicBezTo>
                      <a:pt x="15" y="24"/>
                      <a:pt x="15" y="24"/>
                      <a:pt x="15" y="24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17" y="23"/>
                      <a:pt x="18" y="23"/>
                      <a:pt x="19" y="23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18" y="30"/>
                      <a:pt x="18" y="30"/>
                      <a:pt x="18" y="30"/>
                    </a:cubicBezTo>
                    <a:cubicBezTo>
                      <a:pt x="19" y="28"/>
                      <a:pt x="19" y="28"/>
                      <a:pt x="19" y="28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14" y="35"/>
                      <a:pt x="14" y="35"/>
                      <a:pt x="14" y="35"/>
                    </a:cubicBezTo>
                    <a:cubicBezTo>
                      <a:pt x="16" y="36"/>
                      <a:pt x="16" y="36"/>
                      <a:pt x="16" y="36"/>
                    </a:cubicBezTo>
                    <a:cubicBezTo>
                      <a:pt x="19" y="33"/>
                      <a:pt x="19" y="33"/>
                      <a:pt x="19" y="33"/>
                    </a:cubicBezTo>
                    <a:cubicBezTo>
                      <a:pt x="19" y="37"/>
                      <a:pt x="19" y="37"/>
                      <a:pt x="19" y="37"/>
                    </a:cubicBezTo>
                    <a:cubicBezTo>
                      <a:pt x="21" y="37"/>
                      <a:pt x="21" y="37"/>
                      <a:pt x="21" y="37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6" y="35"/>
                      <a:pt x="26" y="35"/>
                      <a:pt x="26" y="35"/>
                    </a:cubicBezTo>
                    <a:cubicBezTo>
                      <a:pt x="21" y="30"/>
                      <a:pt x="21" y="30"/>
                      <a:pt x="21" y="30"/>
                    </a:cubicBezTo>
                    <a:cubicBezTo>
                      <a:pt x="21" y="28"/>
                      <a:pt x="21" y="28"/>
                      <a:pt x="21" y="28"/>
                    </a:cubicBezTo>
                    <a:cubicBezTo>
                      <a:pt x="23" y="30"/>
                      <a:pt x="23" y="30"/>
                      <a:pt x="23" y="30"/>
                    </a:cubicBezTo>
                    <a:cubicBezTo>
                      <a:pt x="24" y="28"/>
                      <a:pt x="24" y="28"/>
                      <a:pt x="24" y="28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21" y="23"/>
                      <a:pt x="21" y="23"/>
                      <a:pt x="21" y="23"/>
                    </a:cubicBezTo>
                    <a:cubicBezTo>
                      <a:pt x="22" y="23"/>
                      <a:pt x="23" y="23"/>
                      <a:pt x="24" y="22"/>
                    </a:cubicBezTo>
                    <a:cubicBezTo>
                      <a:pt x="25" y="24"/>
                      <a:pt x="25" y="24"/>
                      <a:pt x="25" y="24"/>
                    </a:cubicBezTo>
                    <a:cubicBezTo>
                      <a:pt x="25" y="28"/>
                      <a:pt x="25" y="28"/>
                      <a:pt x="25" y="28"/>
                    </a:cubicBezTo>
                    <a:cubicBezTo>
                      <a:pt x="27" y="28"/>
                      <a:pt x="27" y="28"/>
                      <a:pt x="27" y="28"/>
                    </a:cubicBezTo>
                    <a:cubicBezTo>
                      <a:pt x="27" y="26"/>
                      <a:pt x="27" y="26"/>
                      <a:pt x="27" y="26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28" y="34"/>
                      <a:pt x="28" y="34"/>
                      <a:pt x="28" y="34"/>
                    </a:cubicBezTo>
                    <a:cubicBezTo>
                      <a:pt x="31" y="34"/>
                      <a:pt x="31" y="34"/>
                      <a:pt x="31" y="34"/>
                    </a:cubicBezTo>
                    <a:cubicBezTo>
                      <a:pt x="31" y="29"/>
                      <a:pt x="31" y="29"/>
                      <a:pt x="31" y="29"/>
                    </a:cubicBezTo>
                    <a:cubicBezTo>
                      <a:pt x="34" y="32"/>
                      <a:pt x="34" y="32"/>
                      <a:pt x="34" y="32"/>
                    </a:cubicBezTo>
                    <a:cubicBezTo>
                      <a:pt x="35" y="30"/>
                      <a:pt x="35" y="30"/>
                      <a:pt x="35" y="30"/>
                    </a:cubicBezTo>
                    <a:cubicBezTo>
                      <a:pt x="32" y="27"/>
                      <a:pt x="32" y="27"/>
                      <a:pt x="32" y="27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37" y="25"/>
                      <a:pt x="37" y="25"/>
                      <a:pt x="37" y="25"/>
                    </a:cubicBezTo>
                    <a:cubicBezTo>
                      <a:pt x="30" y="25"/>
                      <a:pt x="30" y="25"/>
                      <a:pt x="30" y="25"/>
                    </a:cubicBezTo>
                    <a:cubicBezTo>
                      <a:pt x="29" y="24"/>
                      <a:pt x="29" y="24"/>
                      <a:pt x="29" y="24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22"/>
                      <a:pt x="31" y="22"/>
                      <a:pt x="31" y="22"/>
                    </a:cubicBezTo>
                    <a:cubicBezTo>
                      <a:pt x="27" y="22"/>
                      <a:pt x="27" y="22"/>
                      <a:pt x="27" y="22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6" y="20"/>
                      <a:pt x="26" y="19"/>
                      <a:pt x="26" y="18"/>
                    </a:cubicBezTo>
                    <a:cubicBezTo>
                      <a:pt x="28" y="18"/>
                      <a:pt x="28" y="18"/>
                      <a:pt x="28" y="18"/>
                    </a:cubicBezTo>
                    <a:cubicBezTo>
                      <a:pt x="31" y="21"/>
                      <a:pt x="31" y="21"/>
                      <a:pt x="31" y="21"/>
                    </a:cubicBezTo>
                    <a:cubicBezTo>
                      <a:pt x="33" y="19"/>
                      <a:pt x="33" y="19"/>
                      <a:pt x="33" y="19"/>
                    </a:cubicBezTo>
                    <a:cubicBezTo>
                      <a:pt x="32" y="18"/>
                      <a:pt x="32" y="18"/>
                      <a:pt x="32" y="18"/>
                    </a:cubicBezTo>
                    <a:cubicBezTo>
                      <a:pt x="33" y="18"/>
                      <a:pt x="33" y="18"/>
                      <a:pt x="33" y="18"/>
                    </a:cubicBezTo>
                    <a:cubicBezTo>
                      <a:pt x="38" y="23"/>
                      <a:pt x="38" y="23"/>
                      <a:pt x="38" y="23"/>
                    </a:cubicBezTo>
                    <a:cubicBezTo>
                      <a:pt x="40" y="22"/>
                      <a:pt x="40" y="22"/>
                      <a:pt x="40" y="22"/>
                    </a:cubicBezTo>
                    <a:cubicBezTo>
                      <a:pt x="36" y="18"/>
                      <a:pt x="36" y="18"/>
                      <a:pt x="36" y="18"/>
                    </a:cubicBezTo>
                    <a:cubicBezTo>
                      <a:pt x="39" y="18"/>
                      <a:pt x="39" y="18"/>
                      <a:pt x="39" y="18"/>
                    </a:cubicBezTo>
                    <a:cubicBezTo>
                      <a:pt x="37" y="17"/>
                      <a:pt x="36" y="16"/>
                      <a:pt x="34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7" name="Freeform: Shape 237"/>
              <p:cNvSpPr/>
              <p:nvPr/>
            </p:nvSpPr>
            <p:spPr bwMode="auto">
              <a:xfrm>
                <a:off x="3329114" y="1475919"/>
                <a:ext cx="115189" cy="113963"/>
              </a:xfrm>
              <a:custGeom>
                <a:avLst/>
                <a:gdLst>
                  <a:gd name="T0" fmla="*/ 25 w 26"/>
                  <a:gd name="T1" fmla="*/ 10 h 26"/>
                  <a:gd name="T2" fmla="*/ 20 w 26"/>
                  <a:gd name="T3" fmla="*/ 12 h 26"/>
                  <a:gd name="T4" fmla="*/ 18 w 26"/>
                  <a:gd name="T5" fmla="*/ 12 h 26"/>
                  <a:gd name="T6" fmla="*/ 17 w 26"/>
                  <a:gd name="T7" fmla="*/ 10 h 26"/>
                  <a:gd name="T8" fmla="*/ 18 w 26"/>
                  <a:gd name="T9" fmla="*/ 8 h 26"/>
                  <a:gd name="T10" fmla="*/ 24 w 26"/>
                  <a:gd name="T11" fmla="*/ 6 h 26"/>
                  <a:gd name="T12" fmla="*/ 21 w 26"/>
                  <a:gd name="T13" fmla="*/ 3 h 26"/>
                  <a:gd name="T14" fmla="*/ 18 w 26"/>
                  <a:gd name="T15" fmla="*/ 2 h 26"/>
                  <a:gd name="T16" fmla="*/ 17 w 26"/>
                  <a:gd name="T17" fmla="*/ 6 h 26"/>
                  <a:gd name="T18" fmla="*/ 15 w 26"/>
                  <a:gd name="T19" fmla="*/ 10 h 26"/>
                  <a:gd name="T20" fmla="*/ 15 w 26"/>
                  <a:gd name="T21" fmla="*/ 6 h 26"/>
                  <a:gd name="T22" fmla="*/ 13 w 26"/>
                  <a:gd name="T23" fmla="*/ 5 h 26"/>
                  <a:gd name="T24" fmla="*/ 13 w 26"/>
                  <a:gd name="T25" fmla="*/ 3 h 26"/>
                  <a:gd name="T26" fmla="*/ 12 w 26"/>
                  <a:gd name="T27" fmla="*/ 3 h 26"/>
                  <a:gd name="T28" fmla="*/ 12 w 26"/>
                  <a:gd name="T29" fmla="*/ 5 h 26"/>
                  <a:gd name="T30" fmla="*/ 10 w 26"/>
                  <a:gd name="T31" fmla="*/ 6 h 26"/>
                  <a:gd name="T32" fmla="*/ 10 w 26"/>
                  <a:gd name="T33" fmla="*/ 10 h 26"/>
                  <a:gd name="T34" fmla="*/ 8 w 26"/>
                  <a:gd name="T35" fmla="*/ 6 h 26"/>
                  <a:gd name="T36" fmla="*/ 7 w 26"/>
                  <a:gd name="T37" fmla="*/ 2 h 26"/>
                  <a:gd name="T38" fmla="*/ 4 w 26"/>
                  <a:gd name="T39" fmla="*/ 3 h 26"/>
                  <a:gd name="T40" fmla="*/ 2 w 26"/>
                  <a:gd name="T41" fmla="*/ 6 h 26"/>
                  <a:gd name="T42" fmla="*/ 7 w 26"/>
                  <a:gd name="T43" fmla="*/ 8 h 26"/>
                  <a:gd name="T44" fmla="*/ 8 w 26"/>
                  <a:gd name="T45" fmla="*/ 10 h 26"/>
                  <a:gd name="T46" fmla="*/ 7 w 26"/>
                  <a:gd name="T47" fmla="*/ 12 h 26"/>
                  <a:gd name="T48" fmla="*/ 5 w 26"/>
                  <a:gd name="T49" fmla="*/ 12 h 26"/>
                  <a:gd name="T50" fmla="*/ 0 w 26"/>
                  <a:gd name="T51" fmla="*/ 10 h 26"/>
                  <a:gd name="T52" fmla="*/ 0 w 26"/>
                  <a:gd name="T53" fmla="*/ 14 h 26"/>
                  <a:gd name="T54" fmla="*/ 1 w 26"/>
                  <a:gd name="T55" fmla="*/ 17 h 26"/>
                  <a:gd name="T56" fmla="*/ 4 w 26"/>
                  <a:gd name="T57" fmla="*/ 15 h 26"/>
                  <a:gd name="T58" fmla="*/ 9 w 26"/>
                  <a:gd name="T59" fmla="*/ 14 h 26"/>
                  <a:gd name="T60" fmla="*/ 6 w 26"/>
                  <a:gd name="T61" fmla="*/ 16 h 26"/>
                  <a:gd name="T62" fmla="*/ 6 w 26"/>
                  <a:gd name="T63" fmla="*/ 18 h 26"/>
                  <a:gd name="T64" fmla="*/ 5 w 26"/>
                  <a:gd name="T65" fmla="*/ 20 h 26"/>
                  <a:gd name="T66" fmla="*/ 6 w 26"/>
                  <a:gd name="T67" fmla="*/ 21 h 26"/>
                  <a:gd name="T68" fmla="*/ 7 w 26"/>
                  <a:gd name="T69" fmla="*/ 19 h 26"/>
                  <a:gd name="T70" fmla="*/ 9 w 26"/>
                  <a:gd name="T71" fmla="*/ 20 h 26"/>
                  <a:gd name="T72" fmla="*/ 12 w 26"/>
                  <a:gd name="T73" fmla="*/ 17 h 26"/>
                  <a:gd name="T74" fmla="*/ 11 w 26"/>
                  <a:gd name="T75" fmla="*/ 21 h 26"/>
                  <a:gd name="T76" fmla="*/ 9 w 26"/>
                  <a:gd name="T77" fmla="*/ 25 h 26"/>
                  <a:gd name="T78" fmla="*/ 12 w 26"/>
                  <a:gd name="T79" fmla="*/ 26 h 26"/>
                  <a:gd name="T80" fmla="*/ 16 w 26"/>
                  <a:gd name="T81" fmla="*/ 26 h 26"/>
                  <a:gd name="T82" fmla="*/ 13 w 26"/>
                  <a:gd name="T83" fmla="*/ 20 h 26"/>
                  <a:gd name="T84" fmla="*/ 13 w 26"/>
                  <a:gd name="T85" fmla="*/ 18 h 26"/>
                  <a:gd name="T86" fmla="*/ 16 w 26"/>
                  <a:gd name="T87" fmla="*/ 17 h 26"/>
                  <a:gd name="T88" fmla="*/ 17 w 26"/>
                  <a:gd name="T89" fmla="*/ 19 h 26"/>
                  <a:gd name="T90" fmla="*/ 19 w 26"/>
                  <a:gd name="T91" fmla="*/ 24 h 26"/>
                  <a:gd name="T92" fmla="*/ 22 w 26"/>
                  <a:gd name="T93" fmla="*/ 22 h 26"/>
                  <a:gd name="T94" fmla="*/ 24 w 26"/>
                  <a:gd name="T95" fmla="*/ 18 h 26"/>
                  <a:gd name="T96" fmla="*/ 19 w 26"/>
                  <a:gd name="T97" fmla="*/ 18 h 26"/>
                  <a:gd name="T98" fmla="*/ 16 w 26"/>
                  <a:gd name="T99" fmla="*/ 15 h 26"/>
                  <a:gd name="T100" fmla="*/ 20 w 26"/>
                  <a:gd name="T101" fmla="*/ 16 h 26"/>
                  <a:gd name="T102" fmla="*/ 21 w 26"/>
                  <a:gd name="T103" fmla="*/ 14 h 26"/>
                  <a:gd name="T104" fmla="*/ 23 w 26"/>
                  <a:gd name="T105" fmla="*/ 14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6" h="26">
                    <a:moveTo>
                      <a:pt x="26" y="12"/>
                    </a:moveTo>
                    <a:cubicBezTo>
                      <a:pt x="23" y="12"/>
                      <a:pt x="23" y="12"/>
                      <a:pt x="23" y="12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24" y="9"/>
                      <a:pt x="24" y="9"/>
                      <a:pt x="24" y="9"/>
                    </a:cubicBezTo>
                    <a:cubicBezTo>
                      <a:pt x="21" y="12"/>
                      <a:pt x="21" y="12"/>
                      <a:pt x="21" y="12"/>
                    </a:cubicBezTo>
                    <a:cubicBezTo>
                      <a:pt x="20" y="12"/>
                      <a:pt x="20" y="12"/>
                      <a:pt x="20" y="12"/>
                    </a:cubicBezTo>
                    <a:cubicBezTo>
                      <a:pt x="21" y="12"/>
                      <a:pt x="21" y="12"/>
                      <a:pt x="21" y="12"/>
                    </a:cubicBezTo>
                    <a:cubicBezTo>
                      <a:pt x="20" y="11"/>
                      <a:pt x="20" y="11"/>
                      <a:pt x="20" y="11"/>
                    </a:cubicBezTo>
                    <a:cubicBezTo>
                      <a:pt x="18" y="12"/>
                      <a:pt x="18" y="12"/>
                      <a:pt x="18" y="12"/>
                    </a:cubicBezTo>
                    <a:cubicBezTo>
                      <a:pt x="17" y="12"/>
                      <a:pt x="17" y="12"/>
                      <a:pt x="17" y="12"/>
                    </a:cubicBezTo>
                    <a:cubicBezTo>
                      <a:pt x="16" y="12"/>
                      <a:pt x="16" y="11"/>
                      <a:pt x="16" y="11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4" y="6"/>
                      <a:pt x="24" y="6"/>
                      <a:pt x="24" y="6"/>
                    </a:cubicBezTo>
                    <a:cubicBezTo>
                      <a:pt x="20" y="6"/>
                      <a:pt x="20" y="6"/>
                      <a:pt x="20" y="6"/>
                    </a:cubicBezTo>
                    <a:cubicBezTo>
                      <a:pt x="22" y="4"/>
                      <a:pt x="22" y="4"/>
                      <a:pt x="22" y="4"/>
                    </a:cubicBezTo>
                    <a:cubicBezTo>
                      <a:pt x="21" y="3"/>
                      <a:pt x="21" y="3"/>
                      <a:pt x="21" y="3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19" y="2"/>
                      <a:pt x="19" y="2"/>
                      <a:pt x="19" y="2"/>
                    </a:cubicBezTo>
                    <a:cubicBezTo>
                      <a:pt x="18" y="2"/>
                      <a:pt x="18" y="2"/>
                      <a:pt x="18" y="2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4" y="10"/>
                      <a:pt x="14" y="9"/>
                      <a:pt x="13" y="9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1" y="9"/>
                      <a:pt x="11" y="10"/>
                      <a:pt x="10" y="10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11"/>
                      <a:pt x="9" y="12"/>
                      <a:pt x="9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1" y="17"/>
                      <a:pt x="1" y="17"/>
                      <a:pt x="1" y="17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4" y="15"/>
                      <a:pt x="4" y="15"/>
                      <a:pt x="4" y="15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9" y="14"/>
                      <a:pt x="9" y="15"/>
                      <a:pt x="9" y="15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6" y="18"/>
                      <a:pt x="6" y="18"/>
                      <a:pt x="6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6" y="18"/>
                      <a:pt x="6" y="18"/>
                      <a:pt x="6" y="18"/>
                    </a:cubicBezTo>
                    <a:cubicBezTo>
                      <a:pt x="2" y="18"/>
                      <a:pt x="2" y="18"/>
                      <a:pt x="2" y="18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5" y="20"/>
                      <a:pt x="5" y="20"/>
                      <a:pt x="5" y="20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4"/>
                      <a:pt x="6" y="24"/>
                      <a:pt x="6" y="24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1" y="17"/>
                      <a:pt x="11" y="17"/>
                      <a:pt x="12" y="17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9" y="25"/>
                      <a:pt x="9" y="25"/>
                      <a:pt x="9" y="25"/>
                    </a:cubicBezTo>
                    <a:cubicBezTo>
                      <a:pt x="10" y="26"/>
                      <a:pt x="10" y="26"/>
                      <a:pt x="10" y="26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2" y="26"/>
                      <a:pt x="12" y="26"/>
                      <a:pt x="12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6" y="26"/>
                      <a:pt x="16" y="26"/>
                      <a:pt x="16" y="26"/>
                    </a:cubicBezTo>
                    <a:cubicBezTo>
                      <a:pt x="17" y="25"/>
                      <a:pt x="17" y="25"/>
                      <a:pt x="17" y="25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4" y="17"/>
                      <a:pt x="14" y="17"/>
                      <a:pt x="15" y="16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21" y="23"/>
                      <a:pt x="21" y="23"/>
                      <a:pt x="21" y="23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0" y="20"/>
                      <a:pt x="20" y="20"/>
                      <a:pt x="20" y="20"/>
                    </a:cubicBezTo>
                    <a:cubicBezTo>
                      <a:pt x="24" y="20"/>
                      <a:pt x="24" y="20"/>
                      <a:pt x="24" y="20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19" y="18"/>
                      <a:pt x="19" y="18"/>
                      <a:pt x="19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9" y="18"/>
                      <a:pt x="19" y="18"/>
                      <a:pt x="19" y="18"/>
                    </a:cubicBezTo>
                    <a:cubicBezTo>
                      <a:pt x="19" y="16"/>
                      <a:pt x="19" y="16"/>
                      <a:pt x="19" y="16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6" y="14"/>
                      <a:pt x="17" y="14"/>
                    </a:cubicBezTo>
                    <a:cubicBezTo>
                      <a:pt x="18" y="14"/>
                      <a:pt x="18" y="14"/>
                      <a:pt x="18" y="14"/>
                    </a:cubicBezTo>
                    <a:cubicBezTo>
                      <a:pt x="20" y="16"/>
                      <a:pt x="20" y="16"/>
                      <a:pt x="20" y="16"/>
                    </a:cubicBezTo>
                    <a:cubicBezTo>
                      <a:pt x="21" y="15"/>
                      <a:pt x="21" y="15"/>
                      <a:pt x="21" y="15"/>
                    </a:cubicBezTo>
                    <a:cubicBezTo>
                      <a:pt x="20" y="14"/>
                      <a:pt x="20" y="14"/>
                      <a:pt x="20" y="14"/>
                    </a:cubicBezTo>
                    <a:cubicBezTo>
                      <a:pt x="21" y="14"/>
                      <a:pt x="21" y="14"/>
                      <a:pt x="21" y="14"/>
                    </a:cubicBezTo>
                    <a:cubicBezTo>
                      <a:pt x="24" y="17"/>
                      <a:pt x="24" y="17"/>
                      <a:pt x="24" y="17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3" y="14"/>
                      <a:pt x="23" y="14"/>
                      <a:pt x="23" y="14"/>
                    </a:cubicBezTo>
                    <a:cubicBezTo>
                      <a:pt x="26" y="14"/>
                      <a:pt x="26" y="14"/>
                      <a:pt x="26" y="14"/>
                    </a:cubicBezTo>
                    <a:lnTo>
                      <a:pt x="26" y="1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8" name="Freeform: Shape 238"/>
              <p:cNvSpPr/>
              <p:nvPr/>
            </p:nvSpPr>
            <p:spPr bwMode="auto">
              <a:xfrm>
                <a:off x="4764072" y="3984339"/>
                <a:ext cx="278169" cy="136021"/>
              </a:xfrm>
              <a:custGeom>
                <a:avLst/>
                <a:gdLst>
                  <a:gd name="T0" fmla="*/ 54 w 63"/>
                  <a:gd name="T1" fmla="*/ 22 h 31"/>
                  <a:gd name="T2" fmla="*/ 63 w 63"/>
                  <a:gd name="T3" fmla="*/ 11 h 31"/>
                  <a:gd name="T4" fmla="*/ 54 w 63"/>
                  <a:gd name="T5" fmla="*/ 0 h 31"/>
                  <a:gd name="T6" fmla="*/ 54 w 63"/>
                  <a:gd name="T7" fmla="*/ 5 h 31"/>
                  <a:gd name="T8" fmla="*/ 58 w 63"/>
                  <a:gd name="T9" fmla="*/ 11 h 31"/>
                  <a:gd name="T10" fmla="*/ 54 w 63"/>
                  <a:gd name="T11" fmla="*/ 17 h 31"/>
                  <a:gd name="T12" fmla="*/ 54 w 63"/>
                  <a:gd name="T13" fmla="*/ 22 h 31"/>
                  <a:gd name="T14" fmla="*/ 26 w 63"/>
                  <a:gd name="T15" fmla="*/ 31 h 31"/>
                  <a:gd name="T16" fmla="*/ 47 w 63"/>
                  <a:gd name="T17" fmla="*/ 21 h 31"/>
                  <a:gd name="T18" fmla="*/ 52 w 63"/>
                  <a:gd name="T19" fmla="*/ 22 h 31"/>
                  <a:gd name="T20" fmla="*/ 54 w 63"/>
                  <a:gd name="T21" fmla="*/ 22 h 31"/>
                  <a:gd name="T22" fmla="*/ 54 w 63"/>
                  <a:gd name="T23" fmla="*/ 17 h 31"/>
                  <a:gd name="T24" fmla="*/ 52 w 63"/>
                  <a:gd name="T25" fmla="*/ 17 h 31"/>
                  <a:gd name="T26" fmla="*/ 50 w 63"/>
                  <a:gd name="T27" fmla="*/ 17 h 31"/>
                  <a:gd name="T28" fmla="*/ 53 w 63"/>
                  <a:gd name="T29" fmla="*/ 5 h 31"/>
                  <a:gd name="T30" fmla="*/ 53 w 63"/>
                  <a:gd name="T31" fmla="*/ 5 h 31"/>
                  <a:gd name="T32" fmla="*/ 53 w 63"/>
                  <a:gd name="T33" fmla="*/ 5 h 31"/>
                  <a:gd name="T34" fmla="*/ 54 w 63"/>
                  <a:gd name="T35" fmla="*/ 5 h 31"/>
                  <a:gd name="T36" fmla="*/ 54 w 63"/>
                  <a:gd name="T37" fmla="*/ 0 h 31"/>
                  <a:gd name="T38" fmla="*/ 52 w 63"/>
                  <a:gd name="T39" fmla="*/ 0 h 31"/>
                  <a:gd name="T40" fmla="*/ 52 w 63"/>
                  <a:gd name="T41" fmla="*/ 0 h 31"/>
                  <a:gd name="T42" fmla="*/ 0 w 63"/>
                  <a:gd name="T43" fmla="*/ 0 h 31"/>
                  <a:gd name="T44" fmla="*/ 0 w 63"/>
                  <a:gd name="T45" fmla="*/ 5 h 31"/>
                  <a:gd name="T46" fmla="*/ 26 w 63"/>
                  <a:gd name="T4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3" h="31">
                    <a:moveTo>
                      <a:pt x="54" y="22"/>
                    </a:moveTo>
                    <a:cubicBezTo>
                      <a:pt x="59" y="21"/>
                      <a:pt x="63" y="16"/>
                      <a:pt x="63" y="11"/>
                    </a:cubicBezTo>
                    <a:cubicBezTo>
                      <a:pt x="63" y="5"/>
                      <a:pt x="59" y="1"/>
                      <a:pt x="54" y="0"/>
                    </a:cubicBezTo>
                    <a:cubicBezTo>
                      <a:pt x="54" y="5"/>
                      <a:pt x="54" y="5"/>
                      <a:pt x="54" y="5"/>
                    </a:cubicBezTo>
                    <a:cubicBezTo>
                      <a:pt x="56" y="6"/>
                      <a:pt x="58" y="8"/>
                      <a:pt x="58" y="11"/>
                    </a:cubicBezTo>
                    <a:cubicBezTo>
                      <a:pt x="58" y="14"/>
                      <a:pt x="56" y="16"/>
                      <a:pt x="54" y="17"/>
                    </a:cubicBezTo>
                    <a:lnTo>
                      <a:pt x="54" y="22"/>
                    </a:lnTo>
                    <a:close/>
                    <a:moveTo>
                      <a:pt x="26" y="31"/>
                    </a:moveTo>
                    <a:cubicBezTo>
                      <a:pt x="35" y="31"/>
                      <a:pt x="42" y="27"/>
                      <a:pt x="47" y="21"/>
                    </a:cubicBezTo>
                    <a:cubicBezTo>
                      <a:pt x="49" y="22"/>
                      <a:pt x="50" y="22"/>
                      <a:pt x="52" y="22"/>
                    </a:cubicBezTo>
                    <a:cubicBezTo>
                      <a:pt x="53" y="22"/>
                      <a:pt x="53" y="22"/>
                      <a:pt x="54" y="22"/>
                    </a:cubicBezTo>
                    <a:cubicBezTo>
                      <a:pt x="54" y="17"/>
                      <a:pt x="54" y="17"/>
                      <a:pt x="54" y="17"/>
                    </a:cubicBezTo>
                    <a:cubicBezTo>
                      <a:pt x="53" y="17"/>
                      <a:pt x="53" y="17"/>
                      <a:pt x="52" y="17"/>
                    </a:cubicBezTo>
                    <a:cubicBezTo>
                      <a:pt x="51" y="17"/>
                      <a:pt x="50" y="17"/>
                      <a:pt x="50" y="17"/>
                    </a:cubicBezTo>
                    <a:cubicBezTo>
                      <a:pt x="52" y="13"/>
                      <a:pt x="53" y="9"/>
                      <a:pt x="53" y="5"/>
                    </a:cubicBezTo>
                    <a:cubicBezTo>
                      <a:pt x="53" y="5"/>
                      <a:pt x="53" y="5"/>
                      <a:pt x="53" y="5"/>
                    </a:cubicBezTo>
                    <a:cubicBezTo>
                      <a:pt x="53" y="5"/>
                      <a:pt x="53" y="5"/>
                      <a:pt x="53" y="5"/>
                    </a:cubicBezTo>
                    <a:cubicBezTo>
                      <a:pt x="53" y="5"/>
                      <a:pt x="54" y="5"/>
                      <a:pt x="54" y="5"/>
                    </a:cubicBezTo>
                    <a:cubicBezTo>
                      <a:pt x="54" y="0"/>
                      <a:pt x="54" y="0"/>
                      <a:pt x="54" y="0"/>
                    </a:cubicBezTo>
                    <a:cubicBezTo>
                      <a:pt x="54" y="0"/>
                      <a:pt x="53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3"/>
                      <a:pt x="0" y="5"/>
                    </a:cubicBezTo>
                    <a:cubicBezTo>
                      <a:pt x="0" y="19"/>
                      <a:pt x="12" y="31"/>
                      <a:pt x="26" y="3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9" name="Rectangle 239"/>
              <p:cNvSpPr/>
              <p:nvPr/>
            </p:nvSpPr>
            <p:spPr bwMode="auto">
              <a:xfrm>
                <a:off x="4764072" y="4133840"/>
                <a:ext cx="251210" cy="2205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0" name="Freeform: Shape 240"/>
              <p:cNvSpPr/>
              <p:nvPr/>
            </p:nvSpPr>
            <p:spPr bwMode="auto">
              <a:xfrm>
                <a:off x="4821666" y="3921843"/>
                <a:ext cx="44115" cy="52693"/>
              </a:xfrm>
              <a:custGeom>
                <a:avLst/>
                <a:gdLst>
                  <a:gd name="T0" fmla="*/ 3 w 10"/>
                  <a:gd name="T1" fmla="*/ 6 h 12"/>
                  <a:gd name="T2" fmla="*/ 5 w 10"/>
                  <a:gd name="T3" fmla="*/ 11 h 12"/>
                  <a:gd name="T4" fmla="*/ 9 w 10"/>
                  <a:gd name="T5" fmla="*/ 2 h 12"/>
                  <a:gd name="T6" fmla="*/ 9 w 10"/>
                  <a:gd name="T7" fmla="*/ 0 h 12"/>
                  <a:gd name="T8" fmla="*/ 3 w 10"/>
                  <a:gd name="T9" fmla="*/ 1 h 12"/>
                  <a:gd name="T10" fmla="*/ 3 w 10"/>
                  <a:gd name="T11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12">
                    <a:moveTo>
                      <a:pt x="3" y="6"/>
                    </a:moveTo>
                    <a:cubicBezTo>
                      <a:pt x="0" y="7"/>
                      <a:pt x="2" y="12"/>
                      <a:pt x="5" y="11"/>
                    </a:cubicBezTo>
                    <a:cubicBezTo>
                      <a:pt x="9" y="9"/>
                      <a:pt x="10" y="5"/>
                      <a:pt x="9" y="2"/>
                    </a:cubicBezTo>
                    <a:cubicBezTo>
                      <a:pt x="9" y="1"/>
                      <a:pt x="9" y="1"/>
                      <a:pt x="9" y="0"/>
                    </a:cubicBezTo>
                    <a:cubicBezTo>
                      <a:pt x="7" y="1"/>
                      <a:pt x="5" y="1"/>
                      <a:pt x="3" y="1"/>
                    </a:cubicBezTo>
                    <a:cubicBezTo>
                      <a:pt x="4" y="3"/>
                      <a:pt x="5" y="5"/>
                      <a:pt x="3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1" name="Freeform: Shape 241"/>
              <p:cNvSpPr/>
              <p:nvPr/>
            </p:nvSpPr>
            <p:spPr bwMode="auto">
              <a:xfrm>
                <a:off x="4887839" y="3908364"/>
                <a:ext cx="44115" cy="66172"/>
              </a:xfrm>
              <a:custGeom>
                <a:avLst/>
                <a:gdLst>
                  <a:gd name="T0" fmla="*/ 3 w 10"/>
                  <a:gd name="T1" fmla="*/ 9 h 15"/>
                  <a:gd name="T2" fmla="*/ 5 w 10"/>
                  <a:gd name="T3" fmla="*/ 14 h 15"/>
                  <a:gd name="T4" fmla="*/ 9 w 10"/>
                  <a:gd name="T5" fmla="*/ 5 h 15"/>
                  <a:gd name="T6" fmla="*/ 7 w 10"/>
                  <a:gd name="T7" fmla="*/ 0 h 15"/>
                  <a:gd name="T8" fmla="*/ 2 w 10"/>
                  <a:gd name="T9" fmla="*/ 1 h 15"/>
                  <a:gd name="T10" fmla="*/ 3 w 10"/>
                  <a:gd name="T11" fmla="*/ 9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15">
                    <a:moveTo>
                      <a:pt x="3" y="9"/>
                    </a:moveTo>
                    <a:cubicBezTo>
                      <a:pt x="0" y="10"/>
                      <a:pt x="2" y="15"/>
                      <a:pt x="5" y="14"/>
                    </a:cubicBezTo>
                    <a:cubicBezTo>
                      <a:pt x="9" y="12"/>
                      <a:pt x="10" y="8"/>
                      <a:pt x="9" y="5"/>
                    </a:cubicBezTo>
                    <a:cubicBezTo>
                      <a:pt x="9" y="3"/>
                      <a:pt x="8" y="2"/>
                      <a:pt x="7" y="0"/>
                    </a:cubicBezTo>
                    <a:cubicBezTo>
                      <a:pt x="5" y="1"/>
                      <a:pt x="3" y="1"/>
                      <a:pt x="2" y="1"/>
                    </a:cubicBezTo>
                    <a:cubicBezTo>
                      <a:pt x="3" y="4"/>
                      <a:pt x="5" y="8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2" name="Freeform: Shape 242"/>
              <p:cNvSpPr/>
              <p:nvPr/>
            </p:nvSpPr>
            <p:spPr bwMode="auto">
              <a:xfrm>
                <a:off x="5775037" y="3467215"/>
                <a:ext cx="75976" cy="35537"/>
              </a:xfrm>
              <a:custGeom>
                <a:avLst/>
                <a:gdLst>
                  <a:gd name="T0" fmla="*/ 0 w 62"/>
                  <a:gd name="T1" fmla="*/ 18 h 29"/>
                  <a:gd name="T2" fmla="*/ 22 w 62"/>
                  <a:gd name="T3" fmla="*/ 29 h 29"/>
                  <a:gd name="T4" fmla="*/ 62 w 62"/>
                  <a:gd name="T5" fmla="*/ 29 h 29"/>
                  <a:gd name="T6" fmla="*/ 7 w 62"/>
                  <a:gd name="T7" fmla="*/ 0 h 29"/>
                  <a:gd name="T8" fmla="*/ 0 w 62"/>
                  <a:gd name="T9" fmla="*/ 18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29">
                    <a:moveTo>
                      <a:pt x="0" y="18"/>
                    </a:moveTo>
                    <a:lnTo>
                      <a:pt x="22" y="29"/>
                    </a:lnTo>
                    <a:lnTo>
                      <a:pt x="62" y="29"/>
                    </a:lnTo>
                    <a:lnTo>
                      <a:pt x="7" y="0"/>
                    </a:lnTo>
                    <a:lnTo>
                      <a:pt x="0" y="1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3" name="Freeform: Shape 243"/>
              <p:cNvSpPr/>
              <p:nvPr/>
            </p:nvSpPr>
            <p:spPr bwMode="auto">
              <a:xfrm>
                <a:off x="5775037" y="3506428"/>
                <a:ext cx="186263" cy="93131"/>
              </a:xfrm>
              <a:custGeom>
                <a:avLst/>
                <a:gdLst>
                  <a:gd name="T0" fmla="*/ 62 w 152"/>
                  <a:gd name="T1" fmla="*/ 76 h 76"/>
                  <a:gd name="T2" fmla="*/ 123 w 152"/>
                  <a:gd name="T3" fmla="*/ 76 h 76"/>
                  <a:gd name="T4" fmla="*/ 123 w 152"/>
                  <a:gd name="T5" fmla="*/ 62 h 76"/>
                  <a:gd name="T6" fmla="*/ 152 w 152"/>
                  <a:gd name="T7" fmla="*/ 62 h 76"/>
                  <a:gd name="T8" fmla="*/ 152 w 152"/>
                  <a:gd name="T9" fmla="*/ 15 h 76"/>
                  <a:gd name="T10" fmla="*/ 123 w 152"/>
                  <a:gd name="T11" fmla="*/ 15 h 76"/>
                  <a:gd name="T12" fmla="*/ 123 w 152"/>
                  <a:gd name="T13" fmla="*/ 0 h 76"/>
                  <a:gd name="T14" fmla="*/ 69 w 152"/>
                  <a:gd name="T15" fmla="*/ 0 h 76"/>
                  <a:gd name="T16" fmla="*/ 62 w 152"/>
                  <a:gd name="T17" fmla="*/ 0 h 76"/>
                  <a:gd name="T18" fmla="*/ 62 w 152"/>
                  <a:gd name="T19" fmla="*/ 29 h 76"/>
                  <a:gd name="T20" fmla="*/ 90 w 152"/>
                  <a:gd name="T21" fmla="*/ 29 h 76"/>
                  <a:gd name="T22" fmla="*/ 90 w 152"/>
                  <a:gd name="T23" fmla="*/ 47 h 76"/>
                  <a:gd name="T24" fmla="*/ 62 w 152"/>
                  <a:gd name="T25" fmla="*/ 47 h 76"/>
                  <a:gd name="T26" fmla="*/ 62 w 152"/>
                  <a:gd name="T27" fmla="*/ 76 h 76"/>
                  <a:gd name="T28" fmla="*/ 0 w 152"/>
                  <a:gd name="T29" fmla="*/ 76 h 76"/>
                  <a:gd name="T30" fmla="*/ 62 w 152"/>
                  <a:gd name="T31" fmla="*/ 76 h 76"/>
                  <a:gd name="T32" fmla="*/ 62 w 152"/>
                  <a:gd name="T33" fmla="*/ 47 h 76"/>
                  <a:gd name="T34" fmla="*/ 29 w 152"/>
                  <a:gd name="T35" fmla="*/ 47 h 76"/>
                  <a:gd name="T36" fmla="*/ 29 w 152"/>
                  <a:gd name="T37" fmla="*/ 29 h 76"/>
                  <a:gd name="T38" fmla="*/ 29 w 152"/>
                  <a:gd name="T39" fmla="*/ 29 h 76"/>
                  <a:gd name="T40" fmla="*/ 62 w 152"/>
                  <a:gd name="T41" fmla="*/ 29 h 76"/>
                  <a:gd name="T42" fmla="*/ 62 w 152"/>
                  <a:gd name="T43" fmla="*/ 0 h 76"/>
                  <a:gd name="T44" fmla="*/ 33 w 152"/>
                  <a:gd name="T45" fmla="*/ 0 h 76"/>
                  <a:gd name="T46" fmla="*/ 0 w 152"/>
                  <a:gd name="T47" fmla="*/ 0 h 76"/>
                  <a:gd name="T48" fmla="*/ 0 w 152"/>
                  <a:gd name="T49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52" h="76">
                    <a:moveTo>
                      <a:pt x="62" y="76"/>
                    </a:moveTo>
                    <a:lnTo>
                      <a:pt x="123" y="76"/>
                    </a:lnTo>
                    <a:lnTo>
                      <a:pt x="123" y="62"/>
                    </a:lnTo>
                    <a:lnTo>
                      <a:pt x="152" y="62"/>
                    </a:lnTo>
                    <a:lnTo>
                      <a:pt x="152" y="15"/>
                    </a:lnTo>
                    <a:lnTo>
                      <a:pt x="123" y="15"/>
                    </a:lnTo>
                    <a:lnTo>
                      <a:pt x="123" y="0"/>
                    </a:lnTo>
                    <a:lnTo>
                      <a:pt x="69" y="0"/>
                    </a:lnTo>
                    <a:lnTo>
                      <a:pt x="62" y="0"/>
                    </a:lnTo>
                    <a:lnTo>
                      <a:pt x="62" y="29"/>
                    </a:lnTo>
                    <a:lnTo>
                      <a:pt x="90" y="29"/>
                    </a:lnTo>
                    <a:lnTo>
                      <a:pt x="90" y="47"/>
                    </a:lnTo>
                    <a:lnTo>
                      <a:pt x="62" y="47"/>
                    </a:lnTo>
                    <a:lnTo>
                      <a:pt x="62" y="76"/>
                    </a:lnTo>
                    <a:close/>
                    <a:moveTo>
                      <a:pt x="0" y="76"/>
                    </a:moveTo>
                    <a:lnTo>
                      <a:pt x="62" y="76"/>
                    </a:lnTo>
                    <a:lnTo>
                      <a:pt x="62" y="47"/>
                    </a:lnTo>
                    <a:lnTo>
                      <a:pt x="29" y="47"/>
                    </a:lnTo>
                    <a:lnTo>
                      <a:pt x="29" y="29"/>
                    </a:lnTo>
                    <a:lnTo>
                      <a:pt x="29" y="29"/>
                    </a:lnTo>
                    <a:lnTo>
                      <a:pt x="62" y="29"/>
                    </a:lnTo>
                    <a:lnTo>
                      <a:pt x="62" y="0"/>
                    </a:lnTo>
                    <a:lnTo>
                      <a:pt x="33" y="0"/>
                    </a:lnTo>
                    <a:lnTo>
                      <a:pt x="0" y="0"/>
                    </a:lnTo>
                    <a:lnTo>
                      <a:pt x="0" y="7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4" name="Freeform: Shape 244"/>
              <p:cNvSpPr/>
              <p:nvPr/>
            </p:nvSpPr>
            <p:spPr bwMode="auto">
              <a:xfrm>
                <a:off x="5064298" y="1038447"/>
                <a:ext cx="115189" cy="118865"/>
              </a:xfrm>
              <a:custGeom>
                <a:avLst/>
                <a:gdLst>
                  <a:gd name="T0" fmla="*/ 23 w 26"/>
                  <a:gd name="T1" fmla="*/ 19 h 27"/>
                  <a:gd name="T2" fmla="*/ 25 w 26"/>
                  <a:gd name="T3" fmla="*/ 20 h 27"/>
                  <a:gd name="T4" fmla="*/ 22 w 26"/>
                  <a:gd name="T5" fmla="*/ 24 h 27"/>
                  <a:gd name="T6" fmla="*/ 20 w 26"/>
                  <a:gd name="T7" fmla="*/ 22 h 27"/>
                  <a:gd name="T8" fmla="*/ 17 w 26"/>
                  <a:gd name="T9" fmla="*/ 24 h 27"/>
                  <a:gd name="T10" fmla="*/ 17 w 26"/>
                  <a:gd name="T11" fmla="*/ 26 h 27"/>
                  <a:gd name="T12" fmla="*/ 13 w 26"/>
                  <a:gd name="T13" fmla="*/ 27 h 27"/>
                  <a:gd name="T14" fmla="*/ 13 w 26"/>
                  <a:gd name="T15" fmla="*/ 21 h 27"/>
                  <a:gd name="T16" fmla="*/ 19 w 26"/>
                  <a:gd name="T17" fmla="*/ 18 h 27"/>
                  <a:gd name="T18" fmla="*/ 18 w 26"/>
                  <a:gd name="T19" fmla="*/ 8 h 27"/>
                  <a:gd name="T20" fmla="*/ 18 w 26"/>
                  <a:gd name="T21" fmla="*/ 8 h 27"/>
                  <a:gd name="T22" fmla="*/ 15 w 26"/>
                  <a:gd name="T23" fmla="*/ 6 h 27"/>
                  <a:gd name="T24" fmla="*/ 13 w 26"/>
                  <a:gd name="T25" fmla="*/ 6 h 27"/>
                  <a:gd name="T26" fmla="*/ 13 w 26"/>
                  <a:gd name="T27" fmla="*/ 0 h 27"/>
                  <a:gd name="T28" fmla="*/ 14 w 26"/>
                  <a:gd name="T29" fmla="*/ 0 h 27"/>
                  <a:gd name="T30" fmla="*/ 15 w 26"/>
                  <a:gd name="T31" fmla="*/ 2 h 27"/>
                  <a:gd name="T32" fmla="*/ 18 w 26"/>
                  <a:gd name="T33" fmla="*/ 3 h 27"/>
                  <a:gd name="T34" fmla="*/ 20 w 26"/>
                  <a:gd name="T35" fmla="*/ 2 h 27"/>
                  <a:gd name="T36" fmla="*/ 23 w 26"/>
                  <a:gd name="T37" fmla="*/ 5 h 27"/>
                  <a:gd name="T38" fmla="*/ 22 w 26"/>
                  <a:gd name="T39" fmla="*/ 7 h 27"/>
                  <a:gd name="T40" fmla="*/ 24 w 26"/>
                  <a:gd name="T41" fmla="*/ 10 h 27"/>
                  <a:gd name="T42" fmla="*/ 26 w 26"/>
                  <a:gd name="T43" fmla="*/ 10 h 27"/>
                  <a:gd name="T44" fmla="*/ 26 w 26"/>
                  <a:gd name="T45" fmla="*/ 15 h 27"/>
                  <a:gd name="T46" fmla="*/ 24 w 26"/>
                  <a:gd name="T47" fmla="*/ 15 h 27"/>
                  <a:gd name="T48" fmla="*/ 23 w 26"/>
                  <a:gd name="T49" fmla="*/ 19 h 27"/>
                  <a:gd name="T50" fmla="*/ 13 w 26"/>
                  <a:gd name="T51" fmla="*/ 27 h 27"/>
                  <a:gd name="T52" fmla="*/ 12 w 26"/>
                  <a:gd name="T53" fmla="*/ 27 h 27"/>
                  <a:gd name="T54" fmla="*/ 12 w 26"/>
                  <a:gd name="T55" fmla="*/ 25 h 27"/>
                  <a:gd name="T56" fmla="*/ 8 w 26"/>
                  <a:gd name="T57" fmla="*/ 24 h 27"/>
                  <a:gd name="T58" fmla="*/ 7 w 26"/>
                  <a:gd name="T59" fmla="*/ 25 h 27"/>
                  <a:gd name="T60" fmla="*/ 3 w 26"/>
                  <a:gd name="T61" fmla="*/ 22 h 27"/>
                  <a:gd name="T62" fmla="*/ 4 w 26"/>
                  <a:gd name="T63" fmla="*/ 20 h 27"/>
                  <a:gd name="T64" fmla="*/ 2 w 26"/>
                  <a:gd name="T65" fmla="*/ 17 h 27"/>
                  <a:gd name="T66" fmla="*/ 0 w 26"/>
                  <a:gd name="T67" fmla="*/ 17 h 27"/>
                  <a:gd name="T68" fmla="*/ 0 w 26"/>
                  <a:gd name="T69" fmla="*/ 12 h 27"/>
                  <a:gd name="T70" fmla="*/ 2 w 26"/>
                  <a:gd name="T71" fmla="*/ 12 h 27"/>
                  <a:gd name="T72" fmla="*/ 3 w 26"/>
                  <a:gd name="T73" fmla="*/ 8 h 27"/>
                  <a:gd name="T74" fmla="*/ 2 w 26"/>
                  <a:gd name="T75" fmla="*/ 7 h 27"/>
                  <a:gd name="T76" fmla="*/ 5 w 26"/>
                  <a:gd name="T77" fmla="*/ 3 h 27"/>
                  <a:gd name="T78" fmla="*/ 6 w 26"/>
                  <a:gd name="T79" fmla="*/ 4 h 27"/>
                  <a:gd name="T80" fmla="*/ 10 w 26"/>
                  <a:gd name="T81" fmla="*/ 3 h 27"/>
                  <a:gd name="T82" fmla="*/ 10 w 26"/>
                  <a:gd name="T83" fmla="*/ 1 h 27"/>
                  <a:gd name="T84" fmla="*/ 13 w 26"/>
                  <a:gd name="T85" fmla="*/ 0 h 27"/>
                  <a:gd name="T86" fmla="*/ 13 w 26"/>
                  <a:gd name="T87" fmla="*/ 6 h 27"/>
                  <a:gd name="T88" fmla="*/ 7 w 26"/>
                  <a:gd name="T89" fmla="*/ 9 h 27"/>
                  <a:gd name="T90" fmla="*/ 8 w 26"/>
                  <a:gd name="T91" fmla="*/ 19 h 27"/>
                  <a:gd name="T92" fmla="*/ 11 w 26"/>
                  <a:gd name="T93" fmla="*/ 21 h 27"/>
                  <a:gd name="T94" fmla="*/ 13 w 26"/>
                  <a:gd name="T95" fmla="*/ 21 h 27"/>
                  <a:gd name="T96" fmla="*/ 13 w 26"/>
                  <a:gd name="T97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6" h="27">
                    <a:moveTo>
                      <a:pt x="23" y="19"/>
                    </a:moveTo>
                    <a:cubicBezTo>
                      <a:pt x="25" y="20"/>
                      <a:pt x="25" y="20"/>
                      <a:pt x="25" y="20"/>
                    </a:cubicBezTo>
                    <a:cubicBezTo>
                      <a:pt x="22" y="24"/>
                      <a:pt x="22" y="24"/>
                      <a:pt x="22" y="24"/>
                    </a:cubicBezTo>
                    <a:cubicBezTo>
                      <a:pt x="20" y="22"/>
                      <a:pt x="20" y="22"/>
                      <a:pt x="20" y="22"/>
                    </a:cubicBezTo>
                    <a:cubicBezTo>
                      <a:pt x="19" y="23"/>
                      <a:pt x="18" y="24"/>
                      <a:pt x="17" y="24"/>
                    </a:cubicBezTo>
                    <a:cubicBezTo>
                      <a:pt x="17" y="26"/>
                      <a:pt x="17" y="26"/>
                      <a:pt x="17" y="26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15" y="21"/>
                      <a:pt x="17" y="20"/>
                      <a:pt x="19" y="18"/>
                    </a:cubicBezTo>
                    <a:cubicBezTo>
                      <a:pt x="22" y="15"/>
                      <a:pt x="21" y="10"/>
                      <a:pt x="18" y="8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7" y="7"/>
                      <a:pt x="16" y="7"/>
                      <a:pt x="15" y="6"/>
                    </a:cubicBezTo>
                    <a:cubicBezTo>
                      <a:pt x="15" y="6"/>
                      <a:pt x="14" y="6"/>
                      <a:pt x="13" y="6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6" y="2"/>
                      <a:pt x="17" y="3"/>
                      <a:pt x="18" y="3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2" y="7"/>
                      <a:pt x="22" y="7"/>
                      <a:pt x="22" y="7"/>
                    </a:cubicBezTo>
                    <a:cubicBezTo>
                      <a:pt x="23" y="8"/>
                      <a:pt x="24" y="9"/>
                      <a:pt x="24" y="10"/>
                    </a:cubicBezTo>
                    <a:cubicBezTo>
                      <a:pt x="26" y="10"/>
                      <a:pt x="26" y="10"/>
                      <a:pt x="26" y="10"/>
                    </a:cubicBezTo>
                    <a:cubicBezTo>
                      <a:pt x="26" y="15"/>
                      <a:pt x="26" y="15"/>
                      <a:pt x="26" y="15"/>
                    </a:cubicBezTo>
                    <a:cubicBezTo>
                      <a:pt x="24" y="15"/>
                      <a:pt x="24" y="15"/>
                      <a:pt x="24" y="15"/>
                    </a:cubicBezTo>
                    <a:cubicBezTo>
                      <a:pt x="24" y="16"/>
                      <a:pt x="24" y="18"/>
                      <a:pt x="23" y="19"/>
                    </a:cubicBezTo>
                    <a:close/>
                    <a:moveTo>
                      <a:pt x="13" y="27"/>
                    </a:moveTo>
                    <a:cubicBezTo>
                      <a:pt x="12" y="27"/>
                      <a:pt x="12" y="27"/>
                      <a:pt x="12" y="27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0" y="25"/>
                      <a:pt x="9" y="24"/>
                      <a:pt x="8" y="24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3" y="19"/>
                      <a:pt x="3" y="18"/>
                      <a:pt x="2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1"/>
                      <a:pt x="2" y="9"/>
                      <a:pt x="3" y="8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7" y="4"/>
                      <a:pt x="8" y="3"/>
                      <a:pt x="10" y="3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1" y="6"/>
                      <a:pt x="9" y="7"/>
                      <a:pt x="7" y="9"/>
                    </a:cubicBezTo>
                    <a:cubicBezTo>
                      <a:pt x="5" y="12"/>
                      <a:pt x="5" y="17"/>
                      <a:pt x="8" y="19"/>
                    </a:cubicBezTo>
                    <a:cubicBezTo>
                      <a:pt x="9" y="20"/>
                      <a:pt x="10" y="20"/>
                      <a:pt x="11" y="21"/>
                    </a:cubicBezTo>
                    <a:cubicBezTo>
                      <a:pt x="12" y="21"/>
                      <a:pt x="12" y="21"/>
                      <a:pt x="13" y="21"/>
                    </a:cubicBezTo>
                    <a:lnTo>
                      <a:pt x="13" y="2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5" name="Freeform: Shape 245"/>
              <p:cNvSpPr/>
              <p:nvPr/>
            </p:nvSpPr>
            <p:spPr bwMode="auto">
              <a:xfrm>
                <a:off x="5430696" y="1236964"/>
                <a:ext cx="137246" cy="101709"/>
              </a:xfrm>
              <a:custGeom>
                <a:avLst/>
                <a:gdLst>
                  <a:gd name="T0" fmla="*/ 16 w 31"/>
                  <a:gd name="T1" fmla="*/ 0 h 23"/>
                  <a:gd name="T2" fmla="*/ 0 w 31"/>
                  <a:gd name="T3" fmla="*/ 15 h 23"/>
                  <a:gd name="T4" fmla="*/ 2 w 31"/>
                  <a:gd name="T5" fmla="*/ 23 h 23"/>
                  <a:gd name="T6" fmla="*/ 2 w 31"/>
                  <a:gd name="T7" fmla="*/ 19 h 23"/>
                  <a:gd name="T8" fmla="*/ 3 w 31"/>
                  <a:gd name="T9" fmla="*/ 17 h 23"/>
                  <a:gd name="T10" fmla="*/ 3 w 31"/>
                  <a:gd name="T11" fmla="*/ 15 h 23"/>
                  <a:gd name="T12" fmla="*/ 16 w 31"/>
                  <a:gd name="T13" fmla="*/ 3 h 23"/>
                  <a:gd name="T14" fmla="*/ 28 w 31"/>
                  <a:gd name="T15" fmla="*/ 15 h 23"/>
                  <a:gd name="T16" fmla="*/ 28 w 31"/>
                  <a:gd name="T17" fmla="*/ 17 h 23"/>
                  <a:gd name="T18" fmla="*/ 29 w 31"/>
                  <a:gd name="T19" fmla="*/ 19 h 23"/>
                  <a:gd name="T20" fmla="*/ 29 w 31"/>
                  <a:gd name="T21" fmla="*/ 23 h 23"/>
                  <a:gd name="T22" fmla="*/ 31 w 31"/>
                  <a:gd name="T23" fmla="*/ 15 h 23"/>
                  <a:gd name="T24" fmla="*/ 16 w 31"/>
                  <a:gd name="T2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1" h="23">
                    <a:moveTo>
                      <a:pt x="16" y="0"/>
                    </a:moveTo>
                    <a:cubicBezTo>
                      <a:pt x="7" y="0"/>
                      <a:pt x="0" y="7"/>
                      <a:pt x="0" y="15"/>
                    </a:cubicBezTo>
                    <a:cubicBezTo>
                      <a:pt x="0" y="18"/>
                      <a:pt x="1" y="21"/>
                      <a:pt x="2" y="23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2" y="18"/>
                      <a:pt x="3" y="17"/>
                      <a:pt x="3" y="17"/>
                    </a:cubicBezTo>
                    <a:cubicBezTo>
                      <a:pt x="3" y="16"/>
                      <a:pt x="3" y="16"/>
                      <a:pt x="3" y="15"/>
                    </a:cubicBezTo>
                    <a:cubicBezTo>
                      <a:pt x="3" y="8"/>
                      <a:pt x="9" y="3"/>
                      <a:pt x="16" y="3"/>
                    </a:cubicBezTo>
                    <a:cubicBezTo>
                      <a:pt x="23" y="3"/>
                      <a:pt x="28" y="8"/>
                      <a:pt x="28" y="15"/>
                    </a:cubicBezTo>
                    <a:cubicBezTo>
                      <a:pt x="28" y="16"/>
                      <a:pt x="28" y="16"/>
                      <a:pt x="28" y="17"/>
                    </a:cubicBezTo>
                    <a:cubicBezTo>
                      <a:pt x="29" y="17"/>
                      <a:pt x="29" y="18"/>
                      <a:pt x="29" y="19"/>
                    </a:cubicBezTo>
                    <a:cubicBezTo>
                      <a:pt x="29" y="23"/>
                      <a:pt x="29" y="23"/>
                      <a:pt x="29" y="23"/>
                    </a:cubicBezTo>
                    <a:cubicBezTo>
                      <a:pt x="30" y="21"/>
                      <a:pt x="31" y="18"/>
                      <a:pt x="31" y="15"/>
                    </a:cubicBezTo>
                    <a:cubicBezTo>
                      <a:pt x="31" y="7"/>
                      <a:pt x="24" y="0"/>
                      <a:pt x="1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6" name="Freeform: Shape 246"/>
              <p:cNvSpPr/>
              <p:nvPr/>
            </p:nvSpPr>
            <p:spPr bwMode="auto">
              <a:xfrm>
                <a:off x="5444176" y="1308038"/>
                <a:ext cx="30635" cy="52693"/>
              </a:xfrm>
              <a:custGeom>
                <a:avLst/>
                <a:gdLst>
                  <a:gd name="T0" fmla="*/ 0 w 7"/>
                  <a:gd name="T1" fmla="*/ 2 h 12"/>
                  <a:gd name="T2" fmla="*/ 0 w 7"/>
                  <a:gd name="T3" fmla="*/ 3 h 12"/>
                  <a:gd name="T4" fmla="*/ 0 w 7"/>
                  <a:gd name="T5" fmla="*/ 7 h 12"/>
                  <a:gd name="T6" fmla="*/ 0 w 7"/>
                  <a:gd name="T7" fmla="*/ 8 h 12"/>
                  <a:gd name="T8" fmla="*/ 5 w 7"/>
                  <a:gd name="T9" fmla="*/ 12 h 12"/>
                  <a:gd name="T10" fmla="*/ 7 w 7"/>
                  <a:gd name="T11" fmla="*/ 12 h 12"/>
                  <a:gd name="T12" fmla="*/ 7 w 7"/>
                  <a:gd name="T13" fmla="*/ 0 h 12"/>
                  <a:gd name="T14" fmla="*/ 5 w 7"/>
                  <a:gd name="T15" fmla="*/ 0 h 12"/>
                  <a:gd name="T16" fmla="*/ 0 w 7"/>
                  <a:gd name="T17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12">
                    <a:moveTo>
                      <a:pt x="0" y="2"/>
                    </a:moveTo>
                    <a:cubicBezTo>
                      <a:pt x="0" y="2"/>
                      <a:pt x="0" y="2"/>
                      <a:pt x="0" y="3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10"/>
                      <a:pt x="2" y="12"/>
                      <a:pt x="5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1" y="1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7" name="Freeform: Shape 247"/>
              <p:cNvSpPr/>
              <p:nvPr/>
            </p:nvSpPr>
            <p:spPr bwMode="auto">
              <a:xfrm>
                <a:off x="5523828" y="1308038"/>
                <a:ext cx="30635" cy="52693"/>
              </a:xfrm>
              <a:custGeom>
                <a:avLst/>
                <a:gdLst>
                  <a:gd name="T0" fmla="*/ 7 w 7"/>
                  <a:gd name="T1" fmla="*/ 8 h 12"/>
                  <a:gd name="T2" fmla="*/ 7 w 7"/>
                  <a:gd name="T3" fmla="*/ 7 h 12"/>
                  <a:gd name="T4" fmla="*/ 7 w 7"/>
                  <a:gd name="T5" fmla="*/ 3 h 12"/>
                  <a:gd name="T6" fmla="*/ 7 w 7"/>
                  <a:gd name="T7" fmla="*/ 2 h 12"/>
                  <a:gd name="T8" fmla="*/ 2 w 7"/>
                  <a:gd name="T9" fmla="*/ 0 h 12"/>
                  <a:gd name="T10" fmla="*/ 0 w 7"/>
                  <a:gd name="T11" fmla="*/ 0 h 12"/>
                  <a:gd name="T12" fmla="*/ 0 w 7"/>
                  <a:gd name="T13" fmla="*/ 12 h 12"/>
                  <a:gd name="T14" fmla="*/ 2 w 7"/>
                  <a:gd name="T15" fmla="*/ 12 h 12"/>
                  <a:gd name="T16" fmla="*/ 7 w 7"/>
                  <a:gd name="T17" fmla="*/ 8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12">
                    <a:moveTo>
                      <a:pt x="7" y="8"/>
                    </a:moveTo>
                    <a:cubicBezTo>
                      <a:pt x="7" y="7"/>
                      <a:pt x="7" y="7"/>
                      <a:pt x="7" y="7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2"/>
                      <a:pt x="7" y="2"/>
                    </a:cubicBezTo>
                    <a:cubicBezTo>
                      <a:pt x="7" y="1"/>
                      <a:pt x="5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5" y="12"/>
                      <a:pt x="7" y="10"/>
                      <a:pt x="7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8" name="Freeform: Shape 248"/>
              <p:cNvSpPr/>
              <p:nvPr/>
            </p:nvSpPr>
            <p:spPr bwMode="auto">
              <a:xfrm>
                <a:off x="5987034" y="2883918"/>
                <a:ext cx="186263" cy="137246"/>
              </a:xfrm>
              <a:custGeom>
                <a:avLst/>
                <a:gdLst>
                  <a:gd name="T0" fmla="*/ 28 w 42"/>
                  <a:gd name="T1" fmla="*/ 31 h 31"/>
                  <a:gd name="T2" fmla="*/ 42 w 42"/>
                  <a:gd name="T3" fmla="*/ 31 h 31"/>
                  <a:gd name="T4" fmla="*/ 42 w 42"/>
                  <a:gd name="T5" fmla="*/ 0 h 31"/>
                  <a:gd name="T6" fmla="*/ 28 w 42"/>
                  <a:gd name="T7" fmla="*/ 0 h 31"/>
                  <a:gd name="T8" fmla="*/ 28 w 42"/>
                  <a:gd name="T9" fmla="*/ 13 h 31"/>
                  <a:gd name="T10" fmla="*/ 38 w 42"/>
                  <a:gd name="T11" fmla="*/ 27 h 31"/>
                  <a:gd name="T12" fmla="*/ 28 w 42"/>
                  <a:gd name="T13" fmla="*/ 27 h 31"/>
                  <a:gd name="T14" fmla="*/ 28 w 42"/>
                  <a:gd name="T15" fmla="*/ 31 h 31"/>
                  <a:gd name="T16" fmla="*/ 19 w 42"/>
                  <a:gd name="T17" fmla="*/ 31 h 31"/>
                  <a:gd name="T18" fmla="*/ 28 w 42"/>
                  <a:gd name="T19" fmla="*/ 31 h 31"/>
                  <a:gd name="T20" fmla="*/ 28 w 42"/>
                  <a:gd name="T21" fmla="*/ 27 h 31"/>
                  <a:gd name="T22" fmla="*/ 22 w 42"/>
                  <a:gd name="T23" fmla="*/ 27 h 31"/>
                  <a:gd name="T24" fmla="*/ 21 w 42"/>
                  <a:gd name="T25" fmla="*/ 26 h 31"/>
                  <a:gd name="T26" fmla="*/ 19 w 42"/>
                  <a:gd name="T27" fmla="*/ 23 h 31"/>
                  <a:gd name="T28" fmla="*/ 19 w 42"/>
                  <a:gd name="T29" fmla="*/ 25 h 31"/>
                  <a:gd name="T30" fmla="*/ 20 w 42"/>
                  <a:gd name="T31" fmla="*/ 27 h 31"/>
                  <a:gd name="T32" fmla="*/ 19 w 42"/>
                  <a:gd name="T33" fmla="*/ 27 h 31"/>
                  <a:gd name="T34" fmla="*/ 19 w 42"/>
                  <a:gd name="T35" fmla="*/ 31 h 31"/>
                  <a:gd name="T36" fmla="*/ 28 w 42"/>
                  <a:gd name="T37" fmla="*/ 0 h 31"/>
                  <a:gd name="T38" fmla="*/ 19 w 42"/>
                  <a:gd name="T39" fmla="*/ 0 h 31"/>
                  <a:gd name="T40" fmla="*/ 19 w 42"/>
                  <a:gd name="T41" fmla="*/ 20 h 31"/>
                  <a:gd name="T42" fmla="*/ 26 w 42"/>
                  <a:gd name="T43" fmla="*/ 10 h 31"/>
                  <a:gd name="T44" fmla="*/ 26 w 42"/>
                  <a:gd name="T45" fmla="*/ 10 h 31"/>
                  <a:gd name="T46" fmla="*/ 28 w 42"/>
                  <a:gd name="T47" fmla="*/ 13 h 31"/>
                  <a:gd name="T48" fmla="*/ 28 w 42"/>
                  <a:gd name="T49" fmla="*/ 0 h 31"/>
                  <a:gd name="T50" fmla="*/ 12 w 42"/>
                  <a:gd name="T51" fmla="*/ 31 h 31"/>
                  <a:gd name="T52" fmla="*/ 19 w 42"/>
                  <a:gd name="T53" fmla="*/ 31 h 31"/>
                  <a:gd name="T54" fmla="*/ 19 w 42"/>
                  <a:gd name="T55" fmla="*/ 27 h 31"/>
                  <a:gd name="T56" fmla="*/ 14 w 42"/>
                  <a:gd name="T57" fmla="*/ 27 h 31"/>
                  <a:gd name="T58" fmla="*/ 12 w 42"/>
                  <a:gd name="T59" fmla="*/ 27 h 31"/>
                  <a:gd name="T60" fmla="*/ 12 w 42"/>
                  <a:gd name="T61" fmla="*/ 31 h 31"/>
                  <a:gd name="T62" fmla="*/ 19 w 42"/>
                  <a:gd name="T63" fmla="*/ 0 h 31"/>
                  <a:gd name="T64" fmla="*/ 12 w 42"/>
                  <a:gd name="T65" fmla="*/ 0 h 31"/>
                  <a:gd name="T66" fmla="*/ 12 w 42"/>
                  <a:gd name="T67" fmla="*/ 6 h 31"/>
                  <a:gd name="T68" fmla="*/ 13 w 42"/>
                  <a:gd name="T69" fmla="*/ 8 h 31"/>
                  <a:gd name="T70" fmla="*/ 12 w 42"/>
                  <a:gd name="T71" fmla="*/ 10 h 31"/>
                  <a:gd name="T72" fmla="*/ 12 w 42"/>
                  <a:gd name="T73" fmla="*/ 16 h 31"/>
                  <a:gd name="T74" fmla="*/ 12 w 42"/>
                  <a:gd name="T75" fmla="*/ 16 h 31"/>
                  <a:gd name="T76" fmla="*/ 17 w 42"/>
                  <a:gd name="T77" fmla="*/ 23 h 31"/>
                  <a:gd name="T78" fmla="*/ 19 w 42"/>
                  <a:gd name="T79" fmla="*/ 25 h 31"/>
                  <a:gd name="T80" fmla="*/ 19 w 42"/>
                  <a:gd name="T81" fmla="*/ 23 h 31"/>
                  <a:gd name="T82" fmla="*/ 18 w 42"/>
                  <a:gd name="T83" fmla="*/ 22 h 31"/>
                  <a:gd name="T84" fmla="*/ 19 w 42"/>
                  <a:gd name="T85" fmla="*/ 20 h 31"/>
                  <a:gd name="T86" fmla="*/ 19 w 42"/>
                  <a:gd name="T87" fmla="*/ 0 h 31"/>
                  <a:gd name="T88" fmla="*/ 0 w 42"/>
                  <a:gd name="T89" fmla="*/ 31 h 31"/>
                  <a:gd name="T90" fmla="*/ 12 w 42"/>
                  <a:gd name="T91" fmla="*/ 31 h 31"/>
                  <a:gd name="T92" fmla="*/ 12 w 42"/>
                  <a:gd name="T93" fmla="*/ 27 h 31"/>
                  <a:gd name="T94" fmla="*/ 4 w 42"/>
                  <a:gd name="T95" fmla="*/ 27 h 31"/>
                  <a:gd name="T96" fmla="*/ 4 w 42"/>
                  <a:gd name="T97" fmla="*/ 27 h 31"/>
                  <a:gd name="T98" fmla="*/ 12 w 42"/>
                  <a:gd name="T99" fmla="*/ 16 h 31"/>
                  <a:gd name="T100" fmla="*/ 12 w 42"/>
                  <a:gd name="T101" fmla="*/ 10 h 31"/>
                  <a:gd name="T102" fmla="*/ 10 w 42"/>
                  <a:gd name="T103" fmla="*/ 11 h 31"/>
                  <a:gd name="T104" fmla="*/ 6 w 42"/>
                  <a:gd name="T105" fmla="*/ 8 h 31"/>
                  <a:gd name="T106" fmla="*/ 10 w 42"/>
                  <a:gd name="T107" fmla="*/ 4 h 31"/>
                  <a:gd name="T108" fmla="*/ 10 w 42"/>
                  <a:gd name="T109" fmla="*/ 4 h 31"/>
                  <a:gd name="T110" fmla="*/ 12 w 42"/>
                  <a:gd name="T111" fmla="*/ 6 h 31"/>
                  <a:gd name="T112" fmla="*/ 12 w 42"/>
                  <a:gd name="T113" fmla="*/ 0 h 31"/>
                  <a:gd name="T114" fmla="*/ 0 w 42"/>
                  <a:gd name="T115" fmla="*/ 0 h 31"/>
                  <a:gd name="T116" fmla="*/ 0 w 42"/>
                  <a:gd name="T11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" h="31">
                    <a:moveTo>
                      <a:pt x="28" y="31"/>
                    </a:moveTo>
                    <a:cubicBezTo>
                      <a:pt x="42" y="31"/>
                      <a:pt x="42" y="31"/>
                      <a:pt x="42" y="31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8" y="13"/>
                      <a:pt x="28" y="13"/>
                      <a:pt x="28" y="13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28" y="27"/>
                      <a:pt x="28" y="27"/>
                      <a:pt x="28" y="27"/>
                    </a:cubicBezTo>
                    <a:lnTo>
                      <a:pt x="28" y="31"/>
                    </a:lnTo>
                    <a:close/>
                    <a:moveTo>
                      <a:pt x="19" y="31"/>
                    </a:moveTo>
                    <a:cubicBezTo>
                      <a:pt x="28" y="31"/>
                      <a:pt x="28" y="31"/>
                      <a:pt x="28" y="31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22" y="27"/>
                      <a:pt x="22" y="27"/>
                      <a:pt x="22" y="27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19" y="23"/>
                      <a:pt x="19" y="23"/>
                      <a:pt x="19" y="23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0" y="27"/>
                      <a:pt x="20" y="27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19" y="31"/>
                      <a:pt x="19" y="31"/>
                      <a:pt x="19" y="31"/>
                    </a:cubicBezTo>
                    <a:close/>
                    <a:moveTo>
                      <a:pt x="28" y="0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19" y="20"/>
                      <a:pt x="19" y="20"/>
                      <a:pt x="19" y="20"/>
                    </a:cubicBezTo>
                    <a:cubicBezTo>
                      <a:pt x="26" y="10"/>
                      <a:pt x="26" y="10"/>
                      <a:pt x="26" y="10"/>
                    </a:cubicBezTo>
                    <a:cubicBezTo>
                      <a:pt x="26" y="10"/>
                      <a:pt x="26" y="10"/>
                      <a:pt x="26" y="10"/>
                    </a:cubicBezTo>
                    <a:cubicBezTo>
                      <a:pt x="28" y="13"/>
                      <a:pt x="28" y="13"/>
                      <a:pt x="28" y="13"/>
                    </a:cubicBezTo>
                    <a:lnTo>
                      <a:pt x="28" y="0"/>
                    </a:lnTo>
                    <a:close/>
                    <a:moveTo>
                      <a:pt x="12" y="31"/>
                    </a:moveTo>
                    <a:cubicBezTo>
                      <a:pt x="19" y="31"/>
                      <a:pt x="19" y="31"/>
                      <a:pt x="19" y="31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14" y="27"/>
                      <a:pt x="14" y="27"/>
                      <a:pt x="14" y="27"/>
                    </a:cubicBezTo>
                    <a:cubicBezTo>
                      <a:pt x="12" y="27"/>
                      <a:pt x="12" y="27"/>
                      <a:pt x="12" y="27"/>
                    </a:cubicBezTo>
                    <a:cubicBezTo>
                      <a:pt x="12" y="31"/>
                      <a:pt x="12" y="31"/>
                      <a:pt x="12" y="31"/>
                    </a:cubicBezTo>
                    <a:close/>
                    <a:moveTo>
                      <a:pt x="19" y="0"/>
                    </a:moveTo>
                    <a:cubicBezTo>
                      <a:pt x="12" y="0"/>
                      <a:pt x="12" y="0"/>
                      <a:pt x="12" y="0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3" y="6"/>
                      <a:pt x="13" y="7"/>
                      <a:pt x="13" y="8"/>
                    </a:cubicBezTo>
                    <a:cubicBezTo>
                      <a:pt x="13" y="8"/>
                      <a:pt x="13" y="9"/>
                      <a:pt x="12" y="10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7" y="23"/>
                      <a:pt x="17" y="23"/>
                      <a:pt x="17" y="23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3"/>
                      <a:pt x="19" y="23"/>
                      <a:pt x="19" y="23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9" y="20"/>
                      <a:pt x="19" y="20"/>
                      <a:pt x="19" y="20"/>
                    </a:cubicBezTo>
                    <a:lnTo>
                      <a:pt x="19" y="0"/>
                    </a:lnTo>
                    <a:close/>
                    <a:moveTo>
                      <a:pt x="0" y="31"/>
                    </a:moveTo>
                    <a:cubicBezTo>
                      <a:pt x="12" y="31"/>
                      <a:pt x="12" y="31"/>
                      <a:pt x="12" y="31"/>
                    </a:cubicBezTo>
                    <a:cubicBezTo>
                      <a:pt x="12" y="27"/>
                      <a:pt x="12" y="27"/>
                      <a:pt x="12" y="27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2" y="10"/>
                      <a:pt x="11" y="11"/>
                      <a:pt x="10" y="11"/>
                    </a:cubicBezTo>
                    <a:cubicBezTo>
                      <a:pt x="8" y="11"/>
                      <a:pt x="6" y="9"/>
                      <a:pt x="6" y="8"/>
                    </a:cubicBezTo>
                    <a:cubicBezTo>
                      <a:pt x="6" y="6"/>
                      <a:pt x="8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1" y="4"/>
                      <a:pt x="12" y="5"/>
                      <a:pt x="12" y="6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3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9" name="Freeform: Shape 249"/>
              <p:cNvSpPr/>
              <p:nvPr/>
            </p:nvSpPr>
            <p:spPr bwMode="auto">
              <a:xfrm>
                <a:off x="5766459" y="1895010"/>
                <a:ext cx="93131" cy="115189"/>
              </a:xfrm>
              <a:custGeom>
                <a:avLst/>
                <a:gdLst>
                  <a:gd name="T0" fmla="*/ 3 w 21"/>
                  <a:gd name="T1" fmla="*/ 23 h 26"/>
                  <a:gd name="T2" fmla="*/ 3 w 21"/>
                  <a:gd name="T3" fmla="*/ 22 h 26"/>
                  <a:gd name="T4" fmla="*/ 3 w 21"/>
                  <a:gd name="T5" fmla="*/ 22 h 26"/>
                  <a:gd name="T6" fmla="*/ 3 w 21"/>
                  <a:gd name="T7" fmla="*/ 6 h 26"/>
                  <a:gd name="T8" fmla="*/ 18 w 21"/>
                  <a:gd name="T9" fmla="*/ 6 h 26"/>
                  <a:gd name="T10" fmla="*/ 18 w 21"/>
                  <a:gd name="T11" fmla="*/ 17 h 26"/>
                  <a:gd name="T12" fmla="*/ 17 w 21"/>
                  <a:gd name="T13" fmla="*/ 17 h 26"/>
                  <a:gd name="T14" fmla="*/ 12 w 21"/>
                  <a:gd name="T15" fmla="*/ 22 h 26"/>
                  <a:gd name="T16" fmla="*/ 17 w 21"/>
                  <a:gd name="T17" fmla="*/ 26 h 26"/>
                  <a:gd name="T18" fmla="*/ 21 w 21"/>
                  <a:gd name="T19" fmla="*/ 22 h 26"/>
                  <a:gd name="T20" fmla="*/ 21 w 21"/>
                  <a:gd name="T21" fmla="*/ 22 h 26"/>
                  <a:gd name="T22" fmla="*/ 21 w 21"/>
                  <a:gd name="T23" fmla="*/ 22 h 26"/>
                  <a:gd name="T24" fmla="*/ 21 w 21"/>
                  <a:gd name="T25" fmla="*/ 6 h 26"/>
                  <a:gd name="T26" fmla="*/ 21 w 21"/>
                  <a:gd name="T27" fmla="*/ 0 h 26"/>
                  <a:gd name="T28" fmla="*/ 18 w 21"/>
                  <a:gd name="T29" fmla="*/ 0 h 26"/>
                  <a:gd name="T30" fmla="*/ 3 w 21"/>
                  <a:gd name="T31" fmla="*/ 0 h 26"/>
                  <a:gd name="T32" fmla="*/ 0 w 21"/>
                  <a:gd name="T33" fmla="*/ 0 h 26"/>
                  <a:gd name="T34" fmla="*/ 0 w 21"/>
                  <a:gd name="T35" fmla="*/ 6 h 26"/>
                  <a:gd name="T36" fmla="*/ 0 w 21"/>
                  <a:gd name="T37" fmla="*/ 17 h 26"/>
                  <a:gd name="T38" fmla="*/ 0 w 21"/>
                  <a:gd name="T39" fmla="*/ 17 h 26"/>
                  <a:gd name="T40" fmla="*/ 3 w 21"/>
                  <a:gd name="T41" fmla="*/ 2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1" h="26">
                    <a:moveTo>
                      <a:pt x="3" y="23"/>
                    </a:moveTo>
                    <a:cubicBezTo>
                      <a:pt x="3" y="22"/>
                      <a:pt x="3" y="22"/>
                      <a:pt x="3" y="22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8" y="17"/>
                      <a:pt x="18" y="17"/>
                      <a:pt x="18" y="17"/>
                    </a:cubicBezTo>
                    <a:cubicBezTo>
                      <a:pt x="18" y="17"/>
                      <a:pt x="17" y="17"/>
                      <a:pt x="17" y="17"/>
                    </a:cubicBezTo>
                    <a:cubicBezTo>
                      <a:pt x="14" y="17"/>
                      <a:pt x="12" y="19"/>
                      <a:pt x="12" y="22"/>
                    </a:cubicBezTo>
                    <a:cubicBezTo>
                      <a:pt x="12" y="24"/>
                      <a:pt x="14" y="26"/>
                      <a:pt x="17" y="26"/>
                    </a:cubicBezTo>
                    <a:cubicBezTo>
                      <a:pt x="19" y="26"/>
                      <a:pt x="21" y="24"/>
                      <a:pt x="21" y="22"/>
                    </a:cubicBezTo>
                    <a:cubicBezTo>
                      <a:pt x="21" y="22"/>
                      <a:pt x="21" y="22"/>
                      <a:pt x="21" y="22"/>
                    </a:cubicBezTo>
                    <a:cubicBezTo>
                      <a:pt x="21" y="22"/>
                      <a:pt x="21" y="22"/>
                      <a:pt x="21" y="22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1" y="19"/>
                      <a:pt x="2" y="21"/>
                      <a:pt x="3" y="2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9" name="Group 250"/>
            <p:cNvGrpSpPr/>
            <p:nvPr/>
          </p:nvGrpSpPr>
          <p:grpSpPr>
            <a:xfrm>
              <a:off x="6118537" y="1986993"/>
              <a:ext cx="4898647" cy="4875747"/>
              <a:chOff x="4476325" y="1364544"/>
              <a:chExt cx="3796703" cy="3778956"/>
            </a:xfrm>
          </p:grpSpPr>
          <p:sp>
            <p:nvSpPr>
              <p:cNvPr id="21" name="Freeform: Shape 251"/>
              <p:cNvSpPr/>
              <p:nvPr/>
            </p:nvSpPr>
            <p:spPr bwMode="auto">
              <a:xfrm>
                <a:off x="4749783" y="1386364"/>
                <a:ext cx="2829064" cy="2829064"/>
              </a:xfrm>
              <a:custGeom>
                <a:avLst/>
                <a:gdLst>
                  <a:gd name="T0" fmla="*/ 315 w 630"/>
                  <a:gd name="T1" fmla="*/ 19 h 630"/>
                  <a:gd name="T2" fmla="*/ 611 w 630"/>
                  <a:gd name="T3" fmla="*/ 315 h 630"/>
                  <a:gd name="T4" fmla="*/ 315 w 630"/>
                  <a:gd name="T5" fmla="*/ 611 h 630"/>
                  <a:gd name="T6" fmla="*/ 315 w 630"/>
                  <a:gd name="T7" fmla="*/ 630 h 630"/>
                  <a:gd name="T8" fmla="*/ 630 w 630"/>
                  <a:gd name="T9" fmla="*/ 315 h 630"/>
                  <a:gd name="T10" fmla="*/ 315 w 630"/>
                  <a:gd name="T11" fmla="*/ 0 h 630"/>
                  <a:gd name="T12" fmla="*/ 315 w 630"/>
                  <a:gd name="T13" fmla="*/ 19 h 630"/>
                  <a:gd name="T14" fmla="*/ 315 w 630"/>
                  <a:gd name="T15" fmla="*/ 611 h 630"/>
                  <a:gd name="T16" fmla="*/ 19 w 630"/>
                  <a:gd name="T17" fmla="*/ 315 h 630"/>
                  <a:gd name="T18" fmla="*/ 315 w 630"/>
                  <a:gd name="T19" fmla="*/ 19 h 630"/>
                  <a:gd name="T20" fmla="*/ 315 w 630"/>
                  <a:gd name="T21" fmla="*/ 0 h 630"/>
                  <a:gd name="T22" fmla="*/ 0 w 630"/>
                  <a:gd name="T23" fmla="*/ 315 h 630"/>
                  <a:gd name="T24" fmla="*/ 315 w 630"/>
                  <a:gd name="T25" fmla="*/ 630 h 630"/>
                  <a:gd name="T26" fmla="*/ 315 w 630"/>
                  <a:gd name="T27" fmla="*/ 611 h 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30" h="630">
                    <a:moveTo>
                      <a:pt x="315" y="19"/>
                    </a:moveTo>
                    <a:cubicBezTo>
                      <a:pt x="479" y="19"/>
                      <a:pt x="611" y="152"/>
                      <a:pt x="611" y="315"/>
                    </a:cubicBezTo>
                    <a:cubicBezTo>
                      <a:pt x="611" y="479"/>
                      <a:pt x="479" y="611"/>
                      <a:pt x="315" y="611"/>
                    </a:cubicBezTo>
                    <a:cubicBezTo>
                      <a:pt x="315" y="630"/>
                      <a:pt x="315" y="630"/>
                      <a:pt x="315" y="630"/>
                    </a:cubicBezTo>
                    <a:cubicBezTo>
                      <a:pt x="489" y="630"/>
                      <a:pt x="630" y="489"/>
                      <a:pt x="630" y="315"/>
                    </a:cubicBezTo>
                    <a:cubicBezTo>
                      <a:pt x="630" y="141"/>
                      <a:pt x="489" y="0"/>
                      <a:pt x="315" y="0"/>
                    </a:cubicBezTo>
                    <a:lnTo>
                      <a:pt x="315" y="19"/>
                    </a:lnTo>
                    <a:close/>
                    <a:moveTo>
                      <a:pt x="315" y="611"/>
                    </a:moveTo>
                    <a:cubicBezTo>
                      <a:pt x="152" y="611"/>
                      <a:pt x="19" y="479"/>
                      <a:pt x="19" y="315"/>
                    </a:cubicBezTo>
                    <a:cubicBezTo>
                      <a:pt x="19" y="152"/>
                      <a:pt x="152" y="19"/>
                      <a:pt x="315" y="19"/>
                    </a:cubicBezTo>
                    <a:cubicBezTo>
                      <a:pt x="315" y="0"/>
                      <a:pt x="315" y="0"/>
                      <a:pt x="315" y="0"/>
                    </a:cubicBezTo>
                    <a:cubicBezTo>
                      <a:pt x="141" y="0"/>
                      <a:pt x="0" y="141"/>
                      <a:pt x="0" y="315"/>
                    </a:cubicBezTo>
                    <a:cubicBezTo>
                      <a:pt x="0" y="489"/>
                      <a:pt x="141" y="630"/>
                      <a:pt x="315" y="630"/>
                    </a:cubicBezTo>
                    <a:lnTo>
                      <a:pt x="315" y="611"/>
                    </a:lnTo>
                    <a:close/>
                  </a:path>
                </a:pathLst>
              </a:custGeom>
              <a:solidFill>
                <a:schemeClr val="bg1">
                  <a:lumMod val="95000"/>
                  <a:alpha val="61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" name="Freeform: Shape 252"/>
              <p:cNvSpPr/>
              <p:nvPr/>
            </p:nvSpPr>
            <p:spPr bwMode="auto">
              <a:xfrm>
                <a:off x="6896145" y="3801414"/>
                <a:ext cx="1376883" cy="1342086"/>
              </a:xfrm>
              <a:custGeom>
                <a:avLst/>
                <a:gdLst>
                  <a:gd name="connsiteX0" fmla="*/ 246478 w 1376883"/>
                  <a:gd name="connsiteY0" fmla="*/ 0 h 1342086"/>
                  <a:gd name="connsiteX1" fmla="*/ 1376883 w 1376883"/>
                  <a:gd name="connsiteY1" fmla="*/ 1342086 h 1342086"/>
                  <a:gd name="connsiteX2" fmla="*/ 964218 w 1376883"/>
                  <a:gd name="connsiteY2" fmla="*/ 1342086 h 1342086"/>
                  <a:gd name="connsiteX3" fmla="*/ 0 w 1376883"/>
                  <a:gd name="connsiteY3" fmla="*/ 201522 h 1342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76883" h="1342086">
                    <a:moveTo>
                      <a:pt x="246478" y="0"/>
                    </a:moveTo>
                    <a:lnTo>
                      <a:pt x="1376883" y="1342086"/>
                    </a:lnTo>
                    <a:lnTo>
                      <a:pt x="964218" y="1342086"/>
                    </a:lnTo>
                    <a:lnTo>
                      <a:pt x="0" y="201522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" name="Freeform: Shape 253"/>
              <p:cNvSpPr/>
              <p:nvPr/>
            </p:nvSpPr>
            <p:spPr bwMode="auto">
              <a:xfrm>
                <a:off x="6810884" y="3702203"/>
                <a:ext cx="466602" cy="430948"/>
              </a:xfrm>
              <a:custGeom>
                <a:avLst/>
                <a:gdLst>
                  <a:gd name="T0" fmla="*/ 79 w 104"/>
                  <a:gd name="T1" fmla="*/ 0 h 96"/>
                  <a:gd name="T2" fmla="*/ 0 w 104"/>
                  <a:gd name="T3" fmla="*/ 65 h 96"/>
                  <a:gd name="T4" fmla="*/ 25 w 104"/>
                  <a:gd name="T5" fmla="*/ 96 h 96"/>
                  <a:gd name="T6" fmla="*/ 104 w 104"/>
                  <a:gd name="T7" fmla="*/ 31 h 96"/>
                  <a:gd name="T8" fmla="*/ 79 w 104"/>
                  <a:gd name="T9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" h="96">
                    <a:moveTo>
                      <a:pt x="79" y="0"/>
                    </a:moveTo>
                    <a:cubicBezTo>
                      <a:pt x="0" y="65"/>
                      <a:pt x="0" y="65"/>
                      <a:pt x="0" y="65"/>
                    </a:cubicBezTo>
                    <a:cubicBezTo>
                      <a:pt x="25" y="96"/>
                      <a:pt x="25" y="96"/>
                      <a:pt x="25" y="96"/>
                    </a:cubicBezTo>
                    <a:cubicBezTo>
                      <a:pt x="63" y="85"/>
                      <a:pt x="89" y="63"/>
                      <a:pt x="104" y="31"/>
                    </a:cubicBez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" name="Freeform: Shape 254"/>
              <p:cNvSpPr/>
              <p:nvPr/>
            </p:nvSpPr>
            <p:spPr bwMode="auto">
              <a:xfrm>
                <a:off x="4476325" y="1364544"/>
                <a:ext cx="3260012" cy="2853867"/>
              </a:xfrm>
              <a:custGeom>
                <a:avLst/>
                <a:gdLst>
                  <a:gd name="T0" fmla="*/ 363 w 726"/>
                  <a:gd name="T1" fmla="*/ 636 h 636"/>
                  <a:gd name="T2" fmla="*/ 516 w 726"/>
                  <a:gd name="T3" fmla="*/ 597 h 636"/>
                  <a:gd name="T4" fmla="*/ 642 w 726"/>
                  <a:gd name="T5" fmla="*/ 166 h 636"/>
                  <a:gd name="T6" fmla="*/ 363 w 726"/>
                  <a:gd name="T7" fmla="*/ 0 h 636"/>
                  <a:gd name="T8" fmla="*/ 363 w 726"/>
                  <a:gd name="T9" fmla="*/ 18 h 636"/>
                  <a:gd name="T10" fmla="*/ 627 w 726"/>
                  <a:gd name="T11" fmla="*/ 174 h 636"/>
                  <a:gd name="T12" fmla="*/ 507 w 726"/>
                  <a:gd name="T13" fmla="*/ 582 h 636"/>
                  <a:gd name="T14" fmla="*/ 363 w 726"/>
                  <a:gd name="T15" fmla="*/ 618 h 636"/>
                  <a:gd name="T16" fmla="*/ 363 w 726"/>
                  <a:gd name="T17" fmla="*/ 636 h 636"/>
                  <a:gd name="T18" fmla="*/ 211 w 726"/>
                  <a:gd name="T19" fmla="*/ 39 h 636"/>
                  <a:gd name="T20" fmla="*/ 84 w 726"/>
                  <a:gd name="T21" fmla="*/ 471 h 636"/>
                  <a:gd name="T22" fmla="*/ 363 w 726"/>
                  <a:gd name="T23" fmla="*/ 636 h 636"/>
                  <a:gd name="T24" fmla="*/ 363 w 726"/>
                  <a:gd name="T25" fmla="*/ 618 h 636"/>
                  <a:gd name="T26" fmla="*/ 100 w 726"/>
                  <a:gd name="T27" fmla="*/ 462 h 636"/>
                  <a:gd name="T28" fmla="*/ 219 w 726"/>
                  <a:gd name="T29" fmla="*/ 55 h 636"/>
                  <a:gd name="T30" fmla="*/ 363 w 726"/>
                  <a:gd name="T31" fmla="*/ 18 h 636"/>
                  <a:gd name="T32" fmla="*/ 363 w 726"/>
                  <a:gd name="T33" fmla="*/ 0 h 636"/>
                  <a:gd name="T34" fmla="*/ 211 w 726"/>
                  <a:gd name="T35" fmla="*/ 39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26" h="636">
                    <a:moveTo>
                      <a:pt x="363" y="636"/>
                    </a:moveTo>
                    <a:cubicBezTo>
                      <a:pt x="415" y="636"/>
                      <a:pt x="467" y="623"/>
                      <a:pt x="516" y="597"/>
                    </a:cubicBezTo>
                    <a:cubicBezTo>
                      <a:pt x="670" y="513"/>
                      <a:pt x="726" y="320"/>
                      <a:pt x="642" y="166"/>
                    </a:cubicBezTo>
                    <a:cubicBezTo>
                      <a:pt x="584" y="60"/>
                      <a:pt x="476" y="0"/>
                      <a:pt x="363" y="0"/>
                    </a:cubicBezTo>
                    <a:cubicBezTo>
                      <a:pt x="363" y="18"/>
                      <a:pt x="363" y="18"/>
                      <a:pt x="363" y="18"/>
                    </a:cubicBezTo>
                    <a:cubicBezTo>
                      <a:pt x="469" y="18"/>
                      <a:pt x="572" y="74"/>
                      <a:pt x="627" y="174"/>
                    </a:cubicBezTo>
                    <a:cubicBezTo>
                      <a:pt x="706" y="320"/>
                      <a:pt x="653" y="502"/>
                      <a:pt x="507" y="582"/>
                    </a:cubicBezTo>
                    <a:cubicBezTo>
                      <a:pt x="462" y="607"/>
                      <a:pt x="412" y="619"/>
                      <a:pt x="363" y="618"/>
                    </a:cubicBezTo>
                    <a:lnTo>
                      <a:pt x="363" y="636"/>
                    </a:lnTo>
                    <a:close/>
                    <a:moveTo>
                      <a:pt x="211" y="39"/>
                    </a:moveTo>
                    <a:cubicBezTo>
                      <a:pt x="57" y="124"/>
                      <a:pt x="0" y="317"/>
                      <a:pt x="84" y="471"/>
                    </a:cubicBezTo>
                    <a:cubicBezTo>
                      <a:pt x="142" y="576"/>
                      <a:pt x="251" y="636"/>
                      <a:pt x="363" y="636"/>
                    </a:cubicBezTo>
                    <a:cubicBezTo>
                      <a:pt x="363" y="618"/>
                      <a:pt x="363" y="618"/>
                      <a:pt x="363" y="618"/>
                    </a:cubicBezTo>
                    <a:cubicBezTo>
                      <a:pt x="257" y="618"/>
                      <a:pt x="154" y="562"/>
                      <a:pt x="100" y="462"/>
                    </a:cubicBezTo>
                    <a:cubicBezTo>
                      <a:pt x="20" y="317"/>
                      <a:pt x="74" y="134"/>
                      <a:pt x="219" y="55"/>
                    </a:cubicBezTo>
                    <a:cubicBezTo>
                      <a:pt x="265" y="30"/>
                      <a:pt x="315" y="18"/>
                      <a:pt x="363" y="18"/>
                    </a:cubicBezTo>
                    <a:cubicBezTo>
                      <a:pt x="363" y="0"/>
                      <a:pt x="363" y="0"/>
                      <a:pt x="363" y="0"/>
                    </a:cubicBezTo>
                    <a:cubicBezTo>
                      <a:pt x="312" y="0"/>
                      <a:pt x="259" y="13"/>
                      <a:pt x="211" y="3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0" name="Rectangle 255"/>
            <p:cNvSpPr/>
            <p:nvPr/>
          </p:nvSpPr>
          <p:spPr>
            <a:xfrm>
              <a:off x="7536068" y="3242294"/>
              <a:ext cx="1415772" cy="1077218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4800" b="1" dirty="0"/>
                <a:t>标题</a:t>
              </a:r>
              <a:br>
                <a:rPr lang="zh-CN" altLang="en-US" sz="4800" b="1" dirty="0"/>
              </a:br>
              <a:r>
                <a:rPr lang="zh-CN" altLang="en-US" sz="4800" b="1" dirty="0"/>
                <a:t>输入标题文本</a:t>
              </a:r>
            </a:p>
          </p:txBody>
        </p:sp>
      </p:grpSp>
      <p:sp>
        <p:nvSpPr>
          <p:cNvPr id="243" name="išľíďè"/>
          <p:cNvSpPr/>
          <p:nvPr/>
        </p:nvSpPr>
        <p:spPr bwMode="auto">
          <a:xfrm>
            <a:off x="1098282" y="2666772"/>
            <a:ext cx="3288161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容编辑文字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44" name="iSlíďè"/>
          <p:cNvSpPr txBox="1"/>
          <p:nvPr/>
        </p:nvSpPr>
        <p:spPr bwMode="auto">
          <a:xfrm>
            <a:off x="1113991" y="2326054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标题文本预设</a:t>
            </a:r>
          </a:p>
        </p:txBody>
      </p:sp>
      <p:sp>
        <p:nvSpPr>
          <p:cNvPr id="245" name="išľíďè"/>
          <p:cNvSpPr/>
          <p:nvPr/>
        </p:nvSpPr>
        <p:spPr bwMode="auto">
          <a:xfrm>
            <a:off x="1088862" y="3666015"/>
            <a:ext cx="3288161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容编辑文字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46" name="iSlíďè"/>
          <p:cNvSpPr txBox="1"/>
          <p:nvPr/>
        </p:nvSpPr>
        <p:spPr bwMode="auto">
          <a:xfrm>
            <a:off x="1104571" y="3325297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标题文本预设</a:t>
            </a:r>
          </a:p>
        </p:txBody>
      </p:sp>
      <p:sp>
        <p:nvSpPr>
          <p:cNvPr id="247" name="išľíďè"/>
          <p:cNvSpPr/>
          <p:nvPr/>
        </p:nvSpPr>
        <p:spPr bwMode="auto">
          <a:xfrm>
            <a:off x="1098282" y="4679496"/>
            <a:ext cx="3288161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容编辑文字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48" name="iSlíďè"/>
          <p:cNvSpPr txBox="1"/>
          <p:nvPr/>
        </p:nvSpPr>
        <p:spPr bwMode="auto">
          <a:xfrm>
            <a:off x="1113991" y="4338778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标题文本预设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" grpId="0"/>
      <p:bldP spid="244" grpId="0"/>
      <p:bldP spid="245" grpId="0"/>
      <p:bldP spid="246" grpId="0"/>
      <p:bldP spid="247" grpId="0"/>
      <p:bldP spid="24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图表 7"/>
          <p:cNvGraphicFramePr/>
          <p:nvPr/>
        </p:nvGraphicFramePr>
        <p:xfrm>
          <a:off x="1115190" y="1119868"/>
          <a:ext cx="6428510" cy="4285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Oval 48"/>
          <p:cNvSpPr/>
          <p:nvPr/>
        </p:nvSpPr>
        <p:spPr>
          <a:xfrm>
            <a:off x="8033912" y="1588018"/>
            <a:ext cx="623353" cy="623514"/>
          </a:xfrm>
          <a:prstGeom prst="ellipse">
            <a:avLst/>
          </a:prstGeom>
          <a:solidFill>
            <a:schemeClr val="accent1">
              <a:lumMod val="10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43" tIns="91422" rIns="182843" bIns="91422" rtlCol="0" anchor="ctr"/>
          <a:lstStyle/>
          <a:p>
            <a:pPr algn="ctr"/>
            <a:endParaRPr lang="id-ID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1" name="Oval 57"/>
          <p:cNvSpPr/>
          <p:nvPr/>
        </p:nvSpPr>
        <p:spPr>
          <a:xfrm>
            <a:off x="8035038" y="3148686"/>
            <a:ext cx="623353" cy="623514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43" tIns="91422" rIns="182843" bIns="91422" rtlCol="0" anchor="ctr"/>
          <a:lstStyle/>
          <a:p>
            <a:pPr algn="ctr"/>
            <a:endParaRPr lang="id-ID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grpSp>
        <p:nvGrpSpPr>
          <p:cNvPr id="12" name="Group 93"/>
          <p:cNvGrpSpPr/>
          <p:nvPr/>
        </p:nvGrpSpPr>
        <p:grpSpPr>
          <a:xfrm>
            <a:off x="8192384" y="1759086"/>
            <a:ext cx="284861" cy="240721"/>
            <a:chOff x="13828713" y="2805113"/>
            <a:chExt cx="1381125" cy="1166812"/>
          </a:xfrm>
          <a:solidFill>
            <a:schemeClr val="bg1"/>
          </a:solidFill>
        </p:grpSpPr>
        <p:sp>
          <p:nvSpPr>
            <p:cNvPr id="13" name="Freeform 10"/>
            <p:cNvSpPr>
              <a:spLocks noEditPoints="1"/>
            </p:cNvSpPr>
            <p:nvPr/>
          </p:nvSpPr>
          <p:spPr bwMode="auto">
            <a:xfrm>
              <a:off x="14173200" y="3109913"/>
              <a:ext cx="690563" cy="690562"/>
            </a:xfrm>
            <a:custGeom>
              <a:avLst/>
              <a:gdLst>
                <a:gd name="T0" fmla="*/ 92 w 184"/>
                <a:gd name="T1" fmla="*/ 0 h 184"/>
                <a:gd name="T2" fmla="*/ 0 w 184"/>
                <a:gd name="T3" fmla="*/ 92 h 184"/>
                <a:gd name="T4" fmla="*/ 92 w 184"/>
                <a:gd name="T5" fmla="*/ 184 h 184"/>
                <a:gd name="T6" fmla="*/ 184 w 184"/>
                <a:gd name="T7" fmla="*/ 92 h 184"/>
                <a:gd name="T8" fmla="*/ 92 w 184"/>
                <a:gd name="T9" fmla="*/ 0 h 184"/>
                <a:gd name="T10" fmla="*/ 144 w 184"/>
                <a:gd name="T11" fmla="*/ 137 h 184"/>
                <a:gd name="T12" fmla="*/ 47 w 184"/>
                <a:gd name="T13" fmla="*/ 144 h 184"/>
                <a:gd name="T14" fmla="*/ 39 w 184"/>
                <a:gd name="T15" fmla="*/ 47 h 184"/>
                <a:gd name="T16" fmla="*/ 137 w 184"/>
                <a:gd name="T17" fmla="*/ 39 h 184"/>
                <a:gd name="T18" fmla="*/ 144 w 184"/>
                <a:gd name="T19" fmla="*/ 137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" h="184">
                  <a:moveTo>
                    <a:pt x="92" y="0"/>
                  </a:moveTo>
                  <a:cubicBezTo>
                    <a:pt x="41" y="0"/>
                    <a:pt x="0" y="41"/>
                    <a:pt x="0" y="92"/>
                  </a:cubicBezTo>
                  <a:cubicBezTo>
                    <a:pt x="0" y="143"/>
                    <a:pt x="41" y="184"/>
                    <a:pt x="92" y="184"/>
                  </a:cubicBezTo>
                  <a:cubicBezTo>
                    <a:pt x="143" y="184"/>
                    <a:pt x="184" y="143"/>
                    <a:pt x="184" y="92"/>
                  </a:cubicBezTo>
                  <a:cubicBezTo>
                    <a:pt x="184" y="41"/>
                    <a:pt x="143" y="0"/>
                    <a:pt x="92" y="0"/>
                  </a:cubicBezTo>
                  <a:close/>
                  <a:moveTo>
                    <a:pt x="144" y="137"/>
                  </a:moveTo>
                  <a:cubicBezTo>
                    <a:pt x="119" y="166"/>
                    <a:pt x="76" y="169"/>
                    <a:pt x="47" y="144"/>
                  </a:cubicBezTo>
                  <a:cubicBezTo>
                    <a:pt x="18" y="120"/>
                    <a:pt x="15" y="76"/>
                    <a:pt x="39" y="47"/>
                  </a:cubicBezTo>
                  <a:cubicBezTo>
                    <a:pt x="64" y="18"/>
                    <a:pt x="108" y="15"/>
                    <a:pt x="137" y="39"/>
                  </a:cubicBezTo>
                  <a:cubicBezTo>
                    <a:pt x="166" y="64"/>
                    <a:pt x="169" y="108"/>
                    <a:pt x="144" y="137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  <p:sp>
          <p:nvSpPr>
            <p:cNvPr id="14" name="Freeform 11"/>
            <p:cNvSpPr/>
            <p:nvPr/>
          </p:nvSpPr>
          <p:spPr bwMode="auto">
            <a:xfrm>
              <a:off x="14346238" y="3281363"/>
              <a:ext cx="195263" cy="195262"/>
            </a:xfrm>
            <a:custGeom>
              <a:avLst/>
              <a:gdLst>
                <a:gd name="T0" fmla="*/ 46 w 52"/>
                <a:gd name="T1" fmla="*/ 0 h 52"/>
                <a:gd name="T2" fmla="*/ 0 w 52"/>
                <a:gd name="T3" fmla="*/ 46 h 52"/>
                <a:gd name="T4" fmla="*/ 0 w 52"/>
                <a:gd name="T5" fmla="*/ 46 h 52"/>
                <a:gd name="T6" fmla="*/ 6 w 52"/>
                <a:gd name="T7" fmla="*/ 52 h 52"/>
                <a:gd name="T8" fmla="*/ 11 w 52"/>
                <a:gd name="T9" fmla="*/ 46 h 52"/>
                <a:gd name="T10" fmla="*/ 11 w 52"/>
                <a:gd name="T11" fmla="*/ 46 h 52"/>
                <a:gd name="T12" fmla="*/ 46 w 52"/>
                <a:gd name="T13" fmla="*/ 11 h 52"/>
                <a:gd name="T14" fmla="*/ 52 w 52"/>
                <a:gd name="T15" fmla="*/ 6 h 52"/>
                <a:gd name="T16" fmla="*/ 46 w 52"/>
                <a:gd name="T1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52">
                  <a:moveTo>
                    <a:pt x="46" y="0"/>
                  </a:moveTo>
                  <a:cubicBezTo>
                    <a:pt x="20" y="0"/>
                    <a:pt x="0" y="20"/>
                    <a:pt x="0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9"/>
                    <a:pt x="2" y="52"/>
                    <a:pt x="6" y="52"/>
                  </a:cubicBezTo>
                  <a:cubicBezTo>
                    <a:pt x="9" y="52"/>
                    <a:pt x="11" y="49"/>
                    <a:pt x="11" y="46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1" y="27"/>
                    <a:pt x="27" y="11"/>
                    <a:pt x="46" y="11"/>
                  </a:cubicBezTo>
                  <a:cubicBezTo>
                    <a:pt x="49" y="11"/>
                    <a:pt x="52" y="9"/>
                    <a:pt x="52" y="6"/>
                  </a:cubicBezTo>
                  <a:cubicBezTo>
                    <a:pt x="52" y="2"/>
                    <a:pt x="49" y="0"/>
                    <a:pt x="46" y="0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  <p:sp>
          <p:nvSpPr>
            <p:cNvPr id="20" name="Freeform 12"/>
            <p:cNvSpPr>
              <a:spLocks noEditPoints="1"/>
            </p:cNvSpPr>
            <p:nvPr/>
          </p:nvSpPr>
          <p:spPr bwMode="auto">
            <a:xfrm>
              <a:off x="13828713" y="2805113"/>
              <a:ext cx="1381125" cy="1166812"/>
            </a:xfrm>
            <a:custGeom>
              <a:avLst/>
              <a:gdLst>
                <a:gd name="T0" fmla="*/ 339 w 368"/>
                <a:gd name="T1" fmla="*/ 70 h 311"/>
                <a:gd name="T2" fmla="*/ 289 w 368"/>
                <a:gd name="T3" fmla="*/ 61 h 311"/>
                <a:gd name="T4" fmla="*/ 273 w 368"/>
                <a:gd name="T5" fmla="*/ 22 h 311"/>
                <a:gd name="T6" fmla="*/ 241 w 368"/>
                <a:gd name="T7" fmla="*/ 0 h 311"/>
                <a:gd name="T8" fmla="*/ 126 w 368"/>
                <a:gd name="T9" fmla="*/ 0 h 311"/>
                <a:gd name="T10" fmla="*/ 94 w 368"/>
                <a:gd name="T11" fmla="*/ 22 h 311"/>
                <a:gd name="T12" fmla="*/ 78 w 368"/>
                <a:gd name="T13" fmla="*/ 61 h 311"/>
                <a:gd name="T14" fmla="*/ 29 w 368"/>
                <a:gd name="T15" fmla="*/ 70 h 311"/>
                <a:gd name="T16" fmla="*/ 0 w 368"/>
                <a:gd name="T17" fmla="*/ 104 h 311"/>
                <a:gd name="T18" fmla="*/ 0 w 368"/>
                <a:gd name="T19" fmla="*/ 277 h 311"/>
                <a:gd name="T20" fmla="*/ 34 w 368"/>
                <a:gd name="T21" fmla="*/ 311 h 311"/>
                <a:gd name="T22" fmla="*/ 333 w 368"/>
                <a:gd name="T23" fmla="*/ 311 h 311"/>
                <a:gd name="T24" fmla="*/ 368 w 368"/>
                <a:gd name="T25" fmla="*/ 277 h 311"/>
                <a:gd name="T26" fmla="*/ 368 w 368"/>
                <a:gd name="T27" fmla="*/ 104 h 311"/>
                <a:gd name="T28" fmla="*/ 339 w 368"/>
                <a:gd name="T29" fmla="*/ 70 h 311"/>
                <a:gd name="T30" fmla="*/ 345 w 368"/>
                <a:gd name="T31" fmla="*/ 277 h 311"/>
                <a:gd name="T32" fmla="*/ 333 w 368"/>
                <a:gd name="T33" fmla="*/ 288 h 311"/>
                <a:gd name="T34" fmla="*/ 34 w 368"/>
                <a:gd name="T35" fmla="*/ 288 h 311"/>
                <a:gd name="T36" fmla="*/ 23 w 368"/>
                <a:gd name="T37" fmla="*/ 277 h 311"/>
                <a:gd name="T38" fmla="*/ 23 w 368"/>
                <a:gd name="T39" fmla="*/ 104 h 311"/>
                <a:gd name="T40" fmla="*/ 32 w 368"/>
                <a:gd name="T41" fmla="*/ 92 h 311"/>
                <a:gd name="T42" fmla="*/ 95 w 368"/>
                <a:gd name="T43" fmla="*/ 82 h 311"/>
                <a:gd name="T44" fmla="*/ 116 w 368"/>
                <a:gd name="T45" fmla="*/ 31 h 311"/>
                <a:gd name="T46" fmla="*/ 126 w 368"/>
                <a:gd name="T47" fmla="*/ 23 h 311"/>
                <a:gd name="T48" fmla="*/ 241 w 368"/>
                <a:gd name="T49" fmla="*/ 23 h 311"/>
                <a:gd name="T50" fmla="*/ 252 w 368"/>
                <a:gd name="T51" fmla="*/ 31 h 311"/>
                <a:gd name="T52" fmla="*/ 273 w 368"/>
                <a:gd name="T53" fmla="*/ 82 h 311"/>
                <a:gd name="T54" fmla="*/ 335 w 368"/>
                <a:gd name="T55" fmla="*/ 92 h 311"/>
                <a:gd name="T56" fmla="*/ 345 w 368"/>
                <a:gd name="T57" fmla="*/ 104 h 311"/>
                <a:gd name="T58" fmla="*/ 345 w 368"/>
                <a:gd name="T59" fmla="*/ 277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68" h="311">
                  <a:moveTo>
                    <a:pt x="339" y="70"/>
                  </a:moveTo>
                  <a:cubicBezTo>
                    <a:pt x="289" y="61"/>
                    <a:pt x="289" y="61"/>
                    <a:pt x="289" y="61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68" y="9"/>
                    <a:pt x="256" y="0"/>
                    <a:pt x="241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12" y="0"/>
                    <a:pt x="99" y="9"/>
                    <a:pt x="94" y="22"/>
                  </a:cubicBezTo>
                  <a:cubicBezTo>
                    <a:pt x="78" y="61"/>
                    <a:pt x="78" y="61"/>
                    <a:pt x="78" y="61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12" y="73"/>
                    <a:pt x="0" y="87"/>
                    <a:pt x="0" y="104"/>
                  </a:cubicBezTo>
                  <a:cubicBezTo>
                    <a:pt x="0" y="277"/>
                    <a:pt x="0" y="277"/>
                    <a:pt x="0" y="277"/>
                  </a:cubicBezTo>
                  <a:cubicBezTo>
                    <a:pt x="0" y="296"/>
                    <a:pt x="15" y="311"/>
                    <a:pt x="34" y="311"/>
                  </a:cubicBezTo>
                  <a:cubicBezTo>
                    <a:pt x="333" y="311"/>
                    <a:pt x="333" y="311"/>
                    <a:pt x="333" y="311"/>
                  </a:cubicBezTo>
                  <a:cubicBezTo>
                    <a:pt x="353" y="311"/>
                    <a:pt x="368" y="296"/>
                    <a:pt x="368" y="277"/>
                  </a:cubicBezTo>
                  <a:cubicBezTo>
                    <a:pt x="368" y="104"/>
                    <a:pt x="368" y="104"/>
                    <a:pt x="368" y="104"/>
                  </a:cubicBezTo>
                  <a:cubicBezTo>
                    <a:pt x="368" y="87"/>
                    <a:pt x="356" y="73"/>
                    <a:pt x="339" y="70"/>
                  </a:cubicBezTo>
                  <a:close/>
                  <a:moveTo>
                    <a:pt x="345" y="277"/>
                  </a:moveTo>
                  <a:cubicBezTo>
                    <a:pt x="345" y="283"/>
                    <a:pt x="340" y="288"/>
                    <a:pt x="333" y="288"/>
                  </a:cubicBezTo>
                  <a:cubicBezTo>
                    <a:pt x="34" y="288"/>
                    <a:pt x="34" y="288"/>
                    <a:pt x="34" y="288"/>
                  </a:cubicBezTo>
                  <a:cubicBezTo>
                    <a:pt x="28" y="288"/>
                    <a:pt x="23" y="283"/>
                    <a:pt x="23" y="277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23" y="98"/>
                    <a:pt x="27" y="93"/>
                    <a:pt x="32" y="92"/>
                  </a:cubicBezTo>
                  <a:cubicBezTo>
                    <a:pt x="95" y="82"/>
                    <a:pt x="95" y="82"/>
                    <a:pt x="95" y="82"/>
                  </a:cubicBezTo>
                  <a:cubicBezTo>
                    <a:pt x="116" y="31"/>
                    <a:pt x="116" y="31"/>
                    <a:pt x="116" y="31"/>
                  </a:cubicBezTo>
                  <a:cubicBezTo>
                    <a:pt x="117" y="26"/>
                    <a:pt x="122" y="23"/>
                    <a:pt x="126" y="23"/>
                  </a:cubicBezTo>
                  <a:cubicBezTo>
                    <a:pt x="241" y="23"/>
                    <a:pt x="241" y="23"/>
                    <a:pt x="241" y="23"/>
                  </a:cubicBezTo>
                  <a:cubicBezTo>
                    <a:pt x="246" y="23"/>
                    <a:pt x="250" y="26"/>
                    <a:pt x="252" y="31"/>
                  </a:cubicBezTo>
                  <a:cubicBezTo>
                    <a:pt x="273" y="82"/>
                    <a:pt x="273" y="82"/>
                    <a:pt x="273" y="82"/>
                  </a:cubicBezTo>
                  <a:cubicBezTo>
                    <a:pt x="335" y="92"/>
                    <a:pt x="335" y="92"/>
                    <a:pt x="335" y="92"/>
                  </a:cubicBezTo>
                  <a:cubicBezTo>
                    <a:pt x="341" y="93"/>
                    <a:pt x="345" y="98"/>
                    <a:pt x="345" y="104"/>
                  </a:cubicBezTo>
                  <a:lnTo>
                    <a:pt x="345" y="277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</p:grpSp>
      <p:sp>
        <p:nvSpPr>
          <p:cNvPr id="21" name="Freeform 22"/>
          <p:cNvSpPr>
            <a:spLocks noEditPoints="1"/>
          </p:cNvSpPr>
          <p:nvPr/>
        </p:nvSpPr>
        <p:spPr bwMode="auto">
          <a:xfrm>
            <a:off x="8204283" y="3354196"/>
            <a:ext cx="284861" cy="205350"/>
          </a:xfrm>
          <a:custGeom>
            <a:avLst/>
            <a:gdLst>
              <a:gd name="T0" fmla="*/ 298 w 368"/>
              <a:gd name="T1" fmla="*/ 94 h 265"/>
              <a:gd name="T2" fmla="*/ 196 w 368"/>
              <a:gd name="T3" fmla="*/ 0 h 265"/>
              <a:gd name="T4" fmla="*/ 102 w 368"/>
              <a:gd name="T5" fmla="*/ 60 h 265"/>
              <a:gd name="T6" fmla="*/ 86 w 368"/>
              <a:gd name="T7" fmla="*/ 58 h 265"/>
              <a:gd name="T8" fmla="*/ 35 w 368"/>
              <a:gd name="T9" fmla="*/ 109 h 265"/>
              <a:gd name="T10" fmla="*/ 37 w 368"/>
              <a:gd name="T11" fmla="*/ 126 h 265"/>
              <a:gd name="T12" fmla="*/ 0 w 368"/>
              <a:gd name="T13" fmla="*/ 190 h 265"/>
              <a:gd name="T14" fmla="*/ 75 w 368"/>
              <a:gd name="T15" fmla="*/ 265 h 265"/>
              <a:gd name="T16" fmla="*/ 75 w 368"/>
              <a:gd name="T17" fmla="*/ 265 h 265"/>
              <a:gd name="T18" fmla="*/ 282 w 368"/>
              <a:gd name="T19" fmla="*/ 265 h 265"/>
              <a:gd name="T20" fmla="*/ 282 w 368"/>
              <a:gd name="T21" fmla="*/ 265 h 265"/>
              <a:gd name="T22" fmla="*/ 368 w 368"/>
              <a:gd name="T23" fmla="*/ 178 h 265"/>
              <a:gd name="T24" fmla="*/ 298 w 368"/>
              <a:gd name="T25" fmla="*/ 94 h 265"/>
              <a:gd name="T26" fmla="*/ 282 w 368"/>
              <a:gd name="T27" fmla="*/ 242 h 265"/>
              <a:gd name="T28" fmla="*/ 282 w 368"/>
              <a:gd name="T29" fmla="*/ 242 h 265"/>
              <a:gd name="T30" fmla="*/ 75 w 368"/>
              <a:gd name="T31" fmla="*/ 242 h 265"/>
              <a:gd name="T32" fmla="*/ 23 w 368"/>
              <a:gd name="T33" fmla="*/ 190 h 265"/>
              <a:gd name="T34" fmla="*/ 49 w 368"/>
              <a:gd name="T35" fmla="*/ 145 h 265"/>
              <a:gd name="T36" fmla="*/ 59 w 368"/>
              <a:gd name="T37" fmla="*/ 118 h 265"/>
              <a:gd name="T38" fmla="*/ 58 w 368"/>
              <a:gd name="T39" fmla="*/ 109 h 265"/>
              <a:gd name="T40" fmla="*/ 86 w 368"/>
              <a:gd name="T41" fmla="*/ 81 h 265"/>
              <a:gd name="T42" fmla="*/ 102 w 368"/>
              <a:gd name="T43" fmla="*/ 83 h 265"/>
              <a:gd name="T44" fmla="*/ 123 w 368"/>
              <a:gd name="T45" fmla="*/ 70 h 265"/>
              <a:gd name="T46" fmla="*/ 196 w 368"/>
              <a:gd name="T47" fmla="*/ 23 h 265"/>
              <a:gd name="T48" fmla="*/ 275 w 368"/>
              <a:gd name="T49" fmla="*/ 96 h 265"/>
              <a:gd name="T50" fmla="*/ 294 w 368"/>
              <a:gd name="T51" fmla="*/ 116 h 265"/>
              <a:gd name="T52" fmla="*/ 345 w 368"/>
              <a:gd name="T53" fmla="*/ 178 h 265"/>
              <a:gd name="T54" fmla="*/ 282 w 368"/>
              <a:gd name="T55" fmla="*/ 242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68" h="265">
                <a:moveTo>
                  <a:pt x="298" y="94"/>
                </a:moveTo>
                <a:cubicBezTo>
                  <a:pt x="293" y="41"/>
                  <a:pt x="250" y="0"/>
                  <a:pt x="196" y="0"/>
                </a:cubicBezTo>
                <a:cubicBezTo>
                  <a:pt x="154" y="0"/>
                  <a:pt x="118" y="25"/>
                  <a:pt x="102" y="60"/>
                </a:cubicBezTo>
                <a:cubicBezTo>
                  <a:pt x="97" y="59"/>
                  <a:pt x="92" y="58"/>
                  <a:pt x="86" y="58"/>
                </a:cubicBezTo>
                <a:cubicBezTo>
                  <a:pt x="58" y="58"/>
                  <a:pt x="35" y="81"/>
                  <a:pt x="35" y="109"/>
                </a:cubicBezTo>
                <a:cubicBezTo>
                  <a:pt x="35" y="115"/>
                  <a:pt x="36" y="120"/>
                  <a:pt x="37" y="126"/>
                </a:cubicBezTo>
                <a:cubicBezTo>
                  <a:pt x="15" y="139"/>
                  <a:pt x="0" y="162"/>
                  <a:pt x="0" y="190"/>
                </a:cubicBezTo>
                <a:cubicBezTo>
                  <a:pt x="0" y="231"/>
                  <a:pt x="34" y="265"/>
                  <a:pt x="75" y="265"/>
                </a:cubicBezTo>
                <a:cubicBezTo>
                  <a:pt x="75" y="265"/>
                  <a:pt x="75" y="265"/>
                  <a:pt x="75" y="265"/>
                </a:cubicBezTo>
                <a:cubicBezTo>
                  <a:pt x="282" y="265"/>
                  <a:pt x="282" y="265"/>
                  <a:pt x="282" y="265"/>
                </a:cubicBezTo>
                <a:cubicBezTo>
                  <a:pt x="282" y="265"/>
                  <a:pt x="282" y="265"/>
                  <a:pt x="282" y="265"/>
                </a:cubicBezTo>
                <a:cubicBezTo>
                  <a:pt x="330" y="265"/>
                  <a:pt x="368" y="226"/>
                  <a:pt x="368" y="178"/>
                </a:cubicBezTo>
                <a:cubicBezTo>
                  <a:pt x="368" y="136"/>
                  <a:pt x="338" y="101"/>
                  <a:pt x="298" y="94"/>
                </a:cubicBezTo>
                <a:close/>
                <a:moveTo>
                  <a:pt x="282" y="242"/>
                </a:moveTo>
                <a:cubicBezTo>
                  <a:pt x="282" y="242"/>
                  <a:pt x="282" y="242"/>
                  <a:pt x="282" y="242"/>
                </a:cubicBezTo>
                <a:cubicBezTo>
                  <a:pt x="75" y="242"/>
                  <a:pt x="75" y="242"/>
                  <a:pt x="75" y="242"/>
                </a:cubicBezTo>
                <a:cubicBezTo>
                  <a:pt x="46" y="242"/>
                  <a:pt x="23" y="219"/>
                  <a:pt x="23" y="190"/>
                </a:cubicBezTo>
                <a:cubicBezTo>
                  <a:pt x="23" y="172"/>
                  <a:pt x="33" y="155"/>
                  <a:pt x="49" y="145"/>
                </a:cubicBezTo>
                <a:cubicBezTo>
                  <a:pt x="65" y="136"/>
                  <a:pt x="66" y="135"/>
                  <a:pt x="59" y="118"/>
                </a:cubicBezTo>
                <a:cubicBezTo>
                  <a:pt x="58" y="115"/>
                  <a:pt x="58" y="112"/>
                  <a:pt x="58" y="109"/>
                </a:cubicBezTo>
                <a:cubicBezTo>
                  <a:pt x="58" y="94"/>
                  <a:pt x="70" y="81"/>
                  <a:pt x="86" y="81"/>
                </a:cubicBezTo>
                <a:cubicBezTo>
                  <a:pt x="86" y="81"/>
                  <a:pt x="94" y="80"/>
                  <a:pt x="102" y="83"/>
                </a:cubicBezTo>
                <a:cubicBezTo>
                  <a:pt x="115" y="89"/>
                  <a:pt x="117" y="83"/>
                  <a:pt x="123" y="70"/>
                </a:cubicBezTo>
                <a:cubicBezTo>
                  <a:pt x="136" y="41"/>
                  <a:pt x="165" y="23"/>
                  <a:pt x="196" y="23"/>
                </a:cubicBezTo>
                <a:cubicBezTo>
                  <a:pt x="237" y="23"/>
                  <a:pt x="271" y="54"/>
                  <a:pt x="275" y="96"/>
                </a:cubicBezTo>
                <a:cubicBezTo>
                  <a:pt x="277" y="112"/>
                  <a:pt x="277" y="112"/>
                  <a:pt x="294" y="116"/>
                </a:cubicBezTo>
                <a:cubicBezTo>
                  <a:pt x="324" y="122"/>
                  <a:pt x="345" y="148"/>
                  <a:pt x="345" y="178"/>
                </a:cubicBezTo>
                <a:cubicBezTo>
                  <a:pt x="345" y="213"/>
                  <a:pt x="317" y="242"/>
                  <a:pt x="282" y="24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82843" tIns="91422" rIns="182843" bIns="91422" numCol="1" anchor="t" anchorCtr="0" compatLnSpc="1"/>
          <a:lstStyle/>
          <a:p>
            <a:endParaRPr lang="id-ID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6" name="išľíďè"/>
          <p:cNvSpPr/>
          <p:nvPr/>
        </p:nvSpPr>
        <p:spPr bwMode="auto">
          <a:xfrm>
            <a:off x="8864836" y="1879447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输入替换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58pc.com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输入替换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58pc.com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输入替换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58pc.com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7" name="iSlíďè"/>
          <p:cNvSpPr txBox="1"/>
          <p:nvPr/>
        </p:nvSpPr>
        <p:spPr bwMode="auto">
          <a:xfrm>
            <a:off x="8864836" y="1564270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标题文本预设</a:t>
            </a:r>
          </a:p>
        </p:txBody>
      </p:sp>
      <p:sp>
        <p:nvSpPr>
          <p:cNvPr id="28" name="išľíďè"/>
          <p:cNvSpPr/>
          <p:nvPr/>
        </p:nvSpPr>
        <p:spPr bwMode="auto">
          <a:xfrm>
            <a:off x="8867619" y="3354196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输入替换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58pc.com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输入替换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58pc.com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输入替换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58pc.com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9" name="iSlíďè"/>
          <p:cNvSpPr txBox="1"/>
          <p:nvPr/>
        </p:nvSpPr>
        <p:spPr bwMode="auto">
          <a:xfrm>
            <a:off x="8864836" y="3005681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标题文本预设</a:t>
            </a:r>
          </a:p>
        </p:txBody>
      </p:sp>
      <p:sp>
        <p:nvSpPr>
          <p:cNvPr id="15" name="Oval 57"/>
          <p:cNvSpPr/>
          <p:nvPr/>
        </p:nvSpPr>
        <p:spPr>
          <a:xfrm>
            <a:off x="8054088" y="4510761"/>
            <a:ext cx="623353" cy="623514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43" tIns="91422" rIns="182843" bIns="91422" rtlCol="0" anchor="ctr"/>
          <a:lstStyle/>
          <a:p>
            <a:pPr algn="ctr"/>
            <a:endParaRPr lang="id-ID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6" name="Freeform 22"/>
          <p:cNvSpPr>
            <a:spLocks noEditPoints="1"/>
          </p:cNvSpPr>
          <p:nvPr/>
        </p:nvSpPr>
        <p:spPr bwMode="auto">
          <a:xfrm>
            <a:off x="8223333" y="4716271"/>
            <a:ext cx="284861" cy="205350"/>
          </a:xfrm>
          <a:custGeom>
            <a:avLst/>
            <a:gdLst>
              <a:gd name="T0" fmla="*/ 298 w 368"/>
              <a:gd name="T1" fmla="*/ 94 h 265"/>
              <a:gd name="T2" fmla="*/ 196 w 368"/>
              <a:gd name="T3" fmla="*/ 0 h 265"/>
              <a:gd name="T4" fmla="*/ 102 w 368"/>
              <a:gd name="T5" fmla="*/ 60 h 265"/>
              <a:gd name="T6" fmla="*/ 86 w 368"/>
              <a:gd name="T7" fmla="*/ 58 h 265"/>
              <a:gd name="T8" fmla="*/ 35 w 368"/>
              <a:gd name="T9" fmla="*/ 109 h 265"/>
              <a:gd name="T10" fmla="*/ 37 w 368"/>
              <a:gd name="T11" fmla="*/ 126 h 265"/>
              <a:gd name="T12" fmla="*/ 0 w 368"/>
              <a:gd name="T13" fmla="*/ 190 h 265"/>
              <a:gd name="T14" fmla="*/ 75 w 368"/>
              <a:gd name="T15" fmla="*/ 265 h 265"/>
              <a:gd name="T16" fmla="*/ 75 w 368"/>
              <a:gd name="T17" fmla="*/ 265 h 265"/>
              <a:gd name="T18" fmla="*/ 282 w 368"/>
              <a:gd name="T19" fmla="*/ 265 h 265"/>
              <a:gd name="T20" fmla="*/ 282 w 368"/>
              <a:gd name="T21" fmla="*/ 265 h 265"/>
              <a:gd name="T22" fmla="*/ 368 w 368"/>
              <a:gd name="T23" fmla="*/ 178 h 265"/>
              <a:gd name="T24" fmla="*/ 298 w 368"/>
              <a:gd name="T25" fmla="*/ 94 h 265"/>
              <a:gd name="T26" fmla="*/ 282 w 368"/>
              <a:gd name="T27" fmla="*/ 242 h 265"/>
              <a:gd name="T28" fmla="*/ 282 w 368"/>
              <a:gd name="T29" fmla="*/ 242 h 265"/>
              <a:gd name="T30" fmla="*/ 75 w 368"/>
              <a:gd name="T31" fmla="*/ 242 h 265"/>
              <a:gd name="T32" fmla="*/ 23 w 368"/>
              <a:gd name="T33" fmla="*/ 190 h 265"/>
              <a:gd name="T34" fmla="*/ 49 w 368"/>
              <a:gd name="T35" fmla="*/ 145 h 265"/>
              <a:gd name="T36" fmla="*/ 59 w 368"/>
              <a:gd name="T37" fmla="*/ 118 h 265"/>
              <a:gd name="T38" fmla="*/ 58 w 368"/>
              <a:gd name="T39" fmla="*/ 109 h 265"/>
              <a:gd name="T40" fmla="*/ 86 w 368"/>
              <a:gd name="T41" fmla="*/ 81 h 265"/>
              <a:gd name="T42" fmla="*/ 102 w 368"/>
              <a:gd name="T43" fmla="*/ 83 h 265"/>
              <a:gd name="T44" fmla="*/ 123 w 368"/>
              <a:gd name="T45" fmla="*/ 70 h 265"/>
              <a:gd name="T46" fmla="*/ 196 w 368"/>
              <a:gd name="T47" fmla="*/ 23 h 265"/>
              <a:gd name="T48" fmla="*/ 275 w 368"/>
              <a:gd name="T49" fmla="*/ 96 h 265"/>
              <a:gd name="T50" fmla="*/ 294 w 368"/>
              <a:gd name="T51" fmla="*/ 116 h 265"/>
              <a:gd name="T52" fmla="*/ 345 w 368"/>
              <a:gd name="T53" fmla="*/ 178 h 265"/>
              <a:gd name="T54" fmla="*/ 282 w 368"/>
              <a:gd name="T55" fmla="*/ 242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68" h="265">
                <a:moveTo>
                  <a:pt x="298" y="94"/>
                </a:moveTo>
                <a:cubicBezTo>
                  <a:pt x="293" y="41"/>
                  <a:pt x="250" y="0"/>
                  <a:pt x="196" y="0"/>
                </a:cubicBezTo>
                <a:cubicBezTo>
                  <a:pt x="154" y="0"/>
                  <a:pt x="118" y="25"/>
                  <a:pt x="102" y="60"/>
                </a:cubicBezTo>
                <a:cubicBezTo>
                  <a:pt x="97" y="59"/>
                  <a:pt x="92" y="58"/>
                  <a:pt x="86" y="58"/>
                </a:cubicBezTo>
                <a:cubicBezTo>
                  <a:pt x="58" y="58"/>
                  <a:pt x="35" y="81"/>
                  <a:pt x="35" y="109"/>
                </a:cubicBezTo>
                <a:cubicBezTo>
                  <a:pt x="35" y="115"/>
                  <a:pt x="36" y="120"/>
                  <a:pt x="37" y="126"/>
                </a:cubicBezTo>
                <a:cubicBezTo>
                  <a:pt x="15" y="139"/>
                  <a:pt x="0" y="162"/>
                  <a:pt x="0" y="190"/>
                </a:cubicBezTo>
                <a:cubicBezTo>
                  <a:pt x="0" y="231"/>
                  <a:pt x="34" y="265"/>
                  <a:pt x="75" y="265"/>
                </a:cubicBezTo>
                <a:cubicBezTo>
                  <a:pt x="75" y="265"/>
                  <a:pt x="75" y="265"/>
                  <a:pt x="75" y="265"/>
                </a:cubicBezTo>
                <a:cubicBezTo>
                  <a:pt x="282" y="265"/>
                  <a:pt x="282" y="265"/>
                  <a:pt x="282" y="265"/>
                </a:cubicBezTo>
                <a:cubicBezTo>
                  <a:pt x="282" y="265"/>
                  <a:pt x="282" y="265"/>
                  <a:pt x="282" y="265"/>
                </a:cubicBezTo>
                <a:cubicBezTo>
                  <a:pt x="330" y="265"/>
                  <a:pt x="368" y="226"/>
                  <a:pt x="368" y="178"/>
                </a:cubicBezTo>
                <a:cubicBezTo>
                  <a:pt x="368" y="136"/>
                  <a:pt x="338" y="101"/>
                  <a:pt x="298" y="94"/>
                </a:cubicBezTo>
                <a:close/>
                <a:moveTo>
                  <a:pt x="282" y="242"/>
                </a:moveTo>
                <a:cubicBezTo>
                  <a:pt x="282" y="242"/>
                  <a:pt x="282" y="242"/>
                  <a:pt x="282" y="242"/>
                </a:cubicBezTo>
                <a:cubicBezTo>
                  <a:pt x="75" y="242"/>
                  <a:pt x="75" y="242"/>
                  <a:pt x="75" y="242"/>
                </a:cubicBezTo>
                <a:cubicBezTo>
                  <a:pt x="46" y="242"/>
                  <a:pt x="23" y="219"/>
                  <a:pt x="23" y="190"/>
                </a:cubicBezTo>
                <a:cubicBezTo>
                  <a:pt x="23" y="172"/>
                  <a:pt x="33" y="155"/>
                  <a:pt x="49" y="145"/>
                </a:cubicBezTo>
                <a:cubicBezTo>
                  <a:pt x="65" y="136"/>
                  <a:pt x="66" y="135"/>
                  <a:pt x="59" y="118"/>
                </a:cubicBezTo>
                <a:cubicBezTo>
                  <a:pt x="58" y="115"/>
                  <a:pt x="58" y="112"/>
                  <a:pt x="58" y="109"/>
                </a:cubicBezTo>
                <a:cubicBezTo>
                  <a:pt x="58" y="94"/>
                  <a:pt x="70" y="81"/>
                  <a:pt x="86" y="81"/>
                </a:cubicBezTo>
                <a:cubicBezTo>
                  <a:pt x="86" y="81"/>
                  <a:pt x="94" y="80"/>
                  <a:pt x="102" y="83"/>
                </a:cubicBezTo>
                <a:cubicBezTo>
                  <a:pt x="115" y="89"/>
                  <a:pt x="117" y="83"/>
                  <a:pt x="123" y="70"/>
                </a:cubicBezTo>
                <a:cubicBezTo>
                  <a:pt x="136" y="41"/>
                  <a:pt x="165" y="23"/>
                  <a:pt x="196" y="23"/>
                </a:cubicBezTo>
                <a:cubicBezTo>
                  <a:pt x="237" y="23"/>
                  <a:pt x="271" y="54"/>
                  <a:pt x="275" y="96"/>
                </a:cubicBezTo>
                <a:cubicBezTo>
                  <a:pt x="277" y="112"/>
                  <a:pt x="277" y="112"/>
                  <a:pt x="294" y="116"/>
                </a:cubicBezTo>
                <a:cubicBezTo>
                  <a:pt x="324" y="122"/>
                  <a:pt x="345" y="148"/>
                  <a:pt x="345" y="178"/>
                </a:cubicBezTo>
                <a:cubicBezTo>
                  <a:pt x="345" y="213"/>
                  <a:pt x="317" y="242"/>
                  <a:pt x="282" y="24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82843" tIns="91422" rIns="182843" bIns="91422" numCol="1" anchor="t" anchorCtr="0" compatLnSpc="1"/>
          <a:lstStyle/>
          <a:p>
            <a:endParaRPr lang="id-ID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7" name="išľíďè"/>
          <p:cNvSpPr/>
          <p:nvPr/>
        </p:nvSpPr>
        <p:spPr bwMode="auto">
          <a:xfrm>
            <a:off x="8886669" y="4716271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输入替换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58pc.com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输入替换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58pc.com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输入替换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58pc.com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8" name="iSlíďè"/>
          <p:cNvSpPr txBox="1"/>
          <p:nvPr/>
        </p:nvSpPr>
        <p:spPr bwMode="auto">
          <a:xfrm>
            <a:off x="8883886" y="4367756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标题文本预设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17" grpId="0"/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í$ļïdè"/>
          <p:cNvGrpSpPr>
            <a:grpSpLocks noChangeAspect="1"/>
          </p:cNvGrpSpPr>
          <p:nvPr/>
        </p:nvGrpSpPr>
        <p:grpSpPr bwMode="auto">
          <a:xfrm>
            <a:off x="2732658" y="1419550"/>
            <a:ext cx="7987745" cy="3969983"/>
            <a:chOff x="1130" y="5"/>
            <a:chExt cx="3496" cy="3200"/>
          </a:xfrm>
        </p:grpSpPr>
        <p:sp>
          <p:nvSpPr>
            <p:cNvPr id="17" name="ïṧḻiḋe"/>
            <p:cNvSpPr/>
            <p:nvPr/>
          </p:nvSpPr>
          <p:spPr bwMode="auto">
            <a:xfrm>
              <a:off x="1185" y="115"/>
              <a:ext cx="3191" cy="2984"/>
            </a:xfrm>
            <a:custGeom>
              <a:avLst/>
              <a:gdLst>
                <a:gd name="T0" fmla="*/ 1023 w 1383"/>
                <a:gd name="T1" fmla="*/ 77 h 1293"/>
                <a:gd name="T2" fmla="*/ 1044 w 1383"/>
                <a:gd name="T3" fmla="*/ 129 h 1293"/>
                <a:gd name="T4" fmla="*/ 1044 w 1383"/>
                <a:gd name="T5" fmla="*/ 237 h 1293"/>
                <a:gd name="T6" fmla="*/ 1023 w 1383"/>
                <a:gd name="T7" fmla="*/ 289 h 1293"/>
                <a:gd name="T8" fmla="*/ 974 w 1383"/>
                <a:gd name="T9" fmla="*/ 310 h 1293"/>
                <a:gd name="T10" fmla="*/ 392 w 1383"/>
                <a:gd name="T11" fmla="*/ 310 h 1293"/>
                <a:gd name="T12" fmla="*/ 318 w 1383"/>
                <a:gd name="T13" fmla="*/ 343 h 1293"/>
                <a:gd name="T14" fmla="*/ 287 w 1383"/>
                <a:gd name="T15" fmla="*/ 421 h 1293"/>
                <a:gd name="T16" fmla="*/ 287 w 1383"/>
                <a:gd name="T17" fmla="*/ 562 h 1293"/>
                <a:gd name="T18" fmla="*/ 318 w 1383"/>
                <a:gd name="T19" fmla="*/ 640 h 1293"/>
                <a:gd name="T20" fmla="*/ 392 w 1383"/>
                <a:gd name="T21" fmla="*/ 673 h 1293"/>
                <a:gd name="T22" fmla="*/ 699 w 1383"/>
                <a:gd name="T23" fmla="*/ 673 h 1293"/>
                <a:gd name="T24" fmla="*/ 748 w 1383"/>
                <a:gd name="T25" fmla="*/ 694 h 1293"/>
                <a:gd name="T26" fmla="*/ 769 w 1383"/>
                <a:gd name="T27" fmla="*/ 747 h 1293"/>
                <a:gd name="T28" fmla="*/ 769 w 1383"/>
                <a:gd name="T29" fmla="*/ 857 h 1293"/>
                <a:gd name="T30" fmla="*/ 748 w 1383"/>
                <a:gd name="T31" fmla="*/ 909 h 1293"/>
                <a:gd name="T32" fmla="*/ 699 w 1383"/>
                <a:gd name="T33" fmla="*/ 931 h 1293"/>
                <a:gd name="T34" fmla="*/ 255 w 1383"/>
                <a:gd name="T35" fmla="*/ 931 h 1293"/>
                <a:gd name="T36" fmla="*/ 180 w 1383"/>
                <a:gd name="T37" fmla="*/ 963 h 1293"/>
                <a:gd name="T38" fmla="*/ 149 w 1383"/>
                <a:gd name="T39" fmla="*/ 1041 h 1293"/>
                <a:gd name="T40" fmla="*/ 149 w 1383"/>
                <a:gd name="T41" fmla="*/ 1183 h 1293"/>
                <a:gd name="T42" fmla="*/ 180 w 1383"/>
                <a:gd name="T43" fmla="*/ 1261 h 1293"/>
                <a:gd name="T44" fmla="*/ 255 w 1383"/>
                <a:gd name="T45" fmla="*/ 1293 h 1293"/>
                <a:gd name="T46" fmla="*/ 1383 w 1383"/>
                <a:gd name="T47" fmla="*/ 1293 h 1293"/>
                <a:gd name="T48" fmla="*/ 1374 w 1383"/>
                <a:gd name="T49" fmla="*/ 1266 h 1293"/>
                <a:gd name="T50" fmla="*/ 1383 w 1383"/>
                <a:gd name="T51" fmla="*/ 1238 h 1293"/>
                <a:gd name="T52" fmla="*/ 272 w 1383"/>
                <a:gd name="T53" fmla="*/ 1238 h 1293"/>
                <a:gd name="T54" fmla="*/ 223 w 1383"/>
                <a:gd name="T55" fmla="*/ 1216 h 1293"/>
                <a:gd name="T56" fmla="*/ 202 w 1383"/>
                <a:gd name="T57" fmla="*/ 1164 h 1293"/>
                <a:gd name="T58" fmla="*/ 202 w 1383"/>
                <a:gd name="T59" fmla="*/ 1060 h 1293"/>
                <a:gd name="T60" fmla="*/ 223 w 1383"/>
                <a:gd name="T61" fmla="*/ 1008 h 1293"/>
                <a:gd name="T62" fmla="*/ 272 w 1383"/>
                <a:gd name="T63" fmla="*/ 986 h 1293"/>
                <a:gd name="T64" fmla="*/ 716 w 1383"/>
                <a:gd name="T65" fmla="*/ 986 h 1293"/>
                <a:gd name="T66" fmla="*/ 791 w 1383"/>
                <a:gd name="T67" fmla="*/ 954 h 1293"/>
                <a:gd name="T68" fmla="*/ 822 w 1383"/>
                <a:gd name="T69" fmla="*/ 876 h 1293"/>
                <a:gd name="T70" fmla="*/ 822 w 1383"/>
                <a:gd name="T71" fmla="*/ 728 h 1293"/>
                <a:gd name="T72" fmla="*/ 791 w 1383"/>
                <a:gd name="T73" fmla="*/ 650 h 1293"/>
                <a:gd name="T74" fmla="*/ 716 w 1383"/>
                <a:gd name="T75" fmla="*/ 617 h 1293"/>
                <a:gd name="T76" fmla="*/ 401 w 1383"/>
                <a:gd name="T77" fmla="*/ 617 h 1293"/>
                <a:gd name="T78" fmla="*/ 351 w 1383"/>
                <a:gd name="T79" fmla="*/ 596 h 1293"/>
                <a:gd name="T80" fmla="*/ 331 w 1383"/>
                <a:gd name="T81" fmla="*/ 544 h 1293"/>
                <a:gd name="T82" fmla="*/ 331 w 1383"/>
                <a:gd name="T83" fmla="*/ 439 h 1293"/>
                <a:gd name="T84" fmla="*/ 351 w 1383"/>
                <a:gd name="T85" fmla="*/ 387 h 1293"/>
                <a:gd name="T86" fmla="*/ 401 w 1383"/>
                <a:gd name="T87" fmla="*/ 366 h 1293"/>
                <a:gd name="T88" fmla="*/ 991 w 1383"/>
                <a:gd name="T89" fmla="*/ 366 h 1293"/>
                <a:gd name="T90" fmla="*/ 1066 w 1383"/>
                <a:gd name="T91" fmla="*/ 333 h 1293"/>
                <a:gd name="T92" fmla="*/ 1096 w 1383"/>
                <a:gd name="T93" fmla="*/ 255 h 1293"/>
                <a:gd name="T94" fmla="*/ 1096 w 1383"/>
                <a:gd name="T95" fmla="*/ 111 h 1293"/>
                <a:gd name="T96" fmla="*/ 1066 w 1383"/>
                <a:gd name="T97" fmla="*/ 32 h 1293"/>
                <a:gd name="T98" fmla="*/ 991 w 1383"/>
                <a:gd name="T99" fmla="*/ 0 h 1293"/>
                <a:gd name="T100" fmla="*/ 0 w 1383"/>
                <a:gd name="T101" fmla="*/ 0 h 1293"/>
                <a:gd name="T102" fmla="*/ 0 w 1383"/>
                <a:gd name="T103" fmla="*/ 55 h 1293"/>
                <a:gd name="T104" fmla="*/ 974 w 1383"/>
                <a:gd name="T105" fmla="*/ 55 h 1293"/>
                <a:gd name="T106" fmla="*/ 1023 w 1383"/>
                <a:gd name="T107" fmla="*/ 77 h 1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83" h="1293">
                  <a:moveTo>
                    <a:pt x="1023" y="77"/>
                  </a:moveTo>
                  <a:cubicBezTo>
                    <a:pt x="1037" y="91"/>
                    <a:pt x="1044" y="110"/>
                    <a:pt x="1044" y="129"/>
                  </a:cubicBezTo>
                  <a:cubicBezTo>
                    <a:pt x="1044" y="237"/>
                    <a:pt x="1044" y="237"/>
                    <a:pt x="1044" y="237"/>
                  </a:cubicBezTo>
                  <a:cubicBezTo>
                    <a:pt x="1044" y="255"/>
                    <a:pt x="1037" y="274"/>
                    <a:pt x="1023" y="289"/>
                  </a:cubicBezTo>
                  <a:cubicBezTo>
                    <a:pt x="1010" y="303"/>
                    <a:pt x="992" y="310"/>
                    <a:pt x="974" y="310"/>
                  </a:cubicBezTo>
                  <a:cubicBezTo>
                    <a:pt x="392" y="310"/>
                    <a:pt x="392" y="310"/>
                    <a:pt x="392" y="310"/>
                  </a:cubicBezTo>
                  <a:cubicBezTo>
                    <a:pt x="365" y="310"/>
                    <a:pt x="338" y="321"/>
                    <a:pt x="318" y="343"/>
                  </a:cubicBezTo>
                  <a:cubicBezTo>
                    <a:pt x="297" y="364"/>
                    <a:pt x="287" y="393"/>
                    <a:pt x="287" y="421"/>
                  </a:cubicBezTo>
                  <a:cubicBezTo>
                    <a:pt x="287" y="562"/>
                    <a:pt x="287" y="562"/>
                    <a:pt x="287" y="562"/>
                  </a:cubicBezTo>
                  <a:cubicBezTo>
                    <a:pt x="287" y="590"/>
                    <a:pt x="297" y="619"/>
                    <a:pt x="318" y="640"/>
                  </a:cubicBezTo>
                  <a:cubicBezTo>
                    <a:pt x="338" y="662"/>
                    <a:pt x="365" y="673"/>
                    <a:pt x="392" y="673"/>
                  </a:cubicBezTo>
                  <a:cubicBezTo>
                    <a:pt x="699" y="673"/>
                    <a:pt x="699" y="673"/>
                    <a:pt x="699" y="673"/>
                  </a:cubicBezTo>
                  <a:cubicBezTo>
                    <a:pt x="717" y="673"/>
                    <a:pt x="735" y="680"/>
                    <a:pt x="748" y="694"/>
                  </a:cubicBezTo>
                  <a:cubicBezTo>
                    <a:pt x="762" y="709"/>
                    <a:pt x="769" y="728"/>
                    <a:pt x="769" y="747"/>
                  </a:cubicBezTo>
                  <a:cubicBezTo>
                    <a:pt x="769" y="857"/>
                    <a:pt x="769" y="857"/>
                    <a:pt x="769" y="857"/>
                  </a:cubicBezTo>
                  <a:cubicBezTo>
                    <a:pt x="769" y="876"/>
                    <a:pt x="762" y="895"/>
                    <a:pt x="748" y="909"/>
                  </a:cubicBezTo>
                  <a:cubicBezTo>
                    <a:pt x="735" y="924"/>
                    <a:pt x="717" y="931"/>
                    <a:pt x="699" y="931"/>
                  </a:cubicBezTo>
                  <a:cubicBezTo>
                    <a:pt x="255" y="931"/>
                    <a:pt x="255" y="931"/>
                    <a:pt x="255" y="931"/>
                  </a:cubicBezTo>
                  <a:cubicBezTo>
                    <a:pt x="228" y="931"/>
                    <a:pt x="201" y="942"/>
                    <a:pt x="180" y="963"/>
                  </a:cubicBezTo>
                  <a:cubicBezTo>
                    <a:pt x="160" y="985"/>
                    <a:pt x="149" y="1013"/>
                    <a:pt x="149" y="1041"/>
                  </a:cubicBezTo>
                  <a:cubicBezTo>
                    <a:pt x="149" y="1183"/>
                    <a:pt x="149" y="1183"/>
                    <a:pt x="149" y="1183"/>
                  </a:cubicBezTo>
                  <a:cubicBezTo>
                    <a:pt x="149" y="1211"/>
                    <a:pt x="160" y="1239"/>
                    <a:pt x="180" y="1261"/>
                  </a:cubicBezTo>
                  <a:cubicBezTo>
                    <a:pt x="201" y="1283"/>
                    <a:pt x="228" y="1293"/>
                    <a:pt x="255" y="1293"/>
                  </a:cubicBezTo>
                  <a:cubicBezTo>
                    <a:pt x="1383" y="1293"/>
                    <a:pt x="1383" y="1293"/>
                    <a:pt x="1383" y="1293"/>
                  </a:cubicBezTo>
                  <a:cubicBezTo>
                    <a:pt x="1383" y="1293"/>
                    <a:pt x="1374" y="1284"/>
                    <a:pt x="1374" y="1266"/>
                  </a:cubicBezTo>
                  <a:cubicBezTo>
                    <a:pt x="1374" y="1248"/>
                    <a:pt x="1383" y="1238"/>
                    <a:pt x="1383" y="1238"/>
                  </a:cubicBezTo>
                  <a:cubicBezTo>
                    <a:pt x="272" y="1238"/>
                    <a:pt x="272" y="1238"/>
                    <a:pt x="272" y="1238"/>
                  </a:cubicBezTo>
                  <a:cubicBezTo>
                    <a:pt x="254" y="1238"/>
                    <a:pt x="236" y="1231"/>
                    <a:pt x="223" y="1216"/>
                  </a:cubicBezTo>
                  <a:cubicBezTo>
                    <a:pt x="209" y="1202"/>
                    <a:pt x="202" y="1183"/>
                    <a:pt x="202" y="1164"/>
                  </a:cubicBezTo>
                  <a:cubicBezTo>
                    <a:pt x="202" y="1060"/>
                    <a:pt x="202" y="1060"/>
                    <a:pt x="202" y="1060"/>
                  </a:cubicBezTo>
                  <a:cubicBezTo>
                    <a:pt x="202" y="1041"/>
                    <a:pt x="209" y="1022"/>
                    <a:pt x="223" y="1008"/>
                  </a:cubicBezTo>
                  <a:cubicBezTo>
                    <a:pt x="236" y="993"/>
                    <a:pt x="254" y="986"/>
                    <a:pt x="272" y="986"/>
                  </a:cubicBezTo>
                  <a:cubicBezTo>
                    <a:pt x="716" y="986"/>
                    <a:pt x="716" y="986"/>
                    <a:pt x="716" y="986"/>
                  </a:cubicBezTo>
                  <a:cubicBezTo>
                    <a:pt x="743" y="986"/>
                    <a:pt x="770" y="975"/>
                    <a:pt x="791" y="954"/>
                  </a:cubicBezTo>
                  <a:cubicBezTo>
                    <a:pt x="811" y="932"/>
                    <a:pt x="822" y="904"/>
                    <a:pt x="822" y="876"/>
                  </a:cubicBezTo>
                  <a:cubicBezTo>
                    <a:pt x="822" y="728"/>
                    <a:pt x="822" y="728"/>
                    <a:pt x="822" y="728"/>
                  </a:cubicBezTo>
                  <a:cubicBezTo>
                    <a:pt x="822" y="700"/>
                    <a:pt x="811" y="671"/>
                    <a:pt x="791" y="650"/>
                  </a:cubicBezTo>
                  <a:cubicBezTo>
                    <a:pt x="770" y="628"/>
                    <a:pt x="743" y="617"/>
                    <a:pt x="716" y="617"/>
                  </a:cubicBezTo>
                  <a:cubicBezTo>
                    <a:pt x="401" y="617"/>
                    <a:pt x="401" y="617"/>
                    <a:pt x="401" y="617"/>
                  </a:cubicBezTo>
                  <a:cubicBezTo>
                    <a:pt x="383" y="617"/>
                    <a:pt x="365" y="610"/>
                    <a:pt x="351" y="596"/>
                  </a:cubicBezTo>
                  <a:cubicBezTo>
                    <a:pt x="337" y="581"/>
                    <a:pt x="331" y="563"/>
                    <a:pt x="331" y="544"/>
                  </a:cubicBezTo>
                  <a:cubicBezTo>
                    <a:pt x="331" y="439"/>
                    <a:pt x="331" y="439"/>
                    <a:pt x="331" y="439"/>
                  </a:cubicBezTo>
                  <a:cubicBezTo>
                    <a:pt x="331" y="420"/>
                    <a:pt x="337" y="402"/>
                    <a:pt x="351" y="387"/>
                  </a:cubicBezTo>
                  <a:cubicBezTo>
                    <a:pt x="365" y="373"/>
                    <a:pt x="383" y="366"/>
                    <a:pt x="401" y="366"/>
                  </a:cubicBezTo>
                  <a:cubicBezTo>
                    <a:pt x="991" y="366"/>
                    <a:pt x="991" y="366"/>
                    <a:pt x="991" y="366"/>
                  </a:cubicBezTo>
                  <a:cubicBezTo>
                    <a:pt x="1018" y="366"/>
                    <a:pt x="1045" y="355"/>
                    <a:pt x="1066" y="333"/>
                  </a:cubicBezTo>
                  <a:cubicBezTo>
                    <a:pt x="1086" y="312"/>
                    <a:pt x="1096" y="283"/>
                    <a:pt x="1096" y="255"/>
                  </a:cubicBezTo>
                  <a:cubicBezTo>
                    <a:pt x="1096" y="111"/>
                    <a:pt x="1096" y="111"/>
                    <a:pt x="1096" y="111"/>
                  </a:cubicBezTo>
                  <a:cubicBezTo>
                    <a:pt x="1096" y="82"/>
                    <a:pt x="1086" y="54"/>
                    <a:pt x="1066" y="32"/>
                  </a:cubicBezTo>
                  <a:cubicBezTo>
                    <a:pt x="1045" y="11"/>
                    <a:pt x="1018" y="0"/>
                    <a:pt x="99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974" y="55"/>
                    <a:pt x="974" y="55"/>
                    <a:pt x="974" y="55"/>
                  </a:cubicBezTo>
                  <a:cubicBezTo>
                    <a:pt x="992" y="55"/>
                    <a:pt x="1010" y="62"/>
                    <a:pt x="1023" y="7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iS1íďê"/>
            <p:cNvSpPr/>
            <p:nvPr/>
          </p:nvSpPr>
          <p:spPr bwMode="auto">
            <a:xfrm>
              <a:off x="1185" y="9"/>
              <a:ext cx="3191" cy="2963"/>
            </a:xfrm>
            <a:custGeom>
              <a:avLst/>
              <a:gdLst>
                <a:gd name="T0" fmla="*/ 1066 w 1383"/>
                <a:gd name="T1" fmla="*/ 78 h 1284"/>
                <a:gd name="T2" fmla="*/ 1096 w 1383"/>
                <a:gd name="T3" fmla="*/ 157 h 1284"/>
                <a:gd name="T4" fmla="*/ 1096 w 1383"/>
                <a:gd name="T5" fmla="*/ 301 h 1284"/>
                <a:gd name="T6" fmla="*/ 1066 w 1383"/>
                <a:gd name="T7" fmla="*/ 379 h 1284"/>
                <a:gd name="T8" fmla="*/ 991 w 1383"/>
                <a:gd name="T9" fmla="*/ 412 h 1284"/>
                <a:gd name="T10" fmla="*/ 401 w 1383"/>
                <a:gd name="T11" fmla="*/ 412 h 1284"/>
                <a:gd name="T12" fmla="*/ 351 w 1383"/>
                <a:gd name="T13" fmla="*/ 433 h 1284"/>
                <a:gd name="T14" fmla="*/ 331 w 1383"/>
                <a:gd name="T15" fmla="*/ 485 h 1284"/>
                <a:gd name="T16" fmla="*/ 331 w 1383"/>
                <a:gd name="T17" fmla="*/ 590 h 1284"/>
                <a:gd name="T18" fmla="*/ 351 w 1383"/>
                <a:gd name="T19" fmla="*/ 642 h 1284"/>
                <a:gd name="T20" fmla="*/ 401 w 1383"/>
                <a:gd name="T21" fmla="*/ 663 h 1284"/>
                <a:gd name="T22" fmla="*/ 716 w 1383"/>
                <a:gd name="T23" fmla="*/ 663 h 1284"/>
                <a:gd name="T24" fmla="*/ 791 w 1383"/>
                <a:gd name="T25" fmla="*/ 696 h 1284"/>
                <a:gd name="T26" fmla="*/ 822 w 1383"/>
                <a:gd name="T27" fmla="*/ 774 h 1284"/>
                <a:gd name="T28" fmla="*/ 822 w 1383"/>
                <a:gd name="T29" fmla="*/ 922 h 1284"/>
                <a:gd name="T30" fmla="*/ 791 w 1383"/>
                <a:gd name="T31" fmla="*/ 1000 h 1284"/>
                <a:gd name="T32" fmla="*/ 716 w 1383"/>
                <a:gd name="T33" fmla="*/ 1032 h 1284"/>
                <a:gd name="T34" fmla="*/ 272 w 1383"/>
                <a:gd name="T35" fmla="*/ 1032 h 1284"/>
                <a:gd name="T36" fmla="*/ 223 w 1383"/>
                <a:gd name="T37" fmla="*/ 1054 h 1284"/>
                <a:gd name="T38" fmla="*/ 202 w 1383"/>
                <a:gd name="T39" fmla="*/ 1106 h 1284"/>
                <a:gd name="T40" fmla="*/ 202 w 1383"/>
                <a:gd name="T41" fmla="*/ 1210 h 1284"/>
                <a:gd name="T42" fmla="*/ 223 w 1383"/>
                <a:gd name="T43" fmla="*/ 1262 h 1284"/>
                <a:gd name="T44" fmla="*/ 272 w 1383"/>
                <a:gd name="T45" fmla="*/ 1284 h 1284"/>
                <a:gd name="T46" fmla="*/ 1383 w 1383"/>
                <a:gd name="T47" fmla="*/ 1284 h 1284"/>
                <a:gd name="T48" fmla="*/ 1374 w 1383"/>
                <a:gd name="T49" fmla="*/ 1261 h 1284"/>
                <a:gd name="T50" fmla="*/ 1383 w 1383"/>
                <a:gd name="T51" fmla="*/ 1238 h 1284"/>
                <a:gd name="T52" fmla="*/ 298 w 1383"/>
                <a:gd name="T53" fmla="*/ 1238 h 1284"/>
                <a:gd name="T54" fmla="*/ 261 w 1383"/>
                <a:gd name="T55" fmla="*/ 1222 h 1284"/>
                <a:gd name="T56" fmla="*/ 246 w 1383"/>
                <a:gd name="T57" fmla="*/ 1183 h 1284"/>
                <a:gd name="T58" fmla="*/ 246 w 1383"/>
                <a:gd name="T59" fmla="*/ 1134 h 1284"/>
                <a:gd name="T60" fmla="*/ 261 w 1383"/>
                <a:gd name="T61" fmla="*/ 1094 h 1284"/>
                <a:gd name="T62" fmla="*/ 298 w 1383"/>
                <a:gd name="T63" fmla="*/ 1078 h 1284"/>
                <a:gd name="T64" fmla="*/ 725 w 1383"/>
                <a:gd name="T65" fmla="*/ 1078 h 1284"/>
                <a:gd name="T66" fmla="*/ 824 w 1383"/>
                <a:gd name="T67" fmla="*/ 1035 h 1284"/>
                <a:gd name="T68" fmla="*/ 865 w 1383"/>
                <a:gd name="T69" fmla="*/ 931 h 1284"/>
                <a:gd name="T70" fmla="*/ 865 w 1383"/>
                <a:gd name="T71" fmla="*/ 765 h 1284"/>
                <a:gd name="T72" fmla="*/ 824 w 1383"/>
                <a:gd name="T73" fmla="*/ 661 h 1284"/>
                <a:gd name="T74" fmla="*/ 725 w 1383"/>
                <a:gd name="T75" fmla="*/ 617 h 1284"/>
                <a:gd name="T76" fmla="*/ 430 w 1383"/>
                <a:gd name="T77" fmla="*/ 617 h 1284"/>
                <a:gd name="T78" fmla="*/ 393 w 1383"/>
                <a:gd name="T79" fmla="*/ 601 h 1284"/>
                <a:gd name="T80" fmla="*/ 377 w 1383"/>
                <a:gd name="T81" fmla="*/ 562 h 1284"/>
                <a:gd name="T82" fmla="*/ 377 w 1383"/>
                <a:gd name="T83" fmla="*/ 513 h 1284"/>
                <a:gd name="T84" fmla="*/ 393 w 1383"/>
                <a:gd name="T85" fmla="*/ 474 h 1284"/>
                <a:gd name="T86" fmla="*/ 430 w 1383"/>
                <a:gd name="T87" fmla="*/ 458 h 1284"/>
                <a:gd name="T88" fmla="*/ 1000 w 1383"/>
                <a:gd name="T89" fmla="*/ 458 h 1284"/>
                <a:gd name="T90" fmla="*/ 1099 w 1383"/>
                <a:gd name="T91" fmla="*/ 414 h 1284"/>
                <a:gd name="T92" fmla="*/ 1140 w 1383"/>
                <a:gd name="T93" fmla="*/ 310 h 1284"/>
                <a:gd name="T94" fmla="*/ 1140 w 1383"/>
                <a:gd name="T95" fmla="*/ 147 h 1284"/>
                <a:gd name="T96" fmla="*/ 1099 w 1383"/>
                <a:gd name="T97" fmla="*/ 43 h 1284"/>
                <a:gd name="T98" fmla="*/ 1000 w 1383"/>
                <a:gd name="T99" fmla="*/ 0 h 1284"/>
                <a:gd name="T100" fmla="*/ 0 w 1383"/>
                <a:gd name="T101" fmla="*/ 0 h 1284"/>
                <a:gd name="T102" fmla="*/ 0 w 1383"/>
                <a:gd name="T103" fmla="*/ 46 h 1284"/>
                <a:gd name="T104" fmla="*/ 991 w 1383"/>
                <a:gd name="T105" fmla="*/ 46 h 1284"/>
                <a:gd name="T106" fmla="*/ 1066 w 1383"/>
                <a:gd name="T107" fmla="*/ 78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83" h="1284">
                  <a:moveTo>
                    <a:pt x="1066" y="78"/>
                  </a:moveTo>
                  <a:cubicBezTo>
                    <a:pt x="1086" y="100"/>
                    <a:pt x="1096" y="128"/>
                    <a:pt x="1096" y="157"/>
                  </a:cubicBezTo>
                  <a:cubicBezTo>
                    <a:pt x="1096" y="301"/>
                    <a:pt x="1096" y="301"/>
                    <a:pt x="1096" y="301"/>
                  </a:cubicBezTo>
                  <a:cubicBezTo>
                    <a:pt x="1096" y="329"/>
                    <a:pt x="1086" y="358"/>
                    <a:pt x="1066" y="379"/>
                  </a:cubicBezTo>
                  <a:cubicBezTo>
                    <a:pt x="1045" y="401"/>
                    <a:pt x="1018" y="412"/>
                    <a:pt x="991" y="412"/>
                  </a:cubicBezTo>
                  <a:cubicBezTo>
                    <a:pt x="401" y="412"/>
                    <a:pt x="401" y="412"/>
                    <a:pt x="401" y="412"/>
                  </a:cubicBezTo>
                  <a:cubicBezTo>
                    <a:pt x="383" y="412"/>
                    <a:pt x="365" y="419"/>
                    <a:pt x="351" y="433"/>
                  </a:cubicBezTo>
                  <a:cubicBezTo>
                    <a:pt x="337" y="448"/>
                    <a:pt x="331" y="466"/>
                    <a:pt x="331" y="485"/>
                  </a:cubicBezTo>
                  <a:cubicBezTo>
                    <a:pt x="331" y="590"/>
                    <a:pt x="331" y="590"/>
                    <a:pt x="331" y="590"/>
                  </a:cubicBezTo>
                  <a:cubicBezTo>
                    <a:pt x="331" y="609"/>
                    <a:pt x="337" y="627"/>
                    <a:pt x="351" y="642"/>
                  </a:cubicBezTo>
                  <a:cubicBezTo>
                    <a:pt x="365" y="656"/>
                    <a:pt x="383" y="663"/>
                    <a:pt x="401" y="663"/>
                  </a:cubicBezTo>
                  <a:cubicBezTo>
                    <a:pt x="716" y="663"/>
                    <a:pt x="716" y="663"/>
                    <a:pt x="716" y="663"/>
                  </a:cubicBezTo>
                  <a:cubicBezTo>
                    <a:pt x="743" y="663"/>
                    <a:pt x="770" y="674"/>
                    <a:pt x="791" y="696"/>
                  </a:cubicBezTo>
                  <a:cubicBezTo>
                    <a:pt x="811" y="717"/>
                    <a:pt x="822" y="746"/>
                    <a:pt x="822" y="774"/>
                  </a:cubicBezTo>
                  <a:cubicBezTo>
                    <a:pt x="822" y="922"/>
                    <a:pt x="822" y="922"/>
                    <a:pt x="822" y="922"/>
                  </a:cubicBezTo>
                  <a:cubicBezTo>
                    <a:pt x="822" y="950"/>
                    <a:pt x="811" y="978"/>
                    <a:pt x="791" y="1000"/>
                  </a:cubicBezTo>
                  <a:cubicBezTo>
                    <a:pt x="770" y="1021"/>
                    <a:pt x="743" y="1032"/>
                    <a:pt x="716" y="1032"/>
                  </a:cubicBezTo>
                  <a:cubicBezTo>
                    <a:pt x="272" y="1032"/>
                    <a:pt x="272" y="1032"/>
                    <a:pt x="272" y="1032"/>
                  </a:cubicBezTo>
                  <a:cubicBezTo>
                    <a:pt x="254" y="1032"/>
                    <a:pt x="236" y="1039"/>
                    <a:pt x="223" y="1054"/>
                  </a:cubicBezTo>
                  <a:cubicBezTo>
                    <a:pt x="209" y="1068"/>
                    <a:pt x="202" y="1087"/>
                    <a:pt x="202" y="1106"/>
                  </a:cubicBezTo>
                  <a:cubicBezTo>
                    <a:pt x="202" y="1210"/>
                    <a:pt x="202" y="1210"/>
                    <a:pt x="202" y="1210"/>
                  </a:cubicBezTo>
                  <a:cubicBezTo>
                    <a:pt x="202" y="1229"/>
                    <a:pt x="209" y="1248"/>
                    <a:pt x="223" y="1262"/>
                  </a:cubicBezTo>
                  <a:cubicBezTo>
                    <a:pt x="236" y="1277"/>
                    <a:pt x="254" y="1284"/>
                    <a:pt x="272" y="1284"/>
                  </a:cubicBezTo>
                  <a:cubicBezTo>
                    <a:pt x="1383" y="1284"/>
                    <a:pt x="1383" y="1284"/>
                    <a:pt x="1383" y="1284"/>
                  </a:cubicBezTo>
                  <a:cubicBezTo>
                    <a:pt x="1383" y="1284"/>
                    <a:pt x="1374" y="1276"/>
                    <a:pt x="1374" y="1261"/>
                  </a:cubicBezTo>
                  <a:cubicBezTo>
                    <a:pt x="1374" y="1246"/>
                    <a:pt x="1383" y="1238"/>
                    <a:pt x="1383" y="1238"/>
                  </a:cubicBezTo>
                  <a:cubicBezTo>
                    <a:pt x="298" y="1238"/>
                    <a:pt x="298" y="1238"/>
                    <a:pt x="298" y="1238"/>
                  </a:cubicBezTo>
                  <a:cubicBezTo>
                    <a:pt x="285" y="1238"/>
                    <a:pt x="272" y="1233"/>
                    <a:pt x="261" y="1222"/>
                  </a:cubicBezTo>
                  <a:cubicBezTo>
                    <a:pt x="251" y="1211"/>
                    <a:pt x="246" y="1197"/>
                    <a:pt x="246" y="1183"/>
                  </a:cubicBezTo>
                  <a:cubicBezTo>
                    <a:pt x="246" y="1134"/>
                    <a:pt x="246" y="1134"/>
                    <a:pt x="246" y="1134"/>
                  </a:cubicBezTo>
                  <a:cubicBezTo>
                    <a:pt x="246" y="1119"/>
                    <a:pt x="251" y="1105"/>
                    <a:pt x="261" y="1094"/>
                  </a:cubicBezTo>
                  <a:cubicBezTo>
                    <a:pt x="272" y="1084"/>
                    <a:pt x="285" y="1078"/>
                    <a:pt x="298" y="1078"/>
                  </a:cubicBezTo>
                  <a:cubicBezTo>
                    <a:pt x="725" y="1078"/>
                    <a:pt x="725" y="1078"/>
                    <a:pt x="725" y="1078"/>
                  </a:cubicBezTo>
                  <a:cubicBezTo>
                    <a:pt x="761" y="1078"/>
                    <a:pt x="797" y="1064"/>
                    <a:pt x="824" y="1035"/>
                  </a:cubicBezTo>
                  <a:cubicBezTo>
                    <a:pt x="852" y="1006"/>
                    <a:pt x="865" y="968"/>
                    <a:pt x="865" y="931"/>
                  </a:cubicBezTo>
                  <a:cubicBezTo>
                    <a:pt x="865" y="765"/>
                    <a:pt x="865" y="765"/>
                    <a:pt x="865" y="765"/>
                  </a:cubicBezTo>
                  <a:cubicBezTo>
                    <a:pt x="865" y="727"/>
                    <a:pt x="852" y="689"/>
                    <a:pt x="824" y="661"/>
                  </a:cubicBezTo>
                  <a:cubicBezTo>
                    <a:pt x="797" y="632"/>
                    <a:pt x="761" y="617"/>
                    <a:pt x="725" y="617"/>
                  </a:cubicBezTo>
                  <a:cubicBezTo>
                    <a:pt x="430" y="617"/>
                    <a:pt x="430" y="617"/>
                    <a:pt x="430" y="617"/>
                  </a:cubicBezTo>
                  <a:cubicBezTo>
                    <a:pt x="417" y="617"/>
                    <a:pt x="403" y="612"/>
                    <a:pt x="393" y="601"/>
                  </a:cubicBezTo>
                  <a:cubicBezTo>
                    <a:pt x="382" y="590"/>
                    <a:pt x="377" y="576"/>
                    <a:pt x="377" y="562"/>
                  </a:cubicBezTo>
                  <a:cubicBezTo>
                    <a:pt x="377" y="513"/>
                    <a:pt x="377" y="513"/>
                    <a:pt x="377" y="513"/>
                  </a:cubicBezTo>
                  <a:cubicBezTo>
                    <a:pt x="377" y="499"/>
                    <a:pt x="382" y="485"/>
                    <a:pt x="393" y="474"/>
                  </a:cubicBezTo>
                  <a:cubicBezTo>
                    <a:pt x="403" y="463"/>
                    <a:pt x="417" y="458"/>
                    <a:pt x="430" y="458"/>
                  </a:cubicBezTo>
                  <a:cubicBezTo>
                    <a:pt x="1000" y="458"/>
                    <a:pt x="1000" y="458"/>
                    <a:pt x="1000" y="458"/>
                  </a:cubicBezTo>
                  <a:cubicBezTo>
                    <a:pt x="1036" y="458"/>
                    <a:pt x="1072" y="443"/>
                    <a:pt x="1099" y="414"/>
                  </a:cubicBezTo>
                  <a:cubicBezTo>
                    <a:pt x="1127" y="386"/>
                    <a:pt x="1140" y="348"/>
                    <a:pt x="1140" y="310"/>
                  </a:cubicBezTo>
                  <a:cubicBezTo>
                    <a:pt x="1140" y="147"/>
                    <a:pt x="1140" y="147"/>
                    <a:pt x="1140" y="147"/>
                  </a:cubicBezTo>
                  <a:cubicBezTo>
                    <a:pt x="1140" y="110"/>
                    <a:pt x="1127" y="72"/>
                    <a:pt x="1099" y="43"/>
                  </a:cubicBezTo>
                  <a:cubicBezTo>
                    <a:pt x="1072" y="14"/>
                    <a:pt x="1036" y="0"/>
                    <a:pt x="100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991" y="46"/>
                    <a:pt x="991" y="46"/>
                    <a:pt x="991" y="46"/>
                  </a:cubicBezTo>
                  <a:cubicBezTo>
                    <a:pt x="1018" y="46"/>
                    <a:pt x="1045" y="57"/>
                    <a:pt x="1066" y="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ïṡ1ïḋè"/>
            <p:cNvSpPr/>
            <p:nvPr/>
          </p:nvSpPr>
          <p:spPr bwMode="auto">
            <a:xfrm>
              <a:off x="1191" y="242"/>
              <a:ext cx="3191" cy="2963"/>
            </a:xfrm>
            <a:custGeom>
              <a:avLst/>
              <a:gdLst>
                <a:gd name="T0" fmla="*/ 255 w 1383"/>
                <a:gd name="T1" fmla="*/ 1238 h 1284"/>
                <a:gd name="T2" fmla="*/ 180 w 1383"/>
                <a:gd name="T3" fmla="*/ 1206 h 1284"/>
                <a:gd name="T4" fmla="*/ 149 w 1383"/>
                <a:gd name="T5" fmla="*/ 1128 h 1284"/>
                <a:gd name="T6" fmla="*/ 149 w 1383"/>
                <a:gd name="T7" fmla="*/ 986 h 1284"/>
                <a:gd name="T8" fmla="*/ 180 w 1383"/>
                <a:gd name="T9" fmla="*/ 908 h 1284"/>
                <a:gd name="T10" fmla="*/ 255 w 1383"/>
                <a:gd name="T11" fmla="*/ 876 h 1284"/>
                <a:gd name="T12" fmla="*/ 699 w 1383"/>
                <a:gd name="T13" fmla="*/ 876 h 1284"/>
                <a:gd name="T14" fmla="*/ 748 w 1383"/>
                <a:gd name="T15" fmla="*/ 854 h 1284"/>
                <a:gd name="T16" fmla="*/ 769 w 1383"/>
                <a:gd name="T17" fmla="*/ 802 h 1284"/>
                <a:gd name="T18" fmla="*/ 769 w 1383"/>
                <a:gd name="T19" fmla="*/ 692 h 1284"/>
                <a:gd name="T20" fmla="*/ 748 w 1383"/>
                <a:gd name="T21" fmla="*/ 639 h 1284"/>
                <a:gd name="T22" fmla="*/ 699 w 1383"/>
                <a:gd name="T23" fmla="*/ 618 h 1284"/>
                <a:gd name="T24" fmla="*/ 392 w 1383"/>
                <a:gd name="T25" fmla="*/ 618 h 1284"/>
                <a:gd name="T26" fmla="*/ 318 w 1383"/>
                <a:gd name="T27" fmla="*/ 585 h 1284"/>
                <a:gd name="T28" fmla="*/ 287 w 1383"/>
                <a:gd name="T29" fmla="*/ 507 h 1284"/>
                <a:gd name="T30" fmla="*/ 287 w 1383"/>
                <a:gd name="T31" fmla="*/ 366 h 1284"/>
                <a:gd name="T32" fmla="*/ 318 w 1383"/>
                <a:gd name="T33" fmla="*/ 288 h 1284"/>
                <a:gd name="T34" fmla="*/ 392 w 1383"/>
                <a:gd name="T35" fmla="*/ 255 h 1284"/>
                <a:gd name="T36" fmla="*/ 974 w 1383"/>
                <a:gd name="T37" fmla="*/ 255 h 1284"/>
                <a:gd name="T38" fmla="*/ 1023 w 1383"/>
                <a:gd name="T39" fmla="*/ 234 h 1284"/>
                <a:gd name="T40" fmla="*/ 1044 w 1383"/>
                <a:gd name="T41" fmla="*/ 182 h 1284"/>
                <a:gd name="T42" fmla="*/ 1044 w 1383"/>
                <a:gd name="T43" fmla="*/ 74 h 1284"/>
                <a:gd name="T44" fmla="*/ 1023 w 1383"/>
                <a:gd name="T45" fmla="*/ 22 h 1284"/>
                <a:gd name="T46" fmla="*/ 974 w 1383"/>
                <a:gd name="T47" fmla="*/ 0 h 1284"/>
                <a:gd name="T48" fmla="*/ 0 w 1383"/>
                <a:gd name="T49" fmla="*/ 0 h 1284"/>
                <a:gd name="T50" fmla="*/ 0 w 1383"/>
                <a:gd name="T51" fmla="*/ 46 h 1284"/>
                <a:gd name="T52" fmla="*/ 947 w 1383"/>
                <a:gd name="T53" fmla="*/ 46 h 1284"/>
                <a:gd name="T54" fmla="*/ 985 w 1383"/>
                <a:gd name="T55" fmla="*/ 63 h 1284"/>
                <a:gd name="T56" fmla="*/ 1000 w 1383"/>
                <a:gd name="T57" fmla="*/ 102 h 1284"/>
                <a:gd name="T58" fmla="*/ 1000 w 1383"/>
                <a:gd name="T59" fmla="*/ 154 h 1284"/>
                <a:gd name="T60" fmla="*/ 985 w 1383"/>
                <a:gd name="T61" fmla="*/ 193 h 1284"/>
                <a:gd name="T62" fmla="*/ 947 w 1383"/>
                <a:gd name="T63" fmla="*/ 209 h 1284"/>
                <a:gd name="T64" fmla="*/ 377 w 1383"/>
                <a:gd name="T65" fmla="*/ 209 h 1284"/>
                <a:gd name="T66" fmla="*/ 278 w 1383"/>
                <a:gd name="T67" fmla="*/ 252 h 1284"/>
                <a:gd name="T68" fmla="*/ 237 w 1383"/>
                <a:gd name="T69" fmla="*/ 357 h 1284"/>
                <a:gd name="T70" fmla="*/ 237 w 1383"/>
                <a:gd name="T71" fmla="*/ 516 h 1284"/>
                <a:gd name="T72" fmla="*/ 278 w 1383"/>
                <a:gd name="T73" fmla="*/ 621 h 1284"/>
                <a:gd name="T74" fmla="*/ 377 w 1383"/>
                <a:gd name="T75" fmla="*/ 664 h 1284"/>
                <a:gd name="T76" fmla="*/ 673 w 1383"/>
                <a:gd name="T77" fmla="*/ 664 h 1284"/>
                <a:gd name="T78" fmla="*/ 710 w 1383"/>
                <a:gd name="T79" fmla="*/ 680 h 1284"/>
                <a:gd name="T80" fmla="*/ 725 w 1383"/>
                <a:gd name="T81" fmla="*/ 719 h 1284"/>
                <a:gd name="T82" fmla="*/ 725 w 1383"/>
                <a:gd name="T83" fmla="*/ 774 h 1284"/>
                <a:gd name="T84" fmla="*/ 710 w 1383"/>
                <a:gd name="T85" fmla="*/ 814 h 1284"/>
                <a:gd name="T86" fmla="*/ 673 w 1383"/>
                <a:gd name="T87" fmla="*/ 830 h 1284"/>
                <a:gd name="T88" fmla="*/ 246 w 1383"/>
                <a:gd name="T89" fmla="*/ 830 h 1284"/>
                <a:gd name="T90" fmla="*/ 147 w 1383"/>
                <a:gd name="T91" fmla="*/ 873 h 1284"/>
                <a:gd name="T92" fmla="*/ 106 w 1383"/>
                <a:gd name="T93" fmla="*/ 977 h 1284"/>
                <a:gd name="T94" fmla="*/ 106 w 1383"/>
                <a:gd name="T95" fmla="*/ 1137 h 1284"/>
                <a:gd name="T96" fmla="*/ 147 w 1383"/>
                <a:gd name="T97" fmla="*/ 1241 h 1284"/>
                <a:gd name="T98" fmla="*/ 246 w 1383"/>
                <a:gd name="T99" fmla="*/ 1284 h 1284"/>
                <a:gd name="T100" fmla="*/ 1383 w 1383"/>
                <a:gd name="T101" fmla="*/ 1284 h 1284"/>
                <a:gd name="T102" fmla="*/ 1374 w 1383"/>
                <a:gd name="T103" fmla="*/ 1260 h 1284"/>
                <a:gd name="T104" fmla="*/ 1383 w 1383"/>
                <a:gd name="T105" fmla="*/ 1238 h 1284"/>
                <a:gd name="T106" fmla="*/ 255 w 1383"/>
                <a:gd name="T107" fmla="*/ 1238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83" h="1284">
                  <a:moveTo>
                    <a:pt x="255" y="1238"/>
                  </a:moveTo>
                  <a:cubicBezTo>
                    <a:pt x="228" y="1238"/>
                    <a:pt x="201" y="1228"/>
                    <a:pt x="180" y="1206"/>
                  </a:cubicBezTo>
                  <a:cubicBezTo>
                    <a:pt x="160" y="1184"/>
                    <a:pt x="149" y="1156"/>
                    <a:pt x="149" y="1128"/>
                  </a:cubicBezTo>
                  <a:cubicBezTo>
                    <a:pt x="149" y="986"/>
                    <a:pt x="149" y="986"/>
                    <a:pt x="149" y="986"/>
                  </a:cubicBezTo>
                  <a:cubicBezTo>
                    <a:pt x="149" y="958"/>
                    <a:pt x="160" y="930"/>
                    <a:pt x="180" y="908"/>
                  </a:cubicBezTo>
                  <a:cubicBezTo>
                    <a:pt x="201" y="887"/>
                    <a:pt x="228" y="876"/>
                    <a:pt x="255" y="876"/>
                  </a:cubicBezTo>
                  <a:cubicBezTo>
                    <a:pt x="699" y="876"/>
                    <a:pt x="699" y="876"/>
                    <a:pt x="699" y="876"/>
                  </a:cubicBezTo>
                  <a:cubicBezTo>
                    <a:pt x="717" y="876"/>
                    <a:pt x="735" y="869"/>
                    <a:pt x="748" y="854"/>
                  </a:cubicBezTo>
                  <a:cubicBezTo>
                    <a:pt x="762" y="840"/>
                    <a:pt x="769" y="821"/>
                    <a:pt x="769" y="802"/>
                  </a:cubicBezTo>
                  <a:cubicBezTo>
                    <a:pt x="769" y="692"/>
                    <a:pt x="769" y="692"/>
                    <a:pt x="769" y="692"/>
                  </a:cubicBezTo>
                  <a:cubicBezTo>
                    <a:pt x="769" y="673"/>
                    <a:pt x="762" y="654"/>
                    <a:pt x="748" y="639"/>
                  </a:cubicBezTo>
                  <a:cubicBezTo>
                    <a:pt x="735" y="625"/>
                    <a:pt x="717" y="618"/>
                    <a:pt x="699" y="618"/>
                  </a:cubicBezTo>
                  <a:cubicBezTo>
                    <a:pt x="392" y="618"/>
                    <a:pt x="392" y="618"/>
                    <a:pt x="392" y="618"/>
                  </a:cubicBezTo>
                  <a:cubicBezTo>
                    <a:pt x="365" y="618"/>
                    <a:pt x="338" y="607"/>
                    <a:pt x="318" y="585"/>
                  </a:cubicBezTo>
                  <a:cubicBezTo>
                    <a:pt x="297" y="564"/>
                    <a:pt x="287" y="535"/>
                    <a:pt x="287" y="507"/>
                  </a:cubicBezTo>
                  <a:cubicBezTo>
                    <a:pt x="287" y="366"/>
                    <a:pt x="287" y="366"/>
                    <a:pt x="287" y="366"/>
                  </a:cubicBezTo>
                  <a:cubicBezTo>
                    <a:pt x="287" y="338"/>
                    <a:pt x="297" y="309"/>
                    <a:pt x="318" y="288"/>
                  </a:cubicBezTo>
                  <a:cubicBezTo>
                    <a:pt x="338" y="266"/>
                    <a:pt x="365" y="255"/>
                    <a:pt x="392" y="255"/>
                  </a:cubicBezTo>
                  <a:cubicBezTo>
                    <a:pt x="974" y="255"/>
                    <a:pt x="974" y="255"/>
                    <a:pt x="974" y="255"/>
                  </a:cubicBezTo>
                  <a:cubicBezTo>
                    <a:pt x="992" y="255"/>
                    <a:pt x="1010" y="248"/>
                    <a:pt x="1023" y="234"/>
                  </a:cubicBezTo>
                  <a:cubicBezTo>
                    <a:pt x="1037" y="219"/>
                    <a:pt x="1044" y="200"/>
                    <a:pt x="1044" y="182"/>
                  </a:cubicBezTo>
                  <a:cubicBezTo>
                    <a:pt x="1044" y="74"/>
                    <a:pt x="1044" y="74"/>
                    <a:pt x="1044" y="74"/>
                  </a:cubicBezTo>
                  <a:cubicBezTo>
                    <a:pt x="1044" y="55"/>
                    <a:pt x="1037" y="36"/>
                    <a:pt x="1023" y="22"/>
                  </a:cubicBezTo>
                  <a:cubicBezTo>
                    <a:pt x="1010" y="7"/>
                    <a:pt x="992" y="0"/>
                    <a:pt x="97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947" y="46"/>
                    <a:pt x="947" y="46"/>
                    <a:pt x="947" y="46"/>
                  </a:cubicBezTo>
                  <a:cubicBezTo>
                    <a:pt x="961" y="46"/>
                    <a:pt x="974" y="52"/>
                    <a:pt x="985" y="63"/>
                  </a:cubicBezTo>
                  <a:cubicBezTo>
                    <a:pt x="995" y="73"/>
                    <a:pt x="1000" y="87"/>
                    <a:pt x="1000" y="102"/>
                  </a:cubicBezTo>
                  <a:cubicBezTo>
                    <a:pt x="1000" y="154"/>
                    <a:pt x="1000" y="154"/>
                    <a:pt x="1000" y="154"/>
                  </a:cubicBezTo>
                  <a:cubicBezTo>
                    <a:pt x="1000" y="168"/>
                    <a:pt x="995" y="182"/>
                    <a:pt x="985" y="193"/>
                  </a:cubicBezTo>
                  <a:cubicBezTo>
                    <a:pt x="974" y="204"/>
                    <a:pt x="961" y="209"/>
                    <a:pt x="947" y="209"/>
                  </a:cubicBezTo>
                  <a:cubicBezTo>
                    <a:pt x="377" y="209"/>
                    <a:pt x="377" y="209"/>
                    <a:pt x="377" y="209"/>
                  </a:cubicBezTo>
                  <a:cubicBezTo>
                    <a:pt x="341" y="209"/>
                    <a:pt x="306" y="224"/>
                    <a:pt x="278" y="252"/>
                  </a:cubicBezTo>
                  <a:cubicBezTo>
                    <a:pt x="251" y="281"/>
                    <a:pt x="237" y="319"/>
                    <a:pt x="237" y="357"/>
                  </a:cubicBezTo>
                  <a:cubicBezTo>
                    <a:pt x="237" y="516"/>
                    <a:pt x="237" y="516"/>
                    <a:pt x="237" y="516"/>
                  </a:cubicBezTo>
                  <a:cubicBezTo>
                    <a:pt x="237" y="554"/>
                    <a:pt x="251" y="592"/>
                    <a:pt x="278" y="621"/>
                  </a:cubicBezTo>
                  <a:cubicBezTo>
                    <a:pt x="306" y="649"/>
                    <a:pt x="341" y="664"/>
                    <a:pt x="377" y="664"/>
                  </a:cubicBezTo>
                  <a:cubicBezTo>
                    <a:pt x="673" y="664"/>
                    <a:pt x="673" y="664"/>
                    <a:pt x="673" y="664"/>
                  </a:cubicBezTo>
                  <a:cubicBezTo>
                    <a:pt x="686" y="664"/>
                    <a:pt x="700" y="669"/>
                    <a:pt x="710" y="680"/>
                  </a:cubicBezTo>
                  <a:cubicBezTo>
                    <a:pt x="720" y="691"/>
                    <a:pt x="725" y="705"/>
                    <a:pt x="725" y="719"/>
                  </a:cubicBezTo>
                  <a:cubicBezTo>
                    <a:pt x="725" y="774"/>
                    <a:pt x="725" y="774"/>
                    <a:pt x="725" y="774"/>
                  </a:cubicBezTo>
                  <a:cubicBezTo>
                    <a:pt x="725" y="789"/>
                    <a:pt x="720" y="803"/>
                    <a:pt x="710" y="814"/>
                  </a:cubicBezTo>
                  <a:cubicBezTo>
                    <a:pt x="700" y="824"/>
                    <a:pt x="686" y="830"/>
                    <a:pt x="673" y="830"/>
                  </a:cubicBezTo>
                  <a:cubicBezTo>
                    <a:pt x="246" y="830"/>
                    <a:pt x="246" y="830"/>
                    <a:pt x="246" y="830"/>
                  </a:cubicBezTo>
                  <a:cubicBezTo>
                    <a:pt x="210" y="830"/>
                    <a:pt x="174" y="844"/>
                    <a:pt x="147" y="873"/>
                  </a:cubicBezTo>
                  <a:cubicBezTo>
                    <a:pt x="119" y="902"/>
                    <a:pt x="106" y="939"/>
                    <a:pt x="106" y="977"/>
                  </a:cubicBezTo>
                  <a:cubicBezTo>
                    <a:pt x="106" y="1137"/>
                    <a:pt x="106" y="1137"/>
                    <a:pt x="106" y="1137"/>
                  </a:cubicBezTo>
                  <a:cubicBezTo>
                    <a:pt x="106" y="1175"/>
                    <a:pt x="119" y="1212"/>
                    <a:pt x="147" y="1241"/>
                  </a:cubicBezTo>
                  <a:cubicBezTo>
                    <a:pt x="174" y="1270"/>
                    <a:pt x="210" y="1284"/>
                    <a:pt x="246" y="1284"/>
                  </a:cubicBezTo>
                  <a:cubicBezTo>
                    <a:pt x="1383" y="1284"/>
                    <a:pt x="1383" y="1284"/>
                    <a:pt x="1383" y="1284"/>
                  </a:cubicBezTo>
                  <a:cubicBezTo>
                    <a:pt x="1383" y="1284"/>
                    <a:pt x="1374" y="1275"/>
                    <a:pt x="1374" y="1260"/>
                  </a:cubicBezTo>
                  <a:cubicBezTo>
                    <a:pt x="1374" y="1246"/>
                    <a:pt x="1383" y="1238"/>
                    <a:pt x="1383" y="1238"/>
                  </a:cubicBezTo>
                  <a:lnTo>
                    <a:pt x="255" y="123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ïṧļîḓe"/>
            <p:cNvSpPr/>
            <p:nvPr/>
          </p:nvSpPr>
          <p:spPr bwMode="auto">
            <a:xfrm>
              <a:off x="1130" y="5"/>
              <a:ext cx="203" cy="350"/>
            </a:xfrm>
            <a:custGeom>
              <a:avLst/>
              <a:gdLst>
                <a:gd name="T0" fmla="*/ 12 w 88"/>
                <a:gd name="T1" fmla="*/ 2 h 152"/>
                <a:gd name="T2" fmla="*/ 0 w 88"/>
                <a:gd name="T3" fmla="*/ 77 h 152"/>
                <a:gd name="T4" fmla="*/ 12 w 88"/>
                <a:gd name="T5" fmla="*/ 150 h 152"/>
                <a:gd name="T6" fmla="*/ 87 w 88"/>
                <a:gd name="T7" fmla="*/ 152 h 152"/>
                <a:gd name="T8" fmla="*/ 88 w 88"/>
                <a:gd name="T9" fmla="*/ 77 h 152"/>
                <a:gd name="T10" fmla="*/ 87 w 88"/>
                <a:gd name="T11" fmla="*/ 0 h 152"/>
                <a:gd name="T12" fmla="*/ 12 w 88"/>
                <a:gd name="T13" fmla="*/ 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152">
                  <a:moveTo>
                    <a:pt x="12" y="2"/>
                  </a:moveTo>
                  <a:cubicBezTo>
                    <a:pt x="1" y="3"/>
                    <a:pt x="0" y="40"/>
                    <a:pt x="0" y="77"/>
                  </a:cubicBezTo>
                  <a:cubicBezTo>
                    <a:pt x="0" y="114"/>
                    <a:pt x="2" y="149"/>
                    <a:pt x="12" y="150"/>
                  </a:cubicBezTo>
                  <a:cubicBezTo>
                    <a:pt x="20" y="151"/>
                    <a:pt x="87" y="152"/>
                    <a:pt x="87" y="152"/>
                  </a:cubicBezTo>
                  <a:cubicBezTo>
                    <a:pt x="87" y="152"/>
                    <a:pt x="88" y="131"/>
                    <a:pt x="88" y="77"/>
                  </a:cubicBezTo>
                  <a:cubicBezTo>
                    <a:pt x="88" y="23"/>
                    <a:pt x="87" y="0"/>
                    <a:pt x="87" y="0"/>
                  </a:cubicBezTo>
                  <a:cubicBezTo>
                    <a:pt x="87" y="0"/>
                    <a:pt x="21" y="1"/>
                    <a:pt x="12" y="2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îṣľîḋè"/>
            <p:cNvSpPr/>
            <p:nvPr/>
          </p:nvSpPr>
          <p:spPr bwMode="auto">
            <a:xfrm>
              <a:off x="4356" y="2866"/>
              <a:ext cx="164" cy="146"/>
            </a:xfrm>
            <a:custGeom>
              <a:avLst/>
              <a:gdLst>
                <a:gd name="T0" fmla="*/ 9 w 71"/>
                <a:gd name="T1" fmla="*/ 0 h 63"/>
                <a:gd name="T2" fmla="*/ 0 w 71"/>
                <a:gd name="T3" fmla="*/ 23 h 63"/>
                <a:gd name="T4" fmla="*/ 9 w 71"/>
                <a:gd name="T5" fmla="*/ 46 h 63"/>
                <a:gd name="T6" fmla="*/ 9 w 71"/>
                <a:gd name="T7" fmla="*/ 46 h 63"/>
                <a:gd name="T8" fmla="*/ 70 w 71"/>
                <a:gd name="T9" fmla="*/ 63 h 63"/>
                <a:gd name="T10" fmla="*/ 71 w 71"/>
                <a:gd name="T11" fmla="*/ 45 h 63"/>
                <a:gd name="T12" fmla="*/ 9 w 71"/>
                <a:gd name="T13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" h="63">
                  <a:moveTo>
                    <a:pt x="9" y="0"/>
                  </a:moveTo>
                  <a:cubicBezTo>
                    <a:pt x="8" y="1"/>
                    <a:pt x="0" y="9"/>
                    <a:pt x="0" y="23"/>
                  </a:cubicBezTo>
                  <a:cubicBezTo>
                    <a:pt x="0" y="38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70" y="63"/>
                    <a:pt x="70" y="63"/>
                    <a:pt x="70" y="63"/>
                  </a:cubicBezTo>
                  <a:cubicBezTo>
                    <a:pt x="70" y="54"/>
                    <a:pt x="71" y="47"/>
                    <a:pt x="71" y="45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îṡḻïḑê"/>
            <p:cNvSpPr/>
            <p:nvPr/>
          </p:nvSpPr>
          <p:spPr bwMode="auto">
            <a:xfrm>
              <a:off x="4356" y="2972"/>
              <a:ext cx="164" cy="127"/>
            </a:xfrm>
            <a:custGeom>
              <a:avLst/>
              <a:gdLst>
                <a:gd name="T0" fmla="*/ 70 w 71"/>
                <a:gd name="T1" fmla="*/ 17 h 55"/>
                <a:gd name="T2" fmla="*/ 9 w 71"/>
                <a:gd name="T3" fmla="*/ 0 h 55"/>
                <a:gd name="T4" fmla="*/ 0 w 71"/>
                <a:gd name="T5" fmla="*/ 28 h 55"/>
                <a:gd name="T6" fmla="*/ 9 w 71"/>
                <a:gd name="T7" fmla="*/ 55 h 55"/>
                <a:gd name="T8" fmla="*/ 71 w 71"/>
                <a:gd name="T9" fmla="*/ 37 h 55"/>
                <a:gd name="T10" fmla="*/ 70 w 71"/>
                <a:gd name="T11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1" h="55">
                  <a:moveTo>
                    <a:pt x="70" y="17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8" y="1"/>
                    <a:pt x="0" y="11"/>
                    <a:pt x="0" y="28"/>
                  </a:cubicBezTo>
                  <a:cubicBezTo>
                    <a:pt x="0" y="46"/>
                    <a:pt x="9" y="55"/>
                    <a:pt x="9" y="55"/>
                  </a:cubicBezTo>
                  <a:cubicBezTo>
                    <a:pt x="71" y="37"/>
                    <a:pt x="71" y="37"/>
                    <a:pt x="71" y="37"/>
                  </a:cubicBezTo>
                  <a:cubicBezTo>
                    <a:pt x="71" y="31"/>
                    <a:pt x="71" y="23"/>
                    <a:pt x="70" y="1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iŝḻïde"/>
            <p:cNvSpPr/>
            <p:nvPr/>
          </p:nvSpPr>
          <p:spPr bwMode="auto">
            <a:xfrm>
              <a:off x="4356" y="3058"/>
              <a:ext cx="166" cy="147"/>
            </a:xfrm>
            <a:custGeom>
              <a:avLst/>
              <a:gdLst>
                <a:gd name="T0" fmla="*/ 0 w 72"/>
                <a:gd name="T1" fmla="*/ 40 h 64"/>
                <a:gd name="T2" fmla="*/ 9 w 72"/>
                <a:gd name="T3" fmla="*/ 64 h 64"/>
                <a:gd name="T4" fmla="*/ 72 w 72"/>
                <a:gd name="T5" fmla="*/ 19 h 64"/>
                <a:gd name="T6" fmla="*/ 71 w 72"/>
                <a:gd name="T7" fmla="*/ 0 h 64"/>
                <a:gd name="T8" fmla="*/ 8 w 72"/>
                <a:gd name="T9" fmla="*/ 19 h 64"/>
                <a:gd name="T10" fmla="*/ 0 w 72"/>
                <a:gd name="T11" fmla="*/ 4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" h="64">
                  <a:moveTo>
                    <a:pt x="0" y="40"/>
                  </a:moveTo>
                  <a:cubicBezTo>
                    <a:pt x="0" y="55"/>
                    <a:pt x="9" y="64"/>
                    <a:pt x="9" y="64"/>
                  </a:cubicBezTo>
                  <a:cubicBezTo>
                    <a:pt x="72" y="19"/>
                    <a:pt x="72" y="19"/>
                    <a:pt x="72" y="19"/>
                  </a:cubicBezTo>
                  <a:cubicBezTo>
                    <a:pt x="72" y="17"/>
                    <a:pt x="71" y="9"/>
                    <a:pt x="71" y="0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7" y="20"/>
                    <a:pt x="0" y="28"/>
                    <a:pt x="0" y="4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ïṩļiḋe"/>
            <p:cNvSpPr/>
            <p:nvPr/>
          </p:nvSpPr>
          <p:spPr bwMode="auto">
            <a:xfrm>
              <a:off x="4503" y="2970"/>
              <a:ext cx="123" cy="132"/>
            </a:xfrm>
            <a:custGeom>
              <a:avLst/>
              <a:gdLst>
                <a:gd name="T0" fmla="*/ 7 w 53"/>
                <a:gd name="T1" fmla="*/ 0 h 57"/>
                <a:gd name="T2" fmla="*/ 52 w 53"/>
                <a:gd name="T3" fmla="*/ 25 h 57"/>
                <a:gd name="T4" fmla="*/ 53 w 53"/>
                <a:gd name="T5" fmla="*/ 29 h 57"/>
                <a:gd name="T6" fmla="*/ 52 w 53"/>
                <a:gd name="T7" fmla="*/ 33 h 57"/>
                <a:gd name="T8" fmla="*/ 8 w 53"/>
                <a:gd name="T9" fmla="*/ 57 h 57"/>
                <a:gd name="T10" fmla="*/ 1 w 53"/>
                <a:gd name="T11" fmla="*/ 45 h 57"/>
                <a:gd name="T12" fmla="*/ 3 w 53"/>
                <a:gd name="T13" fmla="*/ 29 h 57"/>
                <a:gd name="T14" fmla="*/ 1 w 53"/>
                <a:gd name="T15" fmla="*/ 13 h 57"/>
                <a:gd name="T16" fmla="*/ 7 w 53"/>
                <a:gd name="T1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3" h="57">
                  <a:moveTo>
                    <a:pt x="7" y="0"/>
                  </a:moveTo>
                  <a:cubicBezTo>
                    <a:pt x="52" y="25"/>
                    <a:pt x="52" y="25"/>
                    <a:pt x="52" y="25"/>
                  </a:cubicBezTo>
                  <a:cubicBezTo>
                    <a:pt x="53" y="26"/>
                    <a:pt x="53" y="27"/>
                    <a:pt x="53" y="29"/>
                  </a:cubicBezTo>
                  <a:cubicBezTo>
                    <a:pt x="53" y="31"/>
                    <a:pt x="53" y="32"/>
                    <a:pt x="52" y="33"/>
                  </a:cubicBezTo>
                  <a:cubicBezTo>
                    <a:pt x="8" y="57"/>
                    <a:pt x="8" y="57"/>
                    <a:pt x="8" y="57"/>
                  </a:cubicBezTo>
                  <a:cubicBezTo>
                    <a:pt x="7" y="52"/>
                    <a:pt x="2" y="49"/>
                    <a:pt x="1" y="45"/>
                  </a:cubicBezTo>
                  <a:cubicBezTo>
                    <a:pt x="0" y="40"/>
                    <a:pt x="3" y="34"/>
                    <a:pt x="3" y="29"/>
                  </a:cubicBezTo>
                  <a:cubicBezTo>
                    <a:pt x="3" y="23"/>
                    <a:pt x="0" y="17"/>
                    <a:pt x="1" y="13"/>
                  </a:cubicBezTo>
                  <a:cubicBezTo>
                    <a:pt x="1" y="7"/>
                    <a:pt x="6" y="4"/>
                    <a:pt x="7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25" name="文本框 24"/>
          <p:cNvSpPr txBox="1"/>
          <p:nvPr/>
        </p:nvSpPr>
        <p:spPr>
          <a:xfrm>
            <a:off x="772732" y="332237"/>
            <a:ext cx="80492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标题文本预设</a:t>
            </a:r>
          </a:p>
        </p:txBody>
      </p:sp>
      <p:sp>
        <p:nvSpPr>
          <p:cNvPr id="26" name="išľíďè"/>
          <p:cNvSpPr/>
          <p:nvPr/>
        </p:nvSpPr>
        <p:spPr bwMode="auto">
          <a:xfrm>
            <a:off x="988375" y="2300958"/>
            <a:ext cx="3214385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容编辑文字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7" name="iSlíďè"/>
          <p:cNvSpPr txBox="1"/>
          <p:nvPr/>
        </p:nvSpPr>
        <p:spPr bwMode="auto">
          <a:xfrm>
            <a:off x="991215" y="2011326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标题文本预设</a:t>
            </a:r>
          </a:p>
        </p:txBody>
      </p:sp>
      <p:sp>
        <p:nvSpPr>
          <p:cNvPr id="28" name="išľíďè"/>
          <p:cNvSpPr/>
          <p:nvPr/>
        </p:nvSpPr>
        <p:spPr bwMode="auto">
          <a:xfrm>
            <a:off x="7706467" y="3618424"/>
            <a:ext cx="3214385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容编辑文字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9" name="iSlíďè"/>
          <p:cNvSpPr txBox="1"/>
          <p:nvPr/>
        </p:nvSpPr>
        <p:spPr bwMode="auto">
          <a:xfrm>
            <a:off x="7709307" y="3328792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标题文本预设</a:t>
            </a:r>
          </a:p>
        </p:txBody>
      </p:sp>
      <p:sp>
        <p:nvSpPr>
          <p:cNvPr id="30" name="išľíďè"/>
          <p:cNvSpPr/>
          <p:nvPr/>
        </p:nvSpPr>
        <p:spPr bwMode="auto">
          <a:xfrm>
            <a:off x="627102" y="5379229"/>
            <a:ext cx="3214385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容编辑文字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31" name="iSlíďè"/>
          <p:cNvSpPr txBox="1"/>
          <p:nvPr/>
        </p:nvSpPr>
        <p:spPr bwMode="auto">
          <a:xfrm>
            <a:off x="629942" y="5089597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标题文本预设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5159896" y="1366524"/>
            <a:ext cx="5086150" cy="5086812"/>
            <a:chOff x="4761793" y="1193377"/>
            <a:chExt cx="5086812" cy="5086812"/>
          </a:xfrm>
          <a:solidFill>
            <a:srgbClr val="088EFB"/>
          </a:solidFill>
        </p:grpSpPr>
        <p:sp>
          <p:nvSpPr>
            <p:cNvPr id="18" name="空心弧 17"/>
            <p:cNvSpPr/>
            <p:nvPr/>
          </p:nvSpPr>
          <p:spPr>
            <a:xfrm rot="18932598">
              <a:off x="4761793" y="1193377"/>
              <a:ext cx="5086812" cy="5086812"/>
            </a:xfrm>
            <a:prstGeom prst="blockArc">
              <a:avLst>
                <a:gd name="adj1" fmla="val 5631562"/>
                <a:gd name="adj2" fmla="val 21573093"/>
                <a:gd name="adj3" fmla="val 1424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+mn-ea"/>
              </a:endParaRPr>
            </a:p>
          </p:txBody>
        </p:sp>
        <p:sp>
          <p:nvSpPr>
            <p:cNvPr id="19" name="等腰三角形 18"/>
            <p:cNvSpPr/>
            <p:nvPr/>
          </p:nvSpPr>
          <p:spPr>
            <a:xfrm rot="7800137">
              <a:off x="8984404" y="1884169"/>
              <a:ext cx="269694" cy="232495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+mn-ea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8366887" y="2514161"/>
            <a:ext cx="3309508" cy="2754313"/>
            <a:chOff x="8366093" y="2514160"/>
            <a:chExt cx="3309508" cy="2754313"/>
          </a:xfrm>
        </p:grpSpPr>
        <p:sp>
          <p:nvSpPr>
            <p:cNvPr id="12" name="六边形 11"/>
            <p:cNvSpPr/>
            <p:nvPr/>
          </p:nvSpPr>
          <p:spPr bwMode="auto">
            <a:xfrm>
              <a:off x="8366093" y="2514160"/>
              <a:ext cx="3309508" cy="2754313"/>
            </a:xfrm>
            <a:prstGeom prst="hexagon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+mn-ea"/>
              </a:endParaRPr>
            </a:p>
          </p:txBody>
        </p:sp>
        <p:sp>
          <p:nvSpPr>
            <p:cNvPr id="28681" name="文本框 19"/>
            <p:cNvSpPr txBox="1">
              <a:spLocks noChangeArrowheads="1"/>
            </p:cNvSpPr>
            <p:nvPr/>
          </p:nvSpPr>
          <p:spPr bwMode="auto">
            <a:xfrm>
              <a:off x="8856568" y="3639697"/>
              <a:ext cx="232697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000" b="1" dirty="0">
                  <a:solidFill>
                    <a:schemeClr val="bg1"/>
                  </a:solidFill>
                  <a:latin typeface="Noto Sans S Chinese Thin" panose="020B0200000000000000" pitchFamily="34" charset="-122"/>
                  <a:ea typeface="Noto Sans S Chinese Thin" panose="020B0200000000000000" pitchFamily="34" charset="-122"/>
                  <a:cs typeface="+mn-ea"/>
                </a:rPr>
                <a:t>添加您的文字信息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7471655" y="1834710"/>
            <a:ext cx="1576183" cy="1358900"/>
            <a:chOff x="7470860" y="1834710"/>
            <a:chExt cx="1576183" cy="1358900"/>
          </a:xfrm>
        </p:grpSpPr>
        <p:sp>
          <p:nvSpPr>
            <p:cNvPr id="13" name="六边形 12"/>
            <p:cNvSpPr/>
            <p:nvPr/>
          </p:nvSpPr>
          <p:spPr bwMode="auto">
            <a:xfrm>
              <a:off x="7470860" y="1834710"/>
              <a:ext cx="1576183" cy="1358900"/>
            </a:xfrm>
            <a:prstGeom prst="hexagon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+mn-ea"/>
              </a:endParaRPr>
            </a:p>
          </p:txBody>
        </p:sp>
        <p:sp>
          <p:nvSpPr>
            <p:cNvPr id="28682" name="文本框 20"/>
            <p:cNvSpPr txBox="1">
              <a:spLocks noChangeArrowheads="1"/>
            </p:cNvSpPr>
            <p:nvPr/>
          </p:nvSpPr>
          <p:spPr bwMode="auto">
            <a:xfrm>
              <a:off x="7880382" y="2328423"/>
              <a:ext cx="88571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b="1">
                  <a:solidFill>
                    <a:schemeClr val="bg1"/>
                  </a:solidFill>
                  <a:latin typeface="Noto Sans S Chinese Thin" panose="020B0200000000000000" pitchFamily="34" charset="-122"/>
                  <a:ea typeface="Noto Sans S Chinese Thin" panose="020B0200000000000000" pitchFamily="34" charset="-122"/>
                  <a:cs typeface="+mn-ea"/>
                </a:rPr>
                <a:t>文本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198646" y="2522098"/>
            <a:ext cx="1576183" cy="1357312"/>
            <a:chOff x="6197851" y="2522098"/>
            <a:chExt cx="1576183" cy="1357312"/>
          </a:xfrm>
        </p:grpSpPr>
        <p:sp>
          <p:nvSpPr>
            <p:cNvPr id="14" name="六边形 13"/>
            <p:cNvSpPr/>
            <p:nvPr/>
          </p:nvSpPr>
          <p:spPr bwMode="auto">
            <a:xfrm>
              <a:off x="6197851" y="2522098"/>
              <a:ext cx="1576183" cy="1357312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+mn-ea"/>
              </a:endParaRPr>
            </a:p>
          </p:txBody>
        </p:sp>
        <p:sp>
          <p:nvSpPr>
            <p:cNvPr id="28683" name="文本框 21"/>
            <p:cNvSpPr txBox="1">
              <a:spLocks noChangeArrowheads="1"/>
            </p:cNvSpPr>
            <p:nvPr/>
          </p:nvSpPr>
          <p:spPr bwMode="auto">
            <a:xfrm>
              <a:off x="6631183" y="3099947"/>
              <a:ext cx="887296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b="1">
                  <a:solidFill>
                    <a:schemeClr val="bg1"/>
                  </a:solidFill>
                  <a:latin typeface="Noto Sans S Chinese Thin" panose="020B0200000000000000" pitchFamily="34" charset="-122"/>
                  <a:ea typeface="Noto Sans S Chinese Thin" panose="020B0200000000000000" pitchFamily="34" charset="-122"/>
                  <a:cs typeface="+mn-ea"/>
                </a:rPr>
                <a:t>文本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6198646" y="3911161"/>
            <a:ext cx="1576183" cy="1357313"/>
            <a:chOff x="6197851" y="3911160"/>
            <a:chExt cx="1576183" cy="1357313"/>
          </a:xfrm>
        </p:grpSpPr>
        <p:sp>
          <p:nvSpPr>
            <p:cNvPr id="15" name="六边形 14"/>
            <p:cNvSpPr/>
            <p:nvPr/>
          </p:nvSpPr>
          <p:spPr bwMode="auto">
            <a:xfrm>
              <a:off x="6197851" y="3911160"/>
              <a:ext cx="1576183" cy="1357313"/>
            </a:xfrm>
            <a:prstGeom prst="hexagon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+mn-ea"/>
              </a:endParaRPr>
            </a:p>
          </p:txBody>
        </p:sp>
        <p:sp>
          <p:nvSpPr>
            <p:cNvPr id="28684" name="文本框 22"/>
            <p:cNvSpPr txBox="1">
              <a:spLocks noChangeArrowheads="1"/>
            </p:cNvSpPr>
            <p:nvPr/>
          </p:nvSpPr>
          <p:spPr bwMode="auto">
            <a:xfrm>
              <a:off x="6583564" y="4404872"/>
              <a:ext cx="887296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b="1">
                  <a:solidFill>
                    <a:schemeClr val="bg1"/>
                  </a:solidFill>
                  <a:latin typeface="Noto Sans S Chinese Thin" panose="020B0200000000000000" pitchFamily="34" charset="-122"/>
                  <a:ea typeface="Noto Sans S Chinese Thin" panose="020B0200000000000000" pitchFamily="34" charset="-122"/>
                  <a:cs typeface="+mn-ea"/>
                </a:rPr>
                <a:t>文本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7458957" y="4619185"/>
            <a:ext cx="1576183" cy="1358900"/>
            <a:chOff x="7458162" y="4619185"/>
            <a:chExt cx="1576183" cy="1358900"/>
          </a:xfrm>
        </p:grpSpPr>
        <p:sp>
          <p:nvSpPr>
            <p:cNvPr id="16" name="六边形 15"/>
            <p:cNvSpPr/>
            <p:nvPr/>
          </p:nvSpPr>
          <p:spPr bwMode="auto">
            <a:xfrm>
              <a:off x="7458162" y="4619185"/>
              <a:ext cx="1576183" cy="1358900"/>
            </a:xfrm>
            <a:prstGeom prst="hexagon">
              <a:avLst/>
            </a:prstGeom>
            <a:solidFill>
              <a:schemeClr val="accent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+mn-ea"/>
              </a:endParaRPr>
            </a:p>
          </p:txBody>
        </p:sp>
        <p:sp>
          <p:nvSpPr>
            <p:cNvPr id="28685" name="文本框 23"/>
            <p:cNvSpPr txBox="1">
              <a:spLocks noChangeArrowheads="1"/>
            </p:cNvSpPr>
            <p:nvPr/>
          </p:nvSpPr>
          <p:spPr bwMode="auto">
            <a:xfrm>
              <a:off x="7891493" y="5122423"/>
              <a:ext cx="887296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b="1">
                  <a:solidFill>
                    <a:schemeClr val="bg1"/>
                  </a:solidFill>
                  <a:latin typeface="Noto Sans S Chinese Thin" panose="020B0200000000000000" pitchFamily="34" charset="-122"/>
                  <a:ea typeface="Noto Sans S Chinese Thin" panose="020B0200000000000000" pitchFamily="34" charset="-122"/>
                  <a:cs typeface="+mn-ea"/>
                </a:rPr>
                <a:t>文本</a:t>
              </a:r>
            </a:p>
          </p:txBody>
        </p:sp>
      </p:grpSp>
      <p:sp>
        <p:nvSpPr>
          <p:cNvPr id="35" name="išľíďè"/>
          <p:cNvSpPr/>
          <p:nvPr/>
        </p:nvSpPr>
        <p:spPr bwMode="auto">
          <a:xfrm>
            <a:off x="1188617" y="2180871"/>
            <a:ext cx="3313038" cy="666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36" name="iSlíďè"/>
          <p:cNvSpPr txBox="1"/>
          <p:nvPr/>
        </p:nvSpPr>
        <p:spPr bwMode="auto">
          <a:xfrm>
            <a:off x="1215600" y="1761309"/>
            <a:ext cx="2623285" cy="41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标题文本预设</a:t>
            </a:r>
          </a:p>
        </p:txBody>
      </p:sp>
      <p:sp>
        <p:nvSpPr>
          <p:cNvPr id="37" name="išľíďè"/>
          <p:cNvSpPr/>
          <p:nvPr/>
        </p:nvSpPr>
        <p:spPr bwMode="auto">
          <a:xfrm>
            <a:off x="1215600" y="3154009"/>
            <a:ext cx="3313038" cy="666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38" name="iSlíďè"/>
          <p:cNvSpPr txBox="1"/>
          <p:nvPr/>
        </p:nvSpPr>
        <p:spPr bwMode="auto">
          <a:xfrm>
            <a:off x="1242583" y="2734447"/>
            <a:ext cx="2623285" cy="41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标题文本预设</a:t>
            </a:r>
          </a:p>
        </p:txBody>
      </p:sp>
      <p:sp>
        <p:nvSpPr>
          <p:cNvPr id="39" name="išľíďè"/>
          <p:cNvSpPr/>
          <p:nvPr/>
        </p:nvSpPr>
        <p:spPr bwMode="auto">
          <a:xfrm>
            <a:off x="1242583" y="4148695"/>
            <a:ext cx="3313038" cy="666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40" name="iSlíďè"/>
          <p:cNvSpPr txBox="1"/>
          <p:nvPr/>
        </p:nvSpPr>
        <p:spPr bwMode="auto">
          <a:xfrm>
            <a:off x="1269566" y="3729133"/>
            <a:ext cx="2623285" cy="41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标题文本预设</a:t>
            </a:r>
          </a:p>
        </p:txBody>
      </p:sp>
      <p:sp>
        <p:nvSpPr>
          <p:cNvPr id="41" name="išľíďè"/>
          <p:cNvSpPr/>
          <p:nvPr/>
        </p:nvSpPr>
        <p:spPr bwMode="auto">
          <a:xfrm>
            <a:off x="1215600" y="5159303"/>
            <a:ext cx="3313038" cy="666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容编辑文字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42" name="iSlíďè"/>
          <p:cNvSpPr txBox="1"/>
          <p:nvPr/>
        </p:nvSpPr>
        <p:spPr bwMode="auto">
          <a:xfrm>
            <a:off x="1242583" y="4739741"/>
            <a:ext cx="2623285" cy="41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标题文本预设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70" b="20816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1" name="Freeform 169"/>
          <p:cNvSpPr/>
          <p:nvPr/>
        </p:nvSpPr>
        <p:spPr bwMode="auto">
          <a:xfrm>
            <a:off x="0" y="3908791"/>
            <a:ext cx="12306925" cy="3073465"/>
          </a:xfrm>
          <a:custGeom>
            <a:avLst/>
            <a:gdLst>
              <a:gd name="T0" fmla="*/ 0 w 3595"/>
              <a:gd name="T1" fmla="*/ 154 h 608"/>
              <a:gd name="T2" fmla="*/ 542 w 3595"/>
              <a:gd name="T3" fmla="*/ 27 h 608"/>
              <a:gd name="T4" fmla="*/ 1075 w 3595"/>
              <a:gd name="T5" fmla="*/ 96 h 608"/>
              <a:gd name="T6" fmla="*/ 1385 w 3595"/>
              <a:gd name="T7" fmla="*/ 16 h 608"/>
              <a:gd name="T8" fmla="*/ 1846 w 3595"/>
              <a:gd name="T9" fmla="*/ 88 h 608"/>
              <a:gd name="T10" fmla="*/ 2418 w 3595"/>
              <a:gd name="T11" fmla="*/ 29 h 608"/>
              <a:gd name="T12" fmla="*/ 2860 w 3595"/>
              <a:gd name="T13" fmla="*/ 83 h 608"/>
              <a:gd name="T14" fmla="*/ 3578 w 3595"/>
              <a:gd name="T15" fmla="*/ 116 h 608"/>
              <a:gd name="T16" fmla="*/ 3595 w 3595"/>
              <a:gd name="T17" fmla="*/ 608 h 608"/>
              <a:gd name="T18" fmla="*/ 0 w 3595"/>
              <a:gd name="T19" fmla="*/ 588 h 608"/>
              <a:gd name="T20" fmla="*/ 0 w 3595"/>
              <a:gd name="T21" fmla="*/ 154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595" h="608">
                <a:moveTo>
                  <a:pt x="0" y="154"/>
                </a:moveTo>
                <a:cubicBezTo>
                  <a:pt x="160" y="52"/>
                  <a:pt x="354" y="7"/>
                  <a:pt x="542" y="27"/>
                </a:cubicBezTo>
                <a:cubicBezTo>
                  <a:pt x="721" y="47"/>
                  <a:pt x="897" y="124"/>
                  <a:pt x="1075" y="96"/>
                </a:cubicBezTo>
                <a:cubicBezTo>
                  <a:pt x="1181" y="80"/>
                  <a:pt x="1279" y="27"/>
                  <a:pt x="1385" y="16"/>
                </a:cubicBezTo>
                <a:cubicBezTo>
                  <a:pt x="1540" y="0"/>
                  <a:pt x="1690" y="74"/>
                  <a:pt x="1846" y="88"/>
                </a:cubicBezTo>
                <a:cubicBezTo>
                  <a:pt x="2037" y="105"/>
                  <a:pt x="2226" y="30"/>
                  <a:pt x="2418" y="29"/>
                </a:cubicBezTo>
                <a:cubicBezTo>
                  <a:pt x="2566" y="28"/>
                  <a:pt x="2712" y="71"/>
                  <a:pt x="2860" y="83"/>
                </a:cubicBezTo>
                <a:cubicBezTo>
                  <a:pt x="3100" y="102"/>
                  <a:pt x="3349" y="40"/>
                  <a:pt x="3578" y="116"/>
                </a:cubicBezTo>
                <a:cubicBezTo>
                  <a:pt x="3595" y="608"/>
                  <a:pt x="3595" y="608"/>
                  <a:pt x="3595" y="608"/>
                </a:cubicBezTo>
                <a:cubicBezTo>
                  <a:pt x="0" y="588"/>
                  <a:pt x="0" y="588"/>
                  <a:pt x="0" y="588"/>
                </a:cubicBezTo>
                <a:lnTo>
                  <a:pt x="0" y="154"/>
                </a:lnTo>
                <a:close/>
              </a:path>
            </a:pathLst>
          </a:custGeom>
          <a:solidFill>
            <a:srgbClr val="F4F4F4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zh-CN" altLang="en-US" sz="2365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2" name="TextBox 5"/>
          <p:cNvSpPr txBox="1"/>
          <p:nvPr/>
        </p:nvSpPr>
        <p:spPr>
          <a:xfrm>
            <a:off x="3072190" y="5964481"/>
            <a:ext cx="5914503" cy="500583"/>
          </a:xfrm>
          <a:prstGeom prst="rect">
            <a:avLst/>
          </a:prstGeom>
          <a:noFill/>
        </p:spPr>
        <p:txBody>
          <a:bodyPr wrap="square" lIns="95185" tIns="47592" rIns="95185" bIns="47592" rtlCol="0">
            <a:spAutoFit/>
          </a:bodyPr>
          <a:lstStyle/>
          <a:p>
            <a:pPr defTabSz="951865">
              <a:defRPr/>
            </a:pPr>
            <a:r>
              <a:rPr lang="en-US" altLang="zh-CN" sz="1315" kern="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微软雅黑" panose="020B0503020204020204" pitchFamily="34" charset="-122"/>
              </a:rPr>
              <a:t>Personality color post competition </a:t>
            </a:r>
            <a:r>
              <a:rPr lang="en-US" altLang="zh-CN" sz="1315" kern="0" dirty="0" err="1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微软雅黑" panose="020B0503020204020204" pitchFamily="34" charset="-122"/>
              </a:rPr>
              <a:t>PPTPersonality</a:t>
            </a:r>
            <a:r>
              <a:rPr lang="en-US" altLang="zh-CN" sz="1315" kern="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微软雅黑" panose="020B0503020204020204" pitchFamily="34" charset="-122"/>
              </a:rPr>
              <a:t> color </a:t>
            </a:r>
            <a:r>
              <a:rPr lang="en-US" altLang="zh-CN" sz="1315" kern="0" dirty="0" err="1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微软雅黑" panose="020B0503020204020204" pitchFamily="34" charset="-122"/>
              </a:rPr>
              <a:t>pos</a:t>
            </a:r>
            <a:r>
              <a:rPr lang="en-US" altLang="zh-CN" sz="1315" kern="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微软雅黑" panose="020B0503020204020204" pitchFamily="34" charset="-122"/>
              </a:rPr>
              <a:t> competition PPT</a:t>
            </a:r>
            <a:endParaRPr lang="id-ID" altLang="zh-CN" sz="1315" kern="0" dirty="0">
              <a:solidFill>
                <a:schemeClr val="bg2">
                  <a:lumMod val="10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sym typeface="微软雅黑" panose="020B0503020204020204" pitchFamily="34" charset="-122"/>
            </a:endParaRPr>
          </a:p>
          <a:p>
            <a:pPr defTabSz="951865">
              <a:defRPr/>
            </a:pPr>
            <a:endParaRPr lang="en-US" altLang="zh-CN" sz="1315" kern="0" dirty="0">
              <a:solidFill>
                <a:schemeClr val="bg2">
                  <a:lumMod val="10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矩形 259"/>
          <p:cNvSpPr>
            <a:spLocks noChangeArrowheads="1"/>
          </p:cNvSpPr>
          <p:nvPr/>
        </p:nvSpPr>
        <p:spPr bwMode="auto">
          <a:xfrm>
            <a:off x="4734225" y="4589642"/>
            <a:ext cx="3015084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4800" dirty="0">
                <a:solidFill>
                  <a:schemeClr val="bg2">
                    <a:lumMod val="10000"/>
                  </a:schemeClr>
                </a:solidFill>
                <a:latin typeface="Noto Sans S Chinese Medium" panose="020B0600000000000000" pitchFamily="34" charset="-122"/>
                <a:ea typeface="Noto Sans S Chinese Medium" panose="020B0600000000000000" pitchFamily="34" charset="-122"/>
                <a:cs typeface="Arial" panose="020B0604020202020204" pitchFamily="34" charset="0"/>
              </a:rPr>
              <a:t>THANKS~</a:t>
            </a:r>
          </a:p>
        </p:txBody>
      </p:sp>
      <p:cxnSp>
        <p:nvCxnSpPr>
          <p:cNvPr id="10" name="直接连接符 9"/>
          <p:cNvCxnSpPr/>
          <p:nvPr/>
        </p:nvCxnSpPr>
        <p:spPr>
          <a:xfrm>
            <a:off x="1927705" y="5821325"/>
            <a:ext cx="8299468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99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99"/>
                            </p:stCondLst>
                            <p:childTnLst>
                              <p:par>
                                <p:cTn id="2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8" grpId="0"/>
      <p:bldP spid="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E6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5107709" y="323851"/>
            <a:ext cx="6598516" cy="6289386"/>
          </a:xfrm>
          <a:prstGeom prst="rect">
            <a:avLst/>
          </a:prstGeom>
          <a:solidFill>
            <a:srgbClr val="F6F6F6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Freeform 169"/>
          <p:cNvSpPr/>
          <p:nvPr/>
        </p:nvSpPr>
        <p:spPr bwMode="auto">
          <a:xfrm rot="5400000">
            <a:off x="960925" y="1959576"/>
            <a:ext cx="6307752" cy="3073465"/>
          </a:xfrm>
          <a:custGeom>
            <a:avLst/>
            <a:gdLst>
              <a:gd name="T0" fmla="*/ 0 w 3595"/>
              <a:gd name="T1" fmla="*/ 154 h 608"/>
              <a:gd name="T2" fmla="*/ 542 w 3595"/>
              <a:gd name="T3" fmla="*/ 27 h 608"/>
              <a:gd name="T4" fmla="*/ 1075 w 3595"/>
              <a:gd name="T5" fmla="*/ 96 h 608"/>
              <a:gd name="T6" fmla="*/ 1385 w 3595"/>
              <a:gd name="T7" fmla="*/ 16 h 608"/>
              <a:gd name="T8" fmla="*/ 1846 w 3595"/>
              <a:gd name="T9" fmla="*/ 88 h 608"/>
              <a:gd name="T10" fmla="*/ 2418 w 3595"/>
              <a:gd name="T11" fmla="*/ 29 h 608"/>
              <a:gd name="T12" fmla="*/ 2860 w 3595"/>
              <a:gd name="T13" fmla="*/ 83 h 608"/>
              <a:gd name="T14" fmla="*/ 3578 w 3595"/>
              <a:gd name="T15" fmla="*/ 116 h 608"/>
              <a:gd name="T16" fmla="*/ 3595 w 3595"/>
              <a:gd name="T17" fmla="*/ 608 h 608"/>
              <a:gd name="T18" fmla="*/ 0 w 3595"/>
              <a:gd name="T19" fmla="*/ 588 h 608"/>
              <a:gd name="T20" fmla="*/ 0 w 3595"/>
              <a:gd name="T21" fmla="*/ 154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595" h="608">
                <a:moveTo>
                  <a:pt x="0" y="154"/>
                </a:moveTo>
                <a:cubicBezTo>
                  <a:pt x="160" y="52"/>
                  <a:pt x="354" y="7"/>
                  <a:pt x="542" y="27"/>
                </a:cubicBezTo>
                <a:cubicBezTo>
                  <a:pt x="721" y="47"/>
                  <a:pt x="897" y="124"/>
                  <a:pt x="1075" y="96"/>
                </a:cubicBezTo>
                <a:cubicBezTo>
                  <a:pt x="1181" y="80"/>
                  <a:pt x="1279" y="27"/>
                  <a:pt x="1385" y="16"/>
                </a:cubicBezTo>
                <a:cubicBezTo>
                  <a:pt x="1540" y="0"/>
                  <a:pt x="1690" y="74"/>
                  <a:pt x="1846" y="88"/>
                </a:cubicBezTo>
                <a:cubicBezTo>
                  <a:pt x="2037" y="105"/>
                  <a:pt x="2226" y="30"/>
                  <a:pt x="2418" y="29"/>
                </a:cubicBezTo>
                <a:cubicBezTo>
                  <a:pt x="2566" y="28"/>
                  <a:pt x="2712" y="71"/>
                  <a:pt x="2860" y="83"/>
                </a:cubicBezTo>
                <a:cubicBezTo>
                  <a:pt x="3100" y="102"/>
                  <a:pt x="3349" y="40"/>
                  <a:pt x="3578" y="116"/>
                </a:cubicBezTo>
                <a:cubicBezTo>
                  <a:pt x="3595" y="608"/>
                  <a:pt x="3595" y="608"/>
                  <a:pt x="3595" y="608"/>
                </a:cubicBezTo>
                <a:cubicBezTo>
                  <a:pt x="0" y="588"/>
                  <a:pt x="0" y="588"/>
                  <a:pt x="0" y="588"/>
                </a:cubicBezTo>
                <a:lnTo>
                  <a:pt x="0" y="154"/>
                </a:lnTo>
                <a:close/>
              </a:path>
            </a:pathLst>
          </a:custGeom>
          <a:solidFill>
            <a:srgbClr val="F4F4F4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zh-CN" altLang="en-US" sz="2365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256388" y="666633"/>
            <a:ext cx="9935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Medium" panose="020B0600000000000000" pitchFamily="34" charset="-122"/>
                <a:ea typeface="Noto Sans S Chinese Medium" panose="020B0600000000000000" pitchFamily="34" charset="-122"/>
              </a:rPr>
              <a:t>01</a:t>
            </a:r>
            <a:endParaRPr lang="zh-CN" altLang="en-US" sz="5400" dirty="0">
              <a:solidFill>
                <a:schemeClr val="tx1">
                  <a:lumMod val="85000"/>
                  <a:lumOff val="15000"/>
                </a:schemeClr>
              </a:solidFill>
              <a:latin typeface="Noto Sans S Chinese Medium" panose="020B0600000000000000" pitchFamily="34" charset="-122"/>
              <a:ea typeface="Noto Sans S Chinese Medium" panose="020B0600000000000000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119465" y="1515083"/>
            <a:ext cx="2197500" cy="294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315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COMPANY PROFILE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9690965" y="1827356"/>
            <a:ext cx="1397454" cy="123825"/>
            <a:chOff x="10086975" y="2133600"/>
            <a:chExt cx="752475" cy="66675"/>
          </a:xfrm>
          <a:solidFill>
            <a:srgbClr val="BE6B41"/>
          </a:solidFill>
        </p:grpSpPr>
        <p:sp>
          <p:nvSpPr>
            <p:cNvPr id="13" name="椭圆 12"/>
            <p:cNvSpPr/>
            <p:nvPr/>
          </p:nvSpPr>
          <p:spPr>
            <a:xfrm>
              <a:off x="10086975" y="2133600"/>
              <a:ext cx="66675" cy="66675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10220325" y="2133600"/>
              <a:ext cx="66675" cy="66675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10372725" y="2133600"/>
              <a:ext cx="66675" cy="66675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10506075" y="2133600"/>
              <a:ext cx="66675" cy="66675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10639425" y="2133600"/>
              <a:ext cx="66675" cy="66675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10772775" y="2133600"/>
              <a:ext cx="66675" cy="66675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13"/>
            <a:ext cx="5135418" cy="6865613"/>
          </a:xfrm>
          <a:prstGeom prst="rect">
            <a:avLst/>
          </a:prstGeom>
        </p:spPr>
      </p:pic>
      <p:grpSp>
        <p:nvGrpSpPr>
          <p:cNvPr id="42" name="组合 41"/>
          <p:cNvGrpSpPr/>
          <p:nvPr/>
        </p:nvGrpSpPr>
        <p:grpSpPr>
          <a:xfrm>
            <a:off x="4679060" y="3085493"/>
            <a:ext cx="1029018" cy="941557"/>
            <a:chOff x="4882256" y="2069497"/>
            <a:chExt cx="513617" cy="469963"/>
          </a:xfrm>
        </p:grpSpPr>
        <p:sp>
          <p:nvSpPr>
            <p:cNvPr id="43" name="淘宝网Chenying0907出品 20"/>
            <p:cNvSpPr/>
            <p:nvPr/>
          </p:nvSpPr>
          <p:spPr bwMode="auto">
            <a:xfrm rot="5400000" flipV="1">
              <a:off x="4883851" y="2067902"/>
              <a:ext cx="469963" cy="473154"/>
            </a:xfrm>
            <a:prstGeom prst="ellipse">
              <a:avLst/>
            </a:prstGeom>
            <a:solidFill>
              <a:srgbClr val="BE6B41"/>
            </a:solidFill>
            <a:ln w="57150">
              <a:solidFill>
                <a:schemeClr val="bg1"/>
              </a:solidFill>
            </a:ln>
            <a:effectLst>
              <a:outerShdw blurRad="279400" dist="190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440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4921577" y="2111477"/>
              <a:ext cx="474296" cy="384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400" b="1" dirty="0">
                  <a:solidFill>
                    <a:schemeClr val="bg1"/>
                  </a:solidFill>
                  <a:latin typeface="Noto Sans S Chinese Thin" panose="020B0200000000000000" pitchFamily="34" charset="-122"/>
                  <a:ea typeface="Noto Sans S Chinese Thin" panose="020B0200000000000000" pitchFamily="34" charset="-122"/>
                  <a:sym typeface="+mn-ea"/>
                </a:rPr>
                <a:t>01</a:t>
              </a:r>
              <a:endParaRPr lang="zh-CN" altLang="en-US" sz="4400" b="1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+mn-ea"/>
              </a:endParaRPr>
            </a:p>
          </p:txBody>
        </p:sp>
      </p:grpSp>
      <p:sp>
        <p:nvSpPr>
          <p:cNvPr id="46" name="文本框 45"/>
          <p:cNvSpPr txBox="1"/>
          <p:nvPr/>
        </p:nvSpPr>
        <p:spPr>
          <a:xfrm>
            <a:off x="5922590" y="2895297"/>
            <a:ext cx="35631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活动总体思路</a:t>
            </a:r>
          </a:p>
        </p:txBody>
      </p:sp>
      <p:sp>
        <p:nvSpPr>
          <p:cNvPr id="47" name="矩形 46"/>
          <p:cNvSpPr/>
          <p:nvPr/>
        </p:nvSpPr>
        <p:spPr>
          <a:xfrm>
            <a:off x="6069743" y="3710384"/>
            <a:ext cx="3137334" cy="2945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315" spc="788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COMPANY PROFILE</a:t>
            </a:r>
          </a:p>
        </p:txBody>
      </p:sp>
      <p:cxnSp>
        <p:nvCxnSpPr>
          <p:cNvPr id="48" name="直接连接符 47"/>
          <p:cNvCxnSpPr/>
          <p:nvPr/>
        </p:nvCxnSpPr>
        <p:spPr>
          <a:xfrm>
            <a:off x="6237451" y="4132834"/>
            <a:ext cx="396943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文本框 48"/>
          <p:cNvSpPr txBox="1"/>
          <p:nvPr/>
        </p:nvSpPr>
        <p:spPr>
          <a:xfrm>
            <a:off x="6076955" y="4193791"/>
            <a:ext cx="5678336" cy="54021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en-US" altLang="zh-CN" sz="1315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Calibri Light" panose="020F0302020204030204" pitchFamily="34" charset="0"/>
              </a:rPr>
              <a:t>The user can demonstrate on a projector or computer, or print the presentation and make it into a film to be used in a wider field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/>
      <p:bldP spid="46" grpId="0"/>
      <p:bldP spid="47" grpId="0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6108336" y="2171507"/>
            <a:ext cx="468861" cy="2539673"/>
            <a:chOff x="10517950" y="1194774"/>
            <a:chExt cx="497114" cy="4609076"/>
          </a:xfrm>
        </p:grpSpPr>
        <p:grpSp>
          <p:nvGrpSpPr>
            <p:cNvPr id="7" name="组合 6"/>
            <p:cNvGrpSpPr/>
            <p:nvPr/>
          </p:nvGrpSpPr>
          <p:grpSpPr>
            <a:xfrm>
              <a:off x="10538814" y="1194774"/>
              <a:ext cx="476250" cy="441276"/>
              <a:chOff x="9871075" y="981124"/>
              <a:chExt cx="476250" cy="441276"/>
            </a:xfrm>
          </p:grpSpPr>
          <p:cxnSp>
            <p:nvCxnSpPr>
              <p:cNvPr id="11" name="直接连接符 10"/>
              <p:cNvCxnSpPr/>
              <p:nvPr/>
            </p:nvCxnSpPr>
            <p:spPr>
              <a:xfrm>
                <a:off x="10326461" y="981124"/>
                <a:ext cx="0" cy="441276"/>
              </a:xfrm>
              <a:prstGeom prst="line">
                <a:avLst/>
              </a:prstGeom>
              <a:ln w="38100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 flipH="1">
                <a:off x="9871075" y="1000126"/>
                <a:ext cx="476250" cy="0"/>
              </a:xfrm>
              <a:prstGeom prst="line">
                <a:avLst/>
              </a:prstGeom>
              <a:ln w="38100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组合 7"/>
            <p:cNvGrpSpPr/>
            <p:nvPr/>
          </p:nvGrpSpPr>
          <p:grpSpPr>
            <a:xfrm flipV="1">
              <a:off x="10517950" y="5362574"/>
              <a:ext cx="476250" cy="441276"/>
              <a:chOff x="9871075" y="981124"/>
              <a:chExt cx="476250" cy="441276"/>
            </a:xfrm>
          </p:grpSpPr>
          <p:cxnSp>
            <p:nvCxnSpPr>
              <p:cNvPr id="9" name="直接连接符 8"/>
              <p:cNvCxnSpPr/>
              <p:nvPr/>
            </p:nvCxnSpPr>
            <p:spPr>
              <a:xfrm>
                <a:off x="10326461" y="981124"/>
                <a:ext cx="0" cy="441276"/>
              </a:xfrm>
              <a:prstGeom prst="line">
                <a:avLst/>
              </a:prstGeom>
              <a:ln w="38100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接连接符 9"/>
              <p:cNvCxnSpPr/>
              <p:nvPr/>
            </p:nvCxnSpPr>
            <p:spPr>
              <a:xfrm flipH="1">
                <a:off x="9871075" y="1000126"/>
                <a:ext cx="476250" cy="0"/>
              </a:xfrm>
              <a:prstGeom prst="line">
                <a:avLst/>
              </a:prstGeom>
              <a:ln w="38100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文本框 12"/>
          <p:cNvSpPr txBox="1"/>
          <p:nvPr/>
        </p:nvSpPr>
        <p:spPr>
          <a:xfrm>
            <a:off x="1462130" y="2336455"/>
            <a:ext cx="4285426" cy="1224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80" b="1" dirty="0"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ADD YOUR TITLE HERE</a:t>
            </a:r>
            <a:endParaRPr lang="zh-CN" altLang="en-US" sz="3680" b="1" dirty="0"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540671" y="3563089"/>
            <a:ext cx="5147531" cy="897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40" noProof="1"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Lorem ipsum dolor sit er elit lamet, consectetaur cillium adipisicing pecu, sed do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6827756" y="2012445"/>
            <a:ext cx="5035022" cy="3144232"/>
            <a:chOff x="7073607" y="2207050"/>
            <a:chExt cx="4256884" cy="2658307"/>
          </a:xfrm>
        </p:grpSpPr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607" y="2207050"/>
              <a:ext cx="4256884" cy="2658307"/>
            </a:xfrm>
            <a:prstGeom prst="rect">
              <a:avLst/>
            </a:prstGeom>
          </p:spPr>
        </p:pic>
        <p:sp>
          <p:nvSpPr>
            <p:cNvPr id="19" name="矩形 18"/>
            <p:cNvSpPr/>
            <p:nvPr/>
          </p:nvSpPr>
          <p:spPr>
            <a:xfrm>
              <a:off x="7682965" y="2474725"/>
              <a:ext cx="3038167" cy="1908547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365" dirty="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 flipH="1">
            <a:off x="1012642" y="2161037"/>
            <a:ext cx="469181" cy="2539673"/>
            <a:chOff x="10517950" y="1194774"/>
            <a:chExt cx="497114" cy="4609076"/>
          </a:xfrm>
        </p:grpSpPr>
        <p:grpSp>
          <p:nvGrpSpPr>
            <p:cNvPr id="22" name="组合 21"/>
            <p:cNvGrpSpPr/>
            <p:nvPr/>
          </p:nvGrpSpPr>
          <p:grpSpPr>
            <a:xfrm>
              <a:off x="10538814" y="1194774"/>
              <a:ext cx="476250" cy="441276"/>
              <a:chOff x="9871075" y="981124"/>
              <a:chExt cx="476250" cy="441276"/>
            </a:xfrm>
          </p:grpSpPr>
          <p:cxnSp>
            <p:nvCxnSpPr>
              <p:cNvPr id="26" name="直接连接符 25"/>
              <p:cNvCxnSpPr/>
              <p:nvPr/>
            </p:nvCxnSpPr>
            <p:spPr>
              <a:xfrm>
                <a:off x="10326461" y="981124"/>
                <a:ext cx="0" cy="441276"/>
              </a:xfrm>
              <a:prstGeom prst="line">
                <a:avLst/>
              </a:prstGeom>
              <a:ln w="38100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>
              <a:xfrm flipH="1">
                <a:off x="9871075" y="1000126"/>
                <a:ext cx="476250" cy="0"/>
              </a:xfrm>
              <a:prstGeom prst="line">
                <a:avLst/>
              </a:prstGeom>
              <a:ln w="38100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/>
            <p:cNvGrpSpPr/>
            <p:nvPr/>
          </p:nvGrpSpPr>
          <p:grpSpPr>
            <a:xfrm flipV="1">
              <a:off x="10517950" y="5362574"/>
              <a:ext cx="476250" cy="441276"/>
              <a:chOff x="9871075" y="981124"/>
              <a:chExt cx="476250" cy="441276"/>
            </a:xfrm>
          </p:grpSpPr>
          <p:cxnSp>
            <p:nvCxnSpPr>
              <p:cNvPr id="24" name="直接连接符 23"/>
              <p:cNvCxnSpPr/>
              <p:nvPr/>
            </p:nvCxnSpPr>
            <p:spPr>
              <a:xfrm>
                <a:off x="10326461" y="981124"/>
                <a:ext cx="0" cy="441276"/>
              </a:xfrm>
              <a:prstGeom prst="line">
                <a:avLst/>
              </a:prstGeom>
              <a:ln w="38100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/>
              <p:cNvCxnSpPr/>
              <p:nvPr/>
            </p:nvCxnSpPr>
            <p:spPr>
              <a:xfrm flipH="1">
                <a:off x="9871075" y="1000126"/>
                <a:ext cx="476250" cy="0"/>
              </a:xfrm>
              <a:prstGeom prst="line">
                <a:avLst/>
              </a:prstGeom>
              <a:ln w="38100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矩形 1"/>
          <p:cNvSpPr/>
          <p:nvPr/>
        </p:nvSpPr>
        <p:spPr>
          <a:xfrm>
            <a:off x="7522234" y="2329132"/>
            <a:ext cx="3623094" cy="229462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137394" y="1792755"/>
            <a:ext cx="3099553" cy="3507389"/>
          </a:xfrm>
          <a:prstGeom prst="rect">
            <a:avLst/>
          </a:prstGeom>
          <a:noFill/>
          <a:ln w="762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286" tIns="42144" rIns="84286" bIns="42144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250"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083418" y="2089332"/>
            <a:ext cx="4890130" cy="659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defRPr/>
            </a:pPr>
            <a:r>
              <a:rPr lang="zh-CN" altLang="en-US" sz="3685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点击添加标题</a:t>
            </a:r>
            <a:endParaRPr lang="en-US" altLang="zh-CN" sz="3685" dirty="0">
              <a:solidFill>
                <a:schemeClr val="tx1">
                  <a:lumMod val="85000"/>
                  <a:lumOff val="1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8" name="KSO_Shape"/>
          <p:cNvSpPr/>
          <p:nvPr/>
        </p:nvSpPr>
        <p:spPr bwMode="auto">
          <a:xfrm>
            <a:off x="5436703" y="2242761"/>
            <a:ext cx="498684" cy="374014"/>
          </a:xfrm>
          <a:custGeom>
            <a:avLst/>
            <a:gdLst/>
            <a:ahLst/>
            <a:cxnLst/>
            <a:rect l="0" t="0" r="r" b="b"/>
            <a:pathLst>
              <a:path w="1166813" h="874713">
                <a:moveTo>
                  <a:pt x="631825" y="339725"/>
                </a:moveTo>
                <a:lnTo>
                  <a:pt x="639247" y="339990"/>
                </a:lnTo>
                <a:lnTo>
                  <a:pt x="646669" y="340520"/>
                </a:lnTo>
                <a:lnTo>
                  <a:pt x="654090" y="341314"/>
                </a:lnTo>
                <a:lnTo>
                  <a:pt x="661247" y="342638"/>
                </a:lnTo>
                <a:lnTo>
                  <a:pt x="668404" y="344227"/>
                </a:lnTo>
                <a:lnTo>
                  <a:pt x="675296" y="346081"/>
                </a:lnTo>
                <a:lnTo>
                  <a:pt x="681922" y="348729"/>
                </a:lnTo>
                <a:lnTo>
                  <a:pt x="688814" y="351377"/>
                </a:lnTo>
                <a:lnTo>
                  <a:pt x="695175" y="354026"/>
                </a:lnTo>
                <a:lnTo>
                  <a:pt x="701537" y="357204"/>
                </a:lnTo>
                <a:lnTo>
                  <a:pt x="707633" y="360646"/>
                </a:lnTo>
                <a:lnTo>
                  <a:pt x="713465" y="364619"/>
                </a:lnTo>
                <a:lnTo>
                  <a:pt x="719296" y="368856"/>
                </a:lnTo>
                <a:lnTo>
                  <a:pt x="724862" y="373093"/>
                </a:lnTo>
                <a:lnTo>
                  <a:pt x="730164" y="377595"/>
                </a:lnTo>
                <a:lnTo>
                  <a:pt x="735200" y="382362"/>
                </a:lnTo>
                <a:lnTo>
                  <a:pt x="739971" y="387658"/>
                </a:lnTo>
                <a:lnTo>
                  <a:pt x="744742" y="392955"/>
                </a:lnTo>
                <a:lnTo>
                  <a:pt x="748983" y="398251"/>
                </a:lnTo>
                <a:lnTo>
                  <a:pt x="752959" y="404077"/>
                </a:lnTo>
                <a:lnTo>
                  <a:pt x="756670" y="409903"/>
                </a:lnTo>
                <a:lnTo>
                  <a:pt x="760116" y="415994"/>
                </a:lnTo>
                <a:lnTo>
                  <a:pt x="763562" y="422615"/>
                </a:lnTo>
                <a:lnTo>
                  <a:pt x="766477" y="428971"/>
                </a:lnTo>
                <a:lnTo>
                  <a:pt x="769128" y="435326"/>
                </a:lnTo>
                <a:lnTo>
                  <a:pt x="771514" y="442477"/>
                </a:lnTo>
                <a:lnTo>
                  <a:pt x="773369" y="449097"/>
                </a:lnTo>
                <a:lnTo>
                  <a:pt x="774959" y="456247"/>
                </a:lnTo>
                <a:lnTo>
                  <a:pt x="776285" y="463663"/>
                </a:lnTo>
                <a:lnTo>
                  <a:pt x="777080" y="470813"/>
                </a:lnTo>
                <a:lnTo>
                  <a:pt x="777610" y="478228"/>
                </a:lnTo>
                <a:lnTo>
                  <a:pt x="777875" y="485643"/>
                </a:lnTo>
                <a:lnTo>
                  <a:pt x="777610" y="493058"/>
                </a:lnTo>
                <a:lnTo>
                  <a:pt x="777080" y="500738"/>
                </a:lnTo>
                <a:lnTo>
                  <a:pt x="776285" y="507888"/>
                </a:lnTo>
                <a:lnTo>
                  <a:pt x="774959" y="515303"/>
                </a:lnTo>
                <a:lnTo>
                  <a:pt x="773369" y="522188"/>
                </a:lnTo>
                <a:lnTo>
                  <a:pt x="771514" y="529074"/>
                </a:lnTo>
                <a:lnTo>
                  <a:pt x="769128" y="535959"/>
                </a:lnTo>
                <a:lnTo>
                  <a:pt x="766477" y="542580"/>
                </a:lnTo>
                <a:lnTo>
                  <a:pt x="763562" y="548936"/>
                </a:lnTo>
                <a:lnTo>
                  <a:pt x="760116" y="555291"/>
                </a:lnTo>
                <a:lnTo>
                  <a:pt x="756670" y="561382"/>
                </a:lnTo>
                <a:lnTo>
                  <a:pt x="752959" y="567208"/>
                </a:lnTo>
                <a:lnTo>
                  <a:pt x="748983" y="573034"/>
                </a:lnTo>
                <a:lnTo>
                  <a:pt x="744742" y="578596"/>
                </a:lnTo>
                <a:lnTo>
                  <a:pt x="739971" y="583892"/>
                </a:lnTo>
                <a:lnTo>
                  <a:pt x="735200" y="588659"/>
                </a:lnTo>
                <a:lnTo>
                  <a:pt x="730164" y="593691"/>
                </a:lnTo>
                <a:lnTo>
                  <a:pt x="724862" y="598458"/>
                </a:lnTo>
                <a:lnTo>
                  <a:pt x="719296" y="602695"/>
                </a:lnTo>
                <a:lnTo>
                  <a:pt x="713465" y="606667"/>
                </a:lnTo>
                <a:lnTo>
                  <a:pt x="707633" y="610639"/>
                </a:lnTo>
                <a:lnTo>
                  <a:pt x="701537" y="614082"/>
                </a:lnTo>
                <a:lnTo>
                  <a:pt x="695175" y="617260"/>
                </a:lnTo>
                <a:lnTo>
                  <a:pt x="688814" y="620173"/>
                </a:lnTo>
                <a:lnTo>
                  <a:pt x="681922" y="622821"/>
                </a:lnTo>
                <a:lnTo>
                  <a:pt x="675296" y="624940"/>
                </a:lnTo>
                <a:lnTo>
                  <a:pt x="668404" y="626794"/>
                </a:lnTo>
                <a:lnTo>
                  <a:pt x="661247" y="628912"/>
                </a:lnTo>
                <a:lnTo>
                  <a:pt x="654090" y="629971"/>
                </a:lnTo>
                <a:lnTo>
                  <a:pt x="646669" y="631031"/>
                </a:lnTo>
                <a:lnTo>
                  <a:pt x="639247" y="631560"/>
                </a:lnTo>
                <a:lnTo>
                  <a:pt x="631825" y="631825"/>
                </a:lnTo>
                <a:lnTo>
                  <a:pt x="624403" y="631560"/>
                </a:lnTo>
                <a:lnTo>
                  <a:pt x="616982" y="631031"/>
                </a:lnTo>
                <a:lnTo>
                  <a:pt x="609560" y="629971"/>
                </a:lnTo>
                <a:lnTo>
                  <a:pt x="602403" y="628912"/>
                </a:lnTo>
                <a:lnTo>
                  <a:pt x="595511" y="626794"/>
                </a:lnTo>
                <a:lnTo>
                  <a:pt x="588355" y="624940"/>
                </a:lnTo>
                <a:lnTo>
                  <a:pt x="581728" y="622821"/>
                </a:lnTo>
                <a:lnTo>
                  <a:pt x="575102" y="620173"/>
                </a:lnTo>
                <a:lnTo>
                  <a:pt x="568475" y="617260"/>
                </a:lnTo>
                <a:lnTo>
                  <a:pt x="562378" y="614082"/>
                </a:lnTo>
                <a:lnTo>
                  <a:pt x="556282" y="610639"/>
                </a:lnTo>
                <a:lnTo>
                  <a:pt x="550186" y="606667"/>
                </a:lnTo>
                <a:lnTo>
                  <a:pt x="544619" y="602695"/>
                </a:lnTo>
                <a:lnTo>
                  <a:pt x="539053" y="598458"/>
                </a:lnTo>
                <a:lnTo>
                  <a:pt x="533487" y="593691"/>
                </a:lnTo>
                <a:lnTo>
                  <a:pt x="528450" y="588659"/>
                </a:lnTo>
                <a:lnTo>
                  <a:pt x="523679" y="583892"/>
                </a:lnTo>
                <a:lnTo>
                  <a:pt x="519173" y="578596"/>
                </a:lnTo>
                <a:lnTo>
                  <a:pt x="514667" y="573034"/>
                </a:lnTo>
                <a:lnTo>
                  <a:pt x="510691" y="567208"/>
                </a:lnTo>
                <a:lnTo>
                  <a:pt x="506980" y="561382"/>
                </a:lnTo>
                <a:lnTo>
                  <a:pt x="503534" y="555291"/>
                </a:lnTo>
                <a:lnTo>
                  <a:pt x="500354" y="548936"/>
                </a:lnTo>
                <a:lnTo>
                  <a:pt x="497438" y="542580"/>
                </a:lnTo>
                <a:lnTo>
                  <a:pt x="494522" y="535959"/>
                </a:lnTo>
                <a:lnTo>
                  <a:pt x="492402" y="529074"/>
                </a:lnTo>
                <a:lnTo>
                  <a:pt x="490281" y="522188"/>
                </a:lnTo>
                <a:lnTo>
                  <a:pt x="488691" y="515303"/>
                </a:lnTo>
                <a:lnTo>
                  <a:pt x="487366" y="507888"/>
                </a:lnTo>
                <a:lnTo>
                  <a:pt x="486570" y="500738"/>
                </a:lnTo>
                <a:lnTo>
                  <a:pt x="486040" y="493058"/>
                </a:lnTo>
                <a:lnTo>
                  <a:pt x="485775" y="485643"/>
                </a:lnTo>
                <a:lnTo>
                  <a:pt x="486040" y="478228"/>
                </a:lnTo>
                <a:lnTo>
                  <a:pt x="486570" y="470813"/>
                </a:lnTo>
                <a:lnTo>
                  <a:pt x="487366" y="463663"/>
                </a:lnTo>
                <a:lnTo>
                  <a:pt x="488691" y="456247"/>
                </a:lnTo>
                <a:lnTo>
                  <a:pt x="490281" y="449097"/>
                </a:lnTo>
                <a:lnTo>
                  <a:pt x="492402" y="442477"/>
                </a:lnTo>
                <a:lnTo>
                  <a:pt x="494522" y="435326"/>
                </a:lnTo>
                <a:lnTo>
                  <a:pt x="497438" y="428971"/>
                </a:lnTo>
                <a:lnTo>
                  <a:pt x="500354" y="422615"/>
                </a:lnTo>
                <a:lnTo>
                  <a:pt x="503534" y="415994"/>
                </a:lnTo>
                <a:lnTo>
                  <a:pt x="506980" y="409903"/>
                </a:lnTo>
                <a:lnTo>
                  <a:pt x="510691" y="404077"/>
                </a:lnTo>
                <a:lnTo>
                  <a:pt x="514667" y="398251"/>
                </a:lnTo>
                <a:lnTo>
                  <a:pt x="519173" y="392955"/>
                </a:lnTo>
                <a:lnTo>
                  <a:pt x="523679" y="387658"/>
                </a:lnTo>
                <a:lnTo>
                  <a:pt x="528450" y="382362"/>
                </a:lnTo>
                <a:lnTo>
                  <a:pt x="533487" y="377595"/>
                </a:lnTo>
                <a:lnTo>
                  <a:pt x="539053" y="373093"/>
                </a:lnTo>
                <a:lnTo>
                  <a:pt x="544619" y="368856"/>
                </a:lnTo>
                <a:lnTo>
                  <a:pt x="550186" y="364619"/>
                </a:lnTo>
                <a:lnTo>
                  <a:pt x="556282" y="360646"/>
                </a:lnTo>
                <a:lnTo>
                  <a:pt x="562378" y="357204"/>
                </a:lnTo>
                <a:lnTo>
                  <a:pt x="568475" y="354026"/>
                </a:lnTo>
                <a:lnTo>
                  <a:pt x="575102" y="351377"/>
                </a:lnTo>
                <a:lnTo>
                  <a:pt x="581728" y="348729"/>
                </a:lnTo>
                <a:lnTo>
                  <a:pt x="588355" y="346081"/>
                </a:lnTo>
                <a:lnTo>
                  <a:pt x="595511" y="344227"/>
                </a:lnTo>
                <a:lnTo>
                  <a:pt x="602403" y="342638"/>
                </a:lnTo>
                <a:lnTo>
                  <a:pt x="609560" y="341314"/>
                </a:lnTo>
                <a:lnTo>
                  <a:pt x="616982" y="340520"/>
                </a:lnTo>
                <a:lnTo>
                  <a:pt x="624403" y="339990"/>
                </a:lnTo>
                <a:lnTo>
                  <a:pt x="631825" y="339725"/>
                </a:lnTo>
                <a:close/>
                <a:moveTo>
                  <a:pt x="992942" y="242814"/>
                </a:moveTo>
                <a:lnTo>
                  <a:pt x="989237" y="243079"/>
                </a:lnTo>
                <a:lnTo>
                  <a:pt x="985797" y="243608"/>
                </a:lnTo>
                <a:lnTo>
                  <a:pt x="981827" y="244137"/>
                </a:lnTo>
                <a:lnTo>
                  <a:pt x="978387" y="244930"/>
                </a:lnTo>
                <a:lnTo>
                  <a:pt x="974947" y="245988"/>
                </a:lnTo>
                <a:lnTo>
                  <a:pt x="971506" y="247046"/>
                </a:lnTo>
                <a:lnTo>
                  <a:pt x="968331" y="248369"/>
                </a:lnTo>
                <a:lnTo>
                  <a:pt x="964890" y="249956"/>
                </a:lnTo>
                <a:lnTo>
                  <a:pt x="961714" y="251543"/>
                </a:lnTo>
                <a:lnTo>
                  <a:pt x="958803" y="253395"/>
                </a:lnTo>
                <a:lnTo>
                  <a:pt x="955892" y="255246"/>
                </a:lnTo>
                <a:lnTo>
                  <a:pt x="952981" y="257362"/>
                </a:lnTo>
                <a:lnTo>
                  <a:pt x="950335" y="259478"/>
                </a:lnTo>
                <a:lnTo>
                  <a:pt x="947424" y="261594"/>
                </a:lnTo>
                <a:lnTo>
                  <a:pt x="945042" y="264239"/>
                </a:lnTo>
                <a:lnTo>
                  <a:pt x="942660" y="266620"/>
                </a:lnTo>
                <a:lnTo>
                  <a:pt x="940278" y="269265"/>
                </a:lnTo>
                <a:lnTo>
                  <a:pt x="938161" y="272174"/>
                </a:lnTo>
                <a:lnTo>
                  <a:pt x="936044" y="275084"/>
                </a:lnTo>
                <a:lnTo>
                  <a:pt x="934192" y="277993"/>
                </a:lnTo>
                <a:lnTo>
                  <a:pt x="932604" y="280903"/>
                </a:lnTo>
                <a:lnTo>
                  <a:pt x="931016" y="284077"/>
                </a:lnTo>
                <a:lnTo>
                  <a:pt x="929428" y="287251"/>
                </a:lnTo>
                <a:lnTo>
                  <a:pt x="927840" y="290425"/>
                </a:lnTo>
                <a:lnTo>
                  <a:pt x="926782" y="294128"/>
                </a:lnTo>
                <a:lnTo>
                  <a:pt x="925723" y="297567"/>
                </a:lnTo>
                <a:lnTo>
                  <a:pt x="924929" y="301005"/>
                </a:lnTo>
                <a:lnTo>
                  <a:pt x="924400" y="304444"/>
                </a:lnTo>
                <a:lnTo>
                  <a:pt x="923870" y="308147"/>
                </a:lnTo>
                <a:lnTo>
                  <a:pt x="923606" y="312114"/>
                </a:lnTo>
                <a:lnTo>
                  <a:pt x="923606" y="315817"/>
                </a:lnTo>
                <a:lnTo>
                  <a:pt x="923606" y="319520"/>
                </a:lnTo>
                <a:lnTo>
                  <a:pt x="923870" y="323223"/>
                </a:lnTo>
                <a:lnTo>
                  <a:pt x="924400" y="326662"/>
                </a:lnTo>
                <a:lnTo>
                  <a:pt x="924929" y="330630"/>
                </a:lnTo>
                <a:lnTo>
                  <a:pt x="925723" y="334068"/>
                </a:lnTo>
                <a:lnTo>
                  <a:pt x="926782" y="337242"/>
                </a:lnTo>
                <a:lnTo>
                  <a:pt x="927840" y="340681"/>
                </a:lnTo>
                <a:lnTo>
                  <a:pt x="929428" y="343855"/>
                </a:lnTo>
                <a:lnTo>
                  <a:pt x="931016" y="347293"/>
                </a:lnTo>
                <a:lnTo>
                  <a:pt x="932604" y="350467"/>
                </a:lnTo>
                <a:lnTo>
                  <a:pt x="934192" y="353377"/>
                </a:lnTo>
                <a:lnTo>
                  <a:pt x="936044" y="356286"/>
                </a:lnTo>
                <a:lnTo>
                  <a:pt x="938161" y="359196"/>
                </a:lnTo>
                <a:lnTo>
                  <a:pt x="940278" y="361841"/>
                </a:lnTo>
                <a:lnTo>
                  <a:pt x="942660" y="364486"/>
                </a:lnTo>
                <a:lnTo>
                  <a:pt x="945042" y="367131"/>
                </a:lnTo>
                <a:lnTo>
                  <a:pt x="947424" y="369512"/>
                </a:lnTo>
                <a:lnTo>
                  <a:pt x="950335" y="371892"/>
                </a:lnTo>
                <a:lnTo>
                  <a:pt x="952981" y="374008"/>
                </a:lnTo>
                <a:lnTo>
                  <a:pt x="955892" y="375860"/>
                </a:lnTo>
                <a:lnTo>
                  <a:pt x="958803" y="377711"/>
                </a:lnTo>
                <a:lnTo>
                  <a:pt x="961714" y="379563"/>
                </a:lnTo>
                <a:lnTo>
                  <a:pt x="964890" y="381150"/>
                </a:lnTo>
                <a:lnTo>
                  <a:pt x="968331" y="382472"/>
                </a:lnTo>
                <a:lnTo>
                  <a:pt x="971506" y="383795"/>
                </a:lnTo>
                <a:lnTo>
                  <a:pt x="974947" y="385117"/>
                </a:lnTo>
                <a:lnTo>
                  <a:pt x="978387" y="386175"/>
                </a:lnTo>
                <a:lnTo>
                  <a:pt x="981827" y="386969"/>
                </a:lnTo>
                <a:lnTo>
                  <a:pt x="985797" y="387498"/>
                </a:lnTo>
                <a:lnTo>
                  <a:pt x="989237" y="388027"/>
                </a:lnTo>
                <a:lnTo>
                  <a:pt x="992942" y="388291"/>
                </a:lnTo>
                <a:lnTo>
                  <a:pt x="996647" y="388291"/>
                </a:lnTo>
                <a:lnTo>
                  <a:pt x="1000352" y="388291"/>
                </a:lnTo>
                <a:lnTo>
                  <a:pt x="1004057" y="388027"/>
                </a:lnTo>
                <a:lnTo>
                  <a:pt x="1007762" y="387498"/>
                </a:lnTo>
                <a:lnTo>
                  <a:pt x="1011467" y="386969"/>
                </a:lnTo>
                <a:lnTo>
                  <a:pt x="1014908" y="386175"/>
                </a:lnTo>
                <a:lnTo>
                  <a:pt x="1018348" y="385117"/>
                </a:lnTo>
                <a:lnTo>
                  <a:pt x="1021524" y="383795"/>
                </a:lnTo>
                <a:lnTo>
                  <a:pt x="1025229" y="382472"/>
                </a:lnTo>
                <a:lnTo>
                  <a:pt x="1028405" y="381150"/>
                </a:lnTo>
                <a:lnTo>
                  <a:pt x="1031580" y="379563"/>
                </a:lnTo>
                <a:lnTo>
                  <a:pt x="1034491" y="377711"/>
                </a:lnTo>
                <a:lnTo>
                  <a:pt x="1037403" y="375860"/>
                </a:lnTo>
                <a:lnTo>
                  <a:pt x="1040314" y="374008"/>
                </a:lnTo>
                <a:lnTo>
                  <a:pt x="1043225" y="371892"/>
                </a:lnTo>
                <a:lnTo>
                  <a:pt x="1045871" y="369512"/>
                </a:lnTo>
                <a:lnTo>
                  <a:pt x="1048253" y="367131"/>
                </a:lnTo>
                <a:lnTo>
                  <a:pt x="1050635" y="364486"/>
                </a:lnTo>
                <a:lnTo>
                  <a:pt x="1053017" y="361841"/>
                </a:lnTo>
                <a:lnTo>
                  <a:pt x="1055134" y="359196"/>
                </a:lnTo>
                <a:lnTo>
                  <a:pt x="1057251" y="356286"/>
                </a:lnTo>
                <a:lnTo>
                  <a:pt x="1059103" y="353377"/>
                </a:lnTo>
                <a:lnTo>
                  <a:pt x="1060956" y="350467"/>
                </a:lnTo>
                <a:lnTo>
                  <a:pt x="1062544" y="347293"/>
                </a:lnTo>
                <a:lnTo>
                  <a:pt x="1064132" y="343855"/>
                </a:lnTo>
                <a:lnTo>
                  <a:pt x="1065455" y="340681"/>
                </a:lnTo>
                <a:lnTo>
                  <a:pt x="1066513" y="337242"/>
                </a:lnTo>
                <a:lnTo>
                  <a:pt x="1067572" y="334068"/>
                </a:lnTo>
                <a:lnTo>
                  <a:pt x="1068366" y="330630"/>
                </a:lnTo>
                <a:lnTo>
                  <a:pt x="1068895" y="326662"/>
                </a:lnTo>
                <a:lnTo>
                  <a:pt x="1069424" y="323223"/>
                </a:lnTo>
                <a:lnTo>
                  <a:pt x="1069689" y="319520"/>
                </a:lnTo>
                <a:lnTo>
                  <a:pt x="1069689" y="315817"/>
                </a:lnTo>
                <a:lnTo>
                  <a:pt x="1069689" y="312114"/>
                </a:lnTo>
                <a:lnTo>
                  <a:pt x="1069424" y="308147"/>
                </a:lnTo>
                <a:lnTo>
                  <a:pt x="1068895" y="304444"/>
                </a:lnTo>
                <a:lnTo>
                  <a:pt x="1068366" y="301005"/>
                </a:lnTo>
                <a:lnTo>
                  <a:pt x="1067572" y="297567"/>
                </a:lnTo>
                <a:lnTo>
                  <a:pt x="1066513" y="294128"/>
                </a:lnTo>
                <a:lnTo>
                  <a:pt x="1065455" y="290425"/>
                </a:lnTo>
                <a:lnTo>
                  <a:pt x="1064132" y="287251"/>
                </a:lnTo>
                <a:lnTo>
                  <a:pt x="1062544" y="284077"/>
                </a:lnTo>
                <a:lnTo>
                  <a:pt x="1060956" y="280903"/>
                </a:lnTo>
                <a:lnTo>
                  <a:pt x="1059103" y="277993"/>
                </a:lnTo>
                <a:lnTo>
                  <a:pt x="1057251" y="275084"/>
                </a:lnTo>
                <a:lnTo>
                  <a:pt x="1055134" y="272174"/>
                </a:lnTo>
                <a:lnTo>
                  <a:pt x="1053017" y="269265"/>
                </a:lnTo>
                <a:lnTo>
                  <a:pt x="1050635" y="266620"/>
                </a:lnTo>
                <a:lnTo>
                  <a:pt x="1048253" y="264239"/>
                </a:lnTo>
                <a:lnTo>
                  <a:pt x="1045871" y="261594"/>
                </a:lnTo>
                <a:lnTo>
                  <a:pt x="1043225" y="259478"/>
                </a:lnTo>
                <a:lnTo>
                  <a:pt x="1040314" y="257362"/>
                </a:lnTo>
                <a:lnTo>
                  <a:pt x="1037403" y="255246"/>
                </a:lnTo>
                <a:lnTo>
                  <a:pt x="1034491" y="253395"/>
                </a:lnTo>
                <a:lnTo>
                  <a:pt x="1031580" y="251543"/>
                </a:lnTo>
                <a:lnTo>
                  <a:pt x="1028405" y="249956"/>
                </a:lnTo>
                <a:lnTo>
                  <a:pt x="1025229" y="248369"/>
                </a:lnTo>
                <a:lnTo>
                  <a:pt x="1021524" y="247046"/>
                </a:lnTo>
                <a:lnTo>
                  <a:pt x="1018348" y="245988"/>
                </a:lnTo>
                <a:lnTo>
                  <a:pt x="1014908" y="244930"/>
                </a:lnTo>
                <a:lnTo>
                  <a:pt x="1011467" y="244137"/>
                </a:lnTo>
                <a:lnTo>
                  <a:pt x="1007762" y="243608"/>
                </a:lnTo>
                <a:lnTo>
                  <a:pt x="1004057" y="243079"/>
                </a:lnTo>
                <a:lnTo>
                  <a:pt x="1000352" y="242814"/>
                </a:lnTo>
                <a:lnTo>
                  <a:pt x="996647" y="242814"/>
                </a:lnTo>
                <a:lnTo>
                  <a:pt x="992942" y="242814"/>
                </a:lnTo>
                <a:close/>
                <a:moveTo>
                  <a:pt x="632233" y="242814"/>
                </a:moveTo>
                <a:lnTo>
                  <a:pt x="619795" y="243079"/>
                </a:lnTo>
                <a:lnTo>
                  <a:pt x="607357" y="243872"/>
                </a:lnTo>
                <a:lnTo>
                  <a:pt x="595183" y="245459"/>
                </a:lnTo>
                <a:lnTo>
                  <a:pt x="583274" y="247575"/>
                </a:lnTo>
                <a:lnTo>
                  <a:pt x="571365" y="250221"/>
                </a:lnTo>
                <a:lnTo>
                  <a:pt x="559986" y="253659"/>
                </a:lnTo>
                <a:lnTo>
                  <a:pt x="548606" y="257627"/>
                </a:lnTo>
                <a:lnTo>
                  <a:pt x="537756" y="261859"/>
                </a:lnTo>
                <a:lnTo>
                  <a:pt x="526905" y="266620"/>
                </a:lnTo>
                <a:lnTo>
                  <a:pt x="516055" y="272174"/>
                </a:lnTo>
                <a:lnTo>
                  <a:pt x="505998" y="277993"/>
                </a:lnTo>
                <a:lnTo>
                  <a:pt x="496207" y="284077"/>
                </a:lnTo>
                <a:lnTo>
                  <a:pt x="486679" y="291219"/>
                </a:lnTo>
                <a:lnTo>
                  <a:pt x="477417" y="298360"/>
                </a:lnTo>
                <a:lnTo>
                  <a:pt x="468684" y="305766"/>
                </a:lnTo>
                <a:lnTo>
                  <a:pt x="460480" y="313966"/>
                </a:lnTo>
                <a:lnTo>
                  <a:pt x="452276" y="322165"/>
                </a:lnTo>
                <a:lnTo>
                  <a:pt x="444601" y="331159"/>
                </a:lnTo>
                <a:lnTo>
                  <a:pt x="437191" y="340152"/>
                </a:lnTo>
                <a:lnTo>
                  <a:pt x="430575" y="349938"/>
                </a:lnTo>
                <a:lnTo>
                  <a:pt x="424224" y="359725"/>
                </a:lnTo>
                <a:lnTo>
                  <a:pt x="418401" y="369776"/>
                </a:lnTo>
                <a:lnTo>
                  <a:pt x="413109" y="380092"/>
                </a:lnTo>
                <a:lnTo>
                  <a:pt x="408080" y="390936"/>
                </a:lnTo>
                <a:lnTo>
                  <a:pt x="403846" y="402046"/>
                </a:lnTo>
                <a:lnTo>
                  <a:pt x="399876" y="413419"/>
                </a:lnTo>
                <a:lnTo>
                  <a:pt x="396701" y="424793"/>
                </a:lnTo>
                <a:lnTo>
                  <a:pt x="394054" y="436431"/>
                </a:lnTo>
                <a:lnTo>
                  <a:pt x="391937" y="448598"/>
                </a:lnTo>
                <a:lnTo>
                  <a:pt x="390349" y="460765"/>
                </a:lnTo>
                <a:lnTo>
                  <a:pt x="389291" y="472932"/>
                </a:lnTo>
                <a:lnTo>
                  <a:pt x="389026" y="485364"/>
                </a:lnTo>
                <a:lnTo>
                  <a:pt x="389291" y="498060"/>
                </a:lnTo>
                <a:lnTo>
                  <a:pt x="390349" y="510227"/>
                </a:lnTo>
                <a:lnTo>
                  <a:pt x="391937" y="522395"/>
                </a:lnTo>
                <a:lnTo>
                  <a:pt x="394054" y="534562"/>
                </a:lnTo>
                <a:lnTo>
                  <a:pt x="396701" y="546200"/>
                </a:lnTo>
                <a:lnTo>
                  <a:pt x="399876" y="557838"/>
                </a:lnTo>
                <a:lnTo>
                  <a:pt x="403846" y="568947"/>
                </a:lnTo>
                <a:lnTo>
                  <a:pt x="408080" y="580056"/>
                </a:lnTo>
                <a:lnTo>
                  <a:pt x="413109" y="590901"/>
                </a:lnTo>
                <a:lnTo>
                  <a:pt x="418401" y="601217"/>
                </a:lnTo>
                <a:lnTo>
                  <a:pt x="424224" y="611532"/>
                </a:lnTo>
                <a:lnTo>
                  <a:pt x="430575" y="621319"/>
                </a:lnTo>
                <a:lnTo>
                  <a:pt x="437191" y="630841"/>
                </a:lnTo>
                <a:lnTo>
                  <a:pt x="444601" y="640099"/>
                </a:lnTo>
                <a:lnTo>
                  <a:pt x="452276" y="648827"/>
                </a:lnTo>
                <a:lnTo>
                  <a:pt x="460480" y="657291"/>
                </a:lnTo>
                <a:lnTo>
                  <a:pt x="468684" y="665491"/>
                </a:lnTo>
                <a:lnTo>
                  <a:pt x="477417" y="672897"/>
                </a:lnTo>
                <a:lnTo>
                  <a:pt x="486679" y="680039"/>
                </a:lnTo>
                <a:lnTo>
                  <a:pt x="496207" y="687180"/>
                </a:lnTo>
                <a:lnTo>
                  <a:pt x="505998" y="693264"/>
                </a:lnTo>
                <a:lnTo>
                  <a:pt x="516055" y="699083"/>
                </a:lnTo>
                <a:lnTo>
                  <a:pt x="526905" y="704637"/>
                </a:lnTo>
                <a:lnTo>
                  <a:pt x="537756" y="709399"/>
                </a:lnTo>
                <a:lnTo>
                  <a:pt x="548606" y="713631"/>
                </a:lnTo>
                <a:lnTo>
                  <a:pt x="559986" y="717598"/>
                </a:lnTo>
                <a:lnTo>
                  <a:pt x="571365" y="721037"/>
                </a:lnTo>
                <a:lnTo>
                  <a:pt x="583274" y="723682"/>
                </a:lnTo>
                <a:lnTo>
                  <a:pt x="595183" y="725798"/>
                </a:lnTo>
                <a:lnTo>
                  <a:pt x="607357" y="727385"/>
                </a:lnTo>
                <a:lnTo>
                  <a:pt x="619795" y="728178"/>
                </a:lnTo>
                <a:lnTo>
                  <a:pt x="632233" y="728443"/>
                </a:lnTo>
                <a:lnTo>
                  <a:pt x="644672" y="728178"/>
                </a:lnTo>
                <a:lnTo>
                  <a:pt x="657110" y="727385"/>
                </a:lnTo>
                <a:lnTo>
                  <a:pt x="669283" y="725798"/>
                </a:lnTo>
                <a:lnTo>
                  <a:pt x="681192" y="723682"/>
                </a:lnTo>
                <a:lnTo>
                  <a:pt x="693101" y="721037"/>
                </a:lnTo>
                <a:lnTo>
                  <a:pt x="704746" y="717598"/>
                </a:lnTo>
                <a:lnTo>
                  <a:pt x="715861" y="713631"/>
                </a:lnTo>
                <a:lnTo>
                  <a:pt x="726976" y="709399"/>
                </a:lnTo>
                <a:lnTo>
                  <a:pt x="737561" y="704637"/>
                </a:lnTo>
                <a:lnTo>
                  <a:pt x="748147" y="699083"/>
                </a:lnTo>
                <a:lnTo>
                  <a:pt x="758204" y="693264"/>
                </a:lnTo>
                <a:lnTo>
                  <a:pt x="767995" y="687180"/>
                </a:lnTo>
                <a:lnTo>
                  <a:pt x="777523" y="680039"/>
                </a:lnTo>
                <a:lnTo>
                  <a:pt x="786785" y="672897"/>
                </a:lnTo>
                <a:lnTo>
                  <a:pt x="795518" y="665491"/>
                </a:lnTo>
                <a:lnTo>
                  <a:pt x="803987" y="657291"/>
                </a:lnTo>
                <a:lnTo>
                  <a:pt x="811926" y="648827"/>
                </a:lnTo>
                <a:lnTo>
                  <a:pt x="819866" y="640099"/>
                </a:lnTo>
                <a:lnTo>
                  <a:pt x="826746" y="630841"/>
                </a:lnTo>
                <a:lnTo>
                  <a:pt x="833627" y="621319"/>
                </a:lnTo>
                <a:lnTo>
                  <a:pt x="839978" y="611532"/>
                </a:lnTo>
                <a:lnTo>
                  <a:pt x="845801" y="601217"/>
                </a:lnTo>
                <a:lnTo>
                  <a:pt x="851094" y="590901"/>
                </a:lnTo>
                <a:lnTo>
                  <a:pt x="856122" y="580056"/>
                </a:lnTo>
                <a:lnTo>
                  <a:pt x="860356" y="568947"/>
                </a:lnTo>
                <a:lnTo>
                  <a:pt x="864061" y="557838"/>
                </a:lnTo>
                <a:lnTo>
                  <a:pt x="867501" y="546200"/>
                </a:lnTo>
                <a:lnTo>
                  <a:pt x="870148" y="534562"/>
                </a:lnTo>
                <a:lnTo>
                  <a:pt x="872265" y="522395"/>
                </a:lnTo>
                <a:lnTo>
                  <a:pt x="873853" y="510227"/>
                </a:lnTo>
                <a:lnTo>
                  <a:pt x="874911" y="498060"/>
                </a:lnTo>
                <a:lnTo>
                  <a:pt x="875176" y="485364"/>
                </a:lnTo>
                <a:lnTo>
                  <a:pt x="874911" y="472932"/>
                </a:lnTo>
                <a:lnTo>
                  <a:pt x="873853" y="460765"/>
                </a:lnTo>
                <a:lnTo>
                  <a:pt x="872265" y="448598"/>
                </a:lnTo>
                <a:lnTo>
                  <a:pt x="870148" y="436431"/>
                </a:lnTo>
                <a:lnTo>
                  <a:pt x="867501" y="424793"/>
                </a:lnTo>
                <a:lnTo>
                  <a:pt x="864061" y="413419"/>
                </a:lnTo>
                <a:lnTo>
                  <a:pt x="860356" y="402046"/>
                </a:lnTo>
                <a:lnTo>
                  <a:pt x="856122" y="390936"/>
                </a:lnTo>
                <a:lnTo>
                  <a:pt x="851094" y="380092"/>
                </a:lnTo>
                <a:lnTo>
                  <a:pt x="845801" y="369776"/>
                </a:lnTo>
                <a:lnTo>
                  <a:pt x="839978" y="359725"/>
                </a:lnTo>
                <a:lnTo>
                  <a:pt x="833627" y="349938"/>
                </a:lnTo>
                <a:lnTo>
                  <a:pt x="826746" y="340152"/>
                </a:lnTo>
                <a:lnTo>
                  <a:pt x="819866" y="331159"/>
                </a:lnTo>
                <a:lnTo>
                  <a:pt x="811926" y="322165"/>
                </a:lnTo>
                <a:lnTo>
                  <a:pt x="803987" y="313966"/>
                </a:lnTo>
                <a:lnTo>
                  <a:pt x="795518" y="305766"/>
                </a:lnTo>
                <a:lnTo>
                  <a:pt x="786785" y="298360"/>
                </a:lnTo>
                <a:lnTo>
                  <a:pt x="777523" y="291219"/>
                </a:lnTo>
                <a:lnTo>
                  <a:pt x="767995" y="284077"/>
                </a:lnTo>
                <a:lnTo>
                  <a:pt x="758204" y="277993"/>
                </a:lnTo>
                <a:lnTo>
                  <a:pt x="748147" y="272174"/>
                </a:lnTo>
                <a:lnTo>
                  <a:pt x="737561" y="266620"/>
                </a:lnTo>
                <a:lnTo>
                  <a:pt x="726976" y="261859"/>
                </a:lnTo>
                <a:lnTo>
                  <a:pt x="715861" y="257627"/>
                </a:lnTo>
                <a:lnTo>
                  <a:pt x="704746" y="253659"/>
                </a:lnTo>
                <a:lnTo>
                  <a:pt x="693101" y="250221"/>
                </a:lnTo>
                <a:lnTo>
                  <a:pt x="681192" y="247575"/>
                </a:lnTo>
                <a:lnTo>
                  <a:pt x="669283" y="245459"/>
                </a:lnTo>
                <a:lnTo>
                  <a:pt x="657110" y="243872"/>
                </a:lnTo>
                <a:lnTo>
                  <a:pt x="644672" y="243079"/>
                </a:lnTo>
                <a:lnTo>
                  <a:pt x="632233" y="242814"/>
                </a:lnTo>
                <a:close/>
                <a:moveTo>
                  <a:pt x="291902" y="0"/>
                </a:moveTo>
                <a:lnTo>
                  <a:pt x="389026" y="0"/>
                </a:lnTo>
                <a:lnTo>
                  <a:pt x="394054" y="265"/>
                </a:lnTo>
                <a:lnTo>
                  <a:pt x="398818" y="529"/>
                </a:lnTo>
                <a:lnTo>
                  <a:pt x="403846" y="1058"/>
                </a:lnTo>
                <a:lnTo>
                  <a:pt x="408610" y="1852"/>
                </a:lnTo>
                <a:lnTo>
                  <a:pt x="413373" y="2910"/>
                </a:lnTo>
                <a:lnTo>
                  <a:pt x="417872" y="4232"/>
                </a:lnTo>
                <a:lnTo>
                  <a:pt x="422636" y="5819"/>
                </a:lnTo>
                <a:lnTo>
                  <a:pt x="426870" y="7406"/>
                </a:lnTo>
                <a:lnTo>
                  <a:pt x="431104" y="9522"/>
                </a:lnTo>
                <a:lnTo>
                  <a:pt x="435339" y="11903"/>
                </a:lnTo>
                <a:lnTo>
                  <a:pt x="439308" y="14019"/>
                </a:lnTo>
                <a:lnTo>
                  <a:pt x="443543" y="16664"/>
                </a:lnTo>
                <a:lnTo>
                  <a:pt x="447248" y="19309"/>
                </a:lnTo>
                <a:lnTo>
                  <a:pt x="450953" y="21954"/>
                </a:lnTo>
                <a:lnTo>
                  <a:pt x="454393" y="25128"/>
                </a:lnTo>
                <a:lnTo>
                  <a:pt x="457569" y="28302"/>
                </a:lnTo>
                <a:lnTo>
                  <a:pt x="461009" y="31741"/>
                </a:lnTo>
                <a:lnTo>
                  <a:pt x="464185" y="35179"/>
                </a:lnTo>
                <a:lnTo>
                  <a:pt x="466831" y="38882"/>
                </a:lnTo>
                <a:lnTo>
                  <a:pt x="469478" y="42585"/>
                </a:lnTo>
                <a:lnTo>
                  <a:pt x="472124" y="46553"/>
                </a:lnTo>
                <a:lnTo>
                  <a:pt x="474241" y="50785"/>
                </a:lnTo>
                <a:lnTo>
                  <a:pt x="476358" y="55017"/>
                </a:lnTo>
                <a:lnTo>
                  <a:pt x="478476" y="59249"/>
                </a:lnTo>
                <a:lnTo>
                  <a:pt x="480328" y="63481"/>
                </a:lnTo>
                <a:lnTo>
                  <a:pt x="481916" y="68242"/>
                </a:lnTo>
                <a:lnTo>
                  <a:pt x="483239" y="72739"/>
                </a:lnTo>
                <a:lnTo>
                  <a:pt x="484298" y="77500"/>
                </a:lnTo>
                <a:lnTo>
                  <a:pt x="485092" y="82261"/>
                </a:lnTo>
                <a:lnTo>
                  <a:pt x="485621" y="87286"/>
                </a:lnTo>
                <a:lnTo>
                  <a:pt x="486150" y="92047"/>
                </a:lnTo>
                <a:lnTo>
                  <a:pt x="486150" y="97073"/>
                </a:lnTo>
                <a:lnTo>
                  <a:pt x="1069689" y="97073"/>
                </a:lnTo>
                <a:lnTo>
                  <a:pt x="1074717" y="97073"/>
                </a:lnTo>
                <a:lnTo>
                  <a:pt x="1079745" y="97602"/>
                </a:lnTo>
                <a:lnTo>
                  <a:pt x="1084509" y="98131"/>
                </a:lnTo>
                <a:lnTo>
                  <a:pt x="1089273" y="98925"/>
                </a:lnTo>
                <a:lnTo>
                  <a:pt x="1093772" y="99983"/>
                </a:lnTo>
                <a:lnTo>
                  <a:pt x="1098535" y="101305"/>
                </a:lnTo>
                <a:lnTo>
                  <a:pt x="1103034" y="102892"/>
                </a:lnTo>
                <a:lnTo>
                  <a:pt x="1107533" y="104744"/>
                </a:lnTo>
                <a:lnTo>
                  <a:pt x="1111767" y="106595"/>
                </a:lnTo>
                <a:lnTo>
                  <a:pt x="1115737" y="108711"/>
                </a:lnTo>
                <a:lnTo>
                  <a:pt x="1119971" y="111092"/>
                </a:lnTo>
                <a:lnTo>
                  <a:pt x="1123941" y="113737"/>
                </a:lnTo>
                <a:lnTo>
                  <a:pt x="1127646" y="116382"/>
                </a:lnTo>
                <a:lnTo>
                  <a:pt x="1131351" y="119027"/>
                </a:lnTo>
                <a:lnTo>
                  <a:pt x="1134791" y="122201"/>
                </a:lnTo>
                <a:lnTo>
                  <a:pt x="1138496" y="125639"/>
                </a:lnTo>
                <a:lnTo>
                  <a:pt x="1141672" y="128813"/>
                </a:lnTo>
                <a:lnTo>
                  <a:pt x="1144583" y="132252"/>
                </a:lnTo>
                <a:lnTo>
                  <a:pt x="1147494" y="135955"/>
                </a:lnTo>
                <a:lnTo>
                  <a:pt x="1150141" y="139658"/>
                </a:lnTo>
                <a:lnTo>
                  <a:pt x="1152522" y="143890"/>
                </a:lnTo>
                <a:lnTo>
                  <a:pt x="1155169" y="147858"/>
                </a:lnTo>
                <a:lnTo>
                  <a:pt x="1157286" y="152090"/>
                </a:lnTo>
                <a:lnTo>
                  <a:pt x="1159139" y="156322"/>
                </a:lnTo>
                <a:lnTo>
                  <a:pt x="1160991" y="160818"/>
                </a:lnTo>
                <a:lnTo>
                  <a:pt x="1162579" y="165315"/>
                </a:lnTo>
                <a:lnTo>
                  <a:pt x="1163902" y="169811"/>
                </a:lnTo>
                <a:lnTo>
                  <a:pt x="1164961" y="174573"/>
                </a:lnTo>
                <a:lnTo>
                  <a:pt x="1165755" y="179334"/>
                </a:lnTo>
                <a:lnTo>
                  <a:pt x="1166284" y="184359"/>
                </a:lnTo>
                <a:lnTo>
                  <a:pt x="1166813" y="189120"/>
                </a:lnTo>
                <a:lnTo>
                  <a:pt x="1166813" y="194146"/>
                </a:lnTo>
                <a:lnTo>
                  <a:pt x="1166813" y="777111"/>
                </a:lnTo>
                <a:lnTo>
                  <a:pt x="1166813" y="782137"/>
                </a:lnTo>
                <a:lnTo>
                  <a:pt x="1166284" y="786898"/>
                </a:lnTo>
                <a:lnTo>
                  <a:pt x="1165755" y="791924"/>
                </a:lnTo>
                <a:lnTo>
                  <a:pt x="1164961" y="796949"/>
                </a:lnTo>
                <a:lnTo>
                  <a:pt x="1163902" y="801446"/>
                </a:lnTo>
                <a:lnTo>
                  <a:pt x="1162579" y="805942"/>
                </a:lnTo>
                <a:lnTo>
                  <a:pt x="1160991" y="810439"/>
                </a:lnTo>
                <a:lnTo>
                  <a:pt x="1159139" y="815200"/>
                </a:lnTo>
                <a:lnTo>
                  <a:pt x="1157286" y="819432"/>
                </a:lnTo>
                <a:lnTo>
                  <a:pt x="1155169" y="823400"/>
                </a:lnTo>
                <a:lnTo>
                  <a:pt x="1152522" y="827632"/>
                </a:lnTo>
                <a:lnTo>
                  <a:pt x="1150141" y="831335"/>
                </a:lnTo>
                <a:lnTo>
                  <a:pt x="1147494" y="835567"/>
                </a:lnTo>
                <a:lnTo>
                  <a:pt x="1144583" y="839005"/>
                </a:lnTo>
                <a:lnTo>
                  <a:pt x="1141672" y="842708"/>
                </a:lnTo>
                <a:lnTo>
                  <a:pt x="1138496" y="845882"/>
                </a:lnTo>
                <a:lnTo>
                  <a:pt x="1134791" y="849056"/>
                </a:lnTo>
                <a:lnTo>
                  <a:pt x="1131351" y="852495"/>
                </a:lnTo>
                <a:lnTo>
                  <a:pt x="1127646" y="855140"/>
                </a:lnTo>
                <a:lnTo>
                  <a:pt x="1123941" y="858049"/>
                </a:lnTo>
                <a:lnTo>
                  <a:pt x="1119971" y="860430"/>
                </a:lnTo>
                <a:lnTo>
                  <a:pt x="1115737" y="862811"/>
                </a:lnTo>
                <a:lnTo>
                  <a:pt x="1111767" y="864927"/>
                </a:lnTo>
                <a:lnTo>
                  <a:pt x="1107533" y="866778"/>
                </a:lnTo>
                <a:lnTo>
                  <a:pt x="1103034" y="868630"/>
                </a:lnTo>
                <a:lnTo>
                  <a:pt x="1098535" y="870217"/>
                </a:lnTo>
                <a:lnTo>
                  <a:pt x="1093772" y="871539"/>
                </a:lnTo>
                <a:lnTo>
                  <a:pt x="1089273" y="872597"/>
                </a:lnTo>
                <a:lnTo>
                  <a:pt x="1084509" y="873655"/>
                </a:lnTo>
                <a:lnTo>
                  <a:pt x="1079745" y="874184"/>
                </a:lnTo>
                <a:lnTo>
                  <a:pt x="1074717" y="874449"/>
                </a:lnTo>
                <a:lnTo>
                  <a:pt x="1069689" y="874713"/>
                </a:lnTo>
                <a:lnTo>
                  <a:pt x="97124" y="874713"/>
                </a:lnTo>
                <a:lnTo>
                  <a:pt x="92361" y="874449"/>
                </a:lnTo>
                <a:lnTo>
                  <a:pt x="87332" y="874184"/>
                </a:lnTo>
                <a:lnTo>
                  <a:pt x="82304" y="873655"/>
                </a:lnTo>
                <a:lnTo>
                  <a:pt x="77541" y="872597"/>
                </a:lnTo>
                <a:lnTo>
                  <a:pt x="73042" y="871539"/>
                </a:lnTo>
                <a:lnTo>
                  <a:pt x="68543" y="870217"/>
                </a:lnTo>
                <a:lnTo>
                  <a:pt x="63779" y="868630"/>
                </a:lnTo>
                <a:lnTo>
                  <a:pt x="59545" y="866778"/>
                </a:lnTo>
                <a:lnTo>
                  <a:pt x="55311" y="864927"/>
                </a:lnTo>
                <a:lnTo>
                  <a:pt x="51076" y="862811"/>
                </a:lnTo>
                <a:lnTo>
                  <a:pt x="47107" y="860430"/>
                </a:lnTo>
                <a:lnTo>
                  <a:pt x="42872" y="858049"/>
                </a:lnTo>
                <a:lnTo>
                  <a:pt x="39167" y="855140"/>
                </a:lnTo>
                <a:lnTo>
                  <a:pt x="35462" y="852495"/>
                </a:lnTo>
                <a:lnTo>
                  <a:pt x="32022" y="849056"/>
                </a:lnTo>
                <a:lnTo>
                  <a:pt x="28846" y="845882"/>
                </a:lnTo>
                <a:lnTo>
                  <a:pt x="25406" y="842708"/>
                </a:lnTo>
                <a:lnTo>
                  <a:pt x="22230" y="839005"/>
                </a:lnTo>
                <a:lnTo>
                  <a:pt x="19319" y="835567"/>
                </a:lnTo>
                <a:lnTo>
                  <a:pt x="16673" y="831335"/>
                </a:lnTo>
                <a:lnTo>
                  <a:pt x="14291" y="827632"/>
                </a:lnTo>
                <a:lnTo>
                  <a:pt x="11909" y="823400"/>
                </a:lnTo>
                <a:lnTo>
                  <a:pt x="9792" y="819432"/>
                </a:lnTo>
                <a:lnTo>
                  <a:pt x="7675" y="815200"/>
                </a:lnTo>
                <a:lnTo>
                  <a:pt x="5822" y="810439"/>
                </a:lnTo>
                <a:lnTo>
                  <a:pt x="4499" y="805942"/>
                </a:lnTo>
                <a:lnTo>
                  <a:pt x="3176" y="801446"/>
                </a:lnTo>
                <a:lnTo>
                  <a:pt x="2117" y="796949"/>
                </a:lnTo>
                <a:lnTo>
                  <a:pt x="1059" y="791924"/>
                </a:lnTo>
                <a:lnTo>
                  <a:pt x="529" y="786898"/>
                </a:lnTo>
                <a:lnTo>
                  <a:pt x="265" y="782137"/>
                </a:lnTo>
                <a:lnTo>
                  <a:pt x="40" y="777875"/>
                </a:lnTo>
                <a:lnTo>
                  <a:pt x="0" y="777875"/>
                </a:lnTo>
                <a:lnTo>
                  <a:pt x="0" y="777111"/>
                </a:lnTo>
                <a:lnTo>
                  <a:pt x="0" y="194146"/>
                </a:lnTo>
                <a:lnTo>
                  <a:pt x="0" y="193675"/>
                </a:lnTo>
                <a:lnTo>
                  <a:pt x="25" y="193675"/>
                </a:lnTo>
                <a:lnTo>
                  <a:pt x="265" y="189120"/>
                </a:lnTo>
                <a:lnTo>
                  <a:pt x="529" y="184359"/>
                </a:lnTo>
                <a:lnTo>
                  <a:pt x="1059" y="179334"/>
                </a:lnTo>
                <a:lnTo>
                  <a:pt x="2117" y="174573"/>
                </a:lnTo>
                <a:lnTo>
                  <a:pt x="3176" y="169811"/>
                </a:lnTo>
                <a:lnTo>
                  <a:pt x="4499" y="165315"/>
                </a:lnTo>
                <a:lnTo>
                  <a:pt x="5822" y="160818"/>
                </a:lnTo>
                <a:lnTo>
                  <a:pt x="7675" y="156322"/>
                </a:lnTo>
                <a:lnTo>
                  <a:pt x="9792" y="152090"/>
                </a:lnTo>
                <a:lnTo>
                  <a:pt x="11909" y="147858"/>
                </a:lnTo>
                <a:lnTo>
                  <a:pt x="14291" y="143890"/>
                </a:lnTo>
                <a:lnTo>
                  <a:pt x="16673" y="139658"/>
                </a:lnTo>
                <a:lnTo>
                  <a:pt x="19319" y="135955"/>
                </a:lnTo>
                <a:lnTo>
                  <a:pt x="22230" y="132252"/>
                </a:lnTo>
                <a:lnTo>
                  <a:pt x="25406" y="128813"/>
                </a:lnTo>
                <a:lnTo>
                  <a:pt x="28846" y="125639"/>
                </a:lnTo>
                <a:lnTo>
                  <a:pt x="32022" y="122201"/>
                </a:lnTo>
                <a:lnTo>
                  <a:pt x="35462" y="119027"/>
                </a:lnTo>
                <a:lnTo>
                  <a:pt x="39167" y="116382"/>
                </a:lnTo>
                <a:lnTo>
                  <a:pt x="42872" y="113737"/>
                </a:lnTo>
                <a:lnTo>
                  <a:pt x="47107" y="111092"/>
                </a:lnTo>
                <a:lnTo>
                  <a:pt x="51076" y="108711"/>
                </a:lnTo>
                <a:lnTo>
                  <a:pt x="55311" y="106595"/>
                </a:lnTo>
                <a:lnTo>
                  <a:pt x="59545" y="104744"/>
                </a:lnTo>
                <a:lnTo>
                  <a:pt x="63779" y="102892"/>
                </a:lnTo>
                <a:lnTo>
                  <a:pt x="68543" y="101305"/>
                </a:lnTo>
                <a:lnTo>
                  <a:pt x="73042" y="99983"/>
                </a:lnTo>
                <a:lnTo>
                  <a:pt x="77541" y="98925"/>
                </a:lnTo>
                <a:lnTo>
                  <a:pt x="82304" y="98131"/>
                </a:lnTo>
                <a:lnTo>
                  <a:pt x="87332" y="97602"/>
                </a:lnTo>
                <a:lnTo>
                  <a:pt x="92361" y="97073"/>
                </a:lnTo>
                <a:lnTo>
                  <a:pt x="97124" y="97073"/>
                </a:lnTo>
                <a:lnTo>
                  <a:pt x="194513" y="97073"/>
                </a:lnTo>
                <a:lnTo>
                  <a:pt x="194778" y="92047"/>
                </a:lnTo>
                <a:lnTo>
                  <a:pt x="195042" y="87286"/>
                </a:lnTo>
                <a:lnTo>
                  <a:pt x="195836" y="82261"/>
                </a:lnTo>
                <a:lnTo>
                  <a:pt x="196630" y="77500"/>
                </a:lnTo>
                <a:lnTo>
                  <a:pt x="197953" y="72739"/>
                </a:lnTo>
                <a:lnTo>
                  <a:pt x="199277" y="68242"/>
                </a:lnTo>
                <a:lnTo>
                  <a:pt x="200600" y="63481"/>
                </a:lnTo>
                <a:lnTo>
                  <a:pt x="202452" y="59249"/>
                </a:lnTo>
                <a:lnTo>
                  <a:pt x="204305" y="55017"/>
                </a:lnTo>
                <a:lnTo>
                  <a:pt x="206422" y="50785"/>
                </a:lnTo>
                <a:lnTo>
                  <a:pt x="208804" y="46553"/>
                </a:lnTo>
                <a:lnTo>
                  <a:pt x="211186" y="42585"/>
                </a:lnTo>
                <a:lnTo>
                  <a:pt x="213832" y="38882"/>
                </a:lnTo>
                <a:lnTo>
                  <a:pt x="217008" y="35179"/>
                </a:lnTo>
                <a:lnTo>
                  <a:pt x="219919" y="31741"/>
                </a:lnTo>
                <a:lnTo>
                  <a:pt x="223095" y="28302"/>
                </a:lnTo>
                <a:lnTo>
                  <a:pt x="226535" y="25128"/>
                </a:lnTo>
                <a:lnTo>
                  <a:pt x="229975" y="21954"/>
                </a:lnTo>
                <a:lnTo>
                  <a:pt x="233680" y="19309"/>
                </a:lnTo>
                <a:lnTo>
                  <a:pt x="237650" y="16664"/>
                </a:lnTo>
                <a:lnTo>
                  <a:pt x="241355" y="14019"/>
                </a:lnTo>
                <a:lnTo>
                  <a:pt x="245589" y="11903"/>
                </a:lnTo>
                <a:lnTo>
                  <a:pt x="249559" y="9522"/>
                </a:lnTo>
                <a:lnTo>
                  <a:pt x="254058" y="7406"/>
                </a:lnTo>
                <a:lnTo>
                  <a:pt x="258557" y="5819"/>
                </a:lnTo>
                <a:lnTo>
                  <a:pt x="262791" y="4232"/>
                </a:lnTo>
                <a:lnTo>
                  <a:pt x="267555" y="2910"/>
                </a:lnTo>
                <a:lnTo>
                  <a:pt x="272054" y="1852"/>
                </a:lnTo>
                <a:lnTo>
                  <a:pt x="277082" y="1058"/>
                </a:lnTo>
                <a:lnTo>
                  <a:pt x="281845" y="529"/>
                </a:lnTo>
                <a:lnTo>
                  <a:pt x="286874" y="265"/>
                </a:lnTo>
                <a:lnTo>
                  <a:pt x="291902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 sz="1475">
              <a:solidFill>
                <a:srgbClr val="FFFFFF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780471" y="3202745"/>
            <a:ext cx="2122128" cy="375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45" dirty="0">
                <a:solidFill>
                  <a:srgbClr val="3A3A3A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YOUR TEXT HERE</a:t>
            </a:r>
            <a:endParaRPr lang="zh-CN" altLang="en-US" sz="1845" dirty="0">
              <a:solidFill>
                <a:srgbClr val="3A3A3A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892014" y="2205988"/>
            <a:ext cx="1561646" cy="11137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35" dirty="0"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85</a:t>
            </a:r>
            <a:r>
              <a:rPr lang="en-US" altLang="zh-CN" sz="4055" dirty="0"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%</a:t>
            </a:r>
            <a:endParaRPr lang="zh-CN" altLang="en-US" sz="6635" dirty="0"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140628" y="4043136"/>
            <a:ext cx="5352343" cy="5532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286" tIns="42144" rIns="84286" bIns="42144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250" dirty="0"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140628" y="4596348"/>
            <a:ext cx="3417948" cy="3532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286" tIns="42144" rIns="84286" bIns="42144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250"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6140628" y="5078923"/>
            <a:ext cx="130507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1554049" y="4457643"/>
            <a:ext cx="2413600" cy="560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35"/>
              </a:spcBef>
            </a:pPr>
            <a:r>
              <a:rPr lang="zh-CN" altLang="en-US" sz="1230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输入替换内</a:t>
            </a:r>
            <a:r>
              <a:rPr lang="zh-CN" altLang="en-US" sz="123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容编辑文字</a:t>
            </a:r>
            <a:endParaRPr lang="en-US" altLang="zh-CN" sz="1230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  <a:p>
            <a:pPr algn="ctr">
              <a:spcBef>
                <a:spcPts val="735"/>
              </a:spcBef>
            </a:pPr>
            <a:r>
              <a:rPr lang="zh-CN" altLang="en-US" sz="1230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输入替换内</a:t>
            </a:r>
            <a:r>
              <a:rPr lang="zh-CN" altLang="en-US" sz="123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容编辑文字</a:t>
            </a:r>
            <a:endParaRPr lang="en-US" altLang="zh-CN" sz="1230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</p:txBody>
      </p:sp>
      <p:sp>
        <p:nvSpPr>
          <p:cNvPr id="17" name="Rectangle 24"/>
          <p:cNvSpPr>
            <a:spLocks noChangeArrowheads="1"/>
          </p:cNvSpPr>
          <p:nvPr/>
        </p:nvSpPr>
        <p:spPr bwMode="auto">
          <a:xfrm>
            <a:off x="1990097" y="4204048"/>
            <a:ext cx="1541504" cy="253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70"/>
              </a:spcBef>
            </a:pPr>
            <a:r>
              <a:rPr lang="zh-CN" altLang="en-US" sz="1475" b="1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单击填加标题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6083418" y="2987650"/>
            <a:ext cx="3895933" cy="699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15" dirty="0">
                <a:solidFill>
                  <a:schemeClr val="bg2">
                    <a:lumMod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输入替换内</a:t>
            </a:r>
            <a:r>
              <a:rPr lang="zh-CN" altLang="en-US" sz="1315" dirty="0" smtClean="0">
                <a:solidFill>
                  <a:schemeClr val="bg2">
                    <a:lumMod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容编辑文字输</a:t>
            </a:r>
            <a:r>
              <a:rPr lang="zh-CN" altLang="en-US" sz="1315" dirty="0">
                <a:solidFill>
                  <a:schemeClr val="bg2">
                    <a:lumMod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入替</a:t>
            </a:r>
            <a:r>
              <a:rPr lang="zh-CN" altLang="en-US" sz="1315" dirty="0" smtClean="0">
                <a:solidFill>
                  <a:schemeClr val="bg2">
                    <a:lumMod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换编辑文字输</a:t>
            </a:r>
            <a:r>
              <a:rPr lang="zh-CN" altLang="en-US" sz="1315" dirty="0">
                <a:solidFill>
                  <a:schemeClr val="bg2">
                    <a:lumMod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入替换内</a:t>
            </a:r>
            <a:r>
              <a:rPr lang="zh-CN" altLang="en-US" sz="1315" dirty="0" smtClean="0">
                <a:solidFill>
                  <a:schemeClr val="bg2">
                    <a:lumMod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容编辑文字输</a:t>
            </a:r>
            <a:r>
              <a:rPr lang="zh-CN" altLang="en-US" sz="1315" dirty="0">
                <a:solidFill>
                  <a:schemeClr val="bg2">
                    <a:lumMod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入替</a:t>
            </a:r>
            <a:r>
              <a:rPr lang="zh-CN" altLang="en-US" sz="1315" dirty="0" smtClean="0">
                <a:solidFill>
                  <a:schemeClr val="bg2">
                    <a:lumMod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换编辑文字输</a:t>
            </a:r>
            <a:r>
              <a:rPr lang="zh-CN" altLang="en-US" sz="1315" dirty="0">
                <a:solidFill>
                  <a:schemeClr val="bg2">
                    <a:lumMod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入替换内</a:t>
            </a:r>
            <a:r>
              <a:rPr lang="zh-CN" altLang="en-US" sz="1315" dirty="0" smtClean="0">
                <a:solidFill>
                  <a:schemeClr val="bg2">
                    <a:lumMod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容编辑文字</a:t>
            </a:r>
            <a:endParaRPr lang="en-US" altLang="zh-CN" sz="1315" dirty="0">
              <a:solidFill>
                <a:schemeClr val="bg2">
                  <a:lumMod val="2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/>
      <p:bldP spid="11" grpId="0" animBg="1"/>
      <p:bldP spid="12" grpId="0" animBg="1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Chart 2"/>
          <p:cNvGraphicFramePr/>
          <p:nvPr/>
        </p:nvGraphicFramePr>
        <p:xfrm>
          <a:off x="848641" y="2555884"/>
          <a:ext cx="2651742" cy="2082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8" name="Content Placeholder 2"/>
          <p:cNvSpPr txBox="1"/>
          <p:nvPr/>
        </p:nvSpPr>
        <p:spPr>
          <a:xfrm>
            <a:off x="1642335" y="3329462"/>
            <a:ext cx="1066183" cy="39684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73%</a:t>
            </a:r>
          </a:p>
        </p:txBody>
      </p:sp>
      <p:graphicFrame>
        <p:nvGraphicFramePr>
          <p:cNvPr id="49" name="Chart 39"/>
          <p:cNvGraphicFramePr/>
          <p:nvPr/>
        </p:nvGraphicFramePr>
        <p:xfrm>
          <a:off x="3282757" y="2555884"/>
          <a:ext cx="2651742" cy="2082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0" name="Content Placeholder 2"/>
          <p:cNvSpPr txBox="1"/>
          <p:nvPr/>
        </p:nvSpPr>
        <p:spPr>
          <a:xfrm>
            <a:off x="4080109" y="3329462"/>
            <a:ext cx="1066183" cy="39684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87%</a:t>
            </a:r>
          </a:p>
        </p:txBody>
      </p:sp>
      <p:sp>
        <p:nvSpPr>
          <p:cNvPr id="56" name="矩形 55"/>
          <p:cNvSpPr/>
          <p:nvPr/>
        </p:nvSpPr>
        <p:spPr>
          <a:xfrm>
            <a:off x="1122828" y="1599019"/>
            <a:ext cx="2339102" cy="6581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75000"/>
              </a:lnSpc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市场占有比例：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graphicFrame>
        <p:nvGraphicFramePr>
          <p:cNvPr id="57" name="图表 56"/>
          <p:cNvGraphicFramePr/>
          <p:nvPr/>
        </p:nvGraphicFramePr>
        <p:xfrm>
          <a:off x="6017204" y="2184057"/>
          <a:ext cx="5425736" cy="5552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5" name="išľíďè"/>
          <p:cNvSpPr/>
          <p:nvPr/>
        </p:nvSpPr>
        <p:spPr bwMode="auto">
          <a:xfrm>
            <a:off x="582609" y="5128261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36" name="iSlíďè"/>
          <p:cNvSpPr txBox="1"/>
          <p:nvPr/>
        </p:nvSpPr>
        <p:spPr bwMode="auto">
          <a:xfrm>
            <a:off x="1023700" y="4793889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</a:p>
        </p:txBody>
      </p:sp>
      <p:sp>
        <p:nvSpPr>
          <p:cNvPr id="37" name="išľíďè"/>
          <p:cNvSpPr/>
          <p:nvPr/>
        </p:nvSpPr>
        <p:spPr bwMode="auto">
          <a:xfrm>
            <a:off x="3500383" y="5133707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38" name="iSlíďè"/>
          <p:cNvSpPr txBox="1"/>
          <p:nvPr/>
        </p:nvSpPr>
        <p:spPr bwMode="auto">
          <a:xfrm>
            <a:off x="3941474" y="4799335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88993" y="1746990"/>
            <a:ext cx="12014015" cy="2912223"/>
            <a:chOff x="1206630" y="2070782"/>
            <a:chExt cx="10878532" cy="2812303"/>
          </a:xfrm>
        </p:grpSpPr>
        <p:cxnSp>
          <p:nvCxnSpPr>
            <p:cNvPr id="14" name="直接连接符 13"/>
            <p:cNvCxnSpPr/>
            <p:nvPr/>
          </p:nvCxnSpPr>
          <p:spPr>
            <a:xfrm>
              <a:off x="7325422" y="2622967"/>
              <a:ext cx="0" cy="1606961"/>
            </a:xfrm>
            <a:prstGeom prst="lin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7" name="自由: 形状 1"/>
            <p:cNvSpPr/>
            <p:nvPr/>
          </p:nvSpPr>
          <p:spPr>
            <a:xfrm>
              <a:off x="1206630" y="2213926"/>
              <a:ext cx="10878532" cy="2669159"/>
            </a:xfrm>
            <a:custGeom>
              <a:avLst/>
              <a:gdLst>
                <a:gd name="connsiteX0" fmla="*/ 0 w 10859678"/>
                <a:gd name="connsiteY0" fmla="*/ 3213922 h 3213922"/>
                <a:gd name="connsiteX1" fmla="*/ 2036190 w 10859678"/>
                <a:gd name="connsiteY1" fmla="*/ 1705633 h 3213922"/>
                <a:gd name="connsiteX2" fmla="*/ 5279010 w 10859678"/>
                <a:gd name="connsiteY2" fmla="*/ 2403216 h 3213922"/>
                <a:gd name="connsiteX3" fmla="*/ 7777113 w 10859678"/>
                <a:gd name="connsiteY3" fmla="*/ 1187159 h 3213922"/>
                <a:gd name="connsiteX4" fmla="*/ 9577633 w 10859678"/>
                <a:gd name="connsiteY4" fmla="*/ 46515 h 3213922"/>
                <a:gd name="connsiteX5" fmla="*/ 10859678 w 10859678"/>
                <a:gd name="connsiteY5" fmla="*/ 329319 h 3213922"/>
                <a:gd name="connsiteX0-1" fmla="*/ 0 w 10859678"/>
                <a:gd name="connsiteY0-2" fmla="*/ 3213922 h 3213922"/>
                <a:gd name="connsiteX1-3" fmla="*/ 2036190 w 10859678"/>
                <a:gd name="connsiteY1-4" fmla="*/ 1705633 h 3213922"/>
                <a:gd name="connsiteX2-5" fmla="*/ 5279010 w 10859678"/>
                <a:gd name="connsiteY2-6" fmla="*/ 2403216 h 3213922"/>
                <a:gd name="connsiteX3-7" fmla="*/ 7777113 w 10859678"/>
                <a:gd name="connsiteY3-8" fmla="*/ 1187159 h 3213922"/>
                <a:gd name="connsiteX4-9" fmla="*/ 9577633 w 10859678"/>
                <a:gd name="connsiteY4-10" fmla="*/ 46515 h 3213922"/>
                <a:gd name="connsiteX5-11" fmla="*/ 10859678 w 10859678"/>
                <a:gd name="connsiteY5-12" fmla="*/ 329319 h 3213922"/>
                <a:gd name="connsiteX0-13" fmla="*/ 0 w 10859678"/>
                <a:gd name="connsiteY0-14" fmla="*/ 3430678 h 3430678"/>
                <a:gd name="connsiteX1-15" fmla="*/ 2036190 w 10859678"/>
                <a:gd name="connsiteY1-16" fmla="*/ 1922389 h 3430678"/>
                <a:gd name="connsiteX2-17" fmla="*/ 5279010 w 10859678"/>
                <a:gd name="connsiteY2-18" fmla="*/ 2619972 h 3430678"/>
                <a:gd name="connsiteX3-19" fmla="*/ 7777113 w 10859678"/>
                <a:gd name="connsiteY3-20" fmla="*/ 1403915 h 3430678"/>
                <a:gd name="connsiteX4-21" fmla="*/ 8983744 w 10859678"/>
                <a:gd name="connsiteY4-22" fmla="*/ 27601 h 3430678"/>
                <a:gd name="connsiteX5-23" fmla="*/ 10859678 w 10859678"/>
                <a:gd name="connsiteY5-24" fmla="*/ 546075 h 3430678"/>
                <a:gd name="connsiteX0-25" fmla="*/ 0 w 10859678"/>
                <a:gd name="connsiteY0-26" fmla="*/ 3452030 h 3452030"/>
                <a:gd name="connsiteX1-27" fmla="*/ 2036190 w 10859678"/>
                <a:gd name="connsiteY1-28" fmla="*/ 1943741 h 3452030"/>
                <a:gd name="connsiteX2-29" fmla="*/ 5279010 w 10859678"/>
                <a:gd name="connsiteY2-30" fmla="*/ 2641324 h 3452030"/>
                <a:gd name="connsiteX3-31" fmla="*/ 7777113 w 10859678"/>
                <a:gd name="connsiteY3-32" fmla="*/ 1425267 h 3452030"/>
                <a:gd name="connsiteX4-33" fmla="*/ 8983744 w 10859678"/>
                <a:gd name="connsiteY4-34" fmla="*/ 48953 h 3452030"/>
                <a:gd name="connsiteX5-35" fmla="*/ 10859678 w 10859678"/>
                <a:gd name="connsiteY5-36" fmla="*/ 567427 h 3452030"/>
                <a:gd name="connsiteX0-37" fmla="*/ 0 w 10859678"/>
                <a:gd name="connsiteY0-38" fmla="*/ 3452030 h 3452030"/>
                <a:gd name="connsiteX1-39" fmla="*/ 2036190 w 10859678"/>
                <a:gd name="connsiteY1-40" fmla="*/ 1943741 h 3452030"/>
                <a:gd name="connsiteX2-41" fmla="*/ 5279010 w 10859678"/>
                <a:gd name="connsiteY2-42" fmla="*/ 2641324 h 3452030"/>
                <a:gd name="connsiteX3-43" fmla="*/ 7777113 w 10859678"/>
                <a:gd name="connsiteY3-44" fmla="*/ 1425267 h 3452030"/>
                <a:gd name="connsiteX4-45" fmla="*/ 8983744 w 10859678"/>
                <a:gd name="connsiteY4-46" fmla="*/ 48953 h 3452030"/>
                <a:gd name="connsiteX5-47" fmla="*/ 10859678 w 10859678"/>
                <a:gd name="connsiteY5-48" fmla="*/ 567427 h 3452030"/>
                <a:gd name="connsiteX0-49" fmla="*/ 0 w 10859678"/>
                <a:gd name="connsiteY0-50" fmla="*/ 3452030 h 3452030"/>
                <a:gd name="connsiteX1-51" fmla="*/ 2036190 w 10859678"/>
                <a:gd name="connsiteY1-52" fmla="*/ 1943741 h 3452030"/>
                <a:gd name="connsiteX2-53" fmla="*/ 5279010 w 10859678"/>
                <a:gd name="connsiteY2-54" fmla="*/ 2641324 h 3452030"/>
                <a:gd name="connsiteX3-55" fmla="*/ 7777113 w 10859678"/>
                <a:gd name="connsiteY3-56" fmla="*/ 1425267 h 3452030"/>
                <a:gd name="connsiteX4-57" fmla="*/ 8983744 w 10859678"/>
                <a:gd name="connsiteY4-58" fmla="*/ 48953 h 3452030"/>
                <a:gd name="connsiteX5-59" fmla="*/ 10859678 w 10859678"/>
                <a:gd name="connsiteY5-60" fmla="*/ 567427 h 3452030"/>
                <a:gd name="connsiteX0-61" fmla="*/ 0 w 10859678"/>
                <a:gd name="connsiteY0-62" fmla="*/ 3452030 h 3452030"/>
                <a:gd name="connsiteX1-63" fmla="*/ 2036190 w 10859678"/>
                <a:gd name="connsiteY1-64" fmla="*/ 1943741 h 3452030"/>
                <a:gd name="connsiteX2-65" fmla="*/ 5279010 w 10859678"/>
                <a:gd name="connsiteY2-66" fmla="*/ 2641324 h 3452030"/>
                <a:gd name="connsiteX3-67" fmla="*/ 7777113 w 10859678"/>
                <a:gd name="connsiteY3-68" fmla="*/ 1425267 h 3452030"/>
                <a:gd name="connsiteX4-69" fmla="*/ 8983744 w 10859678"/>
                <a:gd name="connsiteY4-70" fmla="*/ 48953 h 3452030"/>
                <a:gd name="connsiteX5-71" fmla="*/ 10859678 w 10859678"/>
                <a:gd name="connsiteY5-72" fmla="*/ 567427 h 3452030"/>
                <a:gd name="connsiteX0-73" fmla="*/ 0 w 10859678"/>
                <a:gd name="connsiteY0-74" fmla="*/ 3531472 h 3531472"/>
                <a:gd name="connsiteX1-75" fmla="*/ 2036190 w 10859678"/>
                <a:gd name="connsiteY1-76" fmla="*/ 2023183 h 3531472"/>
                <a:gd name="connsiteX2-77" fmla="*/ 5279010 w 10859678"/>
                <a:gd name="connsiteY2-78" fmla="*/ 2720766 h 3531472"/>
                <a:gd name="connsiteX3-79" fmla="*/ 7777113 w 10859678"/>
                <a:gd name="connsiteY3-80" fmla="*/ 1504709 h 3531472"/>
                <a:gd name="connsiteX4-81" fmla="*/ 9144000 w 10859678"/>
                <a:gd name="connsiteY4-82" fmla="*/ 43554 h 3531472"/>
                <a:gd name="connsiteX5-83" fmla="*/ 10859678 w 10859678"/>
                <a:gd name="connsiteY5-84" fmla="*/ 646869 h 3531472"/>
                <a:gd name="connsiteX0-85" fmla="*/ 0 w 10859678"/>
                <a:gd name="connsiteY0-86" fmla="*/ 3502408 h 3502408"/>
                <a:gd name="connsiteX1-87" fmla="*/ 2036190 w 10859678"/>
                <a:gd name="connsiteY1-88" fmla="*/ 1994119 h 3502408"/>
                <a:gd name="connsiteX2-89" fmla="*/ 5279010 w 10859678"/>
                <a:gd name="connsiteY2-90" fmla="*/ 2691702 h 3502408"/>
                <a:gd name="connsiteX3-91" fmla="*/ 7777113 w 10859678"/>
                <a:gd name="connsiteY3-92" fmla="*/ 1475645 h 3502408"/>
                <a:gd name="connsiteX4-93" fmla="*/ 9144000 w 10859678"/>
                <a:gd name="connsiteY4-94" fmla="*/ 14490 h 3502408"/>
                <a:gd name="connsiteX5-95" fmla="*/ 10859678 w 10859678"/>
                <a:gd name="connsiteY5-96" fmla="*/ 617805 h 3502408"/>
                <a:gd name="connsiteX0-97" fmla="*/ 0 w 10784263"/>
                <a:gd name="connsiteY0-98" fmla="*/ 3490946 h 3490946"/>
                <a:gd name="connsiteX1-99" fmla="*/ 2036190 w 10784263"/>
                <a:gd name="connsiteY1-100" fmla="*/ 1982657 h 3490946"/>
                <a:gd name="connsiteX2-101" fmla="*/ 5279010 w 10784263"/>
                <a:gd name="connsiteY2-102" fmla="*/ 2680240 h 3490946"/>
                <a:gd name="connsiteX3-103" fmla="*/ 7777113 w 10784263"/>
                <a:gd name="connsiteY3-104" fmla="*/ 1464183 h 3490946"/>
                <a:gd name="connsiteX4-105" fmla="*/ 9144000 w 10784263"/>
                <a:gd name="connsiteY4-106" fmla="*/ 3028 h 3490946"/>
                <a:gd name="connsiteX5-107" fmla="*/ 10784263 w 10784263"/>
                <a:gd name="connsiteY5-108" fmla="*/ 1087110 h 3490946"/>
                <a:gd name="connsiteX0-109" fmla="*/ 0 w 10784263"/>
                <a:gd name="connsiteY0-110" fmla="*/ 3491408 h 3491408"/>
                <a:gd name="connsiteX1-111" fmla="*/ 2036190 w 10784263"/>
                <a:gd name="connsiteY1-112" fmla="*/ 1983119 h 3491408"/>
                <a:gd name="connsiteX2-113" fmla="*/ 5279010 w 10784263"/>
                <a:gd name="connsiteY2-114" fmla="*/ 2680702 h 3491408"/>
                <a:gd name="connsiteX3-115" fmla="*/ 7777113 w 10784263"/>
                <a:gd name="connsiteY3-116" fmla="*/ 1464645 h 3491408"/>
                <a:gd name="connsiteX4-117" fmla="*/ 9144000 w 10784263"/>
                <a:gd name="connsiteY4-118" fmla="*/ 3490 h 3491408"/>
                <a:gd name="connsiteX5-119" fmla="*/ 10784263 w 10784263"/>
                <a:gd name="connsiteY5-120" fmla="*/ 1087572 h 3491408"/>
                <a:gd name="connsiteX0-121" fmla="*/ 0 w 11076494"/>
                <a:gd name="connsiteY0-122" fmla="*/ 3491828 h 3491828"/>
                <a:gd name="connsiteX1-123" fmla="*/ 2036190 w 11076494"/>
                <a:gd name="connsiteY1-124" fmla="*/ 1983539 h 3491828"/>
                <a:gd name="connsiteX2-125" fmla="*/ 5279010 w 11076494"/>
                <a:gd name="connsiteY2-126" fmla="*/ 2681122 h 3491828"/>
                <a:gd name="connsiteX3-127" fmla="*/ 7777113 w 11076494"/>
                <a:gd name="connsiteY3-128" fmla="*/ 1465065 h 3491828"/>
                <a:gd name="connsiteX4-129" fmla="*/ 9144000 w 11076494"/>
                <a:gd name="connsiteY4-130" fmla="*/ 3910 h 3491828"/>
                <a:gd name="connsiteX5-131" fmla="*/ 11076494 w 11076494"/>
                <a:gd name="connsiteY5-132" fmla="*/ 1069138 h 3491828"/>
                <a:gd name="connsiteX0-133" fmla="*/ 0 w 11076494"/>
                <a:gd name="connsiteY0-134" fmla="*/ 3491786 h 3491786"/>
                <a:gd name="connsiteX1-135" fmla="*/ 2036190 w 11076494"/>
                <a:gd name="connsiteY1-136" fmla="*/ 1983497 h 3491786"/>
                <a:gd name="connsiteX2-137" fmla="*/ 5279010 w 11076494"/>
                <a:gd name="connsiteY2-138" fmla="*/ 2681080 h 3491786"/>
                <a:gd name="connsiteX3-139" fmla="*/ 7777113 w 11076494"/>
                <a:gd name="connsiteY3-140" fmla="*/ 1465023 h 3491786"/>
                <a:gd name="connsiteX4-141" fmla="*/ 9144000 w 11076494"/>
                <a:gd name="connsiteY4-142" fmla="*/ 3868 h 3491786"/>
                <a:gd name="connsiteX5-143" fmla="*/ 11076494 w 11076494"/>
                <a:gd name="connsiteY5-144" fmla="*/ 1069096 h 3491786"/>
                <a:gd name="connsiteX0-145" fmla="*/ 0 w 11076494"/>
                <a:gd name="connsiteY0-146" fmla="*/ 3491786 h 3491786"/>
                <a:gd name="connsiteX1-147" fmla="*/ 2036190 w 11076494"/>
                <a:gd name="connsiteY1-148" fmla="*/ 1983497 h 3491786"/>
                <a:gd name="connsiteX2-149" fmla="*/ 5279010 w 11076494"/>
                <a:gd name="connsiteY2-150" fmla="*/ 2681080 h 3491786"/>
                <a:gd name="connsiteX3-151" fmla="*/ 7777113 w 11076494"/>
                <a:gd name="connsiteY3-152" fmla="*/ 1465023 h 3491786"/>
                <a:gd name="connsiteX4-153" fmla="*/ 9144000 w 11076494"/>
                <a:gd name="connsiteY4-154" fmla="*/ 3868 h 3491786"/>
                <a:gd name="connsiteX5-155" fmla="*/ 11076494 w 11076494"/>
                <a:gd name="connsiteY5-156" fmla="*/ 1069096 h 3491786"/>
                <a:gd name="connsiteX0-157" fmla="*/ 0 w 11076494"/>
                <a:gd name="connsiteY0-158" fmla="*/ 3491786 h 3491786"/>
                <a:gd name="connsiteX1-159" fmla="*/ 2036190 w 11076494"/>
                <a:gd name="connsiteY1-160" fmla="*/ 1983497 h 3491786"/>
                <a:gd name="connsiteX2-161" fmla="*/ 5344998 w 11076494"/>
                <a:gd name="connsiteY2-162" fmla="*/ 2747068 h 3491786"/>
                <a:gd name="connsiteX3-163" fmla="*/ 7777113 w 11076494"/>
                <a:gd name="connsiteY3-164" fmla="*/ 1465023 h 3491786"/>
                <a:gd name="connsiteX4-165" fmla="*/ 9144000 w 11076494"/>
                <a:gd name="connsiteY4-166" fmla="*/ 3868 h 3491786"/>
                <a:gd name="connsiteX5-167" fmla="*/ 11076494 w 11076494"/>
                <a:gd name="connsiteY5-168" fmla="*/ 1069096 h 3491786"/>
                <a:gd name="connsiteX0-169" fmla="*/ 0 w 11076494"/>
                <a:gd name="connsiteY0-170" fmla="*/ 3491786 h 3491786"/>
                <a:gd name="connsiteX1-171" fmla="*/ 2036190 w 11076494"/>
                <a:gd name="connsiteY1-172" fmla="*/ 1983497 h 3491786"/>
                <a:gd name="connsiteX2-173" fmla="*/ 5344998 w 11076494"/>
                <a:gd name="connsiteY2-174" fmla="*/ 2747068 h 3491786"/>
                <a:gd name="connsiteX3-175" fmla="*/ 7777113 w 11076494"/>
                <a:gd name="connsiteY3-176" fmla="*/ 1465023 h 3491786"/>
                <a:gd name="connsiteX4-177" fmla="*/ 9144000 w 11076494"/>
                <a:gd name="connsiteY4-178" fmla="*/ 3868 h 3491786"/>
                <a:gd name="connsiteX5-179" fmla="*/ 11076494 w 11076494"/>
                <a:gd name="connsiteY5-180" fmla="*/ 1069096 h 3491786"/>
                <a:gd name="connsiteX0-181" fmla="*/ 0 w 11076494"/>
                <a:gd name="connsiteY0-182" fmla="*/ 3491786 h 3491786"/>
                <a:gd name="connsiteX1-183" fmla="*/ 2036190 w 11076494"/>
                <a:gd name="connsiteY1-184" fmla="*/ 1983497 h 3491786"/>
                <a:gd name="connsiteX2-185" fmla="*/ 5344998 w 11076494"/>
                <a:gd name="connsiteY2-186" fmla="*/ 2747068 h 3491786"/>
                <a:gd name="connsiteX3-187" fmla="*/ 7777113 w 11076494"/>
                <a:gd name="connsiteY3-188" fmla="*/ 1465023 h 3491786"/>
                <a:gd name="connsiteX4-189" fmla="*/ 9144000 w 11076494"/>
                <a:gd name="connsiteY4-190" fmla="*/ 3868 h 3491786"/>
                <a:gd name="connsiteX5-191" fmla="*/ 11076494 w 11076494"/>
                <a:gd name="connsiteY5-192" fmla="*/ 1069096 h 3491786"/>
                <a:gd name="connsiteX0-193" fmla="*/ 0 w 11076494"/>
                <a:gd name="connsiteY0-194" fmla="*/ 3491786 h 3491786"/>
                <a:gd name="connsiteX1-195" fmla="*/ 2036190 w 11076494"/>
                <a:gd name="connsiteY1-196" fmla="*/ 1983497 h 3491786"/>
                <a:gd name="connsiteX2-197" fmla="*/ 5344998 w 11076494"/>
                <a:gd name="connsiteY2-198" fmla="*/ 2747068 h 3491786"/>
                <a:gd name="connsiteX3-199" fmla="*/ 7777113 w 11076494"/>
                <a:gd name="connsiteY3-200" fmla="*/ 1465023 h 3491786"/>
                <a:gd name="connsiteX4-201" fmla="*/ 9144000 w 11076494"/>
                <a:gd name="connsiteY4-202" fmla="*/ 3868 h 3491786"/>
                <a:gd name="connsiteX5-203" fmla="*/ 11076494 w 11076494"/>
                <a:gd name="connsiteY5-204" fmla="*/ 1069096 h 3491786"/>
                <a:gd name="connsiteX0-205" fmla="*/ 0 w 11076494"/>
                <a:gd name="connsiteY0-206" fmla="*/ 3491786 h 3491786"/>
                <a:gd name="connsiteX1-207" fmla="*/ 2036190 w 11076494"/>
                <a:gd name="connsiteY1-208" fmla="*/ 1983497 h 3491786"/>
                <a:gd name="connsiteX2-209" fmla="*/ 5344998 w 11076494"/>
                <a:gd name="connsiteY2-210" fmla="*/ 2747068 h 3491786"/>
                <a:gd name="connsiteX3-211" fmla="*/ 7777113 w 11076494"/>
                <a:gd name="connsiteY3-212" fmla="*/ 1465023 h 3491786"/>
                <a:gd name="connsiteX4-213" fmla="*/ 9144000 w 11076494"/>
                <a:gd name="connsiteY4-214" fmla="*/ 3868 h 3491786"/>
                <a:gd name="connsiteX5-215" fmla="*/ 11076494 w 11076494"/>
                <a:gd name="connsiteY5-216" fmla="*/ 1069096 h 3491786"/>
                <a:gd name="connsiteX0-217" fmla="*/ 0 w 11095348"/>
                <a:gd name="connsiteY0-218" fmla="*/ 3510071 h 3510071"/>
                <a:gd name="connsiteX1-219" fmla="*/ 2036190 w 11095348"/>
                <a:gd name="connsiteY1-220" fmla="*/ 2001782 h 3510071"/>
                <a:gd name="connsiteX2-221" fmla="*/ 5344998 w 11095348"/>
                <a:gd name="connsiteY2-222" fmla="*/ 2765353 h 3510071"/>
                <a:gd name="connsiteX3-223" fmla="*/ 7777113 w 11095348"/>
                <a:gd name="connsiteY3-224" fmla="*/ 1483308 h 3510071"/>
                <a:gd name="connsiteX4-225" fmla="*/ 9144000 w 11095348"/>
                <a:gd name="connsiteY4-226" fmla="*/ 22153 h 3510071"/>
                <a:gd name="connsiteX5-227" fmla="*/ 11095348 w 11095348"/>
                <a:gd name="connsiteY5-228" fmla="*/ 700882 h 3510071"/>
                <a:gd name="connsiteX0-229" fmla="*/ 0 w 11095348"/>
                <a:gd name="connsiteY0-230" fmla="*/ 3510071 h 3510071"/>
                <a:gd name="connsiteX1-231" fmla="*/ 2036190 w 11095348"/>
                <a:gd name="connsiteY1-232" fmla="*/ 2001782 h 3510071"/>
                <a:gd name="connsiteX2-233" fmla="*/ 5344998 w 11095348"/>
                <a:gd name="connsiteY2-234" fmla="*/ 2765353 h 3510071"/>
                <a:gd name="connsiteX3-235" fmla="*/ 7777113 w 11095348"/>
                <a:gd name="connsiteY3-236" fmla="*/ 1483308 h 3510071"/>
                <a:gd name="connsiteX4-237" fmla="*/ 9144000 w 11095348"/>
                <a:gd name="connsiteY4-238" fmla="*/ 22153 h 3510071"/>
                <a:gd name="connsiteX5-239" fmla="*/ 11095348 w 11095348"/>
                <a:gd name="connsiteY5-240" fmla="*/ 700882 h 3510071"/>
                <a:gd name="connsiteX0-241" fmla="*/ 0 w 11095348"/>
                <a:gd name="connsiteY0-242" fmla="*/ 3501940 h 3501940"/>
                <a:gd name="connsiteX1-243" fmla="*/ 2036190 w 11095348"/>
                <a:gd name="connsiteY1-244" fmla="*/ 1993651 h 3501940"/>
                <a:gd name="connsiteX2-245" fmla="*/ 5344998 w 11095348"/>
                <a:gd name="connsiteY2-246" fmla="*/ 2757222 h 3501940"/>
                <a:gd name="connsiteX3-247" fmla="*/ 7777113 w 11095348"/>
                <a:gd name="connsiteY3-248" fmla="*/ 1475177 h 3501940"/>
                <a:gd name="connsiteX4-249" fmla="*/ 9144000 w 11095348"/>
                <a:gd name="connsiteY4-250" fmla="*/ 14022 h 3501940"/>
                <a:gd name="connsiteX5-251" fmla="*/ 11095348 w 11095348"/>
                <a:gd name="connsiteY5-252" fmla="*/ 692751 h 3501940"/>
                <a:gd name="connsiteX0-253" fmla="*/ 0 w 11076495"/>
                <a:gd name="connsiteY0-254" fmla="*/ 3494111 h 3494111"/>
                <a:gd name="connsiteX1-255" fmla="*/ 2036190 w 11076495"/>
                <a:gd name="connsiteY1-256" fmla="*/ 1985822 h 3494111"/>
                <a:gd name="connsiteX2-257" fmla="*/ 5344998 w 11076495"/>
                <a:gd name="connsiteY2-258" fmla="*/ 2749393 h 3494111"/>
                <a:gd name="connsiteX3-259" fmla="*/ 7777113 w 11076495"/>
                <a:gd name="connsiteY3-260" fmla="*/ 1467348 h 3494111"/>
                <a:gd name="connsiteX4-261" fmla="*/ 9144000 w 11076495"/>
                <a:gd name="connsiteY4-262" fmla="*/ 6193 h 3494111"/>
                <a:gd name="connsiteX5-263" fmla="*/ 11076495 w 11076495"/>
                <a:gd name="connsiteY5-264" fmla="*/ 1834992 h 3494111"/>
                <a:gd name="connsiteX0-265" fmla="*/ 0 w 11076495"/>
                <a:gd name="connsiteY0-266" fmla="*/ 2678076 h 2678076"/>
                <a:gd name="connsiteX1-267" fmla="*/ 2036190 w 11076495"/>
                <a:gd name="connsiteY1-268" fmla="*/ 1169787 h 2678076"/>
                <a:gd name="connsiteX2-269" fmla="*/ 5344998 w 11076495"/>
                <a:gd name="connsiteY2-270" fmla="*/ 1933358 h 2678076"/>
                <a:gd name="connsiteX3-271" fmla="*/ 7777113 w 11076495"/>
                <a:gd name="connsiteY3-272" fmla="*/ 651313 h 2678076"/>
                <a:gd name="connsiteX4-273" fmla="*/ 9172280 w 11076495"/>
                <a:gd name="connsiteY4-274" fmla="*/ 10290 h 2678076"/>
                <a:gd name="connsiteX5-275" fmla="*/ 11076495 w 11076495"/>
                <a:gd name="connsiteY5-276" fmla="*/ 1018957 h 2678076"/>
                <a:gd name="connsiteX0-277" fmla="*/ 0 w 11076495"/>
                <a:gd name="connsiteY0-278" fmla="*/ 2678076 h 2678076"/>
                <a:gd name="connsiteX1-279" fmla="*/ 2036190 w 11076495"/>
                <a:gd name="connsiteY1-280" fmla="*/ 1169787 h 2678076"/>
                <a:gd name="connsiteX2-281" fmla="*/ 5344998 w 11076495"/>
                <a:gd name="connsiteY2-282" fmla="*/ 1933358 h 2678076"/>
                <a:gd name="connsiteX3-283" fmla="*/ 7777113 w 11076495"/>
                <a:gd name="connsiteY3-284" fmla="*/ 651313 h 2678076"/>
                <a:gd name="connsiteX4-285" fmla="*/ 9172280 w 11076495"/>
                <a:gd name="connsiteY4-286" fmla="*/ 10290 h 2678076"/>
                <a:gd name="connsiteX5-287" fmla="*/ 11076495 w 11076495"/>
                <a:gd name="connsiteY5-288" fmla="*/ 1018957 h 2678076"/>
                <a:gd name="connsiteX0-289" fmla="*/ 0 w 11076495"/>
                <a:gd name="connsiteY0-290" fmla="*/ 2678076 h 2678076"/>
                <a:gd name="connsiteX1-291" fmla="*/ 2036190 w 11076495"/>
                <a:gd name="connsiteY1-292" fmla="*/ 1169787 h 2678076"/>
                <a:gd name="connsiteX2-293" fmla="*/ 5344998 w 11076495"/>
                <a:gd name="connsiteY2-294" fmla="*/ 1933358 h 2678076"/>
                <a:gd name="connsiteX3-295" fmla="*/ 7635711 w 11076495"/>
                <a:gd name="connsiteY3-296" fmla="*/ 1009531 h 2678076"/>
                <a:gd name="connsiteX4-297" fmla="*/ 9172280 w 11076495"/>
                <a:gd name="connsiteY4-298" fmla="*/ 10290 h 2678076"/>
                <a:gd name="connsiteX5-299" fmla="*/ 11076495 w 11076495"/>
                <a:gd name="connsiteY5-300" fmla="*/ 1018957 h 2678076"/>
                <a:gd name="connsiteX0-301" fmla="*/ 0 w 11076495"/>
                <a:gd name="connsiteY0-302" fmla="*/ 2678076 h 2678076"/>
                <a:gd name="connsiteX1-303" fmla="*/ 2036190 w 11076495"/>
                <a:gd name="connsiteY1-304" fmla="*/ 1169787 h 2678076"/>
                <a:gd name="connsiteX2-305" fmla="*/ 5344998 w 11076495"/>
                <a:gd name="connsiteY2-306" fmla="*/ 1933358 h 2678076"/>
                <a:gd name="connsiteX3-307" fmla="*/ 7635711 w 11076495"/>
                <a:gd name="connsiteY3-308" fmla="*/ 1009531 h 2678076"/>
                <a:gd name="connsiteX4-309" fmla="*/ 9172280 w 11076495"/>
                <a:gd name="connsiteY4-310" fmla="*/ 10290 h 2678076"/>
                <a:gd name="connsiteX5-311" fmla="*/ 11076495 w 11076495"/>
                <a:gd name="connsiteY5-312" fmla="*/ 1018957 h 2678076"/>
                <a:gd name="connsiteX0-313" fmla="*/ 0 w 11076495"/>
                <a:gd name="connsiteY0-314" fmla="*/ 2678076 h 2678076"/>
                <a:gd name="connsiteX1-315" fmla="*/ 2036190 w 11076495"/>
                <a:gd name="connsiteY1-316" fmla="*/ 1169787 h 2678076"/>
                <a:gd name="connsiteX2-317" fmla="*/ 5344998 w 11076495"/>
                <a:gd name="connsiteY2-318" fmla="*/ 1933358 h 2678076"/>
                <a:gd name="connsiteX3-319" fmla="*/ 7635711 w 11076495"/>
                <a:gd name="connsiteY3-320" fmla="*/ 1009531 h 2678076"/>
                <a:gd name="connsiteX4-321" fmla="*/ 9172280 w 11076495"/>
                <a:gd name="connsiteY4-322" fmla="*/ 10290 h 2678076"/>
                <a:gd name="connsiteX5-323" fmla="*/ 11076495 w 11076495"/>
                <a:gd name="connsiteY5-324" fmla="*/ 1018957 h 2678076"/>
                <a:gd name="connsiteX0-325" fmla="*/ 0 w 11076495"/>
                <a:gd name="connsiteY0-326" fmla="*/ 2673264 h 2673264"/>
                <a:gd name="connsiteX1-327" fmla="*/ 2036190 w 11076495"/>
                <a:gd name="connsiteY1-328" fmla="*/ 1164975 h 2673264"/>
                <a:gd name="connsiteX2-329" fmla="*/ 5344998 w 11076495"/>
                <a:gd name="connsiteY2-330" fmla="*/ 1928546 h 2673264"/>
                <a:gd name="connsiteX3-331" fmla="*/ 7635711 w 11076495"/>
                <a:gd name="connsiteY3-332" fmla="*/ 1004719 h 2673264"/>
                <a:gd name="connsiteX4-333" fmla="*/ 9172280 w 11076495"/>
                <a:gd name="connsiteY4-334" fmla="*/ 5478 h 2673264"/>
                <a:gd name="connsiteX5-335" fmla="*/ 11076495 w 11076495"/>
                <a:gd name="connsiteY5-336" fmla="*/ 1014145 h 2673264"/>
                <a:gd name="connsiteX0-337" fmla="*/ 0 w 11076495"/>
                <a:gd name="connsiteY0-338" fmla="*/ 2673264 h 2673264"/>
                <a:gd name="connsiteX1-339" fmla="*/ 2036190 w 11076495"/>
                <a:gd name="connsiteY1-340" fmla="*/ 1164975 h 2673264"/>
                <a:gd name="connsiteX2-341" fmla="*/ 5344998 w 11076495"/>
                <a:gd name="connsiteY2-342" fmla="*/ 1928546 h 2673264"/>
                <a:gd name="connsiteX3-343" fmla="*/ 7635711 w 11076495"/>
                <a:gd name="connsiteY3-344" fmla="*/ 1004719 h 2673264"/>
                <a:gd name="connsiteX4-345" fmla="*/ 9172280 w 11076495"/>
                <a:gd name="connsiteY4-346" fmla="*/ 5478 h 2673264"/>
                <a:gd name="connsiteX5-347" fmla="*/ 11076495 w 11076495"/>
                <a:gd name="connsiteY5-348" fmla="*/ 1014145 h 2673264"/>
                <a:gd name="connsiteX0-349" fmla="*/ 0 w 11076495"/>
                <a:gd name="connsiteY0-350" fmla="*/ 2673264 h 2673264"/>
                <a:gd name="connsiteX1-351" fmla="*/ 2036190 w 11076495"/>
                <a:gd name="connsiteY1-352" fmla="*/ 1164975 h 2673264"/>
                <a:gd name="connsiteX2-353" fmla="*/ 5344998 w 11076495"/>
                <a:gd name="connsiteY2-354" fmla="*/ 1928546 h 2673264"/>
                <a:gd name="connsiteX3-355" fmla="*/ 7635711 w 11076495"/>
                <a:gd name="connsiteY3-356" fmla="*/ 1004719 h 2673264"/>
                <a:gd name="connsiteX4-357" fmla="*/ 9172280 w 11076495"/>
                <a:gd name="connsiteY4-358" fmla="*/ 5478 h 2673264"/>
                <a:gd name="connsiteX5-359" fmla="*/ 11076495 w 11076495"/>
                <a:gd name="connsiteY5-360" fmla="*/ 1014145 h 2673264"/>
                <a:gd name="connsiteX0-361" fmla="*/ 0 w 11076495"/>
                <a:gd name="connsiteY0-362" fmla="*/ 2673264 h 2673264"/>
                <a:gd name="connsiteX1-363" fmla="*/ 2036190 w 11076495"/>
                <a:gd name="connsiteY1-364" fmla="*/ 1164975 h 2673264"/>
                <a:gd name="connsiteX2-365" fmla="*/ 5344998 w 11076495"/>
                <a:gd name="connsiteY2-366" fmla="*/ 1928546 h 2673264"/>
                <a:gd name="connsiteX3-367" fmla="*/ 7635711 w 11076495"/>
                <a:gd name="connsiteY3-368" fmla="*/ 1004719 h 2673264"/>
                <a:gd name="connsiteX4-369" fmla="*/ 9172280 w 11076495"/>
                <a:gd name="connsiteY4-370" fmla="*/ 5478 h 2673264"/>
                <a:gd name="connsiteX5-371" fmla="*/ 11076495 w 11076495"/>
                <a:gd name="connsiteY5-372" fmla="*/ 1014145 h 2673264"/>
                <a:gd name="connsiteX0-373" fmla="*/ 0 w 11076495"/>
                <a:gd name="connsiteY0-374" fmla="*/ 2673264 h 2673264"/>
                <a:gd name="connsiteX1-375" fmla="*/ 2036190 w 11076495"/>
                <a:gd name="connsiteY1-376" fmla="*/ 1164975 h 2673264"/>
                <a:gd name="connsiteX2-377" fmla="*/ 5344998 w 11076495"/>
                <a:gd name="connsiteY2-378" fmla="*/ 1928546 h 2673264"/>
                <a:gd name="connsiteX3-379" fmla="*/ 7635711 w 11076495"/>
                <a:gd name="connsiteY3-380" fmla="*/ 1004719 h 2673264"/>
                <a:gd name="connsiteX4-381" fmla="*/ 9172280 w 11076495"/>
                <a:gd name="connsiteY4-382" fmla="*/ 5478 h 2673264"/>
                <a:gd name="connsiteX5-383" fmla="*/ 11076495 w 11076495"/>
                <a:gd name="connsiteY5-384" fmla="*/ 1014145 h 2673264"/>
                <a:gd name="connsiteX0-385" fmla="*/ 0 w 11076495"/>
                <a:gd name="connsiteY0-386" fmla="*/ 2673264 h 2673264"/>
                <a:gd name="connsiteX1-387" fmla="*/ 2036190 w 11076495"/>
                <a:gd name="connsiteY1-388" fmla="*/ 1164975 h 2673264"/>
                <a:gd name="connsiteX2-389" fmla="*/ 5344998 w 11076495"/>
                <a:gd name="connsiteY2-390" fmla="*/ 1928546 h 2673264"/>
                <a:gd name="connsiteX3-391" fmla="*/ 7635711 w 11076495"/>
                <a:gd name="connsiteY3-392" fmla="*/ 1004719 h 2673264"/>
                <a:gd name="connsiteX4-393" fmla="*/ 9172280 w 11076495"/>
                <a:gd name="connsiteY4-394" fmla="*/ 5478 h 2673264"/>
                <a:gd name="connsiteX5-395" fmla="*/ 11076495 w 11076495"/>
                <a:gd name="connsiteY5-396" fmla="*/ 1014145 h 2673264"/>
                <a:gd name="connsiteX0-397" fmla="*/ 0 w 11076495"/>
                <a:gd name="connsiteY0-398" fmla="*/ 2668288 h 2668288"/>
                <a:gd name="connsiteX1-399" fmla="*/ 2036190 w 11076495"/>
                <a:gd name="connsiteY1-400" fmla="*/ 1159999 h 2668288"/>
                <a:gd name="connsiteX2-401" fmla="*/ 5344998 w 11076495"/>
                <a:gd name="connsiteY2-402" fmla="*/ 1923570 h 2668288"/>
                <a:gd name="connsiteX3-403" fmla="*/ 7635711 w 11076495"/>
                <a:gd name="connsiteY3-404" fmla="*/ 999743 h 2668288"/>
                <a:gd name="connsiteX4-405" fmla="*/ 9172280 w 11076495"/>
                <a:gd name="connsiteY4-406" fmla="*/ 502 h 2668288"/>
                <a:gd name="connsiteX5-407" fmla="*/ 11076495 w 11076495"/>
                <a:gd name="connsiteY5-408" fmla="*/ 1009169 h 2668288"/>
                <a:gd name="connsiteX0-409" fmla="*/ 0 w 10878532"/>
                <a:gd name="connsiteY0-410" fmla="*/ 2669159 h 2669159"/>
                <a:gd name="connsiteX1-411" fmla="*/ 2036190 w 10878532"/>
                <a:gd name="connsiteY1-412" fmla="*/ 1160870 h 2669159"/>
                <a:gd name="connsiteX2-413" fmla="*/ 5344998 w 10878532"/>
                <a:gd name="connsiteY2-414" fmla="*/ 1924441 h 2669159"/>
                <a:gd name="connsiteX3-415" fmla="*/ 7635711 w 10878532"/>
                <a:gd name="connsiteY3-416" fmla="*/ 1000614 h 2669159"/>
                <a:gd name="connsiteX4-417" fmla="*/ 9172280 w 10878532"/>
                <a:gd name="connsiteY4-418" fmla="*/ 1373 h 2669159"/>
                <a:gd name="connsiteX5-419" fmla="*/ 10878532 w 10878532"/>
                <a:gd name="connsiteY5-420" fmla="*/ 764943 h 266915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10878532" h="2669159">
                  <a:moveTo>
                    <a:pt x="0" y="2669159"/>
                  </a:moveTo>
                  <a:cubicBezTo>
                    <a:pt x="634738" y="2057988"/>
                    <a:pt x="1145357" y="1284990"/>
                    <a:pt x="2036190" y="1160870"/>
                  </a:cubicBezTo>
                  <a:cubicBezTo>
                    <a:pt x="2927023" y="1036750"/>
                    <a:pt x="4411745" y="1856882"/>
                    <a:pt x="5344998" y="1924441"/>
                  </a:cubicBezTo>
                  <a:cubicBezTo>
                    <a:pt x="6278251" y="1992000"/>
                    <a:pt x="6978977" y="1707625"/>
                    <a:pt x="7635711" y="1000614"/>
                  </a:cubicBezTo>
                  <a:cubicBezTo>
                    <a:pt x="8292445" y="293603"/>
                    <a:pt x="8631810" y="40652"/>
                    <a:pt x="9172280" y="1373"/>
                  </a:cubicBezTo>
                  <a:cubicBezTo>
                    <a:pt x="9712750" y="-37906"/>
                    <a:pt x="10579231" y="778296"/>
                    <a:pt x="10878532" y="764943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365" dirty="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2927648" y="3276124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365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4853863" y="3564156"/>
              <a:ext cx="288032" cy="2880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365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7181406" y="3952147"/>
              <a:ext cx="288032" cy="28803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365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10080630" y="2070782"/>
              <a:ext cx="288032" cy="28803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365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cxnSp>
          <p:nvCxnSpPr>
            <p:cNvPr id="12" name="直接连接符 11"/>
            <p:cNvCxnSpPr>
              <a:endCxn id="8" idx="0"/>
            </p:cNvCxnSpPr>
            <p:nvPr/>
          </p:nvCxnSpPr>
          <p:spPr>
            <a:xfrm>
              <a:off x="3071664" y="2509534"/>
              <a:ext cx="0" cy="766590"/>
            </a:xfrm>
            <a:prstGeom prst="lin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4997879" y="3852188"/>
              <a:ext cx="0" cy="878021"/>
            </a:xfrm>
            <a:prstGeom prst="lin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10224646" y="2358814"/>
              <a:ext cx="0" cy="1091396"/>
            </a:xfrm>
            <a:prstGeom prst="lin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1477519" y="1114856"/>
            <a:ext cx="1647928" cy="271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95"/>
              </a:spcBef>
            </a:pPr>
            <a:r>
              <a:rPr lang="zh-CN" altLang="en-US" sz="1575" b="1" dirty="0">
                <a:solidFill>
                  <a:schemeClr val="bg2">
                    <a:lumMod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单击填加标题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1039246" y="1537743"/>
            <a:ext cx="2580233" cy="904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90"/>
              </a:spcBef>
            </a:pPr>
            <a:r>
              <a:rPr lang="zh-CN" altLang="en-US" sz="131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输入替换内</a:t>
            </a:r>
            <a:r>
              <a:rPr lang="zh-CN" altLang="en-US" sz="131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容编辑文字</a:t>
            </a:r>
            <a:endParaRPr lang="en-US" altLang="zh-CN" sz="1315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  <a:p>
            <a:pPr algn="ctr">
              <a:spcBef>
                <a:spcPts val="790"/>
              </a:spcBef>
            </a:pPr>
            <a:r>
              <a:rPr lang="zh-CN" altLang="en-US" sz="131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输入替换内</a:t>
            </a:r>
            <a:r>
              <a:rPr lang="zh-CN" altLang="en-US" sz="131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容编辑文字</a:t>
            </a:r>
            <a:endParaRPr lang="en-US" altLang="zh-CN" sz="1315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  <a:p>
            <a:pPr algn="ctr">
              <a:spcBef>
                <a:spcPts val="790"/>
              </a:spcBef>
            </a:pPr>
            <a:endParaRPr lang="en-US" altLang="zh-CN" sz="1315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</p:txBody>
      </p:sp>
      <p:sp>
        <p:nvSpPr>
          <p:cNvPr id="22" name="Rectangle 24"/>
          <p:cNvSpPr>
            <a:spLocks noChangeArrowheads="1"/>
          </p:cNvSpPr>
          <p:nvPr/>
        </p:nvSpPr>
        <p:spPr bwMode="auto">
          <a:xfrm>
            <a:off x="3265074" y="4593801"/>
            <a:ext cx="1647928" cy="271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95"/>
              </a:spcBef>
            </a:pPr>
            <a:r>
              <a:rPr lang="zh-CN" altLang="en-US" sz="1575" b="1" dirty="0">
                <a:solidFill>
                  <a:schemeClr val="bg2">
                    <a:lumMod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单击填加标题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2826801" y="5016688"/>
            <a:ext cx="2580233" cy="904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90"/>
              </a:spcBef>
            </a:pPr>
            <a:r>
              <a:rPr lang="zh-CN" altLang="en-US" sz="131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输入替换内</a:t>
            </a:r>
            <a:r>
              <a:rPr lang="zh-CN" altLang="en-US" sz="131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容编辑文字</a:t>
            </a:r>
            <a:endParaRPr lang="en-US" altLang="zh-CN" sz="1315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  <a:p>
            <a:pPr algn="ctr">
              <a:spcBef>
                <a:spcPts val="790"/>
              </a:spcBef>
            </a:pPr>
            <a:r>
              <a:rPr lang="zh-CN" altLang="en-US" sz="131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输入替换内</a:t>
            </a:r>
            <a:r>
              <a:rPr lang="zh-CN" altLang="en-US" sz="131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容编辑文字</a:t>
            </a:r>
            <a:endParaRPr lang="en-US" altLang="zh-CN" sz="1315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  <a:p>
            <a:pPr algn="ctr">
              <a:spcBef>
                <a:spcPts val="790"/>
              </a:spcBef>
            </a:pPr>
            <a:endParaRPr lang="en-US" altLang="zh-CN" sz="1315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5994611" y="1169046"/>
            <a:ext cx="1647928" cy="271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95"/>
              </a:spcBef>
            </a:pPr>
            <a:r>
              <a:rPr lang="zh-CN" altLang="en-US" sz="1575" b="1" dirty="0">
                <a:solidFill>
                  <a:schemeClr val="bg2">
                    <a:lumMod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单击填加标题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5556338" y="1591933"/>
            <a:ext cx="2580233" cy="904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90"/>
              </a:spcBef>
            </a:pPr>
            <a:r>
              <a:rPr lang="zh-CN" altLang="en-US" sz="131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输入替换内</a:t>
            </a:r>
            <a:r>
              <a:rPr lang="zh-CN" altLang="en-US" sz="131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容编辑文字</a:t>
            </a:r>
            <a:endParaRPr lang="en-US" altLang="zh-CN" sz="1315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  <a:p>
            <a:pPr algn="ctr">
              <a:spcBef>
                <a:spcPts val="790"/>
              </a:spcBef>
            </a:pPr>
            <a:r>
              <a:rPr lang="zh-CN" altLang="en-US" sz="131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输入替换内</a:t>
            </a:r>
            <a:r>
              <a:rPr lang="zh-CN" altLang="en-US" sz="131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容编辑文字</a:t>
            </a:r>
            <a:endParaRPr lang="en-US" altLang="zh-CN" sz="1315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  <a:p>
            <a:pPr algn="ctr">
              <a:spcBef>
                <a:spcPts val="790"/>
              </a:spcBef>
            </a:pPr>
            <a:endParaRPr lang="en-US" altLang="zh-CN" sz="1315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9252950" y="3331466"/>
            <a:ext cx="1647928" cy="271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95"/>
              </a:spcBef>
            </a:pPr>
            <a:r>
              <a:rPr lang="zh-CN" altLang="en-US" sz="1575" b="1" dirty="0">
                <a:solidFill>
                  <a:schemeClr val="bg2">
                    <a:lumMod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单击填加标题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8814677" y="3754353"/>
            <a:ext cx="2580233" cy="904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90"/>
              </a:spcBef>
            </a:pPr>
            <a:r>
              <a:rPr lang="zh-CN" altLang="en-US" sz="131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输入替换内</a:t>
            </a:r>
            <a:r>
              <a:rPr lang="zh-CN" altLang="en-US" sz="131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容编辑文字</a:t>
            </a:r>
            <a:endParaRPr lang="en-US" altLang="zh-CN" sz="1315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  <a:p>
            <a:pPr algn="ctr">
              <a:spcBef>
                <a:spcPts val="790"/>
              </a:spcBef>
            </a:pPr>
            <a:r>
              <a:rPr lang="zh-CN" altLang="en-US" sz="131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输入替换内</a:t>
            </a:r>
            <a:r>
              <a:rPr lang="zh-CN" altLang="en-US" sz="131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容编辑文字</a:t>
            </a:r>
            <a:endParaRPr lang="en-US" altLang="zh-CN" sz="1315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  <a:p>
            <a:pPr algn="ctr">
              <a:spcBef>
                <a:spcPts val="790"/>
              </a:spcBef>
            </a:pPr>
            <a:endParaRPr lang="en-US" altLang="zh-CN" sz="1315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E6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5107709" y="323851"/>
            <a:ext cx="6598516" cy="6289386"/>
          </a:xfrm>
          <a:prstGeom prst="rect">
            <a:avLst/>
          </a:prstGeom>
          <a:solidFill>
            <a:srgbClr val="F6F6F6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Freeform 169"/>
          <p:cNvSpPr/>
          <p:nvPr/>
        </p:nvSpPr>
        <p:spPr bwMode="auto">
          <a:xfrm rot="5400000">
            <a:off x="960925" y="1959576"/>
            <a:ext cx="6307752" cy="3073465"/>
          </a:xfrm>
          <a:custGeom>
            <a:avLst/>
            <a:gdLst>
              <a:gd name="T0" fmla="*/ 0 w 3595"/>
              <a:gd name="T1" fmla="*/ 154 h 608"/>
              <a:gd name="T2" fmla="*/ 542 w 3595"/>
              <a:gd name="T3" fmla="*/ 27 h 608"/>
              <a:gd name="T4" fmla="*/ 1075 w 3595"/>
              <a:gd name="T5" fmla="*/ 96 h 608"/>
              <a:gd name="T6" fmla="*/ 1385 w 3595"/>
              <a:gd name="T7" fmla="*/ 16 h 608"/>
              <a:gd name="T8" fmla="*/ 1846 w 3595"/>
              <a:gd name="T9" fmla="*/ 88 h 608"/>
              <a:gd name="T10" fmla="*/ 2418 w 3595"/>
              <a:gd name="T11" fmla="*/ 29 h 608"/>
              <a:gd name="T12" fmla="*/ 2860 w 3595"/>
              <a:gd name="T13" fmla="*/ 83 h 608"/>
              <a:gd name="T14" fmla="*/ 3578 w 3595"/>
              <a:gd name="T15" fmla="*/ 116 h 608"/>
              <a:gd name="T16" fmla="*/ 3595 w 3595"/>
              <a:gd name="T17" fmla="*/ 608 h 608"/>
              <a:gd name="T18" fmla="*/ 0 w 3595"/>
              <a:gd name="T19" fmla="*/ 588 h 608"/>
              <a:gd name="T20" fmla="*/ 0 w 3595"/>
              <a:gd name="T21" fmla="*/ 154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595" h="608">
                <a:moveTo>
                  <a:pt x="0" y="154"/>
                </a:moveTo>
                <a:cubicBezTo>
                  <a:pt x="160" y="52"/>
                  <a:pt x="354" y="7"/>
                  <a:pt x="542" y="27"/>
                </a:cubicBezTo>
                <a:cubicBezTo>
                  <a:pt x="721" y="47"/>
                  <a:pt x="897" y="124"/>
                  <a:pt x="1075" y="96"/>
                </a:cubicBezTo>
                <a:cubicBezTo>
                  <a:pt x="1181" y="80"/>
                  <a:pt x="1279" y="27"/>
                  <a:pt x="1385" y="16"/>
                </a:cubicBezTo>
                <a:cubicBezTo>
                  <a:pt x="1540" y="0"/>
                  <a:pt x="1690" y="74"/>
                  <a:pt x="1846" y="88"/>
                </a:cubicBezTo>
                <a:cubicBezTo>
                  <a:pt x="2037" y="105"/>
                  <a:pt x="2226" y="30"/>
                  <a:pt x="2418" y="29"/>
                </a:cubicBezTo>
                <a:cubicBezTo>
                  <a:pt x="2566" y="28"/>
                  <a:pt x="2712" y="71"/>
                  <a:pt x="2860" y="83"/>
                </a:cubicBezTo>
                <a:cubicBezTo>
                  <a:pt x="3100" y="102"/>
                  <a:pt x="3349" y="40"/>
                  <a:pt x="3578" y="116"/>
                </a:cubicBezTo>
                <a:cubicBezTo>
                  <a:pt x="3595" y="608"/>
                  <a:pt x="3595" y="608"/>
                  <a:pt x="3595" y="608"/>
                </a:cubicBezTo>
                <a:cubicBezTo>
                  <a:pt x="0" y="588"/>
                  <a:pt x="0" y="588"/>
                  <a:pt x="0" y="588"/>
                </a:cubicBezTo>
                <a:lnTo>
                  <a:pt x="0" y="154"/>
                </a:lnTo>
                <a:close/>
              </a:path>
            </a:pathLst>
          </a:custGeom>
          <a:solidFill>
            <a:srgbClr val="F4F4F4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zh-CN" altLang="en-US" sz="2365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256388" y="666633"/>
            <a:ext cx="9935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Medium" panose="020B0600000000000000" pitchFamily="34" charset="-122"/>
                <a:ea typeface="Noto Sans S Chinese Medium" panose="020B0600000000000000" pitchFamily="34" charset="-122"/>
              </a:rPr>
              <a:t>02</a:t>
            </a:r>
            <a:endParaRPr lang="zh-CN" altLang="en-US" sz="5400" dirty="0">
              <a:solidFill>
                <a:schemeClr val="tx1">
                  <a:lumMod val="85000"/>
                  <a:lumOff val="15000"/>
                </a:schemeClr>
              </a:solidFill>
              <a:latin typeface="Noto Sans S Chinese Medium" panose="020B0600000000000000" pitchFamily="34" charset="-122"/>
              <a:ea typeface="Noto Sans S Chinese Medium" panose="020B0600000000000000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119465" y="1515083"/>
            <a:ext cx="2197500" cy="294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315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COMPANY PROFILE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9690965" y="1827356"/>
            <a:ext cx="1397454" cy="123825"/>
            <a:chOff x="10086975" y="2133600"/>
            <a:chExt cx="752475" cy="66675"/>
          </a:xfrm>
          <a:solidFill>
            <a:srgbClr val="BE6B41"/>
          </a:solidFill>
        </p:grpSpPr>
        <p:sp>
          <p:nvSpPr>
            <p:cNvPr id="13" name="椭圆 12"/>
            <p:cNvSpPr/>
            <p:nvPr/>
          </p:nvSpPr>
          <p:spPr>
            <a:xfrm>
              <a:off x="10086975" y="2133600"/>
              <a:ext cx="66675" cy="66675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10220325" y="2133600"/>
              <a:ext cx="66675" cy="66675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10372725" y="2133600"/>
              <a:ext cx="66675" cy="66675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10506075" y="2133600"/>
              <a:ext cx="66675" cy="66675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10639425" y="2133600"/>
              <a:ext cx="66675" cy="66675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10772775" y="2133600"/>
              <a:ext cx="66675" cy="66675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13"/>
            <a:ext cx="5135418" cy="6865613"/>
          </a:xfrm>
          <a:prstGeom prst="rect">
            <a:avLst/>
          </a:prstGeom>
        </p:spPr>
      </p:pic>
      <p:grpSp>
        <p:nvGrpSpPr>
          <p:cNvPr id="42" name="组合 41"/>
          <p:cNvGrpSpPr/>
          <p:nvPr/>
        </p:nvGrpSpPr>
        <p:grpSpPr>
          <a:xfrm>
            <a:off x="4679060" y="3085493"/>
            <a:ext cx="1029018" cy="941557"/>
            <a:chOff x="4882256" y="2069497"/>
            <a:chExt cx="513617" cy="469963"/>
          </a:xfrm>
        </p:grpSpPr>
        <p:sp>
          <p:nvSpPr>
            <p:cNvPr id="43" name="淘宝网Chenying0907出品 20"/>
            <p:cNvSpPr/>
            <p:nvPr/>
          </p:nvSpPr>
          <p:spPr bwMode="auto">
            <a:xfrm rot="5400000" flipV="1">
              <a:off x="4883851" y="2067902"/>
              <a:ext cx="469963" cy="473154"/>
            </a:xfrm>
            <a:prstGeom prst="ellipse">
              <a:avLst/>
            </a:prstGeom>
            <a:solidFill>
              <a:srgbClr val="BE6B41"/>
            </a:solidFill>
            <a:ln w="57150">
              <a:solidFill>
                <a:schemeClr val="bg1"/>
              </a:solidFill>
            </a:ln>
            <a:effectLst>
              <a:outerShdw blurRad="279400" dist="190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440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4921577" y="2111477"/>
              <a:ext cx="474296" cy="384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400" b="1" dirty="0">
                  <a:solidFill>
                    <a:schemeClr val="bg1"/>
                  </a:solidFill>
                  <a:latin typeface="Noto Sans S Chinese Thin" panose="020B0200000000000000" pitchFamily="34" charset="-122"/>
                  <a:ea typeface="Noto Sans S Chinese Thin" panose="020B0200000000000000" pitchFamily="34" charset="-122"/>
                  <a:sym typeface="+mn-ea"/>
                </a:rPr>
                <a:t>02</a:t>
              </a:r>
              <a:endParaRPr lang="zh-CN" altLang="en-US" sz="4400" b="1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+mn-ea"/>
              </a:endParaRPr>
            </a:p>
          </p:txBody>
        </p:sp>
      </p:grpSp>
      <p:sp>
        <p:nvSpPr>
          <p:cNvPr id="46" name="文本框 45"/>
          <p:cNvSpPr txBox="1"/>
          <p:nvPr/>
        </p:nvSpPr>
        <p:spPr>
          <a:xfrm>
            <a:off x="5922590" y="2895297"/>
            <a:ext cx="35631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活动前期准备</a:t>
            </a:r>
          </a:p>
        </p:txBody>
      </p:sp>
      <p:sp>
        <p:nvSpPr>
          <p:cNvPr id="47" name="矩形 46"/>
          <p:cNvSpPr/>
          <p:nvPr/>
        </p:nvSpPr>
        <p:spPr>
          <a:xfrm>
            <a:off x="6069743" y="3710384"/>
            <a:ext cx="3137334" cy="2945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315" spc="788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COMPANY PROFILE</a:t>
            </a:r>
          </a:p>
        </p:txBody>
      </p:sp>
      <p:cxnSp>
        <p:nvCxnSpPr>
          <p:cNvPr id="48" name="直接连接符 47"/>
          <p:cNvCxnSpPr/>
          <p:nvPr/>
        </p:nvCxnSpPr>
        <p:spPr>
          <a:xfrm>
            <a:off x="6237451" y="4132834"/>
            <a:ext cx="396943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文本框 48"/>
          <p:cNvSpPr txBox="1"/>
          <p:nvPr/>
        </p:nvSpPr>
        <p:spPr>
          <a:xfrm>
            <a:off x="6076955" y="4193791"/>
            <a:ext cx="5678336" cy="54021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en-US" altLang="zh-CN" sz="1315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Calibri Light" panose="020F0302020204030204" pitchFamily="34" charset="0"/>
              </a:rPr>
              <a:t>The user can demonstrate on a projector or computer, or print the presentation and make it into a film to be used in a wider field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/>
      <p:bldP spid="46" grpId="0"/>
      <p:bldP spid="47" grpId="0"/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组合 78"/>
          <p:cNvGrpSpPr/>
          <p:nvPr/>
        </p:nvGrpSpPr>
        <p:grpSpPr>
          <a:xfrm>
            <a:off x="919639" y="1195236"/>
            <a:ext cx="5449776" cy="4359819"/>
            <a:chOff x="1102414" y="648230"/>
            <a:chExt cx="6773330" cy="5418665"/>
          </a:xfrm>
        </p:grpSpPr>
        <p:sp>
          <p:nvSpPr>
            <p:cNvPr id="80" name="椭圆 79"/>
            <p:cNvSpPr/>
            <p:nvPr/>
          </p:nvSpPr>
          <p:spPr>
            <a:xfrm>
              <a:off x="1102414" y="2002895"/>
              <a:ext cx="4063997" cy="4064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endParaRPr>
            </a:p>
          </p:txBody>
        </p:sp>
        <p:sp>
          <p:nvSpPr>
            <p:cNvPr id="81" name="椭圆 80"/>
            <p:cNvSpPr/>
            <p:nvPr/>
          </p:nvSpPr>
          <p:spPr>
            <a:xfrm>
              <a:off x="1915215" y="2815695"/>
              <a:ext cx="2438398" cy="2438400"/>
            </a:xfrm>
            <a:prstGeom prst="ellipse">
              <a:avLst/>
            </a:prstGeom>
            <a:solidFill>
              <a:schemeClr val="bg1">
                <a:lumMod val="75000"/>
                <a:alpha val="77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endParaRPr>
            </a:p>
          </p:txBody>
        </p:sp>
        <p:sp>
          <p:nvSpPr>
            <p:cNvPr id="82" name="椭圆 81"/>
            <p:cNvSpPr/>
            <p:nvPr/>
          </p:nvSpPr>
          <p:spPr>
            <a:xfrm>
              <a:off x="2728014" y="3628495"/>
              <a:ext cx="812799" cy="8128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77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endParaRPr>
            </a:p>
          </p:txBody>
        </p:sp>
        <p:sp>
          <p:nvSpPr>
            <p:cNvPr id="83" name="任意多边形 25"/>
            <p:cNvSpPr/>
            <p:nvPr/>
          </p:nvSpPr>
          <p:spPr>
            <a:xfrm>
              <a:off x="5843745" y="648230"/>
              <a:ext cx="2031999" cy="1185333"/>
            </a:xfrm>
            <a:custGeom>
              <a:avLst/>
              <a:gdLst>
                <a:gd name="connsiteX0" fmla="*/ 0 w 2032000"/>
                <a:gd name="connsiteY0" fmla="*/ 0 h 1185333"/>
                <a:gd name="connsiteX1" fmla="*/ 2032000 w 2032000"/>
                <a:gd name="connsiteY1" fmla="*/ 0 h 1185333"/>
                <a:gd name="connsiteX2" fmla="*/ 2032000 w 2032000"/>
                <a:gd name="connsiteY2" fmla="*/ 1185333 h 1185333"/>
                <a:gd name="connsiteX3" fmla="*/ 0 w 2032000"/>
                <a:gd name="connsiteY3" fmla="*/ 1185333 h 1185333"/>
                <a:gd name="connsiteX4" fmla="*/ 0 w 2032000"/>
                <a:gd name="connsiteY4" fmla="*/ 0 h 118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2000" h="1185333">
                  <a:moveTo>
                    <a:pt x="0" y="0"/>
                  </a:moveTo>
                  <a:lnTo>
                    <a:pt x="2032000" y="0"/>
                  </a:lnTo>
                  <a:lnTo>
                    <a:pt x="2032000" y="1185333"/>
                  </a:lnTo>
                  <a:lnTo>
                    <a:pt x="0" y="118533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6936" tIns="67310" rIns="67310" bIns="67310" numCol="1" spcCol="1270" anchor="ctr" anchorCtr="0">
              <a:noAutofit/>
            </a:bodyPr>
            <a:lstStyle/>
            <a:p>
              <a:pPr lvl="0" algn="l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5300" kern="1200"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endParaRPr>
            </a:p>
          </p:txBody>
        </p:sp>
        <p:sp>
          <p:nvSpPr>
            <p:cNvPr id="84" name="直接连接符 83"/>
            <p:cNvSpPr/>
            <p:nvPr/>
          </p:nvSpPr>
          <p:spPr>
            <a:xfrm>
              <a:off x="5335745" y="1240896"/>
              <a:ext cx="508000" cy="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endParaRPr>
            </a:p>
          </p:txBody>
        </p:sp>
        <p:sp>
          <p:nvSpPr>
            <p:cNvPr id="85" name="直接连接符 84"/>
            <p:cNvSpPr/>
            <p:nvPr/>
          </p:nvSpPr>
          <p:spPr>
            <a:xfrm rot="5400000">
              <a:off x="2837402" y="1538584"/>
              <a:ext cx="2793321" cy="219930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endParaRPr>
            </a:p>
          </p:txBody>
        </p:sp>
        <p:sp>
          <p:nvSpPr>
            <p:cNvPr id="86" name="任意多边形 28"/>
            <p:cNvSpPr/>
            <p:nvPr/>
          </p:nvSpPr>
          <p:spPr>
            <a:xfrm>
              <a:off x="5843744" y="1833562"/>
              <a:ext cx="2031999" cy="1185333"/>
            </a:xfrm>
            <a:custGeom>
              <a:avLst/>
              <a:gdLst>
                <a:gd name="connsiteX0" fmla="*/ 0 w 2032000"/>
                <a:gd name="connsiteY0" fmla="*/ 0 h 1185333"/>
                <a:gd name="connsiteX1" fmla="*/ 2032000 w 2032000"/>
                <a:gd name="connsiteY1" fmla="*/ 0 h 1185333"/>
                <a:gd name="connsiteX2" fmla="*/ 2032000 w 2032000"/>
                <a:gd name="connsiteY2" fmla="*/ 1185333 h 1185333"/>
                <a:gd name="connsiteX3" fmla="*/ 0 w 2032000"/>
                <a:gd name="connsiteY3" fmla="*/ 1185333 h 1185333"/>
                <a:gd name="connsiteX4" fmla="*/ 0 w 2032000"/>
                <a:gd name="connsiteY4" fmla="*/ 0 h 118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2000" h="1185333">
                  <a:moveTo>
                    <a:pt x="0" y="0"/>
                  </a:moveTo>
                  <a:lnTo>
                    <a:pt x="2032000" y="0"/>
                  </a:lnTo>
                  <a:lnTo>
                    <a:pt x="2032000" y="1185333"/>
                  </a:lnTo>
                  <a:lnTo>
                    <a:pt x="0" y="118533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6936" tIns="67310" rIns="67310" bIns="67310" numCol="1" spcCol="1270" anchor="ctr" anchorCtr="0">
              <a:noAutofit/>
            </a:bodyPr>
            <a:lstStyle/>
            <a:p>
              <a:pPr lvl="0" algn="l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5300" kern="1200"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endParaRPr>
            </a:p>
          </p:txBody>
        </p:sp>
        <p:sp>
          <p:nvSpPr>
            <p:cNvPr id="87" name="直接连接符 86"/>
            <p:cNvSpPr/>
            <p:nvPr/>
          </p:nvSpPr>
          <p:spPr>
            <a:xfrm>
              <a:off x="5335744" y="2426230"/>
              <a:ext cx="507999" cy="0"/>
            </a:xfrm>
            <a:prstGeom prst="line">
              <a:avLst/>
            </a:prstGeom>
            <a:ln w="28575">
              <a:solidFill>
                <a:srgbClr val="9D967F"/>
              </a:solidFill>
            </a:ln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endParaRPr>
            </a:p>
          </p:txBody>
        </p:sp>
        <p:sp>
          <p:nvSpPr>
            <p:cNvPr id="88" name="直接连接符 87"/>
            <p:cNvSpPr/>
            <p:nvPr/>
          </p:nvSpPr>
          <p:spPr>
            <a:xfrm rot="5400000">
              <a:off x="3436977" y="2705426"/>
              <a:ext cx="2176678" cy="1616793"/>
            </a:xfrm>
            <a:prstGeom prst="line">
              <a:avLst/>
            </a:prstGeom>
            <a:ln w="28575">
              <a:solidFill>
                <a:srgbClr val="9D967F"/>
              </a:solidFill>
            </a:ln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endParaRPr>
            </a:p>
          </p:txBody>
        </p:sp>
        <p:sp>
          <p:nvSpPr>
            <p:cNvPr id="89" name="任意多边形 31"/>
            <p:cNvSpPr/>
            <p:nvPr/>
          </p:nvSpPr>
          <p:spPr>
            <a:xfrm>
              <a:off x="5843744" y="3018896"/>
              <a:ext cx="2031999" cy="1185333"/>
            </a:xfrm>
            <a:custGeom>
              <a:avLst/>
              <a:gdLst>
                <a:gd name="connsiteX0" fmla="*/ 0 w 2032000"/>
                <a:gd name="connsiteY0" fmla="*/ 0 h 1185333"/>
                <a:gd name="connsiteX1" fmla="*/ 2032000 w 2032000"/>
                <a:gd name="connsiteY1" fmla="*/ 0 h 1185333"/>
                <a:gd name="connsiteX2" fmla="*/ 2032000 w 2032000"/>
                <a:gd name="connsiteY2" fmla="*/ 1185333 h 1185333"/>
                <a:gd name="connsiteX3" fmla="*/ 0 w 2032000"/>
                <a:gd name="connsiteY3" fmla="*/ 1185333 h 1185333"/>
                <a:gd name="connsiteX4" fmla="*/ 0 w 2032000"/>
                <a:gd name="connsiteY4" fmla="*/ 0 h 118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2000" h="1185333">
                  <a:moveTo>
                    <a:pt x="0" y="0"/>
                  </a:moveTo>
                  <a:lnTo>
                    <a:pt x="2032000" y="0"/>
                  </a:lnTo>
                  <a:lnTo>
                    <a:pt x="2032000" y="1185333"/>
                  </a:lnTo>
                  <a:lnTo>
                    <a:pt x="0" y="118533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6936" tIns="67310" rIns="67310" bIns="67310" numCol="1" spcCol="1270" anchor="ctr" anchorCtr="0">
              <a:noAutofit/>
            </a:bodyPr>
            <a:lstStyle/>
            <a:p>
              <a:pPr lvl="0" algn="l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5300" kern="1200"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endParaRPr>
            </a:p>
          </p:txBody>
        </p:sp>
        <p:sp>
          <p:nvSpPr>
            <p:cNvPr id="90" name="直接连接符 89"/>
            <p:cNvSpPr/>
            <p:nvPr/>
          </p:nvSpPr>
          <p:spPr>
            <a:xfrm>
              <a:off x="5335746" y="3611562"/>
              <a:ext cx="508000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endParaRPr>
            </a:p>
          </p:txBody>
        </p:sp>
        <p:sp>
          <p:nvSpPr>
            <p:cNvPr id="91" name="直接连接符 90"/>
            <p:cNvSpPr/>
            <p:nvPr/>
          </p:nvSpPr>
          <p:spPr>
            <a:xfrm rot="5400000">
              <a:off x="4037299" y="3871320"/>
              <a:ext cx="1555157" cy="1034288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endParaRPr>
            </a:p>
          </p:txBody>
        </p:sp>
      </p:grpSp>
      <p:grpSp>
        <p:nvGrpSpPr>
          <p:cNvPr id="92" name="组合 91"/>
          <p:cNvGrpSpPr/>
          <p:nvPr/>
        </p:nvGrpSpPr>
        <p:grpSpPr>
          <a:xfrm>
            <a:off x="5740920" y="4508319"/>
            <a:ext cx="746895" cy="1210340"/>
            <a:chOff x="5695950" y="5077945"/>
            <a:chExt cx="746895" cy="1210340"/>
          </a:xfrm>
        </p:grpSpPr>
        <p:sp>
          <p:nvSpPr>
            <p:cNvPr id="93" name="矩形 92"/>
            <p:cNvSpPr/>
            <p:nvPr/>
          </p:nvSpPr>
          <p:spPr>
            <a:xfrm>
              <a:off x="5695950" y="5961077"/>
              <a:ext cx="704850" cy="32720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endParaRPr>
            </a:p>
          </p:txBody>
        </p:sp>
        <p:sp>
          <p:nvSpPr>
            <p:cNvPr id="94" name="KSO_Shape"/>
            <p:cNvSpPr/>
            <p:nvPr/>
          </p:nvSpPr>
          <p:spPr bwMode="auto">
            <a:xfrm>
              <a:off x="5780550" y="5077945"/>
              <a:ext cx="662295" cy="713918"/>
            </a:xfrm>
            <a:custGeom>
              <a:avLst/>
              <a:gdLst>
                <a:gd name="T0" fmla="*/ 1234903 w 2578"/>
                <a:gd name="T1" fmla="*/ 1800397 h 2775"/>
                <a:gd name="T2" fmla="*/ 1186284 w 2578"/>
                <a:gd name="T3" fmla="*/ 928421 h 2775"/>
                <a:gd name="T4" fmla="*/ 1119515 w 2578"/>
                <a:gd name="T5" fmla="*/ 829156 h 2775"/>
                <a:gd name="T6" fmla="*/ 1329546 w 2578"/>
                <a:gd name="T7" fmla="*/ 753896 h 2775"/>
                <a:gd name="T8" fmla="*/ 1265370 w 2578"/>
                <a:gd name="T9" fmla="*/ 829156 h 2775"/>
                <a:gd name="T10" fmla="*/ 1498089 w 2578"/>
                <a:gd name="T11" fmla="*/ 1015359 h 2775"/>
                <a:gd name="T12" fmla="*/ 1669225 w 2578"/>
                <a:gd name="T13" fmla="*/ 1012764 h 2775"/>
                <a:gd name="T14" fmla="*/ 1671170 w 2578"/>
                <a:gd name="T15" fmla="*/ 1363111 h 2775"/>
                <a:gd name="T16" fmla="*/ 877721 w 2578"/>
                <a:gd name="T17" fmla="*/ 1363111 h 2775"/>
                <a:gd name="T18" fmla="*/ 1592084 w 2578"/>
                <a:gd name="T19" fmla="*/ 1363111 h 2775"/>
                <a:gd name="T20" fmla="*/ 1265370 w 2578"/>
                <a:gd name="T21" fmla="*/ 1431883 h 2775"/>
                <a:gd name="T22" fmla="*/ 1195360 w 2578"/>
                <a:gd name="T23" fmla="*/ 1479245 h 2775"/>
                <a:gd name="T24" fmla="*/ 1155817 w 2578"/>
                <a:gd name="T25" fmla="*/ 1363111 h 2775"/>
                <a:gd name="T26" fmla="*/ 1197953 w 2578"/>
                <a:gd name="T27" fmla="*/ 1118517 h 2775"/>
                <a:gd name="T28" fmla="*/ 1265370 w 2578"/>
                <a:gd name="T29" fmla="*/ 1294988 h 2775"/>
                <a:gd name="T30" fmla="*/ 1265370 w 2578"/>
                <a:gd name="T31" fmla="*/ 1431883 h 2775"/>
                <a:gd name="T32" fmla="*/ 726032 w 2578"/>
                <a:gd name="T33" fmla="*/ 1115922 h 2775"/>
                <a:gd name="T34" fmla="*/ 269669 w 2578"/>
                <a:gd name="T35" fmla="*/ 1223621 h 2775"/>
                <a:gd name="T36" fmla="*/ 269669 w 2578"/>
                <a:gd name="T37" fmla="*/ 1115922 h 2775"/>
                <a:gd name="T38" fmla="*/ 269669 w 2578"/>
                <a:gd name="T39" fmla="*/ 1043906 h 2775"/>
                <a:gd name="T40" fmla="*/ 269669 w 2578"/>
                <a:gd name="T41" fmla="*/ 935558 h 2775"/>
                <a:gd name="T42" fmla="*/ 768168 w 2578"/>
                <a:gd name="T43" fmla="*/ 1043906 h 2775"/>
                <a:gd name="T44" fmla="*/ 215865 w 2578"/>
                <a:gd name="T45" fmla="*/ 629977 h 2775"/>
                <a:gd name="T46" fmla="*/ 989219 w 2578"/>
                <a:gd name="T47" fmla="*/ 576127 h 2775"/>
                <a:gd name="T48" fmla="*/ 989219 w 2578"/>
                <a:gd name="T49" fmla="*/ 683826 h 2775"/>
                <a:gd name="T50" fmla="*/ 269669 w 2578"/>
                <a:gd name="T51" fmla="*/ 864191 h 2775"/>
                <a:gd name="T52" fmla="*/ 269669 w 2578"/>
                <a:gd name="T53" fmla="*/ 755842 h 2775"/>
                <a:gd name="T54" fmla="*/ 1007369 w 2578"/>
                <a:gd name="T55" fmla="*/ 759086 h 2775"/>
                <a:gd name="T56" fmla="*/ 978847 w 2578"/>
                <a:gd name="T57" fmla="*/ 864191 h 2775"/>
                <a:gd name="T58" fmla="*/ 1151279 w 2578"/>
                <a:gd name="T59" fmla="*/ 467779 h 2775"/>
                <a:gd name="T60" fmla="*/ 969123 w 2578"/>
                <a:gd name="T61" fmla="*/ 288064 h 2775"/>
                <a:gd name="T62" fmla="*/ 845309 w 2578"/>
                <a:gd name="T63" fmla="*/ 432095 h 2775"/>
                <a:gd name="T64" fmla="*/ 287820 w 2578"/>
                <a:gd name="T65" fmla="*/ 305581 h 2775"/>
                <a:gd name="T66" fmla="*/ 287820 w 2578"/>
                <a:gd name="T67" fmla="*/ 288064 h 2775"/>
                <a:gd name="T68" fmla="*/ 107608 w 2578"/>
                <a:gd name="T69" fmla="*/ 1511685 h 2775"/>
                <a:gd name="T70" fmla="*/ 790856 w 2578"/>
                <a:gd name="T71" fmla="*/ 1692049 h 2775"/>
                <a:gd name="T72" fmla="*/ 215865 w 2578"/>
                <a:gd name="T73" fmla="*/ 1799748 h 2775"/>
                <a:gd name="T74" fmla="*/ 0 w 2578"/>
                <a:gd name="T75" fmla="*/ 395763 h 2775"/>
                <a:gd name="T76" fmla="*/ 325418 w 2578"/>
                <a:gd name="T77" fmla="*/ 216048 h 2775"/>
                <a:gd name="T78" fmla="*/ 429137 w 2578"/>
                <a:gd name="T79" fmla="*/ 179715 h 2775"/>
                <a:gd name="T80" fmla="*/ 825213 w 2578"/>
                <a:gd name="T81" fmla="*/ 179715 h 2775"/>
                <a:gd name="T82" fmla="*/ 933470 w 2578"/>
                <a:gd name="T83" fmla="*/ 216048 h 2775"/>
                <a:gd name="T84" fmla="*/ 1258888 w 2578"/>
                <a:gd name="T85" fmla="*/ 395763 h 2775"/>
                <a:gd name="T86" fmla="*/ 1151279 w 2578"/>
                <a:gd name="T87" fmla="*/ 719510 h 2775"/>
                <a:gd name="T88" fmla="*/ 627499 w 2578"/>
                <a:gd name="T89" fmla="*/ 97968 h 2775"/>
                <a:gd name="T90" fmla="*/ 627499 w 2578"/>
                <a:gd name="T91" fmla="*/ 302337 h 2775"/>
                <a:gd name="T92" fmla="*/ 627499 w 2578"/>
                <a:gd name="T93" fmla="*/ 97968 h 277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578" h="2775">
                  <a:moveTo>
                    <a:pt x="2578" y="2101"/>
                  </a:moveTo>
                  <a:cubicBezTo>
                    <a:pt x="2578" y="2473"/>
                    <a:pt x="2277" y="2775"/>
                    <a:pt x="1905" y="2775"/>
                  </a:cubicBezTo>
                  <a:cubicBezTo>
                    <a:pt x="1533" y="2775"/>
                    <a:pt x="1232" y="2473"/>
                    <a:pt x="1232" y="2101"/>
                  </a:cubicBezTo>
                  <a:cubicBezTo>
                    <a:pt x="1232" y="1750"/>
                    <a:pt x="1487" y="1462"/>
                    <a:pt x="1830" y="1431"/>
                  </a:cubicBezTo>
                  <a:cubicBezTo>
                    <a:pt x="1830" y="1278"/>
                    <a:pt x="1830" y="1278"/>
                    <a:pt x="1830" y="1278"/>
                  </a:cubicBezTo>
                  <a:cubicBezTo>
                    <a:pt x="1727" y="1278"/>
                    <a:pt x="1727" y="1278"/>
                    <a:pt x="1727" y="1278"/>
                  </a:cubicBezTo>
                  <a:cubicBezTo>
                    <a:pt x="1727" y="1162"/>
                    <a:pt x="1727" y="1162"/>
                    <a:pt x="1727" y="1162"/>
                  </a:cubicBezTo>
                  <a:cubicBezTo>
                    <a:pt x="2051" y="1162"/>
                    <a:pt x="2051" y="1162"/>
                    <a:pt x="2051" y="1162"/>
                  </a:cubicBezTo>
                  <a:cubicBezTo>
                    <a:pt x="2051" y="1278"/>
                    <a:pt x="2051" y="1278"/>
                    <a:pt x="2051" y="1278"/>
                  </a:cubicBezTo>
                  <a:cubicBezTo>
                    <a:pt x="1952" y="1278"/>
                    <a:pt x="1952" y="1278"/>
                    <a:pt x="1952" y="1278"/>
                  </a:cubicBezTo>
                  <a:cubicBezTo>
                    <a:pt x="1952" y="1431"/>
                    <a:pt x="1952" y="1431"/>
                    <a:pt x="1952" y="1431"/>
                  </a:cubicBezTo>
                  <a:cubicBezTo>
                    <a:pt x="2081" y="1443"/>
                    <a:pt x="2214" y="1491"/>
                    <a:pt x="2311" y="1565"/>
                  </a:cubicBezTo>
                  <a:cubicBezTo>
                    <a:pt x="2445" y="1431"/>
                    <a:pt x="2445" y="1431"/>
                    <a:pt x="2445" y="1431"/>
                  </a:cubicBezTo>
                  <a:cubicBezTo>
                    <a:pt x="2575" y="1561"/>
                    <a:pt x="2575" y="1561"/>
                    <a:pt x="2575" y="1561"/>
                  </a:cubicBezTo>
                  <a:cubicBezTo>
                    <a:pt x="2441" y="1695"/>
                    <a:pt x="2441" y="1695"/>
                    <a:pt x="2441" y="1695"/>
                  </a:cubicBezTo>
                  <a:cubicBezTo>
                    <a:pt x="2527" y="1808"/>
                    <a:pt x="2578" y="1949"/>
                    <a:pt x="2578" y="2101"/>
                  </a:cubicBezTo>
                  <a:close/>
                  <a:moveTo>
                    <a:pt x="1905" y="1550"/>
                  </a:moveTo>
                  <a:cubicBezTo>
                    <a:pt x="1601" y="1550"/>
                    <a:pt x="1354" y="1798"/>
                    <a:pt x="1354" y="2101"/>
                  </a:cubicBezTo>
                  <a:cubicBezTo>
                    <a:pt x="1354" y="2405"/>
                    <a:pt x="1601" y="2652"/>
                    <a:pt x="1905" y="2652"/>
                  </a:cubicBezTo>
                  <a:cubicBezTo>
                    <a:pt x="2209" y="2652"/>
                    <a:pt x="2456" y="2405"/>
                    <a:pt x="2456" y="2101"/>
                  </a:cubicBezTo>
                  <a:cubicBezTo>
                    <a:pt x="2456" y="1798"/>
                    <a:pt x="2209" y="1550"/>
                    <a:pt x="1905" y="1550"/>
                  </a:cubicBezTo>
                  <a:close/>
                  <a:moveTo>
                    <a:pt x="1952" y="2207"/>
                  </a:moveTo>
                  <a:cubicBezTo>
                    <a:pt x="1952" y="2280"/>
                    <a:pt x="1952" y="2280"/>
                    <a:pt x="1952" y="2280"/>
                  </a:cubicBezTo>
                  <a:cubicBezTo>
                    <a:pt x="1844" y="2280"/>
                    <a:pt x="1844" y="2280"/>
                    <a:pt x="1844" y="2280"/>
                  </a:cubicBezTo>
                  <a:cubicBezTo>
                    <a:pt x="1844" y="2207"/>
                    <a:pt x="1844" y="2207"/>
                    <a:pt x="1844" y="2207"/>
                  </a:cubicBezTo>
                  <a:cubicBezTo>
                    <a:pt x="1807" y="2186"/>
                    <a:pt x="1783" y="2147"/>
                    <a:pt x="1783" y="2101"/>
                  </a:cubicBezTo>
                  <a:cubicBezTo>
                    <a:pt x="1783" y="2056"/>
                    <a:pt x="1812" y="2017"/>
                    <a:pt x="1848" y="1996"/>
                  </a:cubicBezTo>
                  <a:cubicBezTo>
                    <a:pt x="1848" y="1724"/>
                    <a:pt x="1848" y="1724"/>
                    <a:pt x="1848" y="1724"/>
                  </a:cubicBezTo>
                  <a:cubicBezTo>
                    <a:pt x="1952" y="1724"/>
                    <a:pt x="1952" y="1724"/>
                    <a:pt x="1952" y="1724"/>
                  </a:cubicBezTo>
                  <a:cubicBezTo>
                    <a:pt x="1952" y="1996"/>
                    <a:pt x="1952" y="1996"/>
                    <a:pt x="1952" y="1996"/>
                  </a:cubicBezTo>
                  <a:cubicBezTo>
                    <a:pt x="1989" y="2017"/>
                    <a:pt x="2027" y="2056"/>
                    <a:pt x="2027" y="2101"/>
                  </a:cubicBezTo>
                  <a:cubicBezTo>
                    <a:pt x="2027" y="2147"/>
                    <a:pt x="1989" y="2186"/>
                    <a:pt x="1952" y="2207"/>
                  </a:cubicBezTo>
                  <a:close/>
                  <a:moveTo>
                    <a:pt x="416" y="1720"/>
                  </a:moveTo>
                  <a:cubicBezTo>
                    <a:pt x="1120" y="1720"/>
                    <a:pt x="1120" y="1720"/>
                    <a:pt x="1120" y="1720"/>
                  </a:cubicBezTo>
                  <a:cubicBezTo>
                    <a:pt x="1094" y="1773"/>
                    <a:pt x="1074" y="1828"/>
                    <a:pt x="1060" y="1886"/>
                  </a:cubicBezTo>
                  <a:cubicBezTo>
                    <a:pt x="416" y="1886"/>
                    <a:pt x="416" y="1886"/>
                    <a:pt x="416" y="1886"/>
                  </a:cubicBezTo>
                  <a:cubicBezTo>
                    <a:pt x="370" y="1886"/>
                    <a:pt x="333" y="1849"/>
                    <a:pt x="333" y="1803"/>
                  </a:cubicBezTo>
                  <a:cubicBezTo>
                    <a:pt x="333" y="1757"/>
                    <a:pt x="370" y="1720"/>
                    <a:pt x="416" y="1720"/>
                  </a:cubicBezTo>
                  <a:close/>
                  <a:moveTo>
                    <a:pt x="1185" y="1609"/>
                  </a:moveTo>
                  <a:cubicBezTo>
                    <a:pt x="416" y="1609"/>
                    <a:pt x="416" y="1609"/>
                    <a:pt x="416" y="1609"/>
                  </a:cubicBezTo>
                  <a:cubicBezTo>
                    <a:pt x="370" y="1609"/>
                    <a:pt x="333" y="1572"/>
                    <a:pt x="333" y="1526"/>
                  </a:cubicBezTo>
                  <a:cubicBezTo>
                    <a:pt x="333" y="1480"/>
                    <a:pt x="370" y="1442"/>
                    <a:pt x="416" y="1442"/>
                  </a:cubicBezTo>
                  <a:cubicBezTo>
                    <a:pt x="1338" y="1442"/>
                    <a:pt x="1338" y="1442"/>
                    <a:pt x="1338" y="1442"/>
                  </a:cubicBezTo>
                  <a:cubicBezTo>
                    <a:pt x="1279" y="1491"/>
                    <a:pt x="1228" y="1547"/>
                    <a:pt x="1185" y="1609"/>
                  </a:cubicBezTo>
                  <a:close/>
                  <a:moveTo>
                    <a:pt x="416" y="1054"/>
                  </a:moveTo>
                  <a:cubicBezTo>
                    <a:pt x="370" y="1054"/>
                    <a:pt x="333" y="1017"/>
                    <a:pt x="333" y="971"/>
                  </a:cubicBezTo>
                  <a:cubicBezTo>
                    <a:pt x="333" y="925"/>
                    <a:pt x="370" y="888"/>
                    <a:pt x="416" y="888"/>
                  </a:cubicBezTo>
                  <a:cubicBezTo>
                    <a:pt x="1526" y="888"/>
                    <a:pt x="1526" y="888"/>
                    <a:pt x="1526" y="888"/>
                  </a:cubicBezTo>
                  <a:cubicBezTo>
                    <a:pt x="1572" y="888"/>
                    <a:pt x="1609" y="925"/>
                    <a:pt x="1609" y="971"/>
                  </a:cubicBezTo>
                  <a:cubicBezTo>
                    <a:pt x="1609" y="1017"/>
                    <a:pt x="1572" y="1054"/>
                    <a:pt x="1526" y="1054"/>
                  </a:cubicBezTo>
                  <a:lnTo>
                    <a:pt x="416" y="1054"/>
                  </a:lnTo>
                  <a:close/>
                  <a:moveTo>
                    <a:pt x="416" y="1332"/>
                  </a:moveTo>
                  <a:cubicBezTo>
                    <a:pt x="370" y="1332"/>
                    <a:pt x="333" y="1294"/>
                    <a:pt x="333" y="1248"/>
                  </a:cubicBezTo>
                  <a:cubicBezTo>
                    <a:pt x="333" y="1202"/>
                    <a:pt x="370" y="1165"/>
                    <a:pt x="416" y="1165"/>
                  </a:cubicBezTo>
                  <a:cubicBezTo>
                    <a:pt x="1526" y="1165"/>
                    <a:pt x="1526" y="1165"/>
                    <a:pt x="1526" y="1165"/>
                  </a:cubicBezTo>
                  <a:cubicBezTo>
                    <a:pt x="1536" y="1165"/>
                    <a:pt x="1545" y="1168"/>
                    <a:pt x="1554" y="1170"/>
                  </a:cubicBezTo>
                  <a:cubicBezTo>
                    <a:pt x="1554" y="1311"/>
                    <a:pt x="1554" y="1311"/>
                    <a:pt x="1554" y="1311"/>
                  </a:cubicBezTo>
                  <a:cubicBezTo>
                    <a:pt x="1539" y="1318"/>
                    <a:pt x="1525" y="1324"/>
                    <a:pt x="1510" y="1332"/>
                  </a:cubicBezTo>
                  <a:lnTo>
                    <a:pt x="416" y="1332"/>
                  </a:lnTo>
                  <a:close/>
                  <a:moveTo>
                    <a:pt x="1776" y="721"/>
                  </a:moveTo>
                  <a:cubicBezTo>
                    <a:pt x="1776" y="568"/>
                    <a:pt x="1651" y="444"/>
                    <a:pt x="1498" y="444"/>
                  </a:cubicBezTo>
                  <a:cubicBezTo>
                    <a:pt x="1495" y="444"/>
                    <a:pt x="1495" y="444"/>
                    <a:pt x="1495" y="444"/>
                  </a:cubicBezTo>
                  <a:cubicBezTo>
                    <a:pt x="1497" y="453"/>
                    <a:pt x="1498" y="462"/>
                    <a:pt x="1498" y="471"/>
                  </a:cubicBezTo>
                  <a:cubicBezTo>
                    <a:pt x="1498" y="579"/>
                    <a:pt x="1411" y="666"/>
                    <a:pt x="1304" y="666"/>
                  </a:cubicBezTo>
                  <a:cubicBezTo>
                    <a:pt x="638" y="666"/>
                    <a:pt x="638" y="666"/>
                    <a:pt x="638" y="666"/>
                  </a:cubicBezTo>
                  <a:cubicBezTo>
                    <a:pt x="531" y="666"/>
                    <a:pt x="444" y="579"/>
                    <a:pt x="444" y="471"/>
                  </a:cubicBezTo>
                  <a:cubicBezTo>
                    <a:pt x="444" y="462"/>
                    <a:pt x="445" y="453"/>
                    <a:pt x="447" y="444"/>
                  </a:cubicBezTo>
                  <a:cubicBezTo>
                    <a:pt x="444" y="444"/>
                    <a:pt x="444" y="444"/>
                    <a:pt x="444" y="444"/>
                  </a:cubicBezTo>
                  <a:cubicBezTo>
                    <a:pt x="291" y="444"/>
                    <a:pt x="166" y="568"/>
                    <a:pt x="166" y="721"/>
                  </a:cubicBezTo>
                  <a:cubicBezTo>
                    <a:pt x="166" y="2330"/>
                    <a:pt x="166" y="2330"/>
                    <a:pt x="166" y="2330"/>
                  </a:cubicBezTo>
                  <a:cubicBezTo>
                    <a:pt x="166" y="2483"/>
                    <a:pt x="291" y="2608"/>
                    <a:pt x="444" y="2608"/>
                  </a:cubicBezTo>
                  <a:cubicBezTo>
                    <a:pt x="1220" y="2608"/>
                    <a:pt x="1220" y="2608"/>
                    <a:pt x="1220" y="2608"/>
                  </a:cubicBezTo>
                  <a:cubicBezTo>
                    <a:pt x="1271" y="2672"/>
                    <a:pt x="1331" y="2728"/>
                    <a:pt x="1398" y="2774"/>
                  </a:cubicBezTo>
                  <a:cubicBezTo>
                    <a:pt x="333" y="2774"/>
                    <a:pt x="333" y="2774"/>
                    <a:pt x="333" y="2774"/>
                  </a:cubicBezTo>
                  <a:cubicBezTo>
                    <a:pt x="180" y="2774"/>
                    <a:pt x="0" y="2650"/>
                    <a:pt x="0" y="2497"/>
                  </a:cubicBezTo>
                  <a:cubicBezTo>
                    <a:pt x="0" y="610"/>
                    <a:pt x="0" y="610"/>
                    <a:pt x="0" y="610"/>
                  </a:cubicBezTo>
                  <a:cubicBezTo>
                    <a:pt x="0" y="457"/>
                    <a:pt x="180" y="333"/>
                    <a:pt x="333" y="333"/>
                  </a:cubicBezTo>
                  <a:cubicBezTo>
                    <a:pt x="502" y="333"/>
                    <a:pt x="502" y="333"/>
                    <a:pt x="502" y="333"/>
                  </a:cubicBezTo>
                  <a:cubicBezTo>
                    <a:pt x="537" y="298"/>
                    <a:pt x="585" y="277"/>
                    <a:pt x="638" y="277"/>
                  </a:cubicBezTo>
                  <a:cubicBezTo>
                    <a:pt x="662" y="277"/>
                    <a:pt x="662" y="277"/>
                    <a:pt x="662" y="277"/>
                  </a:cubicBezTo>
                  <a:cubicBezTo>
                    <a:pt x="678" y="122"/>
                    <a:pt x="808" y="0"/>
                    <a:pt x="968" y="0"/>
                  </a:cubicBezTo>
                  <a:cubicBezTo>
                    <a:pt x="1127" y="0"/>
                    <a:pt x="1257" y="122"/>
                    <a:pt x="1273" y="277"/>
                  </a:cubicBezTo>
                  <a:cubicBezTo>
                    <a:pt x="1304" y="277"/>
                    <a:pt x="1304" y="277"/>
                    <a:pt x="1304" y="277"/>
                  </a:cubicBezTo>
                  <a:cubicBezTo>
                    <a:pt x="1357" y="277"/>
                    <a:pt x="1405" y="298"/>
                    <a:pt x="1440" y="333"/>
                  </a:cubicBezTo>
                  <a:cubicBezTo>
                    <a:pt x="1609" y="333"/>
                    <a:pt x="1609" y="333"/>
                    <a:pt x="1609" y="333"/>
                  </a:cubicBezTo>
                  <a:cubicBezTo>
                    <a:pt x="1763" y="333"/>
                    <a:pt x="1942" y="457"/>
                    <a:pt x="1942" y="610"/>
                  </a:cubicBezTo>
                  <a:cubicBezTo>
                    <a:pt x="1942" y="1109"/>
                    <a:pt x="1942" y="1109"/>
                    <a:pt x="1942" y="1109"/>
                  </a:cubicBezTo>
                  <a:cubicBezTo>
                    <a:pt x="1776" y="1109"/>
                    <a:pt x="1776" y="1109"/>
                    <a:pt x="1776" y="1109"/>
                  </a:cubicBezTo>
                  <a:lnTo>
                    <a:pt x="1776" y="721"/>
                  </a:lnTo>
                  <a:close/>
                  <a:moveTo>
                    <a:pt x="968" y="151"/>
                  </a:moveTo>
                  <a:cubicBezTo>
                    <a:pt x="881" y="151"/>
                    <a:pt x="810" y="222"/>
                    <a:pt x="810" y="308"/>
                  </a:cubicBezTo>
                  <a:cubicBezTo>
                    <a:pt x="810" y="395"/>
                    <a:pt x="881" y="466"/>
                    <a:pt x="968" y="466"/>
                  </a:cubicBezTo>
                  <a:cubicBezTo>
                    <a:pt x="1055" y="466"/>
                    <a:pt x="1125" y="395"/>
                    <a:pt x="1125" y="308"/>
                  </a:cubicBezTo>
                  <a:cubicBezTo>
                    <a:pt x="1125" y="222"/>
                    <a:pt x="1055" y="151"/>
                    <a:pt x="968" y="15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anchor="ctr" anchorCtr="1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endParaRPr>
            </a:p>
          </p:txBody>
        </p:sp>
      </p:grpSp>
      <p:grpSp>
        <p:nvGrpSpPr>
          <p:cNvPr id="95" name="组合 94"/>
          <p:cNvGrpSpPr/>
          <p:nvPr/>
        </p:nvGrpSpPr>
        <p:grpSpPr>
          <a:xfrm>
            <a:off x="9275063" y="4631668"/>
            <a:ext cx="704850" cy="1086991"/>
            <a:chOff x="9230093" y="5201294"/>
            <a:chExt cx="704850" cy="1086991"/>
          </a:xfrm>
        </p:grpSpPr>
        <p:sp>
          <p:nvSpPr>
            <p:cNvPr id="96" name="矩形 95"/>
            <p:cNvSpPr/>
            <p:nvPr/>
          </p:nvSpPr>
          <p:spPr>
            <a:xfrm>
              <a:off x="9230093" y="5961077"/>
              <a:ext cx="704850" cy="3272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endParaRPr>
            </a:p>
          </p:txBody>
        </p:sp>
        <p:sp>
          <p:nvSpPr>
            <p:cNvPr id="97" name="KSO_Shape"/>
            <p:cNvSpPr/>
            <p:nvPr/>
          </p:nvSpPr>
          <p:spPr bwMode="auto">
            <a:xfrm>
              <a:off x="9313104" y="5201294"/>
              <a:ext cx="538828" cy="538828"/>
            </a:xfrm>
            <a:custGeom>
              <a:avLst/>
              <a:gdLst>
                <a:gd name="T0" fmla="*/ 1767542 w 3927"/>
                <a:gd name="T1" fmla="*/ 308011 h 3928"/>
                <a:gd name="T2" fmla="*/ 1684137 w 3927"/>
                <a:gd name="T3" fmla="*/ 390514 h 3928"/>
                <a:gd name="T4" fmla="*/ 1406885 w 3927"/>
                <a:gd name="T5" fmla="*/ 115046 h 3928"/>
                <a:gd name="T6" fmla="*/ 1490290 w 3927"/>
                <a:gd name="T7" fmla="*/ 32084 h 3928"/>
                <a:gd name="T8" fmla="*/ 1597525 w 3927"/>
                <a:gd name="T9" fmla="*/ 28876 h 3928"/>
                <a:gd name="T10" fmla="*/ 1770750 w 3927"/>
                <a:gd name="T11" fmla="*/ 200757 h 3928"/>
                <a:gd name="T12" fmla="*/ 1767542 w 3927"/>
                <a:gd name="T13" fmla="*/ 308011 h 3928"/>
                <a:gd name="T14" fmla="*/ 1032021 w 3927"/>
                <a:gd name="T15" fmla="*/ 1039078 h 3928"/>
                <a:gd name="T16" fmla="*/ 754768 w 3927"/>
                <a:gd name="T17" fmla="*/ 763152 h 3928"/>
                <a:gd name="T18" fmla="*/ 1364724 w 3927"/>
                <a:gd name="T19" fmla="*/ 156756 h 3928"/>
                <a:gd name="T20" fmla="*/ 1641977 w 3927"/>
                <a:gd name="T21" fmla="*/ 432682 h 3928"/>
                <a:gd name="T22" fmla="*/ 1032021 w 3927"/>
                <a:gd name="T23" fmla="*/ 1039078 h 3928"/>
                <a:gd name="T24" fmla="*/ 993526 w 3927"/>
                <a:gd name="T25" fmla="*/ 1077121 h 3928"/>
                <a:gd name="T26" fmla="*/ 605373 w 3927"/>
                <a:gd name="T27" fmla="*/ 1187584 h 3928"/>
                <a:gd name="T28" fmla="*/ 716274 w 3927"/>
                <a:gd name="T29" fmla="*/ 801653 h 3928"/>
                <a:gd name="T30" fmla="*/ 993526 w 3927"/>
                <a:gd name="T31" fmla="*/ 1077121 h 3928"/>
                <a:gd name="T32" fmla="*/ 352867 w 3927"/>
                <a:gd name="T33" fmla="*/ 226883 h 3928"/>
                <a:gd name="T34" fmla="*/ 179641 w 3927"/>
                <a:gd name="T35" fmla="*/ 400597 h 3928"/>
                <a:gd name="T36" fmla="*/ 179641 w 3927"/>
                <a:gd name="T37" fmla="*/ 1447468 h 3928"/>
                <a:gd name="T38" fmla="*/ 352867 w 3927"/>
                <a:gd name="T39" fmla="*/ 1620724 h 3928"/>
                <a:gd name="T40" fmla="*/ 1400011 w 3927"/>
                <a:gd name="T41" fmla="*/ 1620724 h 3928"/>
                <a:gd name="T42" fmla="*/ 1573236 w 3927"/>
                <a:gd name="T43" fmla="*/ 1447468 h 3928"/>
                <a:gd name="T44" fmla="*/ 1573236 w 3927"/>
                <a:gd name="T45" fmla="*/ 759485 h 3928"/>
                <a:gd name="T46" fmla="*/ 1752419 w 3927"/>
                <a:gd name="T47" fmla="*/ 585771 h 3928"/>
                <a:gd name="T48" fmla="*/ 1752419 w 3927"/>
                <a:gd name="T49" fmla="*/ 1511178 h 3928"/>
                <a:gd name="T50" fmla="*/ 1457753 w 3927"/>
                <a:gd name="T51" fmla="*/ 1800397 h 3928"/>
                <a:gd name="T52" fmla="*/ 289168 w 3927"/>
                <a:gd name="T53" fmla="*/ 1800397 h 3928"/>
                <a:gd name="T54" fmla="*/ 0 w 3927"/>
                <a:gd name="T55" fmla="*/ 1511178 h 3928"/>
                <a:gd name="T56" fmla="*/ 0 w 3927"/>
                <a:gd name="T57" fmla="*/ 354304 h 3928"/>
                <a:gd name="T58" fmla="*/ 289168 w 3927"/>
                <a:gd name="T59" fmla="*/ 47210 h 3928"/>
                <a:gd name="T60" fmla="*/ 1214412 w 3927"/>
                <a:gd name="T61" fmla="*/ 47210 h 3928"/>
                <a:gd name="T62" fmla="*/ 1040728 w 3927"/>
                <a:gd name="T63" fmla="*/ 226883 h 3928"/>
                <a:gd name="T64" fmla="*/ 352867 w 3927"/>
                <a:gd name="T65" fmla="*/ 226883 h 39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927" h="3928">
                  <a:moveTo>
                    <a:pt x="3857" y="672"/>
                  </a:moveTo>
                  <a:cubicBezTo>
                    <a:pt x="3675" y="852"/>
                    <a:pt x="3675" y="852"/>
                    <a:pt x="3675" y="852"/>
                  </a:cubicBezTo>
                  <a:cubicBezTo>
                    <a:pt x="3070" y="251"/>
                    <a:pt x="3070" y="251"/>
                    <a:pt x="3070" y="251"/>
                  </a:cubicBezTo>
                  <a:cubicBezTo>
                    <a:pt x="3252" y="70"/>
                    <a:pt x="3252" y="70"/>
                    <a:pt x="3252" y="70"/>
                  </a:cubicBezTo>
                  <a:cubicBezTo>
                    <a:pt x="3319" y="4"/>
                    <a:pt x="3424" y="0"/>
                    <a:pt x="3486" y="63"/>
                  </a:cubicBezTo>
                  <a:cubicBezTo>
                    <a:pt x="3864" y="438"/>
                    <a:pt x="3864" y="438"/>
                    <a:pt x="3864" y="438"/>
                  </a:cubicBezTo>
                  <a:cubicBezTo>
                    <a:pt x="3927" y="501"/>
                    <a:pt x="3924" y="605"/>
                    <a:pt x="3857" y="672"/>
                  </a:cubicBezTo>
                  <a:close/>
                  <a:moveTo>
                    <a:pt x="2252" y="2267"/>
                  </a:moveTo>
                  <a:cubicBezTo>
                    <a:pt x="1647" y="1665"/>
                    <a:pt x="1647" y="1665"/>
                    <a:pt x="1647" y="1665"/>
                  </a:cubicBezTo>
                  <a:cubicBezTo>
                    <a:pt x="2978" y="342"/>
                    <a:pt x="2978" y="342"/>
                    <a:pt x="2978" y="342"/>
                  </a:cubicBezTo>
                  <a:cubicBezTo>
                    <a:pt x="3583" y="944"/>
                    <a:pt x="3583" y="944"/>
                    <a:pt x="3583" y="944"/>
                  </a:cubicBezTo>
                  <a:lnTo>
                    <a:pt x="2252" y="2267"/>
                  </a:lnTo>
                  <a:close/>
                  <a:moveTo>
                    <a:pt x="2168" y="2350"/>
                  </a:moveTo>
                  <a:cubicBezTo>
                    <a:pt x="1321" y="2591"/>
                    <a:pt x="1321" y="2591"/>
                    <a:pt x="1321" y="2591"/>
                  </a:cubicBezTo>
                  <a:cubicBezTo>
                    <a:pt x="1563" y="1749"/>
                    <a:pt x="1563" y="1749"/>
                    <a:pt x="1563" y="1749"/>
                  </a:cubicBezTo>
                  <a:lnTo>
                    <a:pt x="2168" y="2350"/>
                  </a:lnTo>
                  <a:close/>
                  <a:moveTo>
                    <a:pt x="770" y="495"/>
                  </a:moveTo>
                  <a:cubicBezTo>
                    <a:pt x="561" y="495"/>
                    <a:pt x="392" y="665"/>
                    <a:pt x="392" y="874"/>
                  </a:cubicBezTo>
                  <a:cubicBezTo>
                    <a:pt x="392" y="3158"/>
                    <a:pt x="392" y="3158"/>
                    <a:pt x="392" y="3158"/>
                  </a:cubicBezTo>
                  <a:cubicBezTo>
                    <a:pt x="392" y="3367"/>
                    <a:pt x="561" y="3536"/>
                    <a:pt x="770" y="3536"/>
                  </a:cubicBezTo>
                  <a:cubicBezTo>
                    <a:pt x="3055" y="3536"/>
                    <a:pt x="3055" y="3536"/>
                    <a:pt x="3055" y="3536"/>
                  </a:cubicBezTo>
                  <a:cubicBezTo>
                    <a:pt x="3264" y="3536"/>
                    <a:pt x="3433" y="3367"/>
                    <a:pt x="3433" y="3158"/>
                  </a:cubicBezTo>
                  <a:cubicBezTo>
                    <a:pt x="3433" y="1657"/>
                    <a:pt x="3433" y="1657"/>
                    <a:pt x="3433" y="1657"/>
                  </a:cubicBezTo>
                  <a:cubicBezTo>
                    <a:pt x="3824" y="1278"/>
                    <a:pt x="3824" y="1278"/>
                    <a:pt x="3824" y="1278"/>
                  </a:cubicBezTo>
                  <a:cubicBezTo>
                    <a:pt x="3824" y="3297"/>
                    <a:pt x="3824" y="3297"/>
                    <a:pt x="3824" y="3297"/>
                  </a:cubicBezTo>
                  <a:cubicBezTo>
                    <a:pt x="3824" y="3645"/>
                    <a:pt x="3529" y="3928"/>
                    <a:pt x="3181" y="3928"/>
                  </a:cubicBezTo>
                  <a:cubicBezTo>
                    <a:pt x="631" y="3928"/>
                    <a:pt x="631" y="3928"/>
                    <a:pt x="631" y="3928"/>
                  </a:cubicBezTo>
                  <a:cubicBezTo>
                    <a:pt x="283" y="3928"/>
                    <a:pt x="0" y="3645"/>
                    <a:pt x="0" y="3297"/>
                  </a:cubicBezTo>
                  <a:cubicBezTo>
                    <a:pt x="0" y="773"/>
                    <a:pt x="0" y="773"/>
                    <a:pt x="0" y="773"/>
                  </a:cubicBezTo>
                  <a:cubicBezTo>
                    <a:pt x="0" y="425"/>
                    <a:pt x="283" y="103"/>
                    <a:pt x="631" y="103"/>
                  </a:cubicBezTo>
                  <a:cubicBezTo>
                    <a:pt x="2650" y="103"/>
                    <a:pt x="2650" y="103"/>
                    <a:pt x="2650" y="103"/>
                  </a:cubicBezTo>
                  <a:cubicBezTo>
                    <a:pt x="2271" y="495"/>
                    <a:pt x="2271" y="495"/>
                    <a:pt x="2271" y="495"/>
                  </a:cubicBezTo>
                  <a:lnTo>
                    <a:pt x="770" y="49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anchor="ctr" anchorCtr="1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endParaRPr>
            </a:p>
          </p:txBody>
        </p:sp>
      </p:grpSp>
      <p:grpSp>
        <p:nvGrpSpPr>
          <p:cNvPr id="98" name="组合 97"/>
          <p:cNvGrpSpPr/>
          <p:nvPr/>
        </p:nvGrpSpPr>
        <p:grpSpPr>
          <a:xfrm>
            <a:off x="7464420" y="4568734"/>
            <a:ext cx="748422" cy="1149925"/>
            <a:chOff x="7419450" y="5138360"/>
            <a:chExt cx="748422" cy="1149925"/>
          </a:xfrm>
          <a:solidFill>
            <a:schemeClr val="accent3"/>
          </a:solidFill>
        </p:grpSpPr>
        <p:sp>
          <p:nvSpPr>
            <p:cNvPr id="99" name="矩形 98"/>
            <p:cNvSpPr/>
            <p:nvPr/>
          </p:nvSpPr>
          <p:spPr>
            <a:xfrm>
              <a:off x="7463022" y="5961077"/>
              <a:ext cx="704850" cy="32720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endParaRPr>
            </a:p>
          </p:txBody>
        </p:sp>
        <p:sp>
          <p:nvSpPr>
            <p:cNvPr id="100" name="KSO_Shape"/>
            <p:cNvSpPr/>
            <p:nvPr/>
          </p:nvSpPr>
          <p:spPr bwMode="auto">
            <a:xfrm>
              <a:off x="7419450" y="5138360"/>
              <a:ext cx="700404" cy="678168"/>
            </a:xfrm>
            <a:custGeom>
              <a:avLst/>
              <a:gdLst>
                <a:gd name="T0" fmla="*/ 1660229 w 8965002"/>
                <a:gd name="T1" fmla="*/ 723707 h 8673857"/>
                <a:gd name="T2" fmla="*/ 1707743 w 8965002"/>
                <a:gd name="T3" fmla="*/ 723707 h 8673857"/>
                <a:gd name="T4" fmla="*/ 1786179 w 8965002"/>
                <a:gd name="T5" fmla="*/ 872262 h 8673857"/>
                <a:gd name="T6" fmla="*/ 1398524 w 8965002"/>
                <a:gd name="T7" fmla="*/ 1455923 h 8673857"/>
                <a:gd name="T8" fmla="*/ 1307266 w 8965002"/>
                <a:gd name="T9" fmla="*/ 1501168 h 8673857"/>
                <a:gd name="T10" fmla="*/ 1079500 w 8965002"/>
                <a:gd name="T11" fmla="*/ 1501168 h 8673857"/>
                <a:gd name="T12" fmla="*/ 1079500 w 8965002"/>
                <a:gd name="T13" fmla="*/ 1685165 h 8673857"/>
                <a:gd name="T14" fmla="*/ 1049332 w 8965002"/>
                <a:gd name="T15" fmla="*/ 1734934 h 8673857"/>
                <a:gd name="T16" fmla="*/ 1021427 w 8965002"/>
                <a:gd name="T17" fmla="*/ 1741721 h 8673857"/>
                <a:gd name="T18" fmla="*/ 985980 w 8965002"/>
                <a:gd name="T19" fmla="*/ 1731164 h 8673857"/>
                <a:gd name="T20" fmla="*/ 808744 w 8965002"/>
                <a:gd name="T21" fmla="*/ 1611265 h 8673857"/>
                <a:gd name="T22" fmla="*/ 635280 w 8965002"/>
                <a:gd name="T23" fmla="*/ 1731164 h 8673857"/>
                <a:gd name="T24" fmla="*/ 571927 w 8965002"/>
                <a:gd name="T25" fmla="*/ 1734934 h 8673857"/>
                <a:gd name="T26" fmla="*/ 539497 w 8965002"/>
                <a:gd name="T27" fmla="*/ 1685165 h 8673857"/>
                <a:gd name="T28" fmla="*/ 539497 w 8965002"/>
                <a:gd name="T29" fmla="*/ 1225173 h 8673857"/>
                <a:gd name="T30" fmla="*/ 636788 w 8965002"/>
                <a:gd name="T31" fmla="*/ 1030619 h 8673857"/>
                <a:gd name="T32" fmla="*/ 667710 w 8965002"/>
                <a:gd name="T33" fmla="*/ 1022324 h 8673857"/>
                <a:gd name="T34" fmla="*/ 1142852 w 8965002"/>
                <a:gd name="T35" fmla="*/ 1022324 h 8673857"/>
                <a:gd name="T36" fmla="*/ 1077992 w 8965002"/>
                <a:gd name="T37" fmla="*/ 1261369 h 8673857"/>
                <a:gd name="T38" fmla="*/ 1250702 w 8965002"/>
                <a:gd name="T39" fmla="*/ 1261369 h 8673857"/>
                <a:gd name="T40" fmla="*/ 1660229 w 8965002"/>
                <a:gd name="T41" fmla="*/ 723707 h 8673857"/>
                <a:gd name="T42" fmla="*/ 1227016 w 8965002"/>
                <a:gd name="T43" fmla="*/ 26 h 8673857"/>
                <a:gd name="T44" fmla="*/ 1646524 w 8965002"/>
                <a:gd name="T45" fmla="*/ 27634 h 8673857"/>
                <a:gd name="T46" fmla="*/ 1722691 w 8965002"/>
                <a:gd name="T47" fmla="*/ 177681 h 8673857"/>
                <a:gd name="T48" fmla="*/ 1246833 w 8965002"/>
                <a:gd name="T49" fmla="*/ 798230 h 8673857"/>
                <a:gd name="T50" fmla="*/ 1160861 w 8965002"/>
                <a:gd name="T51" fmla="*/ 838946 h 8673857"/>
                <a:gd name="T52" fmla="*/ 443680 w 8965002"/>
                <a:gd name="T53" fmla="*/ 838946 h 8673857"/>
                <a:gd name="T54" fmla="*/ 231014 w 8965002"/>
                <a:gd name="T55" fmla="*/ 1099833 h 8673857"/>
                <a:gd name="T56" fmla="*/ 361479 w 8965002"/>
                <a:gd name="T57" fmla="*/ 1249880 h 8673857"/>
                <a:gd name="T58" fmla="*/ 418794 w 8965002"/>
                <a:gd name="T59" fmla="*/ 1261190 h 8673857"/>
                <a:gd name="T60" fmla="*/ 418794 w 8965002"/>
                <a:gd name="T61" fmla="*/ 1500965 h 8673857"/>
                <a:gd name="T62" fmla="*/ 10807 w 8965002"/>
                <a:gd name="T63" fmla="*/ 1148843 h 8673857"/>
                <a:gd name="T64" fmla="*/ 13069 w 8965002"/>
                <a:gd name="T65" fmla="*/ 949785 h 8673857"/>
                <a:gd name="T66" fmla="*/ 545488 w 8965002"/>
                <a:gd name="T67" fmla="*/ 134703 h 8673857"/>
                <a:gd name="T68" fmla="*/ 706119 w 8965002"/>
                <a:gd name="T69" fmla="*/ 45730 h 8673857"/>
                <a:gd name="T70" fmla="*/ 1227016 w 8965002"/>
                <a:gd name="T71" fmla="*/ 26 h 867385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965002" h="8673857">
                  <a:moveTo>
                    <a:pt x="8267042" y="3603669"/>
                  </a:moveTo>
                  <a:cubicBezTo>
                    <a:pt x="8267042" y="3603669"/>
                    <a:pt x="8267042" y="3603669"/>
                    <a:pt x="8503636" y="3603669"/>
                  </a:cubicBezTo>
                  <a:cubicBezTo>
                    <a:pt x="8770275" y="3603669"/>
                    <a:pt x="9115779" y="3885289"/>
                    <a:pt x="8894206" y="4343392"/>
                  </a:cubicBezTo>
                  <a:cubicBezTo>
                    <a:pt x="8894206" y="4343392"/>
                    <a:pt x="8894206" y="4343392"/>
                    <a:pt x="6963891" y="7249712"/>
                  </a:cubicBezTo>
                  <a:cubicBezTo>
                    <a:pt x="6817428" y="7463743"/>
                    <a:pt x="6610877" y="7475008"/>
                    <a:pt x="6509479" y="7475008"/>
                  </a:cubicBezTo>
                  <a:cubicBezTo>
                    <a:pt x="6509479" y="7475008"/>
                    <a:pt x="6509479" y="7475008"/>
                    <a:pt x="5375325" y="7475008"/>
                  </a:cubicBezTo>
                  <a:cubicBezTo>
                    <a:pt x="5375325" y="7475008"/>
                    <a:pt x="5375325" y="7475008"/>
                    <a:pt x="5375325" y="8391212"/>
                  </a:cubicBezTo>
                  <a:cubicBezTo>
                    <a:pt x="5375325" y="8503860"/>
                    <a:pt x="5326504" y="8586469"/>
                    <a:pt x="5225106" y="8639038"/>
                  </a:cubicBezTo>
                  <a:cubicBezTo>
                    <a:pt x="5180040" y="8661567"/>
                    <a:pt x="5131219" y="8672833"/>
                    <a:pt x="5086153" y="8672833"/>
                  </a:cubicBezTo>
                  <a:cubicBezTo>
                    <a:pt x="5026066" y="8672833"/>
                    <a:pt x="4962223" y="8654057"/>
                    <a:pt x="4909646" y="8620263"/>
                  </a:cubicBezTo>
                  <a:cubicBezTo>
                    <a:pt x="4909646" y="8620263"/>
                    <a:pt x="4909646" y="8620263"/>
                    <a:pt x="4027109" y="8023229"/>
                  </a:cubicBezTo>
                  <a:cubicBezTo>
                    <a:pt x="4027109" y="8023229"/>
                    <a:pt x="4027109" y="8023229"/>
                    <a:pt x="3163349" y="8620263"/>
                  </a:cubicBezTo>
                  <a:cubicBezTo>
                    <a:pt x="3069463" y="8684097"/>
                    <a:pt x="2949287" y="8691607"/>
                    <a:pt x="2847889" y="8639038"/>
                  </a:cubicBezTo>
                  <a:cubicBezTo>
                    <a:pt x="2750247" y="8586469"/>
                    <a:pt x="2686404" y="8503860"/>
                    <a:pt x="2686404" y="8391212"/>
                  </a:cubicBezTo>
                  <a:cubicBezTo>
                    <a:pt x="2686404" y="8391212"/>
                    <a:pt x="2686404" y="8391212"/>
                    <a:pt x="2686404" y="6100701"/>
                  </a:cubicBezTo>
                  <a:cubicBezTo>
                    <a:pt x="2686404" y="5559991"/>
                    <a:pt x="2990598" y="5237066"/>
                    <a:pt x="3170860" y="5131928"/>
                  </a:cubicBezTo>
                  <a:cubicBezTo>
                    <a:pt x="3215926" y="5105644"/>
                    <a:pt x="3268503" y="5090624"/>
                    <a:pt x="3324835" y="5090624"/>
                  </a:cubicBezTo>
                  <a:cubicBezTo>
                    <a:pt x="3324835" y="5090624"/>
                    <a:pt x="3324835" y="5090624"/>
                    <a:pt x="5690785" y="5090624"/>
                  </a:cubicBezTo>
                  <a:cubicBezTo>
                    <a:pt x="5371570" y="5406038"/>
                    <a:pt x="5367814" y="5980543"/>
                    <a:pt x="5367814" y="6280938"/>
                  </a:cubicBezTo>
                  <a:cubicBezTo>
                    <a:pt x="5367814" y="6280938"/>
                    <a:pt x="5367814" y="6280938"/>
                    <a:pt x="6227818" y="6280938"/>
                  </a:cubicBezTo>
                  <a:cubicBezTo>
                    <a:pt x="6227818" y="6280938"/>
                    <a:pt x="6227818" y="6280938"/>
                    <a:pt x="8267042" y="3603669"/>
                  </a:cubicBezTo>
                  <a:close/>
                  <a:moveTo>
                    <a:pt x="6109875" y="128"/>
                  </a:moveTo>
                  <a:cubicBezTo>
                    <a:pt x="6829153" y="-2490"/>
                    <a:pt x="7579192" y="34821"/>
                    <a:pt x="8198796" y="137601"/>
                  </a:cubicBezTo>
                  <a:cubicBezTo>
                    <a:pt x="8705745" y="220201"/>
                    <a:pt x="8739542" y="678257"/>
                    <a:pt x="8578069" y="884757"/>
                  </a:cubicBezTo>
                  <a:cubicBezTo>
                    <a:pt x="8578069" y="884757"/>
                    <a:pt x="6234838" y="3955980"/>
                    <a:pt x="6208552" y="3974753"/>
                  </a:cubicBezTo>
                  <a:cubicBezTo>
                    <a:pt x="6107162" y="4098653"/>
                    <a:pt x="5953199" y="4177498"/>
                    <a:pt x="5780461" y="4177498"/>
                  </a:cubicBezTo>
                  <a:cubicBezTo>
                    <a:pt x="5780461" y="4177498"/>
                    <a:pt x="5780461" y="4177498"/>
                    <a:pt x="2209285" y="4177498"/>
                  </a:cubicBezTo>
                  <a:cubicBezTo>
                    <a:pt x="1818747" y="4177498"/>
                    <a:pt x="970076" y="4545444"/>
                    <a:pt x="1150325" y="5476573"/>
                  </a:cubicBezTo>
                  <a:cubicBezTo>
                    <a:pt x="1217918" y="5825746"/>
                    <a:pt x="1465760" y="6103583"/>
                    <a:pt x="1799971" y="6223729"/>
                  </a:cubicBezTo>
                  <a:cubicBezTo>
                    <a:pt x="1875075" y="6253765"/>
                    <a:pt x="2002751" y="6268783"/>
                    <a:pt x="2085365" y="6280047"/>
                  </a:cubicBezTo>
                  <a:cubicBezTo>
                    <a:pt x="2085365" y="6280047"/>
                    <a:pt x="2085365" y="6280047"/>
                    <a:pt x="2085365" y="7473994"/>
                  </a:cubicBezTo>
                  <a:cubicBezTo>
                    <a:pt x="1582171" y="7440203"/>
                    <a:pt x="335451" y="7004675"/>
                    <a:pt x="53813" y="5720619"/>
                  </a:cubicBezTo>
                  <a:cubicBezTo>
                    <a:pt x="-25046" y="5397728"/>
                    <a:pt x="-13780" y="5056063"/>
                    <a:pt x="65078" y="4729417"/>
                  </a:cubicBezTo>
                  <a:cubicBezTo>
                    <a:pt x="282879" y="3283915"/>
                    <a:pt x="2351982" y="944830"/>
                    <a:pt x="2716235" y="670748"/>
                  </a:cubicBezTo>
                  <a:cubicBezTo>
                    <a:pt x="2960321" y="471756"/>
                    <a:pt x="3234449" y="310311"/>
                    <a:pt x="3516088" y="227711"/>
                  </a:cubicBezTo>
                  <a:cubicBezTo>
                    <a:pt x="3797726" y="119767"/>
                    <a:pt x="4911078" y="4491"/>
                    <a:pt x="6109875" y="1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 anchorCtr="1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endParaRPr>
            </a:p>
          </p:txBody>
        </p:sp>
      </p:grpSp>
      <p:sp>
        <p:nvSpPr>
          <p:cNvPr id="101" name="išľíďè"/>
          <p:cNvSpPr/>
          <p:nvPr/>
        </p:nvSpPr>
        <p:spPr bwMode="auto">
          <a:xfrm>
            <a:off x="4860003" y="1752768"/>
            <a:ext cx="3836288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02" name="iSlíďè"/>
          <p:cNvSpPr txBox="1"/>
          <p:nvPr/>
        </p:nvSpPr>
        <p:spPr bwMode="auto">
          <a:xfrm>
            <a:off x="4866904" y="1440592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2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</a:p>
        </p:txBody>
      </p:sp>
      <p:sp>
        <p:nvSpPr>
          <p:cNvPr id="103" name="išľíďè"/>
          <p:cNvSpPr/>
          <p:nvPr/>
        </p:nvSpPr>
        <p:spPr bwMode="auto">
          <a:xfrm>
            <a:off x="4843478" y="2801270"/>
            <a:ext cx="3836288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04" name="iSlíďè"/>
          <p:cNvSpPr txBox="1"/>
          <p:nvPr/>
        </p:nvSpPr>
        <p:spPr bwMode="auto">
          <a:xfrm>
            <a:off x="4850379" y="2489094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2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</a:p>
        </p:txBody>
      </p:sp>
      <p:sp>
        <p:nvSpPr>
          <p:cNvPr id="105" name="išľíďè"/>
          <p:cNvSpPr/>
          <p:nvPr/>
        </p:nvSpPr>
        <p:spPr bwMode="auto">
          <a:xfrm>
            <a:off x="4814139" y="3776654"/>
            <a:ext cx="3836288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容编辑文字输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容编辑文字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06" name="iSlíďè"/>
          <p:cNvSpPr txBox="1"/>
          <p:nvPr/>
        </p:nvSpPr>
        <p:spPr bwMode="auto">
          <a:xfrm>
            <a:off x="4821040" y="3464478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2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75" decel="100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75" decel="100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75" decel="100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汇报总结活动策划PPT模板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heme/theme1.xml><?xml version="1.0" encoding="utf-8"?>
<a:theme xmlns:a="http://schemas.openxmlformats.org/drawingml/2006/main" name="www.2ppt.com">
  <a:themeElements>
    <a:clrScheme name="自定义 20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F3F3F"/>
      </a:accent1>
      <a:accent2>
        <a:srgbClr val="C87960"/>
      </a:accent2>
      <a:accent3>
        <a:srgbClr val="3F3F3F"/>
      </a:accent3>
      <a:accent4>
        <a:srgbClr val="C87960"/>
      </a:accent4>
      <a:accent5>
        <a:srgbClr val="3F3F3F"/>
      </a:accent5>
      <a:accent6>
        <a:srgbClr val="C87960"/>
      </a:accent6>
      <a:hlink>
        <a:srgbClr val="3F3F3F"/>
      </a:hlink>
      <a:folHlink>
        <a:srgbClr val="C87960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1479</Words>
  <Application>Microsoft Office PowerPoint</Application>
  <PresentationFormat>宽屏</PresentationFormat>
  <Paragraphs>234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40" baseType="lpstr">
      <vt:lpstr>Hiragino Sans GB W3</vt:lpstr>
      <vt:lpstr>Justus oldstyle</vt:lpstr>
      <vt:lpstr>Montserrat</vt:lpstr>
      <vt:lpstr>Noto Sans S Chinese Light</vt:lpstr>
      <vt:lpstr>Noto Sans S Chinese Medium</vt:lpstr>
      <vt:lpstr>Noto Sans S Chinese Regular</vt:lpstr>
      <vt:lpstr>Noto Sans S Chinese Thin</vt:lpstr>
      <vt:lpstr>Open Sans</vt:lpstr>
      <vt:lpstr>等线</vt:lpstr>
      <vt:lpstr>等线 Light</vt:lpstr>
      <vt:lpstr>宋体</vt:lpstr>
      <vt:lpstr>微软雅黑</vt:lpstr>
      <vt:lpstr>Arial</vt:lpstr>
      <vt:lpstr>Calibri</vt:lpstr>
      <vt:lpstr>Calibri Light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1</cp:revision>
  <dcterms:created xsi:type="dcterms:W3CDTF">2018-04-10T04:31:00Z</dcterms:created>
  <dcterms:modified xsi:type="dcterms:W3CDTF">2023-01-10T07:14:09Z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CB9AC36E254849C2B5E1A7AEE845F676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