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D1B"/>
    <a:srgbClr val="EFC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84" y="-13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A94E8-59D5-41FF-A449-B9D77DFA0AB7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90C1B-CD6C-4195-81C3-E6D17E5502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1_标题和竖排文字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749782" y="6480109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www.2ppt.com/ziti/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572D1B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srgbClr val="572D1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-56499" y="-31077"/>
            <a:ext cx="12247926" cy="6889077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52BA-9612-4F28-BC7C-29411B6A256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2A5B4-6FA2-493C-ABB6-B2445998B6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矩形 50"/>
          <p:cNvSpPr/>
          <p:nvPr/>
        </p:nvSpPr>
        <p:spPr>
          <a:xfrm>
            <a:off x="5626100" y="1054100"/>
            <a:ext cx="6622208" cy="5836438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97000">
                <a:srgbClr val="572D1B"/>
              </a:gs>
            </a:gsLst>
            <a:lin ang="5400000" scaled="1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6308" y="-32539"/>
            <a:ext cx="12304616" cy="6923077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35" name="文本框 34"/>
          <p:cNvSpPr txBox="1"/>
          <p:nvPr/>
        </p:nvSpPr>
        <p:spPr>
          <a:xfrm>
            <a:off x="1433544" y="1226224"/>
            <a:ext cx="510909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>
                <a:solidFill>
                  <a:srgbClr val="572D1B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感恩</a:t>
            </a:r>
            <a:r>
              <a:rPr lang="zh-CN" altLang="en-US" sz="9600" dirty="0" smtClean="0">
                <a:solidFill>
                  <a:srgbClr val="572D1B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父爱</a:t>
            </a:r>
          </a:p>
          <a:p>
            <a:endParaRPr lang="zh-CN" altLang="en-US" dirty="0">
              <a:solidFill>
                <a:srgbClr val="572D1B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689100" y="2616199"/>
            <a:ext cx="4406900" cy="741065"/>
          </a:xfrm>
          <a:prstGeom prst="rect">
            <a:avLst/>
          </a:prstGeom>
          <a:solidFill>
            <a:srgbClr val="572D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229646" y="2480100"/>
            <a:ext cx="35168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4000" b="0" i="0" u="none" strike="noStrike" cap="none" normalizeH="0" baseline="0" dirty="0" smtClean="0">
                <a:ln>
                  <a:noFill/>
                </a:ln>
                <a:solidFill>
                  <a:srgbClr val="EFC58A"/>
                </a:solidFill>
                <a:effectLst/>
                <a:latin typeface="草檀斋毛泽东字体" panose="02010601030101010101" pitchFamily="2" charset="-122"/>
                <a:ea typeface="草檀斋毛泽东字体" panose="02010601030101010101" pitchFamily="2" charset="-122"/>
              </a:rPr>
              <a:t>Father's Day</a:t>
            </a:r>
            <a:r>
              <a:rPr kumimoji="0" lang="zh-CN" altLang="zh-CN" sz="4800" b="0" i="0" u="none" strike="noStrike" cap="none" normalizeH="0" baseline="0" dirty="0" smtClean="0">
                <a:ln>
                  <a:noFill/>
                </a:ln>
                <a:solidFill>
                  <a:srgbClr val="EFC58A"/>
                </a:solidFill>
                <a:effectLst/>
                <a:latin typeface="草檀斋毛泽东字体" panose="02010601030101010101" pitchFamily="2" charset="-122"/>
                <a:ea typeface="草檀斋毛泽东字体" panose="02010601030101010101" pitchFamily="2" charset="-122"/>
              </a:rPr>
              <a:t> </a:t>
            </a:r>
            <a:endParaRPr kumimoji="0" lang="zh-CN" altLang="zh-CN" sz="7200" b="0" i="0" u="none" strike="noStrike" cap="none" normalizeH="0" baseline="0" dirty="0" smtClean="0">
              <a:ln>
                <a:noFill/>
              </a:ln>
              <a:solidFill>
                <a:srgbClr val="EFC58A"/>
              </a:solidFill>
              <a:effectLst/>
              <a:latin typeface="草檀斋毛泽东字体" panose="02010601030101010101" pitchFamily="2" charset="-122"/>
              <a:ea typeface="草檀斋毛泽东字体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950519" y="584215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 smtClean="0">
                <a:solidFill>
                  <a:srgbClr val="572D1B"/>
                </a:solidFill>
                <a:latin typeface="苏新诗毛糙体简" panose="040B0509000000000000" pitchFamily="81" charset="-122"/>
                <a:ea typeface="苏新诗毛糙体简" panose="040B0509000000000000" pitchFamily="81" charset="-122"/>
              </a:rPr>
              <a:t>目录</a:t>
            </a:r>
            <a:endParaRPr lang="zh-CN" altLang="en-US" sz="6600" dirty="0">
              <a:solidFill>
                <a:srgbClr val="572D1B"/>
              </a:solidFill>
              <a:latin typeface="苏新诗毛糙体简" panose="040B0509000000000000" pitchFamily="81" charset="-122"/>
              <a:ea typeface="苏新诗毛糙体简" panose="040B0509000000000000" pitchFamily="81" charset="-122"/>
            </a:endParaRPr>
          </a:p>
        </p:txBody>
      </p:sp>
      <p:pic>
        <p:nvPicPr>
          <p:cNvPr id="61" name="图片 6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74663" y="4117147"/>
            <a:ext cx="1466087" cy="2053640"/>
          </a:xfrm>
          <a:prstGeom prst="rect">
            <a:avLst/>
          </a:prstGeom>
        </p:spPr>
      </p:pic>
      <p:sp>
        <p:nvSpPr>
          <p:cNvPr id="62" name="圆角矩形 61"/>
          <p:cNvSpPr/>
          <p:nvPr/>
        </p:nvSpPr>
        <p:spPr>
          <a:xfrm>
            <a:off x="2115094" y="2039300"/>
            <a:ext cx="7745265" cy="7043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75000"/>
                  <a:alpha val="0"/>
                </a:schemeClr>
              </a:gs>
              <a:gs pos="97000">
                <a:srgbClr val="572D1B">
                  <a:alpha val="52000"/>
                </a:srgbClr>
              </a:gs>
            </a:gsLst>
            <a:lin ang="16800000" scaled="0"/>
          </a:gradFill>
          <a:ln w="19050">
            <a:gradFill>
              <a:gsLst>
                <a:gs pos="0">
                  <a:srgbClr val="EFC58A"/>
                </a:gs>
                <a:gs pos="100000">
                  <a:srgbClr val="572D1B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315138" y="2129874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单击此处添加添加您的标题</a:t>
            </a:r>
            <a:endParaRPr lang="zh-CN" altLang="en-US" sz="2800" dirty="0">
              <a:solidFill>
                <a:schemeClr val="bg1"/>
              </a:solidFill>
              <a:latin typeface="钟齐志莽行书" panose="02010600030101010101" pitchFamily="2" charset="-122"/>
              <a:ea typeface="钟齐志莽行书" panose="02010600030101010101" pitchFamily="2" charset="-122"/>
            </a:endParaRPr>
          </a:p>
        </p:txBody>
      </p:sp>
      <p:sp>
        <p:nvSpPr>
          <p:cNvPr id="22" name="任意多边形 21"/>
          <p:cNvSpPr/>
          <p:nvPr/>
        </p:nvSpPr>
        <p:spPr>
          <a:xfrm>
            <a:off x="2227660" y="2129874"/>
            <a:ext cx="523220" cy="523220"/>
          </a:xfrm>
          <a:custGeom>
            <a:avLst/>
            <a:gdLst>
              <a:gd name="connsiteX0" fmla="*/ 358608 w 717216"/>
              <a:gd name="connsiteY0" fmla="*/ 0 h 717216"/>
              <a:gd name="connsiteX1" fmla="*/ 559109 w 717216"/>
              <a:gd name="connsiteY1" fmla="*/ 61245 h 717216"/>
              <a:gd name="connsiteX2" fmla="*/ 601246 w 717216"/>
              <a:gd name="connsiteY2" fmla="*/ 96011 h 717216"/>
              <a:gd name="connsiteX3" fmla="*/ 563841 w 717216"/>
              <a:gd name="connsiteY3" fmla="*/ 147599 h 717216"/>
              <a:gd name="connsiteX4" fmla="*/ 523389 w 717216"/>
              <a:gd name="connsiteY4" fmla="*/ 114222 h 717216"/>
              <a:gd name="connsiteX5" fmla="*/ 358608 w 717216"/>
              <a:gd name="connsiteY5" fmla="*/ 63888 h 717216"/>
              <a:gd name="connsiteX6" fmla="*/ 63888 w 717216"/>
              <a:gd name="connsiteY6" fmla="*/ 358608 h 717216"/>
              <a:gd name="connsiteX7" fmla="*/ 358608 w 717216"/>
              <a:gd name="connsiteY7" fmla="*/ 653328 h 717216"/>
              <a:gd name="connsiteX8" fmla="*/ 653328 w 717216"/>
              <a:gd name="connsiteY8" fmla="*/ 358608 h 717216"/>
              <a:gd name="connsiteX9" fmla="*/ 717216 w 717216"/>
              <a:gd name="connsiteY9" fmla="*/ 358608 h 717216"/>
              <a:gd name="connsiteX10" fmla="*/ 358608 w 717216"/>
              <a:gd name="connsiteY10" fmla="*/ 717216 h 717216"/>
              <a:gd name="connsiteX11" fmla="*/ 0 w 717216"/>
              <a:gd name="connsiteY11" fmla="*/ 358608 h 717216"/>
              <a:gd name="connsiteX12" fmla="*/ 358608 w 717216"/>
              <a:gd name="connsiteY12" fmla="*/ 0 h 71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216" h="717216">
                <a:moveTo>
                  <a:pt x="358608" y="0"/>
                </a:moveTo>
                <a:cubicBezTo>
                  <a:pt x="432878" y="0"/>
                  <a:pt x="501875" y="22578"/>
                  <a:pt x="559109" y="61245"/>
                </a:cubicBezTo>
                <a:lnTo>
                  <a:pt x="601246" y="96011"/>
                </a:lnTo>
                <a:lnTo>
                  <a:pt x="563841" y="147599"/>
                </a:lnTo>
                <a:lnTo>
                  <a:pt x="523389" y="114222"/>
                </a:lnTo>
                <a:cubicBezTo>
                  <a:pt x="476351" y="82444"/>
                  <a:pt x="419647" y="63888"/>
                  <a:pt x="358608" y="63888"/>
                </a:cubicBezTo>
                <a:cubicBezTo>
                  <a:pt x="195839" y="63888"/>
                  <a:pt x="63888" y="195839"/>
                  <a:pt x="63888" y="358608"/>
                </a:cubicBezTo>
                <a:cubicBezTo>
                  <a:pt x="63888" y="521377"/>
                  <a:pt x="195839" y="653328"/>
                  <a:pt x="358608" y="653328"/>
                </a:cubicBezTo>
                <a:cubicBezTo>
                  <a:pt x="521377" y="653328"/>
                  <a:pt x="653328" y="521377"/>
                  <a:pt x="653328" y="358608"/>
                </a:cubicBezTo>
                <a:lnTo>
                  <a:pt x="717216" y="358608"/>
                </a:lnTo>
                <a:cubicBezTo>
                  <a:pt x="717216" y="556662"/>
                  <a:pt x="556662" y="717216"/>
                  <a:pt x="358608" y="717216"/>
                </a:cubicBezTo>
                <a:cubicBezTo>
                  <a:pt x="160554" y="717216"/>
                  <a:pt x="0" y="556662"/>
                  <a:pt x="0" y="358608"/>
                </a:cubicBezTo>
                <a:cubicBezTo>
                  <a:pt x="0" y="160554"/>
                  <a:pt x="160554" y="0"/>
                  <a:pt x="358608" y="0"/>
                </a:cubicBezTo>
                <a:close/>
              </a:path>
            </a:pathLst>
          </a:custGeom>
          <a:solidFill>
            <a:srgbClr val="572D1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圆角矩形 71"/>
          <p:cNvSpPr/>
          <p:nvPr/>
        </p:nvSpPr>
        <p:spPr>
          <a:xfrm>
            <a:off x="2115094" y="3090757"/>
            <a:ext cx="7745265" cy="7043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75000"/>
                  <a:alpha val="0"/>
                </a:schemeClr>
              </a:gs>
              <a:gs pos="97000">
                <a:srgbClr val="572D1B">
                  <a:alpha val="52000"/>
                </a:srgbClr>
              </a:gs>
            </a:gsLst>
            <a:lin ang="16800000" scaled="0"/>
          </a:gradFill>
          <a:ln w="19050">
            <a:gradFill>
              <a:gsLst>
                <a:gs pos="0">
                  <a:srgbClr val="EFC58A"/>
                </a:gs>
                <a:gs pos="100000">
                  <a:srgbClr val="572D1B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任意多边形 73"/>
          <p:cNvSpPr/>
          <p:nvPr/>
        </p:nvSpPr>
        <p:spPr>
          <a:xfrm>
            <a:off x="2227660" y="3181331"/>
            <a:ext cx="523220" cy="523220"/>
          </a:xfrm>
          <a:custGeom>
            <a:avLst/>
            <a:gdLst>
              <a:gd name="connsiteX0" fmla="*/ 358608 w 717216"/>
              <a:gd name="connsiteY0" fmla="*/ 0 h 717216"/>
              <a:gd name="connsiteX1" fmla="*/ 559109 w 717216"/>
              <a:gd name="connsiteY1" fmla="*/ 61245 h 717216"/>
              <a:gd name="connsiteX2" fmla="*/ 601246 w 717216"/>
              <a:gd name="connsiteY2" fmla="*/ 96011 h 717216"/>
              <a:gd name="connsiteX3" fmla="*/ 563841 w 717216"/>
              <a:gd name="connsiteY3" fmla="*/ 147599 h 717216"/>
              <a:gd name="connsiteX4" fmla="*/ 523389 w 717216"/>
              <a:gd name="connsiteY4" fmla="*/ 114222 h 717216"/>
              <a:gd name="connsiteX5" fmla="*/ 358608 w 717216"/>
              <a:gd name="connsiteY5" fmla="*/ 63888 h 717216"/>
              <a:gd name="connsiteX6" fmla="*/ 63888 w 717216"/>
              <a:gd name="connsiteY6" fmla="*/ 358608 h 717216"/>
              <a:gd name="connsiteX7" fmla="*/ 358608 w 717216"/>
              <a:gd name="connsiteY7" fmla="*/ 653328 h 717216"/>
              <a:gd name="connsiteX8" fmla="*/ 653328 w 717216"/>
              <a:gd name="connsiteY8" fmla="*/ 358608 h 717216"/>
              <a:gd name="connsiteX9" fmla="*/ 717216 w 717216"/>
              <a:gd name="connsiteY9" fmla="*/ 358608 h 717216"/>
              <a:gd name="connsiteX10" fmla="*/ 358608 w 717216"/>
              <a:gd name="connsiteY10" fmla="*/ 717216 h 717216"/>
              <a:gd name="connsiteX11" fmla="*/ 0 w 717216"/>
              <a:gd name="connsiteY11" fmla="*/ 358608 h 717216"/>
              <a:gd name="connsiteX12" fmla="*/ 358608 w 717216"/>
              <a:gd name="connsiteY12" fmla="*/ 0 h 71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216" h="717216">
                <a:moveTo>
                  <a:pt x="358608" y="0"/>
                </a:moveTo>
                <a:cubicBezTo>
                  <a:pt x="432878" y="0"/>
                  <a:pt x="501875" y="22578"/>
                  <a:pt x="559109" y="61245"/>
                </a:cubicBezTo>
                <a:lnTo>
                  <a:pt x="601246" y="96011"/>
                </a:lnTo>
                <a:lnTo>
                  <a:pt x="563841" y="147599"/>
                </a:lnTo>
                <a:lnTo>
                  <a:pt x="523389" y="114222"/>
                </a:lnTo>
                <a:cubicBezTo>
                  <a:pt x="476351" y="82444"/>
                  <a:pt x="419647" y="63888"/>
                  <a:pt x="358608" y="63888"/>
                </a:cubicBezTo>
                <a:cubicBezTo>
                  <a:pt x="195839" y="63888"/>
                  <a:pt x="63888" y="195839"/>
                  <a:pt x="63888" y="358608"/>
                </a:cubicBezTo>
                <a:cubicBezTo>
                  <a:pt x="63888" y="521377"/>
                  <a:pt x="195839" y="653328"/>
                  <a:pt x="358608" y="653328"/>
                </a:cubicBezTo>
                <a:cubicBezTo>
                  <a:pt x="521377" y="653328"/>
                  <a:pt x="653328" y="521377"/>
                  <a:pt x="653328" y="358608"/>
                </a:cubicBezTo>
                <a:lnTo>
                  <a:pt x="717216" y="358608"/>
                </a:lnTo>
                <a:cubicBezTo>
                  <a:pt x="717216" y="556662"/>
                  <a:pt x="556662" y="717216"/>
                  <a:pt x="358608" y="717216"/>
                </a:cubicBezTo>
                <a:cubicBezTo>
                  <a:pt x="160554" y="717216"/>
                  <a:pt x="0" y="556662"/>
                  <a:pt x="0" y="358608"/>
                </a:cubicBezTo>
                <a:cubicBezTo>
                  <a:pt x="0" y="160554"/>
                  <a:pt x="160554" y="0"/>
                  <a:pt x="358608" y="0"/>
                </a:cubicBezTo>
                <a:close/>
              </a:path>
            </a:pathLst>
          </a:custGeom>
          <a:solidFill>
            <a:srgbClr val="572D1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圆角矩形 74"/>
          <p:cNvSpPr/>
          <p:nvPr/>
        </p:nvSpPr>
        <p:spPr>
          <a:xfrm>
            <a:off x="2115094" y="4142214"/>
            <a:ext cx="7745265" cy="7043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75000"/>
                  <a:alpha val="0"/>
                </a:schemeClr>
              </a:gs>
              <a:gs pos="97000">
                <a:srgbClr val="572D1B">
                  <a:alpha val="52000"/>
                </a:srgbClr>
              </a:gs>
            </a:gsLst>
            <a:lin ang="16800000" scaled="0"/>
          </a:gradFill>
          <a:ln w="19050">
            <a:gradFill>
              <a:gsLst>
                <a:gs pos="0">
                  <a:srgbClr val="EFC58A"/>
                </a:gs>
                <a:gs pos="100000">
                  <a:srgbClr val="572D1B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任意多边形 76"/>
          <p:cNvSpPr/>
          <p:nvPr/>
        </p:nvSpPr>
        <p:spPr>
          <a:xfrm>
            <a:off x="2227660" y="4232788"/>
            <a:ext cx="523220" cy="523220"/>
          </a:xfrm>
          <a:custGeom>
            <a:avLst/>
            <a:gdLst>
              <a:gd name="connsiteX0" fmla="*/ 358608 w 717216"/>
              <a:gd name="connsiteY0" fmla="*/ 0 h 717216"/>
              <a:gd name="connsiteX1" fmla="*/ 559109 w 717216"/>
              <a:gd name="connsiteY1" fmla="*/ 61245 h 717216"/>
              <a:gd name="connsiteX2" fmla="*/ 601246 w 717216"/>
              <a:gd name="connsiteY2" fmla="*/ 96011 h 717216"/>
              <a:gd name="connsiteX3" fmla="*/ 563841 w 717216"/>
              <a:gd name="connsiteY3" fmla="*/ 147599 h 717216"/>
              <a:gd name="connsiteX4" fmla="*/ 523389 w 717216"/>
              <a:gd name="connsiteY4" fmla="*/ 114222 h 717216"/>
              <a:gd name="connsiteX5" fmla="*/ 358608 w 717216"/>
              <a:gd name="connsiteY5" fmla="*/ 63888 h 717216"/>
              <a:gd name="connsiteX6" fmla="*/ 63888 w 717216"/>
              <a:gd name="connsiteY6" fmla="*/ 358608 h 717216"/>
              <a:gd name="connsiteX7" fmla="*/ 358608 w 717216"/>
              <a:gd name="connsiteY7" fmla="*/ 653328 h 717216"/>
              <a:gd name="connsiteX8" fmla="*/ 653328 w 717216"/>
              <a:gd name="connsiteY8" fmla="*/ 358608 h 717216"/>
              <a:gd name="connsiteX9" fmla="*/ 717216 w 717216"/>
              <a:gd name="connsiteY9" fmla="*/ 358608 h 717216"/>
              <a:gd name="connsiteX10" fmla="*/ 358608 w 717216"/>
              <a:gd name="connsiteY10" fmla="*/ 717216 h 717216"/>
              <a:gd name="connsiteX11" fmla="*/ 0 w 717216"/>
              <a:gd name="connsiteY11" fmla="*/ 358608 h 717216"/>
              <a:gd name="connsiteX12" fmla="*/ 358608 w 717216"/>
              <a:gd name="connsiteY12" fmla="*/ 0 h 71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216" h="717216">
                <a:moveTo>
                  <a:pt x="358608" y="0"/>
                </a:moveTo>
                <a:cubicBezTo>
                  <a:pt x="432878" y="0"/>
                  <a:pt x="501875" y="22578"/>
                  <a:pt x="559109" y="61245"/>
                </a:cubicBezTo>
                <a:lnTo>
                  <a:pt x="601246" y="96011"/>
                </a:lnTo>
                <a:lnTo>
                  <a:pt x="563841" y="147599"/>
                </a:lnTo>
                <a:lnTo>
                  <a:pt x="523389" y="114222"/>
                </a:lnTo>
                <a:cubicBezTo>
                  <a:pt x="476351" y="82444"/>
                  <a:pt x="419647" y="63888"/>
                  <a:pt x="358608" y="63888"/>
                </a:cubicBezTo>
                <a:cubicBezTo>
                  <a:pt x="195839" y="63888"/>
                  <a:pt x="63888" y="195839"/>
                  <a:pt x="63888" y="358608"/>
                </a:cubicBezTo>
                <a:cubicBezTo>
                  <a:pt x="63888" y="521377"/>
                  <a:pt x="195839" y="653328"/>
                  <a:pt x="358608" y="653328"/>
                </a:cubicBezTo>
                <a:cubicBezTo>
                  <a:pt x="521377" y="653328"/>
                  <a:pt x="653328" y="521377"/>
                  <a:pt x="653328" y="358608"/>
                </a:cubicBezTo>
                <a:lnTo>
                  <a:pt x="717216" y="358608"/>
                </a:lnTo>
                <a:cubicBezTo>
                  <a:pt x="717216" y="556662"/>
                  <a:pt x="556662" y="717216"/>
                  <a:pt x="358608" y="717216"/>
                </a:cubicBezTo>
                <a:cubicBezTo>
                  <a:pt x="160554" y="717216"/>
                  <a:pt x="0" y="556662"/>
                  <a:pt x="0" y="358608"/>
                </a:cubicBezTo>
                <a:cubicBezTo>
                  <a:pt x="0" y="160554"/>
                  <a:pt x="160554" y="0"/>
                  <a:pt x="358608" y="0"/>
                </a:cubicBezTo>
                <a:close/>
              </a:path>
            </a:pathLst>
          </a:custGeom>
          <a:solidFill>
            <a:srgbClr val="572D1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315138" y="3271905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单击此处添加添加您的标题</a:t>
            </a:r>
            <a:endParaRPr lang="zh-CN" altLang="en-US" sz="2800" dirty="0">
              <a:solidFill>
                <a:schemeClr val="bg1"/>
              </a:solidFill>
              <a:latin typeface="钟齐志莽行书" panose="02010600030101010101" pitchFamily="2" charset="-122"/>
              <a:ea typeface="钟齐志莽行书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324544" y="4232788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单击此处添加添加您的标题</a:t>
            </a:r>
            <a:endParaRPr lang="zh-CN" altLang="en-US" sz="2800" dirty="0">
              <a:solidFill>
                <a:schemeClr val="bg1"/>
              </a:solidFill>
              <a:latin typeface="钟齐志莽行书" panose="02010600030101010101" pitchFamily="2" charset="-122"/>
              <a:ea typeface="钟齐志莽行书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图片 6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74663" y="4117147"/>
            <a:ext cx="1466087" cy="2053640"/>
          </a:xfrm>
          <a:prstGeom prst="rect">
            <a:avLst/>
          </a:prstGeom>
        </p:spPr>
      </p:pic>
      <p:sp>
        <p:nvSpPr>
          <p:cNvPr id="62" name="圆角矩形 61"/>
          <p:cNvSpPr/>
          <p:nvPr/>
        </p:nvSpPr>
        <p:spPr>
          <a:xfrm>
            <a:off x="2115094" y="2692443"/>
            <a:ext cx="7745265" cy="7043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75000"/>
                  <a:alpha val="0"/>
                </a:schemeClr>
              </a:gs>
              <a:gs pos="97000">
                <a:schemeClr val="bg1"/>
              </a:gs>
            </a:gsLst>
            <a:lin ang="16800000" scaled="0"/>
          </a:gradFill>
          <a:ln w="19050">
            <a:gradFill>
              <a:gsLst>
                <a:gs pos="0">
                  <a:srgbClr val="EFC58A"/>
                </a:gs>
                <a:gs pos="100000">
                  <a:srgbClr val="572D1B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427891" y="2783017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572D1B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单击此处添加您的标题</a:t>
            </a:r>
            <a:endParaRPr lang="zh-CN" altLang="en-US" sz="2800" dirty="0">
              <a:solidFill>
                <a:srgbClr val="572D1B"/>
              </a:solidFill>
              <a:latin typeface="钟齐志莽行书" panose="02010600030101010101" pitchFamily="2" charset="-122"/>
              <a:ea typeface="钟齐志莽行书" panose="02010600030101010101" pitchFamily="2" charset="-122"/>
            </a:endParaRPr>
          </a:p>
        </p:txBody>
      </p:sp>
      <p:sp>
        <p:nvSpPr>
          <p:cNvPr id="22" name="任意多边形 21"/>
          <p:cNvSpPr/>
          <p:nvPr/>
        </p:nvSpPr>
        <p:spPr>
          <a:xfrm>
            <a:off x="2227660" y="2783017"/>
            <a:ext cx="523220" cy="523220"/>
          </a:xfrm>
          <a:custGeom>
            <a:avLst/>
            <a:gdLst>
              <a:gd name="connsiteX0" fmla="*/ 358608 w 717216"/>
              <a:gd name="connsiteY0" fmla="*/ 0 h 717216"/>
              <a:gd name="connsiteX1" fmla="*/ 559109 w 717216"/>
              <a:gd name="connsiteY1" fmla="*/ 61245 h 717216"/>
              <a:gd name="connsiteX2" fmla="*/ 601246 w 717216"/>
              <a:gd name="connsiteY2" fmla="*/ 96011 h 717216"/>
              <a:gd name="connsiteX3" fmla="*/ 563841 w 717216"/>
              <a:gd name="connsiteY3" fmla="*/ 147599 h 717216"/>
              <a:gd name="connsiteX4" fmla="*/ 523389 w 717216"/>
              <a:gd name="connsiteY4" fmla="*/ 114222 h 717216"/>
              <a:gd name="connsiteX5" fmla="*/ 358608 w 717216"/>
              <a:gd name="connsiteY5" fmla="*/ 63888 h 717216"/>
              <a:gd name="connsiteX6" fmla="*/ 63888 w 717216"/>
              <a:gd name="connsiteY6" fmla="*/ 358608 h 717216"/>
              <a:gd name="connsiteX7" fmla="*/ 358608 w 717216"/>
              <a:gd name="connsiteY7" fmla="*/ 653328 h 717216"/>
              <a:gd name="connsiteX8" fmla="*/ 653328 w 717216"/>
              <a:gd name="connsiteY8" fmla="*/ 358608 h 717216"/>
              <a:gd name="connsiteX9" fmla="*/ 717216 w 717216"/>
              <a:gd name="connsiteY9" fmla="*/ 358608 h 717216"/>
              <a:gd name="connsiteX10" fmla="*/ 358608 w 717216"/>
              <a:gd name="connsiteY10" fmla="*/ 717216 h 717216"/>
              <a:gd name="connsiteX11" fmla="*/ 0 w 717216"/>
              <a:gd name="connsiteY11" fmla="*/ 358608 h 717216"/>
              <a:gd name="connsiteX12" fmla="*/ 358608 w 717216"/>
              <a:gd name="connsiteY12" fmla="*/ 0 h 71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216" h="717216">
                <a:moveTo>
                  <a:pt x="358608" y="0"/>
                </a:moveTo>
                <a:cubicBezTo>
                  <a:pt x="432878" y="0"/>
                  <a:pt x="501875" y="22578"/>
                  <a:pt x="559109" y="61245"/>
                </a:cubicBezTo>
                <a:lnTo>
                  <a:pt x="601246" y="96011"/>
                </a:lnTo>
                <a:lnTo>
                  <a:pt x="563841" y="147599"/>
                </a:lnTo>
                <a:lnTo>
                  <a:pt x="523389" y="114222"/>
                </a:lnTo>
                <a:cubicBezTo>
                  <a:pt x="476351" y="82444"/>
                  <a:pt x="419647" y="63888"/>
                  <a:pt x="358608" y="63888"/>
                </a:cubicBezTo>
                <a:cubicBezTo>
                  <a:pt x="195839" y="63888"/>
                  <a:pt x="63888" y="195839"/>
                  <a:pt x="63888" y="358608"/>
                </a:cubicBezTo>
                <a:cubicBezTo>
                  <a:pt x="63888" y="521377"/>
                  <a:pt x="195839" y="653328"/>
                  <a:pt x="358608" y="653328"/>
                </a:cubicBezTo>
                <a:cubicBezTo>
                  <a:pt x="521377" y="653328"/>
                  <a:pt x="653328" y="521377"/>
                  <a:pt x="653328" y="358608"/>
                </a:cubicBezTo>
                <a:lnTo>
                  <a:pt x="717216" y="358608"/>
                </a:lnTo>
                <a:cubicBezTo>
                  <a:pt x="717216" y="556662"/>
                  <a:pt x="556662" y="717216"/>
                  <a:pt x="358608" y="717216"/>
                </a:cubicBezTo>
                <a:cubicBezTo>
                  <a:pt x="160554" y="717216"/>
                  <a:pt x="0" y="556662"/>
                  <a:pt x="0" y="358608"/>
                </a:cubicBezTo>
                <a:cubicBezTo>
                  <a:pt x="0" y="160554"/>
                  <a:pt x="160554" y="0"/>
                  <a:pt x="358608" y="0"/>
                </a:cubicBezTo>
                <a:close/>
              </a:path>
            </a:pathLst>
          </a:custGeom>
          <a:solidFill>
            <a:srgbClr val="572D1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心形 13"/>
          <p:cNvSpPr/>
          <p:nvPr/>
        </p:nvSpPr>
        <p:spPr>
          <a:xfrm>
            <a:off x="3130595" y="3480905"/>
            <a:ext cx="1367514" cy="1144796"/>
          </a:xfrm>
          <a:prstGeom prst="hear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心形 15"/>
          <p:cNvSpPr/>
          <p:nvPr/>
        </p:nvSpPr>
        <p:spPr>
          <a:xfrm>
            <a:off x="4067871" y="4625701"/>
            <a:ext cx="860476" cy="720336"/>
          </a:xfrm>
          <a:prstGeom prst="heart">
            <a:avLst/>
          </a:pr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心形 16"/>
          <p:cNvSpPr/>
          <p:nvPr/>
        </p:nvSpPr>
        <p:spPr>
          <a:xfrm>
            <a:off x="4720263" y="5401566"/>
            <a:ext cx="416168" cy="348390"/>
          </a:xfrm>
          <a:prstGeom prst="hear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心形 17"/>
          <p:cNvSpPr/>
          <p:nvPr/>
        </p:nvSpPr>
        <p:spPr>
          <a:xfrm>
            <a:off x="4644633" y="3578288"/>
            <a:ext cx="567428" cy="475015"/>
          </a:xfrm>
          <a:prstGeom prst="hear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心形 18"/>
          <p:cNvSpPr/>
          <p:nvPr/>
        </p:nvSpPr>
        <p:spPr>
          <a:xfrm>
            <a:off x="3894599" y="691137"/>
            <a:ext cx="2081327" cy="1742355"/>
          </a:xfrm>
          <a:prstGeom prst="heart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心形 19"/>
          <p:cNvSpPr/>
          <p:nvPr/>
        </p:nvSpPr>
        <p:spPr>
          <a:xfrm>
            <a:off x="5520199" y="1972107"/>
            <a:ext cx="752281" cy="629762"/>
          </a:xfrm>
          <a:prstGeom prst="hear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心形 20"/>
          <p:cNvSpPr/>
          <p:nvPr/>
        </p:nvSpPr>
        <p:spPr>
          <a:xfrm>
            <a:off x="6253017" y="1304606"/>
            <a:ext cx="1348509" cy="1128886"/>
          </a:xfrm>
          <a:prstGeom prst="heart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心形 22"/>
          <p:cNvSpPr/>
          <p:nvPr/>
        </p:nvSpPr>
        <p:spPr>
          <a:xfrm>
            <a:off x="5975926" y="-5757"/>
            <a:ext cx="1348509" cy="1128886"/>
          </a:xfrm>
          <a:prstGeom prst="heart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1995056" y="2601357"/>
            <a:ext cx="7989454" cy="871190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>
                <a:alpha val="3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 rot="10800000">
            <a:off x="-508741" y="-3575758"/>
            <a:ext cx="13357965" cy="9078954"/>
            <a:chOff x="-3442440" y="3969054"/>
            <a:chExt cx="7733458" cy="5256168"/>
          </a:xfrm>
        </p:grpSpPr>
        <p:sp>
          <p:nvSpPr>
            <p:cNvPr id="7" name="心形 6"/>
            <p:cNvSpPr/>
            <p:nvPr/>
          </p:nvSpPr>
          <p:spPr>
            <a:xfrm rot="10800000">
              <a:off x="-2448891" y="4276547"/>
              <a:ext cx="5746360" cy="3905605"/>
            </a:xfrm>
            <a:prstGeom prst="hear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心形 7"/>
            <p:cNvSpPr/>
            <p:nvPr/>
          </p:nvSpPr>
          <p:spPr>
            <a:xfrm rot="10800000">
              <a:off x="-3442440" y="3969054"/>
              <a:ext cx="7733458" cy="5256168"/>
            </a:xfrm>
            <a:prstGeom prst="heart">
              <a:avLst/>
            </a:prstGeom>
            <a:noFill/>
            <a:ln>
              <a:solidFill>
                <a:schemeClr val="bg1">
                  <a:alpha val="3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圆角矩形 9"/>
          <p:cNvSpPr/>
          <p:nvPr/>
        </p:nvSpPr>
        <p:spPr>
          <a:xfrm>
            <a:off x="2466123" y="5046837"/>
            <a:ext cx="7745265" cy="7043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75000"/>
                  <a:alpha val="0"/>
                </a:schemeClr>
              </a:gs>
              <a:gs pos="97000">
                <a:srgbClr val="572D1B">
                  <a:alpha val="52000"/>
                </a:srgbClr>
              </a:gs>
            </a:gsLst>
            <a:lin ang="16800000" scaled="0"/>
          </a:gradFill>
          <a:ln w="19050">
            <a:gradFill>
              <a:gsLst>
                <a:gs pos="0">
                  <a:srgbClr val="EFC58A"/>
                </a:gs>
                <a:gs pos="100000">
                  <a:srgbClr val="572D1B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214475" y="5137411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父爱如山</a:t>
            </a:r>
            <a:r>
              <a:rPr lang="en-US" altLang="zh-CN" sz="2800" dirty="0" smtClean="0">
                <a:solidFill>
                  <a:schemeClr val="bg1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——</a:t>
            </a:r>
            <a:r>
              <a:rPr lang="zh-CN" altLang="en-US" sz="2800" dirty="0" smtClean="0">
                <a:solidFill>
                  <a:schemeClr val="bg1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感恩父亲节</a:t>
            </a:r>
            <a:r>
              <a:rPr lang="en-US" altLang="zh-CN" sz="2800" dirty="0" smtClean="0">
                <a:solidFill>
                  <a:schemeClr val="bg1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PPT</a:t>
            </a:r>
            <a:r>
              <a:rPr lang="zh-CN" altLang="en-US" sz="2800" dirty="0" smtClean="0">
                <a:solidFill>
                  <a:schemeClr val="bg1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模板</a:t>
            </a:r>
            <a:endParaRPr lang="zh-CN" altLang="en-US" sz="2800" dirty="0">
              <a:solidFill>
                <a:schemeClr val="bg1"/>
              </a:solidFill>
              <a:latin typeface="钟齐志莽行书" panose="02010600030101010101" pitchFamily="2" charset="-122"/>
              <a:ea typeface="钟齐志莽行书" panose="02010600030101010101" pitchFamily="2" charset="-122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2578689" y="5137411"/>
            <a:ext cx="523220" cy="523220"/>
          </a:xfrm>
          <a:custGeom>
            <a:avLst/>
            <a:gdLst>
              <a:gd name="connsiteX0" fmla="*/ 358608 w 717216"/>
              <a:gd name="connsiteY0" fmla="*/ 0 h 717216"/>
              <a:gd name="connsiteX1" fmla="*/ 559109 w 717216"/>
              <a:gd name="connsiteY1" fmla="*/ 61245 h 717216"/>
              <a:gd name="connsiteX2" fmla="*/ 601246 w 717216"/>
              <a:gd name="connsiteY2" fmla="*/ 96011 h 717216"/>
              <a:gd name="connsiteX3" fmla="*/ 563841 w 717216"/>
              <a:gd name="connsiteY3" fmla="*/ 147599 h 717216"/>
              <a:gd name="connsiteX4" fmla="*/ 523389 w 717216"/>
              <a:gd name="connsiteY4" fmla="*/ 114222 h 717216"/>
              <a:gd name="connsiteX5" fmla="*/ 358608 w 717216"/>
              <a:gd name="connsiteY5" fmla="*/ 63888 h 717216"/>
              <a:gd name="connsiteX6" fmla="*/ 63888 w 717216"/>
              <a:gd name="connsiteY6" fmla="*/ 358608 h 717216"/>
              <a:gd name="connsiteX7" fmla="*/ 358608 w 717216"/>
              <a:gd name="connsiteY7" fmla="*/ 653328 h 717216"/>
              <a:gd name="connsiteX8" fmla="*/ 653328 w 717216"/>
              <a:gd name="connsiteY8" fmla="*/ 358608 h 717216"/>
              <a:gd name="connsiteX9" fmla="*/ 717216 w 717216"/>
              <a:gd name="connsiteY9" fmla="*/ 358608 h 717216"/>
              <a:gd name="connsiteX10" fmla="*/ 358608 w 717216"/>
              <a:gd name="connsiteY10" fmla="*/ 717216 h 717216"/>
              <a:gd name="connsiteX11" fmla="*/ 0 w 717216"/>
              <a:gd name="connsiteY11" fmla="*/ 358608 h 717216"/>
              <a:gd name="connsiteX12" fmla="*/ 358608 w 717216"/>
              <a:gd name="connsiteY12" fmla="*/ 0 h 71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216" h="717216">
                <a:moveTo>
                  <a:pt x="358608" y="0"/>
                </a:moveTo>
                <a:cubicBezTo>
                  <a:pt x="432878" y="0"/>
                  <a:pt x="501875" y="22578"/>
                  <a:pt x="559109" y="61245"/>
                </a:cubicBezTo>
                <a:lnTo>
                  <a:pt x="601246" y="96011"/>
                </a:lnTo>
                <a:lnTo>
                  <a:pt x="563841" y="147599"/>
                </a:lnTo>
                <a:lnTo>
                  <a:pt x="523389" y="114222"/>
                </a:lnTo>
                <a:cubicBezTo>
                  <a:pt x="476351" y="82444"/>
                  <a:pt x="419647" y="63888"/>
                  <a:pt x="358608" y="63888"/>
                </a:cubicBezTo>
                <a:cubicBezTo>
                  <a:pt x="195839" y="63888"/>
                  <a:pt x="63888" y="195839"/>
                  <a:pt x="63888" y="358608"/>
                </a:cubicBezTo>
                <a:cubicBezTo>
                  <a:pt x="63888" y="521377"/>
                  <a:pt x="195839" y="653328"/>
                  <a:pt x="358608" y="653328"/>
                </a:cubicBezTo>
                <a:cubicBezTo>
                  <a:pt x="521377" y="653328"/>
                  <a:pt x="653328" y="521377"/>
                  <a:pt x="653328" y="358608"/>
                </a:cubicBezTo>
                <a:lnTo>
                  <a:pt x="717216" y="358608"/>
                </a:lnTo>
                <a:cubicBezTo>
                  <a:pt x="717216" y="556662"/>
                  <a:pt x="556662" y="717216"/>
                  <a:pt x="358608" y="717216"/>
                </a:cubicBezTo>
                <a:cubicBezTo>
                  <a:pt x="160554" y="717216"/>
                  <a:pt x="0" y="556662"/>
                  <a:pt x="0" y="358608"/>
                </a:cubicBezTo>
                <a:cubicBezTo>
                  <a:pt x="0" y="160554"/>
                  <a:pt x="160554" y="0"/>
                  <a:pt x="358608" y="0"/>
                </a:cubicBezTo>
                <a:close/>
              </a:path>
            </a:pathLst>
          </a:custGeom>
          <a:solidFill>
            <a:srgbClr val="572D1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466123" y="963719"/>
            <a:ext cx="730665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父亲节（</a:t>
            </a:r>
            <a:r>
              <a:rPr lang="en-US" altLang="zh-CN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Father's Day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），顾名思义是感恩父亲的节日。约始于二</a:t>
            </a: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十世纪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初，起源于美国，现已广泛流传于世界各地，</a:t>
            </a: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节日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日</a:t>
            </a: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期</a:t>
            </a:r>
            <a:endParaRPr lang="en-US" altLang="zh-CN" dirty="0" smtClean="0">
              <a:solidFill>
                <a:srgbClr val="572D1B"/>
              </a:solidFill>
              <a:latin typeface="方正兰亭刊黑_GBK" panose="02000000000000000000" pitchFamily="2" charset="-122"/>
              <a:ea typeface="方正兰亭刊黑_GBK" panose="02000000000000000000" pitchFamily="2" charset="-122"/>
              <a:cs typeface="Microsoft JhengHei UI Light" panose="020B030403050404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因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地域而存在差异。最广泛的日</a:t>
            </a: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期在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每年</a:t>
            </a:r>
            <a:r>
              <a:rPr lang="en-US" altLang="zh-CN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6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月</a:t>
            </a: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的</a:t>
            </a:r>
            <a:endParaRPr lang="en-US" altLang="zh-CN" dirty="0" smtClean="0">
              <a:solidFill>
                <a:srgbClr val="572D1B"/>
              </a:solidFill>
              <a:latin typeface="方正兰亭刊黑_GBK" panose="02000000000000000000" pitchFamily="2" charset="-122"/>
              <a:ea typeface="方正兰亭刊黑_GBK" panose="02000000000000000000" pitchFamily="2" charset="-122"/>
              <a:cs typeface="Microsoft JhengHei UI Light" panose="020B030403050404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第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三个星期日，世界上有</a:t>
            </a:r>
            <a:r>
              <a:rPr lang="en-US" altLang="zh-CN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52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个国家和地区是</a:t>
            </a: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在</a:t>
            </a:r>
            <a:endParaRPr lang="en-US" altLang="zh-CN" dirty="0" smtClean="0">
              <a:solidFill>
                <a:srgbClr val="572D1B"/>
              </a:solidFill>
              <a:latin typeface="方正兰亭刊黑_GBK" panose="02000000000000000000" pitchFamily="2" charset="-122"/>
              <a:ea typeface="方正兰亭刊黑_GBK" panose="02000000000000000000" pitchFamily="2" charset="-122"/>
              <a:cs typeface="Microsoft JhengHei UI Light" panose="020B030403050404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这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一天过父亲节。节日里有各种的庆祝方式</a:t>
            </a: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，</a:t>
            </a:r>
            <a:endParaRPr lang="en-US" altLang="zh-CN" dirty="0" smtClean="0">
              <a:solidFill>
                <a:srgbClr val="572D1B"/>
              </a:solidFill>
              <a:latin typeface="方正兰亭刊黑_GBK" panose="02000000000000000000" pitchFamily="2" charset="-122"/>
              <a:ea typeface="方正兰亭刊黑_GBK" panose="02000000000000000000" pitchFamily="2" charset="-122"/>
              <a:cs typeface="Microsoft JhengHei UI Light" panose="020B030403050404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大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部分都与赠送礼物、家</a:t>
            </a: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族</a:t>
            </a:r>
            <a:endParaRPr lang="en-US" altLang="zh-CN" dirty="0" smtClean="0">
              <a:solidFill>
                <a:srgbClr val="572D1B"/>
              </a:solidFill>
              <a:latin typeface="方正兰亭刊黑_GBK" panose="02000000000000000000" pitchFamily="2" charset="-122"/>
              <a:ea typeface="方正兰亭刊黑_GBK" panose="02000000000000000000" pitchFamily="2" charset="-122"/>
              <a:cs typeface="Microsoft JhengHei UI Light" panose="020B030403050404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聚</a:t>
            </a:r>
            <a:r>
              <a:rPr lang="zh-CN" altLang="en-US" dirty="0">
                <a:solidFill>
                  <a:srgbClr val="572D1B"/>
                </a:solidFill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餐或活动有关。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221019" y="2680242"/>
            <a:ext cx="34342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>
                <a:latin typeface="FloralTwo" panose="02000605020000020004" pitchFamily="2" charset="-122"/>
                <a:ea typeface="FloralTwo" panose="02000605020000020004" pitchFamily="2" charset="-122"/>
              </a:rPr>
              <a:t>THANKS</a:t>
            </a:r>
            <a:endParaRPr lang="zh-CN" altLang="en-US" sz="5400" dirty="0">
              <a:latin typeface="FloralTwo" panose="02000605020000020004" pitchFamily="2" charset="-122"/>
              <a:ea typeface="FloralTwo" panose="02000605020000020004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64655" y="3784117"/>
            <a:ext cx="12256655" cy="45719"/>
          </a:xfrm>
          <a:prstGeom prst="rect">
            <a:avLst/>
          </a:prstGeom>
          <a:gradFill>
            <a:gsLst>
              <a:gs pos="51400">
                <a:srgbClr val="EFC58A"/>
              </a:gs>
              <a:gs pos="0">
                <a:srgbClr val="572D1B"/>
              </a:gs>
              <a:gs pos="100000">
                <a:srgbClr val="572D1B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心形 5"/>
          <p:cNvSpPr/>
          <p:nvPr/>
        </p:nvSpPr>
        <p:spPr>
          <a:xfrm rot="10800000">
            <a:off x="3657067" y="3372740"/>
            <a:ext cx="767151" cy="642210"/>
          </a:xfrm>
          <a:prstGeom prst="hear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-64655" y="2370953"/>
            <a:ext cx="12256655" cy="45719"/>
          </a:xfrm>
          <a:prstGeom prst="rect">
            <a:avLst/>
          </a:prstGeom>
          <a:gradFill>
            <a:gsLst>
              <a:gs pos="51400">
                <a:srgbClr val="EFC58A"/>
              </a:gs>
              <a:gs pos="0">
                <a:srgbClr val="572D1B"/>
              </a:gs>
              <a:gs pos="100000">
                <a:srgbClr val="572D1B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心形 7"/>
          <p:cNvSpPr/>
          <p:nvPr/>
        </p:nvSpPr>
        <p:spPr>
          <a:xfrm>
            <a:off x="7194595" y="2095567"/>
            <a:ext cx="767151" cy="642210"/>
          </a:xfrm>
          <a:prstGeom prst="hear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颠三倒四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宽屏</PresentationFormat>
  <Paragraphs>15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FloralTwo</vt:lpstr>
      <vt:lpstr>Microsoft JhengHei UI Light</vt:lpstr>
      <vt:lpstr>草檀斋毛泽东字体</vt:lpstr>
      <vt:lpstr>方正兰亭刊黑_GBK</vt:lpstr>
      <vt:lpstr>华文隶书</vt:lpstr>
      <vt:lpstr>宋体</vt:lpstr>
      <vt:lpstr>苏新诗毛糙体简</vt:lpstr>
      <vt:lpstr>钟齐志莽行书</vt:lpstr>
      <vt:lpstr>Arial</vt:lpstr>
      <vt:lpstr>Calibri</vt:lpstr>
      <vt:lpstr>Calibri Light</vt:lpstr>
      <vt:lpstr>颠三倒四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2016-06-13T13:25:00Z</dcterms:created>
  <dcterms:modified xsi:type="dcterms:W3CDTF">2023-01-10T07:14:12Z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BDB56A73CD7F4AD0B6F3C141C46C65C1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