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7" r:id="rId2"/>
    <p:sldId id="258" r:id="rId3"/>
    <p:sldId id="259" r:id="rId4"/>
    <p:sldId id="286" r:id="rId5"/>
    <p:sldId id="285" r:id="rId6"/>
    <p:sldId id="281" r:id="rId7"/>
    <p:sldId id="294" r:id="rId8"/>
    <p:sldId id="264" r:id="rId9"/>
    <p:sldId id="265" r:id="rId10"/>
    <p:sldId id="278" r:id="rId11"/>
    <p:sldId id="283" r:id="rId12"/>
    <p:sldId id="288" r:id="rId13"/>
    <p:sldId id="260" r:id="rId14"/>
    <p:sldId id="291" r:id="rId15"/>
    <p:sldId id="270" r:id="rId16"/>
    <p:sldId id="272" r:id="rId17"/>
    <p:sldId id="261" r:id="rId18"/>
    <p:sldId id="277" r:id="rId19"/>
    <p:sldId id="284" r:id="rId20"/>
    <p:sldId id="292" r:id="rId21"/>
    <p:sldId id="274" r:id="rId22"/>
    <p:sldId id="273" r:id="rId23"/>
    <p:sldId id="289" r:id="rId24"/>
    <p:sldId id="290" r:id="rId25"/>
    <p:sldId id="293" r:id="rId26"/>
    <p:sldId id="263" r:id="rId27"/>
    <p:sldId id="280" r:id="rId28"/>
  </p:sldIdLst>
  <p:sldSz cx="12192000" cy="6858000"/>
  <p:notesSz cx="6858000" cy="9144000"/>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7527"/>
    <a:srgbClr val="F3F1F2"/>
    <a:srgbClr val="FEFFFF"/>
    <a:srgbClr val="E5483F"/>
    <a:srgbClr val="404040"/>
    <a:srgbClr val="EEE8F4"/>
    <a:srgbClr val="C7994C"/>
    <a:srgbClr val="59C8D6"/>
    <a:srgbClr val="FFCC63"/>
    <a:srgbClr val="EF5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A628-5979-4657-85CB-1651BBF7C98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188B5-F242-46A8-BC70-F730184234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endParaRPr lang="zh-CN" altLang="en-US" sz="1865"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617752" y="5374093"/>
            <a:ext cx="5174286" cy="666489"/>
          </a:xfrm>
          <a:noFill/>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
        <p:nvSpPr>
          <p:cNvPr id="2" name="Title 1"/>
          <p:cNvSpPr>
            <a:spLocks noGrp="1"/>
          </p:cNvSpPr>
          <p:nvPr>
            <p:ph type="ctrTitle"/>
          </p:nvPr>
        </p:nvSpPr>
        <p:spPr>
          <a:xfrm>
            <a:off x="1620981" y="2618513"/>
            <a:ext cx="5195456" cy="2628595"/>
          </a:xfrm>
          <a:noFill/>
        </p:spPr>
        <p:txBody>
          <a:bodyPr anchor="ctr">
            <a:normAutofit/>
          </a:bodyPr>
          <a:lstStyle>
            <a:lvl1pPr algn="ctr">
              <a:lnSpc>
                <a:spcPct val="150000"/>
              </a:lnSpc>
              <a:defRPr sz="4400" b="1" i="0">
                <a:ln>
                  <a:noFill/>
                </a:ln>
                <a:solidFill>
                  <a:schemeClr val="accent1"/>
                </a:solidFill>
                <a:effectLst/>
              </a:defRPr>
            </a:lvl1pPr>
          </a:lstStyle>
          <a:p>
            <a:r>
              <a:rPr lang="zh-CN" altLang="en-US" dirty="0"/>
              <a:t>单击此处编辑母版标题样式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662545" y="2074530"/>
            <a:ext cx="5250873" cy="2882900"/>
          </a:xfrm>
        </p:spPr>
        <p:txBody>
          <a:bodyPr anchor="ctr"/>
          <a:lstStyle>
            <a:lvl1pPr algn="ctr">
              <a:lnSpc>
                <a:spcPct val="150000"/>
              </a:lnSpc>
              <a:defRPr sz="4400" b="0">
                <a:ln>
                  <a:noFill/>
                </a:ln>
                <a:solidFill>
                  <a:schemeClr val="accent1"/>
                </a:solidFill>
              </a:defRPr>
            </a:lvl1pPr>
          </a:lstStyle>
          <a:p>
            <a:r>
              <a:rPr lang="zh-CN" altLang="en-US" dirty="0"/>
              <a:t>单击此处编辑母版标题样式</a:t>
            </a:r>
            <a:endParaRPr lang="en-US" dirty="0"/>
          </a:p>
        </p:txBody>
      </p:sp>
      <p:sp>
        <p:nvSpPr>
          <p:cNvPr id="3" name="Text Placeholder 2"/>
          <p:cNvSpPr>
            <a:spLocks noGrp="1"/>
          </p:cNvSpPr>
          <p:nvPr>
            <p:ph type="body" idx="1" hasCustomPrompt="1"/>
          </p:nvPr>
        </p:nvSpPr>
        <p:spPr>
          <a:xfrm>
            <a:off x="1666247" y="5093954"/>
            <a:ext cx="5248996" cy="917032"/>
          </a:xfrm>
        </p:spPr>
        <p:txBody>
          <a:bodyPr/>
          <a:lstStyle>
            <a:lvl1pPr marL="0" indent="0" algn="ctr">
              <a:lnSpc>
                <a:spcPct val="150000"/>
              </a:lnSpc>
              <a:buNone/>
              <a:defRPr sz="2400">
                <a:ln>
                  <a:noFill/>
                </a:ln>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1"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12" name="Footer Placeholder 4"/>
          <p:cNvSpPr>
            <a:spLocks noGrp="1"/>
          </p:cNvSpPr>
          <p:nvPr>
            <p:ph type="ftr" sz="quarter" idx="11"/>
          </p:nvPr>
        </p:nvSpPr>
        <p:spPr/>
        <p:txBody>
          <a:bodyPr/>
          <a:lstStyle>
            <a:lvl1pPr>
              <a:defRPr/>
            </a:lvl1pPr>
          </a:lstStyle>
          <a:p>
            <a:endParaRPr lang="zh-CN" altLang="en-US"/>
          </a:p>
        </p:txBody>
      </p:sp>
      <p:sp>
        <p:nvSpPr>
          <p:cNvPr id="13"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2023-01-10</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754063" y="1585055"/>
            <a:ext cx="10680700" cy="477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73B25E68-99F1-4046-B09B-134B52642AC8}" type="datetimeFigureOut">
              <a:rPr lang="zh-CN" altLang="en-US" smtClean="0"/>
              <a:t>2023-01-10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3E3CA578-6D8C-4084-809D-66D25A20E1A2}" type="slidenum">
              <a:rPr lang="zh-CN" altLang="en-US" smtClean="0"/>
              <a:t>‹#›</a:t>
            </a:fld>
            <a:endParaRPr lang="zh-CN" altLang="en-US"/>
          </a:p>
        </p:txBody>
      </p:sp>
      <p:sp>
        <p:nvSpPr>
          <p:cNvPr id="1031" name="Title Placeholder 1"/>
          <p:cNvSpPr>
            <a:spLocks noGrp="1"/>
          </p:cNvSpPr>
          <p:nvPr>
            <p:ph type="title"/>
          </p:nvPr>
        </p:nvSpPr>
        <p:spPr bwMode="auto">
          <a:xfrm>
            <a:off x="1565564" y="243605"/>
            <a:ext cx="9530267"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Layout" Target="../slideLayouts/slideLayout7.xml"/><Relationship Id="rId4" Type="http://schemas.openxmlformats.org/officeDocument/2006/relationships/tags" Target="../tags/tag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s/_rels/slide13.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slideLayout" Target="../slideLayouts/slideLayout7.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Layout" Target="../slideLayouts/slideLayout7.xml"/><Relationship Id="rId4" Type="http://schemas.openxmlformats.org/officeDocument/2006/relationships/tags" Target="../tags/tag67.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notesSlide" Target="../notesSlides/notesSlide2.xml"/><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slideLayout" Target="../slideLayouts/slideLayout8.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slide" Target="slide3.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s>
</file>

<file path=ppt/slides/_rels/slide26.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slideLayout" Target="../slideLayouts/slideLayout7.xml"/><Relationship Id="rId4" Type="http://schemas.openxmlformats.org/officeDocument/2006/relationships/tags" Target="../tags/tag77.xml"/><Relationship Id="rId9" Type="http://schemas.openxmlformats.org/officeDocument/2006/relationships/tags" Target="../tags/tag8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庆祝节日卡通彩带矢量元素"/>
          <p:cNvPicPr>
            <a:picLocks noChangeAspect="1"/>
          </p:cNvPicPr>
          <p:nvPr userDrawn="1"/>
        </p:nvPicPr>
        <p:blipFill>
          <a:blip r:embed="rId7"/>
          <a:srcRect t="8796" b="35648"/>
          <a:stretch>
            <a:fillRect/>
          </a:stretch>
        </p:blipFill>
        <p:spPr>
          <a:xfrm>
            <a:off x="-76200" y="0"/>
            <a:ext cx="12344400" cy="6858000"/>
          </a:xfrm>
          <a:prstGeom prst="rect">
            <a:avLst/>
          </a:prstGeom>
        </p:spPr>
      </p:pic>
      <p:sp>
        <p:nvSpPr>
          <p:cNvPr id="7" name="副标题 6"/>
          <p:cNvSpPr>
            <a:spLocks noGrp="1"/>
          </p:cNvSpPr>
          <p:nvPr>
            <p:ph type="subTitle" idx="1"/>
          </p:nvPr>
        </p:nvSpPr>
        <p:spPr/>
        <p:txBody>
          <a:bodyPr>
            <a:normAutofit/>
          </a:bodyPr>
          <a:lstStyle/>
          <a:p>
            <a:r>
              <a:rPr lang="zh-CN" altLang="en-US" dirty="0"/>
              <a:t>讲师：</a:t>
            </a:r>
            <a:r>
              <a:rPr lang="en-US" altLang="zh-CN" dirty="0"/>
              <a:t>XXX</a:t>
            </a:r>
            <a:r>
              <a:rPr lang="zh-CN" altLang="en-US" dirty="0"/>
              <a:t>       学期：</a:t>
            </a:r>
            <a:r>
              <a:rPr lang="en-US" altLang="zh-CN" dirty="0"/>
              <a:t>20xx</a:t>
            </a:r>
            <a:r>
              <a:rPr lang="zh-CN" altLang="en-US" dirty="0"/>
              <a:t>年度第一学期</a:t>
            </a:r>
            <a:endParaRPr lang="en-US" altLang="zh-CN" dirty="0"/>
          </a:p>
        </p:txBody>
      </p:sp>
      <p:sp>
        <p:nvSpPr>
          <p:cNvPr id="6146" name="标题 5"/>
          <p:cNvSpPr>
            <a:spLocks noGrp="1"/>
          </p:cNvSpPr>
          <p:nvPr>
            <p:ph type="ctrTitle"/>
          </p:nvPr>
        </p:nvSpPr>
        <p:spPr>
          <a:xfrm>
            <a:off x="1620981" y="3011365"/>
            <a:ext cx="5195456" cy="2235743"/>
          </a:xfrm>
        </p:spPr>
        <p:txBody>
          <a:bodyPr/>
          <a:lstStyle/>
          <a:p>
            <a:r>
              <a:rPr lang="zh-CN" altLang="en-US" dirty="0"/>
              <a:t>学校开学班会</a:t>
            </a:r>
            <a:r>
              <a:rPr lang="en-US" altLang="zh-CN" dirty="0"/>
              <a:t/>
            </a:r>
            <a:br>
              <a:rPr lang="en-US" altLang="zh-CN" dirty="0"/>
            </a:br>
            <a:r>
              <a:rPr lang="zh-CN" altLang="en-US" dirty="0"/>
              <a:t>教育教学模板</a:t>
            </a:r>
          </a:p>
        </p:txBody>
      </p:sp>
      <p:sp>
        <p:nvSpPr>
          <p:cNvPr id="4" name="任意多边形 11"/>
          <p:cNvSpPr/>
          <p:nvPr>
            <p:custDataLst>
              <p:tags r:id="rId1"/>
            </p:custDataLst>
          </p:nvPr>
        </p:nvSpPr>
        <p:spPr>
          <a:xfrm>
            <a:off x="3688362" y="2249176"/>
            <a:ext cx="606327" cy="594773"/>
          </a:xfrm>
          <a:custGeom>
            <a:avLst/>
            <a:gdLst>
              <a:gd name="connsiteX0" fmla="*/ 0 w 1268627"/>
              <a:gd name="connsiteY0" fmla="*/ 296562 h 1408671"/>
              <a:gd name="connsiteX1" fmla="*/ 32952 w 1268627"/>
              <a:gd name="connsiteY1" fmla="*/ 1383957 h 1408671"/>
              <a:gd name="connsiteX2" fmla="*/ 1260389 w 1268627"/>
              <a:gd name="connsiteY2" fmla="*/ 1408671 h 1408671"/>
              <a:gd name="connsiteX3" fmla="*/ 1268627 w 1268627"/>
              <a:gd name="connsiteY3" fmla="*/ 288325 h 1408671"/>
              <a:gd name="connsiteX4" fmla="*/ 205946 w 1268627"/>
              <a:gd name="connsiteY4" fmla="*/ 0 h 1408671"/>
              <a:gd name="connsiteX5" fmla="*/ 0 w 1268627"/>
              <a:gd name="connsiteY5" fmla="*/ 296562 h 1408671"/>
              <a:gd name="connsiteX0-1" fmla="*/ 77698 w 1346325"/>
              <a:gd name="connsiteY0-2" fmla="*/ 296562 h 1534851"/>
              <a:gd name="connsiteX1-3" fmla="*/ 110650 w 1346325"/>
              <a:gd name="connsiteY1-4" fmla="*/ 1383957 h 1534851"/>
              <a:gd name="connsiteX2-5" fmla="*/ 1338087 w 1346325"/>
              <a:gd name="connsiteY2-6" fmla="*/ 1408671 h 1534851"/>
              <a:gd name="connsiteX3-7" fmla="*/ 1346325 w 1346325"/>
              <a:gd name="connsiteY3-8" fmla="*/ 288325 h 1534851"/>
              <a:gd name="connsiteX4-9" fmla="*/ 283644 w 1346325"/>
              <a:gd name="connsiteY4-10" fmla="*/ 0 h 1534851"/>
              <a:gd name="connsiteX5-11" fmla="*/ 77698 w 1346325"/>
              <a:gd name="connsiteY5-12" fmla="*/ 296562 h 1534851"/>
              <a:gd name="connsiteX0-13" fmla="*/ 77698 w 1346325"/>
              <a:gd name="connsiteY0-14" fmla="*/ 296562 h 1614698"/>
              <a:gd name="connsiteX1-15" fmla="*/ 110650 w 1346325"/>
              <a:gd name="connsiteY1-16" fmla="*/ 1383957 h 1614698"/>
              <a:gd name="connsiteX2-17" fmla="*/ 1338087 w 1346325"/>
              <a:gd name="connsiteY2-18" fmla="*/ 1408671 h 1614698"/>
              <a:gd name="connsiteX3-19" fmla="*/ 1346325 w 1346325"/>
              <a:gd name="connsiteY3-20" fmla="*/ 288325 h 1614698"/>
              <a:gd name="connsiteX4-21" fmla="*/ 283644 w 1346325"/>
              <a:gd name="connsiteY4-22" fmla="*/ 0 h 1614698"/>
              <a:gd name="connsiteX5-23" fmla="*/ 77698 w 1346325"/>
              <a:gd name="connsiteY5-24" fmla="*/ 296562 h 1614698"/>
              <a:gd name="connsiteX0-25" fmla="*/ 77698 w 1346331"/>
              <a:gd name="connsiteY0-26" fmla="*/ 305516 h 1623652"/>
              <a:gd name="connsiteX1-27" fmla="*/ 110650 w 1346331"/>
              <a:gd name="connsiteY1-28" fmla="*/ 1392911 h 1623652"/>
              <a:gd name="connsiteX2-29" fmla="*/ 1338087 w 1346331"/>
              <a:gd name="connsiteY2-30" fmla="*/ 1417625 h 1623652"/>
              <a:gd name="connsiteX3-31" fmla="*/ 1346325 w 1346331"/>
              <a:gd name="connsiteY3-32" fmla="*/ 297279 h 1623652"/>
              <a:gd name="connsiteX4-33" fmla="*/ 283644 w 1346331"/>
              <a:gd name="connsiteY4-34" fmla="*/ 8954 h 1623652"/>
              <a:gd name="connsiteX5-35" fmla="*/ 77698 w 1346331"/>
              <a:gd name="connsiteY5-36" fmla="*/ 305516 h 1623652"/>
              <a:gd name="connsiteX0-37" fmla="*/ 77698 w 1346325"/>
              <a:gd name="connsiteY0-38" fmla="*/ 327165 h 1645301"/>
              <a:gd name="connsiteX1-39" fmla="*/ 110650 w 1346325"/>
              <a:gd name="connsiteY1-40" fmla="*/ 1414560 h 1645301"/>
              <a:gd name="connsiteX2-41" fmla="*/ 1338087 w 1346325"/>
              <a:gd name="connsiteY2-42" fmla="*/ 1439274 h 1645301"/>
              <a:gd name="connsiteX3-43" fmla="*/ 1346325 w 1346325"/>
              <a:gd name="connsiteY3-44" fmla="*/ 318928 h 1645301"/>
              <a:gd name="connsiteX4-45" fmla="*/ 283644 w 1346325"/>
              <a:gd name="connsiteY4-46" fmla="*/ 30603 h 1645301"/>
              <a:gd name="connsiteX5-47" fmla="*/ 77698 w 1346325"/>
              <a:gd name="connsiteY5-48" fmla="*/ 327165 h 1645301"/>
              <a:gd name="connsiteX0-49" fmla="*/ 89860 w 1358487"/>
              <a:gd name="connsiteY0-50" fmla="*/ 327165 h 1645301"/>
              <a:gd name="connsiteX1-51" fmla="*/ 122812 w 1358487"/>
              <a:gd name="connsiteY1-52" fmla="*/ 1414560 h 1645301"/>
              <a:gd name="connsiteX2-53" fmla="*/ 1350249 w 1358487"/>
              <a:gd name="connsiteY2-54" fmla="*/ 1439274 h 1645301"/>
              <a:gd name="connsiteX3-55" fmla="*/ 1358487 w 1358487"/>
              <a:gd name="connsiteY3-56" fmla="*/ 318928 h 1645301"/>
              <a:gd name="connsiteX4-57" fmla="*/ 295806 w 1358487"/>
              <a:gd name="connsiteY4-58" fmla="*/ 30603 h 1645301"/>
              <a:gd name="connsiteX5-59" fmla="*/ 89860 w 1358487"/>
              <a:gd name="connsiteY5-60" fmla="*/ 327165 h 1645301"/>
              <a:gd name="connsiteX0-61" fmla="*/ 66492 w 1384546"/>
              <a:gd name="connsiteY0-62" fmla="*/ 440965 h 1612372"/>
              <a:gd name="connsiteX1-63" fmla="*/ 148871 w 1384546"/>
              <a:gd name="connsiteY1-64" fmla="*/ 1388317 h 1612372"/>
              <a:gd name="connsiteX2-65" fmla="*/ 1376308 w 1384546"/>
              <a:gd name="connsiteY2-66" fmla="*/ 1413031 h 1612372"/>
              <a:gd name="connsiteX3-67" fmla="*/ 1384546 w 1384546"/>
              <a:gd name="connsiteY3-68" fmla="*/ 292685 h 1612372"/>
              <a:gd name="connsiteX4-69" fmla="*/ 321865 w 1384546"/>
              <a:gd name="connsiteY4-70" fmla="*/ 4360 h 1612372"/>
              <a:gd name="connsiteX5-71" fmla="*/ 66492 w 1384546"/>
              <a:gd name="connsiteY5-72" fmla="*/ 440965 h 1612372"/>
              <a:gd name="connsiteX0-73" fmla="*/ 46037 w 1421756"/>
              <a:gd name="connsiteY0-74" fmla="*/ 363886 h 1612943"/>
              <a:gd name="connsiteX1-75" fmla="*/ 186081 w 1421756"/>
              <a:gd name="connsiteY1-76" fmla="*/ 1385379 h 1612943"/>
              <a:gd name="connsiteX2-77" fmla="*/ 1413518 w 1421756"/>
              <a:gd name="connsiteY2-78" fmla="*/ 1410093 h 1612943"/>
              <a:gd name="connsiteX3-79" fmla="*/ 1421756 w 1421756"/>
              <a:gd name="connsiteY3-80" fmla="*/ 289747 h 1612943"/>
              <a:gd name="connsiteX4-81" fmla="*/ 359075 w 1421756"/>
              <a:gd name="connsiteY4-82" fmla="*/ 1422 h 1612943"/>
              <a:gd name="connsiteX5-83" fmla="*/ 46037 w 1421756"/>
              <a:gd name="connsiteY5-84" fmla="*/ 363886 h 1612943"/>
              <a:gd name="connsiteX0-85" fmla="*/ 49570 w 1523441"/>
              <a:gd name="connsiteY0-86" fmla="*/ 363461 h 1482445"/>
              <a:gd name="connsiteX1-87" fmla="*/ 189614 w 1523441"/>
              <a:gd name="connsiteY1-88" fmla="*/ 1384954 h 1482445"/>
              <a:gd name="connsiteX2-89" fmla="*/ 1491191 w 1523441"/>
              <a:gd name="connsiteY2-90" fmla="*/ 1187246 h 1482445"/>
              <a:gd name="connsiteX3-91" fmla="*/ 1425289 w 1523441"/>
              <a:gd name="connsiteY3-92" fmla="*/ 289322 h 1482445"/>
              <a:gd name="connsiteX4-93" fmla="*/ 362608 w 1523441"/>
              <a:gd name="connsiteY4-94" fmla="*/ 997 h 1482445"/>
              <a:gd name="connsiteX5-95" fmla="*/ 49570 w 1523441"/>
              <a:gd name="connsiteY5-96" fmla="*/ 363461 h 1482445"/>
              <a:gd name="connsiteX0-97" fmla="*/ 49570 w 1545313"/>
              <a:gd name="connsiteY0-98" fmla="*/ 363461 h 1468199"/>
              <a:gd name="connsiteX1-99" fmla="*/ 189614 w 1545313"/>
              <a:gd name="connsiteY1-100" fmla="*/ 1384954 h 1468199"/>
              <a:gd name="connsiteX2-101" fmla="*/ 1491191 w 1545313"/>
              <a:gd name="connsiteY2-102" fmla="*/ 1187246 h 1468199"/>
              <a:gd name="connsiteX3-103" fmla="*/ 1425289 w 1545313"/>
              <a:gd name="connsiteY3-104" fmla="*/ 289322 h 1468199"/>
              <a:gd name="connsiteX4-105" fmla="*/ 362608 w 1545313"/>
              <a:gd name="connsiteY4-106" fmla="*/ 997 h 1468199"/>
              <a:gd name="connsiteX5-107" fmla="*/ 49570 w 1545313"/>
              <a:gd name="connsiteY5-108" fmla="*/ 363461 h 1468199"/>
              <a:gd name="connsiteX0-109" fmla="*/ 82423 w 1495787"/>
              <a:gd name="connsiteY0-110" fmla="*/ 338226 h 1469481"/>
              <a:gd name="connsiteX1-111" fmla="*/ 140088 w 1495787"/>
              <a:gd name="connsiteY1-112" fmla="*/ 1384433 h 1469481"/>
              <a:gd name="connsiteX2-113" fmla="*/ 1441665 w 1495787"/>
              <a:gd name="connsiteY2-114" fmla="*/ 1186725 h 1469481"/>
              <a:gd name="connsiteX3-115" fmla="*/ 1375763 w 1495787"/>
              <a:gd name="connsiteY3-116" fmla="*/ 288801 h 1469481"/>
              <a:gd name="connsiteX4-117" fmla="*/ 313082 w 1495787"/>
              <a:gd name="connsiteY4-118" fmla="*/ 476 h 1469481"/>
              <a:gd name="connsiteX5-119" fmla="*/ 82423 w 1495787"/>
              <a:gd name="connsiteY5-120" fmla="*/ 338226 h 1469481"/>
              <a:gd name="connsiteX0-121" fmla="*/ 78189 w 1481300"/>
              <a:gd name="connsiteY0-122" fmla="*/ 321819 h 1453074"/>
              <a:gd name="connsiteX1-123" fmla="*/ 135854 w 1481300"/>
              <a:gd name="connsiteY1-124" fmla="*/ 1368026 h 1453074"/>
              <a:gd name="connsiteX2-125" fmla="*/ 1437431 w 1481300"/>
              <a:gd name="connsiteY2-126" fmla="*/ 1170318 h 1453074"/>
              <a:gd name="connsiteX3-127" fmla="*/ 1371529 w 1481300"/>
              <a:gd name="connsiteY3-128" fmla="*/ 272394 h 1453074"/>
              <a:gd name="connsiteX4-129" fmla="*/ 473604 w 1481300"/>
              <a:gd name="connsiteY4-130" fmla="*/ 544 h 1453074"/>
              <a:gd name="connsiteX5-131" fmla="*/ 78189 w 1481300"/>
              <a:gd name="connsiteY5-132" fmla="*/ 321819 h 1453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81300" h="1453074">
                <a:moveTo>
                  <a:pt x="78189" y="321819"/>
                </a:moveTo>
                <a:cubicBezTo>
                  <a:pt x="21897" y="549733"/>
                  <a:pt x="-90686" y="1226610"/>
                  <a:pt x="135854" y="1368026"/>
                </a:cubicBezTo>
                <a:cubicBezTo>
                  <a:pt x="362394" y="1509442"/>
                  <a:pt x="1393496" y="1494340"/>
                  <a:pt x="1437431" y="1170318"/>
                </a:cubicBezTo>
                <a:cubicBezTo>
                  <a:pt x="1481366" y="846296"/>
                  <a:pt x="1532167" y="467356"/>
                  <a:pt x="1371529" y="272394"/>
                </a:cubicBezTo>
                <a:cubicBezTo>
                  <a:pt x="1210891" y="77432"/>
                  <a:pt x="689161" y="-7693"/>
                  <a:pt x="473604" y="544"/>
                </a:cubicBezTo>
                <a:cubicBezTo>
                  <a:pt x="258047" y="8781"/>
                  <a:pt x="134481" y="93905"/>
                  <a:pt x="78189" y="321819"/>
                </a:cubicBezTo>
                <a:close/>
              </a:path>
            </a:pathLst>
          </a:custGeom>
          <a:solidFill>
            <a:srgbClr val="E548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方正姚体" panose="02010601030101010101" pitchFamily="2" charset="-122"/>
                <a:ea typeface="方正姚体" panose="02010601030101010101" pitchFamily="2" charset="-122"/>
              </a:rPr>
              <a:t>年</a:t>
            </a:r>
          </a:p>
        </p:txBody>
      </p:sp>
      <p:sp>
        <p:nvSpPr>
          <p:cNvPr id="5" name="任意多边形 13"/>
          <p:cNvSpPr/>
          <p:nvPr>
            <p:custDataLst>
              <p:tags r:id="rId2"/>
            </p:custDataLst>
          </p:nvPr>
        </p:nvSpPr>
        <p:spPr>
          <a:xfrm>
            <a:off x="4766881" y="2168820"/>
            <a:ext cx="606327" cy="594773"/>
          </a:xfrm>
          <a:custGeom>
            <a:avLst/>
            <a:gdLst>
              <a:gd name="connsiteX0" fmla="*/ 0 w 1268627"/>
              <a:gd name="connsiteY0" fmla="*/ 296562 h 1408671"/>
              <a:gd name="connsiteX1" fmla="*/ 32952 w 1268627"/>
              <a:gd name="connsiteY1" fmla="*/ 1383957 h 1408671"/>
              <a:gd name="connsiteX2" fmla="*/ 1260389 w 1268627"/>
              <a:gd name="connsiteY2" fmla="*/ 1408671 h 1408671"/>
              <a:gd name="connsiteX3" fmla="*/ 1268627 w 1268627"/>
              <a:gd name="connsiteY3" fmla="*/ 288325 h 1408671"/>
              <a:gd name="connsiteX4" fmla="*/ 205946 w 1268627"/>
              <a:gd name="connsiteY4" fmla="*/ 0 h 1408671"/>
              <a:gd name="connsiteX5" fmla="*/ 0 w 1268627"/>
              <a:gd name="connsiteY5" fmla="*/ 296562 h 1408671"/>
              <a:gd name="connsiteX0-1" fmla="*/ 77698 w 1346325"/>
              <a:gd name="connsiteY0-2" fmla="*/ 296562 h 1534851"/>
              <a:gd name="connsiteX1-3" fmla="*/ 110650 w 1346325"/>
              <a:gd name="connsiteY1-4" fmla="*/ 1383957 h 1534851"/>
              <a:gd name="connsiteX2-5" fmla="*/ 1338087 w 1346325"/>
              <a:gd name="connsiteY2-6" fmla="*/ 1408671 h 1534851"/>
              <a:gd name="connsiteX3-7" fmla="*/ 1346325 w 1346325"/>
              <a:gd name="connsiteY3-8" fmla="*/ 288325 h 1534851"/>
              <a:gd name="connsiteX4-9" fmla="*/ 283644 w 1346325"/>
              <a:gd name="connsiteY4-10" fmla="*/ 0 h 1534851"/>
              <a:gd name="connsiteX5-11" fmla="*/ 77698 w 1346325"/>
              <a:gd name="connsiteY5-12" fmla="*/ 296562 h 1534851"/>
              <a:gd name="connsiteX0-13" fmla="*/ 77698 w 1346325"/>
              <a:gd name="connsiteY0-14" fmla="*/ 296562 h 1614698"/>
              <a:gd name="connsiteX1-15" fmla="*/ 110650 w 1346325"/>
              <a:gd name="connsiteY1-16" fmla="*/ 1383957 h 1614698"/>
              <a:gd name="connsiteX2-17" fmla="*/ 1338087 w 1346325"/>
              <a:gd name="connsiteY2-18" fmla="*/ 1408671 h 1614698"/>
              <a:gd name="connsiteX3-19" fmla="*/ 1346325 w 1346325"/>
              <a:gd name="connsiteY3-20" fmla="*/ 288325 h 1614698"/>
              <a:gd name="connsiteX4-21" fmla="*/ 283644 w 1346325"/>
              <a:gd name="connsiteY4-22" fmla="*/ 0 h 1614698"/>
              <a:gd name="connsiteX5-23" fmla="*/ 77698 w 1346325"/>
              <a:gd name="connsiteY5-24" fmla="*/ 296562 h 1614698"/>
              <a:gd name="connsiteX0-25" fmla="*/ 77698 w 1346331"/>
              <a:gd name="connsiteY0-26" fmla="*/ 305516 h 1623652"/>
              <a:gd name="connsiteX1-27" fmla="*/ 110650 w 1346331"/>
              <a:gd name="connsiteY1-28" fmla="*/ 1392911 h 1623652"/>
              <a:gd name="connsiteX2-29" fmla="*/ 1338087 w 1346331"/>
              <a:gd name="connsiteY2-30" fmla="*/ 1417625 h 1623652"/>
              <a:gd name="connsiteX3-31" fmla="*/ 1346325 w 1346331"/>
              <a:gd name="connsiteY3-32" fmla="*/ 297279 h 1623652"/>
              <a:gd name="connsiteX4-33" fmla="*/ 283644 w 1346331"/>
              <a:gd name="connsiteY4-34" fmla="*/ 8954 h 1623652"/>
              <a:gd name="connsiteX5-35" fmla="*/ 77698 w 1346331"/>
              <a:gd name="connsiteY5-36" fmla="*/ 305516 h 1623652"/>
              <a:gd name="connsiteX0-37" fmla="*/ 77698 w 1346325"/>
              <a:gd name="connsiteY0-38" fmla="*/ 327165 h 1645301"/>
              <a:gd name="connsiteX1-39" fmla="*/ 110650 w 1346325"/>
              <a:gd name="connsiteY1-40" fmla="*/ 1414560 h 1645301"/>
              <a:gd name="connsiteX2-41" fmla="*/ 1338087 w 1346325"/>
              <a:gd name="connsiteY2-42" fmla="*/ 1439274 h 1645301"/>
              <a:gd name="connsiteX3-43" fmla="*/ 1346325 w 1346325"/>
              <a:gd name="connsiteY3-44" fmla="*/ 318928 h 1645301"/>
              <a:gd name="connsiteX4-45" fmla="*/ 283644 w 1346325"/>
              <a:gd name="connsiteY4-46" fmla="*/ 30603 h 1645301"/>
              <a:gd name="connsiteX5-47" fmla="*/ 77698 w 1346325"/>
              <a:gd name="connsiteY5-48" fmla="*/ 327165 h 1645301"/>
              <a:gd name="connsiteX0-49" fmla="*/ 89860 w 1358487"/>
              <a:gd name="connsiteY0-50" fmla="*/ 327165 h 1645301"/>
              <a:gd name="connsiteX1-51" fmla="*/ 122812 w 1358487"/>
              <a:gd name="connsiteY1-52" fmla="*/ 1414560 h 1645301"/>
              <a:gd name="connsiteX2-53" fmla="*/ 1350249 w 1358487"/>
              <a:gd name="connsiteY2-54" fmla="*/ 1439274 h 1645301"/>
              <a:gd name="connsiteX3-55" fmla="*/ 1358487 w 1358487"/>
              <a:gd name="connsiteY3-56" fmla="*/ 318928 h 1645301"/>
              <a:gd name="connsiteX4-57" fmla="*/ 295806 w 1358487"/>
              <a:gd name="connsiteY4-58" fmla="*/ 30603 h 1645301"/>
              <a:gd name="connsiteX5-59" fmla="*/ 89860 w 1358487"/>
              <a:gd name="connsiteY5-60" fmla="*/ 327165 h 1645301"/>
              <a:gd name="connsiteX0-61" fmla="*/ 66492 w 1384546"/>
              <a:gd name="connsiteY0-62" fmla="*/ 440965 h 1612372"/>
              <a:gd name="connsiteX1-63" fmla="*/ 148871 w 1384546"/>
              <a:gd name="connsiteY1-64" fmla="*/ 1388317 h 1612372"/>
              <a:gd name="connsiteX2-65" fmla="*/ 1376308 w 1384546"/>
              <a:gd name="connsiteY2-66" fmla="*/ 1413031 h 1612372"/>
              <a:gd name="connsiteX3-67" fmla="*/ 1384546 w 1384546"/>
              <a:gd name="connsiteY3-68" fmla="*/ 292685 h 1612372"/>
              <a:gd name="connsiteX4-69" fmla="*/ 321865 w 1384546"/>
              <a:gd name="connsiteY4-70" fmla="*/ 4360 h 1612372"/>
              <a:gd name="connsiteX5-71" fmla="*/ 66492 w 1384546"/>
              <a:gd name="connsiteY5-72" fmla="*/ 440965 h 1612372"/>
              <a:gd name="connsiteX0-73" fmla="*/ 46037 w 1421756"/>
              <a:gd name="connsiteY0-74" fmla="*/ 363886 h 1612943"/>
              <a:gd name="connsiteX1-75" fmla="*/ 186081 w 1421756"/>
              <a:gd name="connsiteY1-76" fmla="*/ 1385379 h 1612943"/>
              <a:gd name="connsiteX2-77" fmla="*/ 1413518 w 1421756"/>
              <a:gd name="connsiteY2-78" fmla="*/ 1410093 h 1612943"/>
              <a:gd name="connsiteX3-79" fmla="*/ 1421756 w 1421756"/>
              <a:gd name="connsiteY3-80" fmla="*/ 289747 h 1612943"/>
              <a:gd name="connsiteX4-81" fmla="*/ 359075 w 1421756"/>
              <a:gd name="connsiteY4-82" fmla="*/ 1422 h 1612943"/>
              <a:gd name="connsiteX5-83" fmla="*/ 46037 w 1421756"/>
              <a:gd name="connsiteY5-84" fmla="*/ 363886 h 1612943"/>
              <a:gd name="connsiteX0-85" fmla="*/ 49570 w 1523441"/>
              <a:gd name="connsiteY0-86" fmla="*/ 363461 h 1482445"/>
              <a:gd name="connsiteX1-87" fmla="*/ 189614 w 1523441"/>
              <a:gd name="connsiteY1-88" fmla="*/ 1384954 h 1482445"/>
              <a:gd name="connsiteX2-89" fmla="*/ 1491191 w 1523441"/>
              <a:gd name="connsiteY2-90" fmla="*/ 1187246 h 1482445"/>
              <a:gd name="connsiteX3-91" fmla="*/ 1425289 w 1523441"/>
              <a:gd name="connsiteY3-92" fmla="*/ 289322 h 1482445"/>
              <a:gd name="connsiteX4-93" fmla="*/ 362608 w 1523441"/>
              <a:gd name="connsiteY4-94" fmla="*/ 997 h 1482445"/>
              <a:gd name="connsiteX5-95" fmla="*/ 49570 w 1523441"/>
              <a:gd name="connsiteY5-96" fmla="*/ 363461 h 1482445"/>
              <a:gd name="connsiteX0-97" fmla="*/ 49570 w 1545313"/>
              <a:gd name="connsiteY0-98" fmla="*/ 363461 h 1468199"/>
              <a:gd name="connsiteX1-99" fmla="*/ 189614 w 1545313"/>
              <a:gd name="connsiteY1-100" fmla="*/ 1384954 h 1468199"/>
              <a:gd name="connsiteX2-101" fmla="*/ 1491191 w 1545313"/>
              <a:gd name="connsiteY2-102" fmla="*/ 1187246 h 1468199"/>
              <a:gd name="connsiteX3-103" fmla="*/ 1425289 w 1545313"/>
              <a:gd name="connsiteY3-104" fmla="*/ 289322 h 1468199"/>
              <a:gd name="connsiteX4-105" fmla="*/ 362608 w 1545313"/>
              <a:gd name="connsiteY4-106" fmla="*/ 997 h 1468199"/>
              <a:gd name="connsiteX5-107" fmla="*/ 49570 w 1545313"/>
              <a:gd name="connsiteY5-108" fmla="*/ 363461 h 1468199"/>
              <a:gd name="connsiteX0-109" fmla="*/ 82423 w 1495787"/>
              <a:gd name="connsiteY0-110" fmla="*/ 338226 h 1469481"/>
              <a:gd name="connsiteX1-111" fmla="*/ 140088 w 1495787"/>
              <a:gd name="connsiteY1-112" fmla="*/ 1384433 h 1469481"/>
              <a:gd name="connsiteX2-113" fmla="*/ 1441665 w 1495787"/>
              <a:gd name="connsiteY2-114" fmla="*/ 1186725 h 1469481"/>
              <a:gd name="connsiteX3-115" fmla="*/ 1375763 w 1495787"/>
              <a:gd name="connsiteY3-116" fmla="*/ 288801 h 1469481"/>
              <a:gd name="connsiteX4-117" fmla="*/ 313082 w 1495787"/>
              <a:gd name="connsiteY4-118" fmla="*/ 476 h 1469481"/>
              <a:gd name="connsiteX5-119" fmla="*/ 82423 w 1495787"/>
              <a:gd name="connsiteY5-120" fmla="*/ 338226 h 1469481"/>
              <a:gd name="connsiteX0-121" fmla="*/ 78189 w 1481300"/>
              <a:gd name="connsiteY0-122" fmla="*/ 321819 h 1453074"/>
              <a:gd name="connsiteX1-123" fmla="*/ 135854 w 1481300"/>
              <a:gd name="connsiteY1-124" fmla="*/ 1368026 h 1453074"/>
              <a:gd name="connsiteX2-125" fmla="*/ 1437431 w 1481300"/>
              <a:gd name="connsiteY2-126" fmla="*/ 1170318 h 1453074"/>
              <a:gd name="connsiteX3-127" fmla="*/ 1371529 w 1481300"/>
              <a:gd name="connsiteY3-128" fmla="*/ 272394 h 1453074"/>
              <a:gd name="connsiteX4-129" fmla="*/ 473604 w 1481300"/>
              <a:gd name="connsiteY4-130" fmla="*/ 544 h 1453074"/>
              <a:gd name="connsiteX5-131" fmla="*/ 78189 w 1481300"/>
              <a:gd name="connsiteY5-132" fmla="*/ 321819 h 1453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81300" h="1453074">
                <a:moveTo>
                  <a:pt x="78189" y="321819"/>
                </a:moveTo>
                <a:cubicBezTo>
                  <a:pt x="21897" y="549733"/>
                  <a:pt x="-90686" y="1226610"/>
                  <a:pt x="135854" y="1368026"/>
                </a:cubicBezTo>
                <a:cubicBezTo>
                  <a:pt x="362394" y="1509442"/>
                  <a:pt x="1393496" y="1494340"/>
                  <a:pt x="1437431" y="1170318"/>
                </a:cubicBezTo>
                <a:cubicBezTo>
                  <a:pt x="1481366" y="846296"/>
                  <a:pt x="1532167" y="467356"/>
                  <a:pt x="1371529" y="272394"/>
                </a:cubicBezTo>
                <a:cubicBezTo>
                  <a:pt x="1210891" y="77432"/>
                  <a:pt x="689161" y="-7693"/>
                  <a:pt x="473604" y="544"/>
                </a:cubicBezTo>
                <a:cubicBezTo>
                  <a:pt x="258047" y="8781"/>
                  <a:pt x="134481" y="93905"/>
                  <a:pt x="78189" y="321819"/>
                </a:cubicBezTo>
                <a:close/>
              </a:path>
            </a:pathLst>
          </a:custGeom>
          <a:solidFill>
            <a:srgbClr val="E548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方正姚体" panose="02010601030101010101" pitchFamily="2" charset="-122"/>
                <a:ea typeface="方正姚体" panose="02010601030101010101" pitchFamily="2" charset="-122"/>
              </a:rPr>
              <a:t>班</a:t>
            </a:r>
          </a:p>
        </p:txBody>
      </p:sp>
      <p:sp>
        <p:nvSpPr>
          <p:cNvPr id="6" name="任意多边形 12"/>
          <p:cNvSpPr/>
          <p:nvPr>
            <p:custDataLst>
              <p:tags r:id="rId3"/>
            </p:custDataLst>
          </p:nvPr>
        </p:nvSpPr>
        <p:spPr>
          <a:xfrm rot="1162033">
            <a:off x="4255310" y="2133840"/>
            <a:ext cx="606327" cy="594773"/>
          </a:xfrm>
          <a:custGeom>
            <a:avLst/>
            <a:gdLst>
              <a:gd name="connsiteX0" fmla="*/ 0 w 1268627"/>
              <a:gd name="connsiteY0" fmla="*/ 296562 h 1408671"/>
              <a:gd name="connsiteX1" fmla="*/ 32952 w 1268627"/>
              <a:gd name="connsiteY1" fmla="*/ 1383957 h 1408671"/>
              <a:gd name="connsiteX2" fmla="*/ 1260389 w 1268627"/>
              <a:gd name="connsiteY2" fmla="*/ 1408671 h 1408671"/>
              <a:gd name="connsiteX3" fmla="*/ 1268627 w 1268627"/>
              <a:gd name="connsiteY3" fmla="*/ 288325 h 1408671"/>
              <a:gd name="connsiteX4" fmla="*/ 205946 w 1268627"/>
              <a:gd name="connsiteY4" fmla="*/ 0 h 1408671"/>
              <a:gd name="connsiteX5" fmla="*/ 0 w 1268627"/>
              <a:gd name="connsiteY5" fmla="*/ 296562 h 1408671"/>
              <a:gd name="connsiteX0-1" fmla="*/ 77698 w 1346325"/>
              <a:gd name="connsiteY0-2" fmla="*/ 296562 h 1534851"/>
              <a:gd name="connsiteX1-3" fmla="*/ 110650 w 1346325"/>
              <a:gd name="connsiteY1-4" fmla="*/ 1383957 h 1534851"/>
              <a:gd name="connsiteX2-5" fmla="*/ 1338087 w 1346325"/>
              <a:gd name="connsiteY2-6" fmla="*/ 1408671 h 1534851"/>
              <a:gd name="connsiteX3-7" fmla="*/ 1346325 w 1346325"/>
              <a:gd name="connsiteY3-8" fmla="*/ 288325 h 1534851"/>
              <a:gd name="connsiteX4-9" fmla="*/ 283644 w 1346325"/>
              <a:gd name="connsiteY4-10" fmla="*/ 0 h 1534851"/>
              <a:gd name="connsiteX5-11" fmla="*/ 77698 w 1346325"/>
              <a:gd name="connsiteY5-12" fmla="*/ 296562 h 1534851"/>
              <a:gd name="connsiteX0-13" fmla="*/ 77698 w 1346325"/>
              <a:gd name="connsiteY0-14" fmla="*/ 296562 h 1614698"/>
              <a:gd name="connsiteX1-15" fmla="*/ 110650 w 1346325"/>
              <a:gd name="connsiteY1-16" fmla="*/ 1383957 h 1614698"/>
              <a:gd name="connsiteX2-17" fmla="*/ 1338087 w 1346325"/>
              <a:gd name="connsiteY2-18" fmla="*/ 1408671 h 1614698"/>
              <a:gd name="connsiteX3-19" fmla="*/ 1346325 w 1346325"/>
              <a:gd name="connsiteY3-20" fmla="*/ 288325 h 1614698"/>
              <a:gd name="connsiteX4-21" fmla="*/ 283644 w 1346325"/>
              <a:gd name="connsiteY4-22" fmla="*/ 0 h 1614698"/>
              <a:gd name="connsiteX5-23" fmla="*/ 77698 w 1346325"/>
              <a:gd name="connsiteY5-24" fmla="*/ 296562 h 1614698"/>
              <a:gd name="connsiteX0-25" fmla="*/ 77698 w 1346331"/>
              <a:gd name="connsiteY0-26" fmla="*/ 305516 h 1623652"/>
              <a:gd name="connsiteX1-27" fmla="*/ 110650 w 1346331"/>
              <a:gd name="connsiteY1-28" fmla="*/ 1392911 h 1623652"/>
              <a:gd name="connsiteX2-29" fmla="*/ 1338087 w 1346331"/>
              <a:gd name="connsiteY2-30" fmla="*/ 1417625 h 1623652"/>
              <a:gd name="connsiteX3-31" fmla="*/ 1346325 w 1346331"/>
              <a:gd name="connsiteY3-32" fmla="*/ 297279 h 1623652"/>
              <a:gd name="connsiteX4-33" fmla="*/ 283644 w 1346331"/>
              <a:gd name="connsiteY4-34" fmla="*/ 8954 h 1623652"/>
              <a:gd name="connsiteX5-35" fmla="*/ 77698 w 1346331"/>
              <a:gd name="connsiteY5-36" fmla="*/ 305516 h 1623652"/>
              <a:gd name="connsiteX0-37" fmla="*/ 77698 w 1346325"/>
              <a:gd name="connsiteY0-38" fmla="*/ 327165 h 1645301"/>
              <a:gd name="connsiteX1-39" fmla="*/ 110650 w 1346325"/>
              <a:gd name="connsiteY1-40" fmla="*/ 1414560 h 1645301"/>
              <a:gd name="connsiteX2-41" fmla="*/ 1338087 w 1346325"/>
              <a:gd name="connsiteY2-42" fmla="*/ 1439274 h 1645301"/>
              <a:gd name="connsiteX3-43" fmla="*/ 1346325 w 1346325"/>
              <a:gd name="connsiteY3-44" fmla="*/ 318928 h 1645301"/>
              <a:gd name="connsiteX4-45" fmla="*/ 283644 w 1346325"/>
              <a:gd name="connsiteY4-46" fmla="*/ 30603 h 1645301"/>
              <a:gd name="connsiteX5-47" fmla="*/ 77698 w 1346325"/>
              <a:gd name="connsiteY5-48" fmla="*/ 327165 h 1645301"/>
              <a:gd name="connsiteX0-49" fmla="*/ 89860 w 1358487"/>
              <a:gd name="connsiteY0-50" fmla="*/ 327165 h 1645301"/>
              <a:gd name="connsiteX1-51" fmla="*/ 122812 w 1358487"/>
              <a:gd name="connsiteY1-52" fmla="*/ 1414560 h 1645301"/>
              <a:gd name="connsiteX2-53" fmla="*/ 1350249 w 1358487"/>
              <a:gd name="connsiteY2-54" fmla="*/ 1439274 h 1645301"/>
              <a:gd name="connsiteX3-55" fmla="*/ 1358487 w 1358487"/>
              <a:gd name="connsiteY3-56" fmla="*/ 318928 h 1645301"/>
              <a:gd name="connsiteX4-57" fmla="*/ 295806 w 1358487"/>
              <a:gd name="connsiteY4-58" fmla="*/ 30603 h 1645301"/>
              <a:gd name="connsiteX5-59" fmla="*/ 89860 w 1358487"/>
              <a:gd name="connsiteY5-60" fmla="*/ 327165 h 1645301"/>
              <a:gd name="connsiteX0-61" fmla="*/ 66492 w 1384546"/>
              <a:gd name="connsiteY0-62" fmla="*/ 440965 h 1612372"/>
              <a:gd name="connsiteX1-63" fmla="*/ 148871 w 1384546"/>
              <a:gd name="connsiteY1-64" fmla="*/ 1388317 h 1612372"/>
              <a:gd name="connsiteX2-65" fmla="*/ 1376308 w 1384546"/>
              <a:gd name="connsiteY2-66" fmla="*/ 1413031 h 1612372"/>
              <a:gd name="connsiteX3-67" fmla="*/ 1384546 w 1384546"/>
              <a:gd name="connsiteY3-68" fmla="*/ 292685 h 1612372"/>
              <a:gd name="connsiteX4-69" fmla="*/ 321865 w 1384546"/>
              <a:gd name="connsiteY4-70" fmla="*/ 4360 h 1612372"/>
              <a:gd name="connsiteX5-71" fmla="*/ 66492 w 1384546"/>
              <a:gd name="connsiteY5-72" fmla="*/ 440965 h 1612372"/>
              <a:gd name="connsiteX0-73" fmla="*/ 46037 w 1421756"/>
              <a:gd name="connsiteY0-74" fmla="*/ 363886 h 1612943"/>
              <a:gd name="connsiteX1-75" fmla="*/ 186081 w 1421756"/>
              <a:gd name="connsiteY1-76" fmla="*/ 1385379 h 1612943"/>
              <a:gd name="connsiteX2-77" fmla="*/ 1413518 w 1421756"/>
              <a:gd name="connsiteY2-78" fmla="*/ 1410093 h 1612943"/>
              <a:gd name="connsiteX3-79" fmla="*/ 1421756 w 1421756"/>
              <a:gd name="connsiteY3-80" fmla="*/ 289747 h 1612943"/>
              <a:gd name="connsiteX4-81" fmla="*/ 359075 w 1421756"/>
              <a:gd name="connsiteY4-82" fmla="*/ 1422 h 1612943"/>
              <a:gd name="connsiteX5-83" fmla="*/ 46037 w 1421756"/>
              <a:gd name="connsiteY5-84" fmla="*/ 363886 h 1612943"/>
              <a:gd name="connsiteX0-85" fmla="*/ 49570 w 1523441"/>
              <a:gd name="connsiteY0-86" fmla="*/ 363461 h 1482445"/>
              <a:gd name="connsiteX1-87" fmla="*/ 189614 w 1523441"/>
              <a:gd name="connsiteY1-88" fmla="*/ 1384954 h 1482445"/>
              <a:gd name="connsiteX2-89" fmla="*/ 1491191 w 1523441"/>
              <a:gd name="connsiteY2-90" fmla="*/ 1187246 h 1482445"/>
              <a:gd name="connsiteX3-91" fmla="*/ 1425289 w 1523441"/>
              <a:gd name="connsiteY3-92" fmla="*/ 289322 h 1482445"/>
              <a:gd name="connsiteX4-93" fmla="*/ 362608 w 1523441"/>
              <a:gd name="connsiteY4-94" fmla="*/ 997 h 1482445"/>
              <a:gd name="connsiteX5-95" fmla="*/ 49570 w 1523441"/>
              <a:gd name="connsiteY5-96" fmla="*/ 363461 h 1482445"/>
              <a:gd name="connsiteX0-97" fmla="*/ 49570 w 1545313"/>
              <a:gd name="connsiteY0-98" fmla="*/ 363461 h 1468199"/>
              <a:gd name="connsiteX1-99" fmla="*/ 189614 w 1545313"/>
              <a:gd name="connsiteY1-100" fmla="*/ 1384954 h 1468199"/>
              <a:gd name="connsiteX2-101" fmla="*/ 1491191 w 1545313"/>
              <a:gd name="connsiteY2-102" fmla="*/ 1187246 h 1468199"/>
              <a:gd name="connsiteX3-103" fmla="*/ 1425289 w 1545313"/>
              <a:gd name="connsiteY3-104" fmla="*/ 289322 h 1468199"/>
              <a:gd name="connsiteX4-105" fmla="*/ 362608 w 1545313"/>
              <a:gd name="connsiteY4-106" fmla="*/ 997 h 1468199"/>
              <a:gd name="connsiteX5-107" fmla="*/ 49570 w 1545313"/>
              <a:gd name="connsiteY5-108" fmla="*/ 363461 h 1468199"/>
              <a:gd name="connsiteX0-109" fmla="*/ 82423 w 1495787"/>
              <a:gd name="connsiteY0-110" fmla="*/ 338226 h 1469481"/>
              <a:gd name="connsiteX1-111" fmla="*/ 140088 w 1495787"/>
              <a:gd name="connsiteY1-112" fmla="*/ 1384433 h 1469481"/>
              <a:gd name="connsiteX2-113" fmla="*/ 1441665 w 1495787"/>
              <a:gd name="connsiteY2-114" fmla="*/ 1186725 h 1469481"/>
              <a:gd name="connsiteX3-115" fmla="*/ 1375763 w 1495787"/>
              <a:gd name="connsiteY3-116" fmla="*/ 288801 h 1469481"/>
              <a:gd name="connsiteX4-117" fmla="*/ 313082 w 1495787"/>
              <a:gd name="connsiteY4-118" fmla="*/ 476 h 1469481"/>
              <a:gd name="connsiteX5-119" fmla="*/ 82423 w 1495787"/>
              <a:gd name="connsiteY5-120" fmla="*/ 338226 h 1469481"/>
              <a:gd name="connsiteX0-121" fmla="*/ 78189 w 1481300"/>
              <a:gd name="connsiteY0-122" fmla="*/ 321819 h 1453074"/>
              <a:gd name="connsiteX1-123" fmla="*/ 135854 w 1481300"/>
              <a:gd name="connsiteY1-124" fmla="*/ 1368026 h 1453074"/>
              <a:gd name="connsiteX2-125" fmla="*/ 1437431 w 1481300"/>
              <a:gd name="connsiteY2-126" fmla="*/ 1170318 h 1453074"/>
              <a:gd name="connsiteX3-127" fmla="*/ 1371529 w 1481300"/>
              <a:gd name="connsiteY3-128" fmla="*/ 272394 h 1453074"/>
              <a:gd name="connsiteX4-129" fmla="*/ 473604 w 1481300"/>
              <a:gd name="connsiteY4-130" fmla="*/ 544 h 1453074"/>
              <a:gd name="connsiteX5-131" fmla="*/ 78189 w 1481300"/>
              <a:gd name="connsiteY5-132" fmla="*/ 321819 h 1453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81300" h="1453074">
                <a:moveTo>
                  <a:pt x="78189" y="321819"/>
                </a:moveTo>
                <a:cubicBezTo>
                  <a:pt x="21897" y="549733"/>
                  <a:pt x="-90686" y="1226610"/>
                  <a:pt x="135854" y="1368026"/>
                </a:cubicBezTo>
                <a:cubicBezTo>
                  <a:pt x="362394" y="1509442"/>
                  <a:pt x="1393496" y="1494340"/>
                  <a:pt x="1437431" y="1170318"/>
                </a:cubicBezTo>
                <a:cubicBezTo>
                  <a:pt x="1481366" y="846296"/>
                  <a:pt x="1532167" y="467356"/>
                  <a:pt x="1371529" y="272394"/>
                </a:cubicBezTo>
                <a:cubicBezTo>
                  <a:pt x="1210891" y="77432"/>
                  <a:pt x="689161" y="-7693"/>
                  <a:pt x="473604" y="544"/>
                </a:cubicBezTo>
                <a:cubicBezTo>
                  <a:pt x="258047" y="8781"/>
                  <a:pt x="134481" y="93905"/>
                  <a:pt x="78189" y="321819"/>
                </a:cubicBezTo>
                <a:close/>
              </a:path>
            </a:pathLst>
          </a:custGeom>
          <a:solidFill>
            <a:srgbClr val="E548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方正姚体" panose="02010601030101010101" pitchFamily="2" charset="-122"/>
                <a:ea typeface="方正姚体" panose="02010601030101010101" pitchFamily="2" charset="-122"/>
              </a:rPr>
              <a:t>二</a:t>
            </a:r>
          </a:p>
        </p:txBody>
      </p:sp>
      <p:sp>
        <p:nvSpPr>
          <p:cNvPr id="8" name="任意多边形 10"/>
          <p:cNvSpPr/>
          <p:nvPr>
            <p:custDataLst>
              <p:tags r:id="rId4"/>
            </p:custDataLst>
          </p:nvPr>
        </p:nvSpPr>
        <p:spPr>
          <a:xfrm rot="20162435">
            <a:off x="3064211" y="1874604"/>
            <a:ext cx="749847" cy="735559"/>
          </a:xfrm>
          <a:custGeom>
            <a:avLst/>
            <a:gdLst>
              <a:gd name="connsiteX0" fmla="*/ 0 w 1268627"/>
              <a:gd name="connsiteY0" fmla="*/ 296562 h 1408671"/>
              <a:gd name="connsiteX1" fmla="*/ 32952 w 1268627"/>
              <a:gd name="connsiteY1" fmla="*/ 1383957 h 1408671"/>
              <a:gd name="connsiteX2" fmla="*/ 1260389 w 1268627"/>
              <a:gd name="connsiteY2" fmla="*/ 1408671 h 1408671"/>
              <a:gd name="connsiteX3" fmla="*/ 1268627 w 1268627"/>
              <a:gd name="connsiteY3" fmla="*/ 288325 h 1408671"/>
              <a:gd name="connsiteX4" fmla="*/ 205946 w 1268627"/>
              <a:gd name="connsiteY4" fmla="*/ 0 h 1408671"/>
              <a:gd name="connsiteX5" fmla="*/ 0 w 1268627"/>
              <a:gd name="connsiteY5" fmla="*/ 296562 h 1408671"/>
              <a:gd name="connsiteX0-1" fmla="*/ 77698 w 1346325"/>
              <a:gd name="connsiteY0-2" fmla="*/ 296562 h 1534851"/>
              <a:gd name="connsiteX1-3" fmla="*/ 110650 w 1346325"/>
              <a:gd name="connsiteY1-4" fmla="*/ 1383957 h 1534851"/>
              <a:gd name="connsiteX2-5" fmla="*/ 1338087 w 1346325"/>
              <a:gd name="connsiteY2-6" fmla="*/ 1408671 h 1534851"/>
              <a:gd name="connsiteX3-7" fmla="*/ 1346325 w 1346325"/>
              <a:gd name="connsiteY3-8" fmla="*/ 288325 h 1534851"/>
              <a:gd name="connsiteX4-9" fmla="*/ 283644 w 1346325"/>
              <a:gd name="connsiteY4-10" fmla="*/ 0 h 1534851"/>
              <a:gd name="connsiteX5-11" fmla="*/ 77698 w 1346325"/>
              <a:gd name="connsiteY5-12" fmla="*/ 296562 h 1534851"/>
              <a:gd name="connsiteX0-13" fmla="*/ 77698 w 1346325"/>
              <a:gd name="connsiteY0-14" fmla="*/ 296562 h 1614698"/>
              <a:gd name="connsiteX1-15" fmla="*/ 110650 w 1346325"/>
              <a:gd name="connsiteY1-16" fmla="*/ 1383957 h 1614698"/>
              <a:gd name="connsiteX2-17" fmla="*/ 1338087 w 1346325"/>
              <a:gd name="connsiteY2-18" fmla="*/ 1408671 h 1614698"/>
              <a:gd name="connsiteX3-19" fmla="*/ 1346325 w 1346325"/>
              <a:gd name="connsiteY3-20" fmla="*/ 288325 h 1614698"/>
              <a:gd name="connsiteX4-21" fmla="*/ 283644 w 1346325"/>
              <a:gd name="connsiteY4-22" fmla="*/ 0 h 1614698"/>
              <a:gd name="connsiteX5-23" fmla="*/ 77698 w 1346325"/>
              <a:gd name="connsiteY5-24" fmla="*/ 296562 h 1614698"/>
              <a:gd name="connsiteX0-25" fmla="*/ 77698 w 1346331"/>
              <a:gd name="connsiteY0-26" fmla="*/ 305516 h 1623652"/>
              <a:gd name="connsiteX1-27" fmla="*/ 110650 w 1346331"/>
              <a:gd name="connsiteY1-28" fmla="*/ 1392911 h 1623652"/>
              <a:gd name="connsiteX2-29" fmla="*/ 1338087 w 1346331"/>
              <a:gd name="connsiteY2-30" fmla="*/ 1417625 h 1623652"/>
              <a:gd name="connsiteX3-31" fmla="*/ 1346325 w 1346331"/>
              <a:gd name="connsiteY3-32" fmla="*/ 297279 h 1623652"/>
              <a:gd name="connsiteX4-33" fmla="*/ 283644 w 1346331"/>
              <a:gd name="connsiteY4-34" fmla="*/ 8954 h 1623652"/>
              <a:gd name="connsiteX5-35" fmla="*/ 77698 w 1346331"/>
              <a:gd name="connsiteY5-36" fmla="*/ 305516 h 1623652"/>
              <a:gd name="connsiteX0-37" fmla="*/ 77698 w 1346325"/>
              <a:gd name="connsiteY0-38" fmla="*/ 327165 h 1645301"/>
              <a:gd name="connsiteX1-39" fmla="*/ 110650 w 1346325"/>
              <a:gd name="connsiteY1-40" fmla="*/ 1414560 h 1645301"/>
              <a:gd name="connsiteX2-41" fmla="*/ 1338087 w 1346325"/>
              <a:gd name="connsiteY2-42" fmla="*/ 1439274 h 1645301"/>
              <a:gd name="connsiteX3-43" fmla="*/ 1346325 w 1346325"/>
              <a:gd name="connsiteY3-44" fmla="*/ 318928 h 1645301"/>
              <a:gd name="connsiteX4-45" fmla="*/ 283644 w 1346325"/>
              <a:gd name="connsiteY4-46" fmla="*/ 30603 h 1645301"/>
              <a:gd name="connsiteX5-47" fmla="*/ 77698 w 1346325"/>
              <a:gd name="connsiteY5-48" fmla="*/ 327165 h 1645301"/>
              <a:gd name="connsiteX0-49" fmla="*/ 89860 w 1358487"/>
              <a:gd name="connsiteY0-50" fmla="*/ 327165 h 1645301"/>
              <a:gd name="connsiteX1-51" fmla="*/ 122812 w 1358487"/>
              <a:gd name="connsiteY1-52" fmla="*/ 1414560 h 1645301"/>
              <a:gd name="connsiteX2-53" fmla="*/ 1350249 w 1358487"/>
              <a:gd name="connsiteY2-54" fmla="*/ 1439274 h 1645301"/>
              <a:gd name="connsiteX3-55" fmla="*/ 1358487 w 1358487"/>
              <a:gd name="connsiteY3-56" fmla="*/ 318928 h 1645301"/>
              <a:gd name="connsiteX4-57" fmla="*/ 295806 w 1358487"/>
              <a:gd name="connsiteY4-58" fmla="*/ 30603 h 1645301"/>
              <a:gd name="connsiteX5-59" fmla="*/ 89860 w 1358487"/>
              <a:gd name="connsiteY5-60" fmla="*/ 327165 h 1645301"/>
              <a:gd name="connsiteX0-61" fmla="*/ 66492 w 1384546"/>
              <a:gd name="connsiteY0-62" fmla="*/ 440965 h 1612372"/>
              <a:gd name="connsiteX1-63" fmla="*/ 148871 w 1384546"/>
              <a:gd name="connsiteY1-64" fmla="*/ 1388317 h 1612372"/>
              <a:gd name="connsiteX2-65" fmla="*/ 1376308 w 1384546"/>
              <a:gd name="connsiteY2-66" fmla="*/ 1413031 h 1612372"/>
              <a:gd name="connsiteX3-67" fmla="*/ 1384546 w 1384546"/>
              <a:gd name="connsiteY3-68" fmla="*/ 292685 h 1612372"/>
              <a:gd name="connsiteX4-69" fmla="*/ 321865 w 1384546"/>
              <a:gd name="connsiteY4-70" fmla="*/ 4360 h 1612372"/>
              <a:gd name="connsiteX5-71" fmla="*/ 66492 w 1384546"/>
              <a:gd name="connsiteY5-72" fmla="*/ 440965 h 1612372"/>
              <a:gd name="connsiteX0-73" fmla="*/ 46037 w 1421756"/>
              <a:gd name="connsiteY0-74" fmla="*/ 363886 h 1612943"/>
              <a:gd name="connsiteX1-75" fmla="*/ 186081 w 1421756"/>
              <a:gd name="connsiteY1-76" fmla="*/ 1385379 h 1612943"/>
              <a:gd name="connsiteX2-77" fmla="*/ 1413518 w 1421756"/>
              <a:gd name="connsiteY2-78" fmla="*/ 1410093 h 1612943"/>
              <a:gd name="connsiteX3-79" fmla="*/ 1421756 w 1421756"/>
              <a:gd name="connsiteY3-80" fmla="*/ 289747 h 1612943"/>
              <a:gd name="connsiteX4-81" fmla="*/ 359075 w 1421756"/>
              <a:gd name="connsiteY4-82" fmla="*/ 1422 h 1612943"/>
              <a:gd name="connsiteX5-83" fmla="*/ 46037 w 1421756"/>
              <a:gd name="connsiteY5-84" fmla="*/ 363886 h 1612943"/>
              <a:gd name="connsiteX0-85" fmla="*/ 49570 w 1523441"/>
              <a:gd name="connsiteY0-86" fmla="*/ 363461 h 1482445"/>
              <a:gd name="connsiteX1-87" fmla="*/ 189614 w 1523441"/>
              <a:gd name="connsiteY1-88" fmla="*/ 1384954 h 1482445"/>
              <a:gd name="connsiteX2-89" fmla="*/ 1491191 w 1523441"/>
              <a:gd name="connsiteY2-90" fmla="*/ 1187246 h 1482445"/>
              <a:gd name="connsiteX3-91" fmla="*/ 1425289 w 1523441"/>
              <a:gd name="connsiteY3-92" fmla="*/ 289322 h 1482445"/>
              <a:gd name="connsiteX4-93" fmla="*/ 362608 w 1523441"/>
              <a:gd name="connsiteY4-94" fmla="*/ 997 h 1482445"/>
              <a:gd name="connsiteX5-95" fmla="*/ 49570 w 1523441"/>
              <a:gd name="connsiteY5-96" fmla="*/ 363461 h 1482445"/>
              <a:gd name="connsiteX0-97" fmla="*/ 49570 w 1545313"/>
              <a:gd name="connsiteY0-98" fmla="*/ 363461 h 1468199"/>
              <a:gd name="connsiteX1-99" fmla="*/ 189614 w 1545313"/>
              <a:gd name="connsiteY1-100" fmla="*/ 1384954 h 1468199"/>
              <a:gd name="connsiteX2-101" fmla="*/ 1491191 w 1545313"/>
              <a:gd name="connsiteY2-102" fmla="*/ 1187246 h 1468199"/>
              <a:gd name="connsiteX3-103" fmla="*/ 1425289 w 1545313"/>
              <a:gd name="connsiteY3-104" fmla="*/ 289322 h 1468199"/>
              <a:gd name="connsiteX4-105" fmla="*/ 362608 w 1545313"/>
              <a:gd name="connsiteY4-106" fmla="*/ 997 h 1468199"/>
              <a:gd name="connsiteX5-107" fmla="*/ 49570 w 1545313"/>
              <a:gd name="connsiteY5-108" fmla="*/ 363461 h 1468199"/>
              <a:gd name="connsiteX0-109" fmla="*/ 82423 w 1495787"/>
              <a:gd name="connsiteY0-110" fmla="*/ 338226 h 1469481"/>
              <a:gd name="connsiteX1-111" fmla="*/ 140088 w 1495787"/>
              <a:gd name="connsiteY1-112" fmla="*/ 1384433 h 1469481"/>
              <a:gd name="connsiteX2-113" fmla="*/ 1441665 w 1495787"/>
              <a:gd name="connsiteY2-114" fmla="*/ 1186725 h 1469481"/>
              <a:gd name="connsiteX3-115" fmla="*/ 1375763 w 1495787"/>
              <a:gd name="connsiteY3-116" fmla="*/ 288801 h 1469481"/>
              <a:gd name="connsiteX4-117" fmla="*/ 313082 w 1495787"/>
              <a:gd name="connsiteY4-118" fmla="*/ 476 h 1469481"/>
              <a:gd name="connsiteX5-119" fmla="*/ 82423 w 1495787"/>
              <a:gd name="connsiteY5-120" fmla="*/ 338226 h 1469481"/>
              <a:gd name="connsiteX0-121" fmla="*/ 78189 w 1481300"/>
              <a:gd name="connsiteY0-122" fmla="*/ 321819 h 1453074"/>
              <a:gd name="connsiteX1-123" fmla="*/ 135854 w 1481300"/>
              <a:gd name="connsiteY1-124" fmla="*/ 1368026 h 1453074"/>
              <a:gd name="connsiteX2-125" fmla="*/ 1437431 w 1481300"/>
              <a:gd name="connsiteY2-126" fmla="*/ 1170318 h 1453074"/>
              <a:gd name="connsiteX3-127" fmla="*/ 1371529 w 1481300"/>
              <a:gd name="connsiteY3-128" fmla="*/ 272394 h 1453074"/>
              <a:gd name="connsiteX4-129" fmla="*/ 473604 w 1481300"/>
              <a:gd name="connsiteY4-130" fmla="*/ 544 h 1453074"/>
              <a:gd name="connsiteX5-131" fmla="*/ 78189 w 1481300"/>
              <a:gd name="connsiteY5-132" fmla="*/ 321819 h 1453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81300" h="1453074">
                <a:moveTo>
                  <a:pt x="78189" y="321819"/>
                </a:moveTo>
                <a:cubicBezTo>
                  <a:pt x="21897" y="549733"/>
                  <a:pt x="-90686" y="1226610"/>
                  <a:pt x="135854" y="1368026"/>
                </a:cubicBezTo>
                <a:cubicBezTo>
                  <a:pt x="362394" y="1509442"/>
                  <a:pt x="1393496" y="1494340"/>
                  <a:pt x="1437431" y="1170318"/>
                </a:cubicBezTo>
                <a:cubicBezTo>
                  <a:pt x="1481366" y="846296"/>
                  <a:pt x="1532167" y="467356"/>
                  <a:pt x="1371529" y="272394"/>
                </a:cubicBezTo>
                <a:cubicBezTo>
                  <a:pt x="1210891" y="77432"/>
                  <a:pt x="689161" y="-7693"/>
                  <a:pt x="473604" y="544"/>
                </a:cubicBezTo>
                <a:cubicBezTo>
                  <a:pt x="258047" y="8781"/>
                  <a:pt x="134481" y="93905"/>
                  <a:pt x="78189" y="321819"/>
                </a:cubicBezTo>
                <a:close/>
              </a:path>
            </a:pathLst>
          </a:custGeom>
          <a:solidFill>
            <a:srgbClr val="E548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方正姚体" panose="02010601030101010101" pitchFamily="2" charset="-122"/>
                <a:ea typeface="方正姚体" panose="02010601030101010101" pitchFamily="2" charset="-122"/>
              </a:rPr>
              <a:t>三</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3" name="圆角矩形 22"/>
          <p:cNvSpPr/>
          <p:nvPr/>
        </p:nvSpPr>
        <p:spPr>
          <a:xfrm>
            <a:off x="2758164" y="2206398"/>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25" name="任意多边形 24"/>
          <p:cNvSpPr/>
          <p:nvPr>
            <p:custDataLst>
              <p:tags r:id="rId1"/>
            </p:custDataLst>
          </p:nvPr>
        </p:nvSpPr>
        <p:spPr>
          <a:xfrm rot="5400000">
            <a:off x="1476139" y="1869232"/>
            <a:ext cx="664367" cy="1480583"/>
          </a:xfrm>
          <a:custGeom>
            <a:avLst/>
            <a:gdLst>
              <a:gd name="connsiteX0" fmla="*/ 177032 w 1097031"/>
              <a:gd name="connsiteY0" fmla="*/ 0 h 2444804"/>
              <a:gd name="connsiteX1" fmla="*/ 354063 w 1097031"/>
              <a:gd name="connsiteY1" fmla="*/ 379061 h 2444804"/>
              <a:gd name="connsiteX2" fmla="*/ 265547 w 1097031"/>
              <a:gd name="connsiteY2" fmla="*/ 379061 h 2444804"/>
              <a:gd name="connsiteX3" fmla="*/ 265547 w 1097031"/>
              <a:gd name="connsiteY3" fmla="*/ 1340800 h 2444804"/>
              <a:gd name="connsiteX4" fmla="*/ 1003131 w 1097031"/>
              <a:gd name="connsiteY4" fmla="*/ 1340800 h 2444804"/>
              <a:gd name="connsiteX5" fmla="*/ 1003131 w 1097031"/>
              <a:gd name="connsiteY5" fmla="*/ 1341682 h 2444804"/>
              <a:gd name="connsiteX6" fmla="*/ 1006610 w 1097031"/>
              <a:gd name="connsiteY6" fmla="*/ 1340846 h 2444804"/>
              <a:gd name="connsiteX7" fmla="*/ 1053735 w 1097031"/>
              <a:gd name="connsiteY7" fmla="*/ 1355327 h 2444804"/>
              <a:gd name="connsiteX8" fmla="*/ 1096838 w 1097031"/>
              <a:gd name="connsiteY8" fmla="*/ 1440035 h 2444804"/>
              <a:gd name="connsiteX9" fmla="*/ 1095862 w 1097031"/>
              <a:gd name="connsiteY9" fmla="*/ 1439973 h 2444804"/>
              <a:gd name="connsiteX10" fmla="*/ 1095862 w 1097031"/>
              <a:gd name="connsiteY10" fmla="*/ 2444804 h 2444804"/>
              <a:gd name="connsiteX11" fmla="*/ 910401 w 1097031"/>
              <a:gd name="connsiteY11" fmla="*/ 2444804 h 2444804"/>
              <a:gd name="connsiteX12" fmla="*/ 910401 w 1097031"/>
              <a:gd name="connsiteY12" fmla="*/ 1527287 h 2444804"/>
              <a:gd name="connsiteX13" fmla="*/ 177617 w 1097031"/>
              <a:gd name="connsiteY13" fmla="*/ 1527287 h 2444804"/>
              <a:gd name="connsiteX14" fmla="*/ 177617 w 1097031"/>
              <a:gd name="connsiteY14" fmla="*/ 1525868 h 2444804"/>
              <a:gd name="connsiteX15" fmla="*/ 168907 w 1097031"/>
              <a:gd name="connsiteY15" fmla="*/ 1526311 h 2444804"/>
              <a:gd name="connsiteX16" fmla="*/ 89706 w 1097031"/>
              <a:gd name="connsiteY16" fmla="*/ 1423069 h 2444804"/>
              <a:gd name="connsiteX17" fmla="*/ 90992 w 1097031"/>
              <a:gd name="connsiteY17" fmla="*/ 1419113 h 2444804"/>
              <a:gd name="connsiteX18" fmla="*/ 88516 w 1097031"/>
              <a:gd name="connsiteY18" fmla="*/ 1419113 h 2444804"/>
              <a:gd name="connsiteX19" fmla="*/ 88516 w 1097031"/>
              <a:gd name="connsiteY19" fmla="*/ 379061 h 2444804"/>
              <a:gd name="connsiteX20" fmla="*/ 0 w 1097031"/>
              <a:gd name="connsiteY20" fmla="*/ 379061 h 244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444804">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444804"/>
                </a:lnTo>
                <a:lnTo>
                  <a:pt x="910401" y="2444804"/>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28" name="Oval 15"/>
          <p:cNvSpPr>
            <a:spLocks noChangeArrowheads="1"/>
          </p:cNvSpPr>
          <p:nvPr/>
        </p:nvSpPr>
        <p:spPr bwMode="auto">
          <a:xfrm>
            <a:off x="667206" y="2631301"/>
            <a:ext cx="583381"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44" name="矩形 43"/>
          <p:cNvSpPr/>
          <p:nvPr/>
        </p:nvSpPr>
        <p:spPr>
          <a:xfrm>
            <a:off x="2657748" y="2765772"/>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29" name="圆角矩形 22"/>
          <p:cNvSpPr/>
          <p:nvPr/>
        </p:nvSpPr>
        <p:spPr>
          <a:xfrm>
            <a:off x="8371173" y="2206398"/>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30" name="任意多边形 24"/>
          <p:cNvSpPr/>
          <p:nvPr>
            <p:custDataLst>
              <p:tags r:id="rId2"/>
            </p:custDataLst>
          </p:nvPr>
        </p:nvSpPr>
        <p:spPr>
          <a:xfrm rot="5400000">
            <a:off x="7089148" y="1869232"/>
            <a:ext cx="664367" cy="1480583"/>
          </a:xfrm>
          <a:custGeom>
            <a:avLst/>
            <a:gdLst>
              <a:gd name="connsiteX0" fmla="*/ 177032 w 1097031"/>
              <a:gd name="connsiteY0" fmla="*/ 0 h 2444804"/>
              <a:gd name="connsiteX1" fmla="*/ 354063 w 1097031"/>
              <a:gd name="connsiteY1" fmla="*/ 379061 h 2444804"/>
              <a:gd name="connsiteX2" fmla="*/ 265547 w 1097031"/>
              <a:gd name="connsiteY2" fmla="*/ 379061 h 2444804"/>
              <a:gd name="connsiteX3" fmla="*/ 265547 w 1097031"/>
              <a:gd name="connsiteY3" fmla="*/ 1340800 h 2444804"/>
              <a:gd name="connsiteX4" fmla="*/ 1003131 w 1097031"/>
              <a:gd name="connsiteY4" fmla="*/ 1340800 h 2444804"/>
              <a:gd name="connsiteX5" fmla="*/ 1003131 w 1097031"/>
              <a:gd name="connsiteY5" fmla="*/ 1341682 h 2444804"/>
              <a:gd name="connsiteX6" fmla="*/ 1006610 w 1097031"/>
              <a:gd name="connsiteY6" fmla="*/ 1340846 h 2444804"/>
              <a:gd name="connsiteX7" fmla="*/ 1053735 w 1097031"/>
              <a:gd name="connsiteY7" fmla="*/ 1355327 h 2444804"/>
              <a:gd name="connsiteX8" fmla="*/ 1096838 w 1097031"/>
              <a:gd name="connsiteY8" fmla="*/ 1440035 h 2444804"/>
              <a:gd name="connsiteX9" fmla="*/ 1095862 w 1097031"/>
              <a:gd name="connsiteY9" fmla="*/ 1439973 h 2444804"/>
              <a:gd name="connsiteX10" fmla="*/ 1095862 w 1097031"/>
              <a:gd name="connsiteY10" fmla="*/ 2444804 h 2444804"/>
              <a:gd name="connsiteX11" fmla="*/ 910401 w 1097031"/>
              <a:gd name="connsiteY11" fmla="*/ 2444804 h 2444804"/>
              <a:gd name="connsiteX12" fmla="*/ 910401 w 1097031"/>
              <a:gd name="connsiteY12" fmla="*/ 1527287 h 2444804"/>
              <a:gd name="connsiteX13" fmla="*/ 177617 w 1097031"/>
              <a:gd name="connsiteY13" fmla="*/ 1527287 h 2444804"/>
              <a:gd name="connsiteX14" fmla="*/ 177617 w 1097031"/>
              <a:gd name="connsiteY14" fmla="*/ 1525868 h 2444804"/>
              <a:gd name="connsiteX15" fmla="*/ 168907 w 1097031"/>
              <a:gd name="connsiteY15" fmla="*/ 1526311 h 2444804"/>
              <a:gd name="connsiteX16" fmla="*/ 89706 w 1097031"/>
              <a:gd name="connsiteY16" fmla="*/ 1423069 h 2444804"/>
              <a:gd name="connsiteX17" fmla="*/ 90992 w 1097031"/>
              <a:gd name="connsiteY17" fmla="*/ 1419113 h 2444804"/>
              <a:gd name="connsiteX18" fmla="*/ 88516 w 1097031"/>
              <a:gd name="connsiteY18" fmla="*/ 1419113 h 2444804"/>
              <a:gd name="connsiteX19" fmla="*/ 88516 w 1097031"/>
              <a:gd name="connsiteY19" fmla="*/ 379061 h 2444804"/>
              <a:gd name="connsiteX20" fmla="*/ 0 w 1097031"/>
              <a:gd name="connsiteY20" fmla="*/ 379061 h 244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444804">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444804"/>
                </a:lnTo>
                <a:lnTo>
                  <a:pt x="910401" y="2444804"/>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31" name="Oval 15"/>
          <p:cNvSpPr>
            <a:spLocks noChangeArrowheads="1"/>
          </p:cNvSpPr>
          <p:nvPr/>
        </p:nvSpPr>
        <p:spPr bwMode="auto">
          <a:xfrm>
            <a:off x="6280215" y="2631301"/>
            <a:ext cx="583381"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33" name="矩形 32"/>
          <p:cNvSpPr/>
          <p:nvPr/>
        </p:nvSpPr>
        <p:spPr>
          <a:xfrm>
            <a:off x="8270757" y="2765772"/>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34" name="圆角矩形 22"/>
          <p:cNvSpPr/>
          <p:nvPr/>
        </p:nvSpPr>
        <p:spPr>
          <a:xfrm>
            <a:off x="2758164" y="4490725"/>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35" name="任意多边形 24"/>
          <p:cNvSpPr/>
          <p:nvPr>
            <p:custDataLst>
              <p:tags r:id="rId3"/>
            </p:custDataLst>
          </p:nvPr>
        </p:nvSpPr>
        <p:spPr>
          <a:xfrm rot="5400000">
            <a:off x="1476139" y="4153559"/>
            <a:ext cx="664367" cy="1480583"/>
          </a:xfrm>
          <a:custGeom>
            <a:avLst/>
            <a:gdLst>
              <a:gd name="connsiteX0" fmla="*/ 177032 w 1097031"/>
              <a:gd name="connsiteY0" fmla="*/ 0 h 2444804"/>
              <a:gd name="connsiteX1" fmla="*/ 354063 w 1097031"/>
              <a:gd name="connsiteY1" fmla="*/ 379061 h 2444804"/>
              <a:gd name="connsiteX2" fmla="*/ 265547 w 1097031"/>
              <a:gd name="connsiteY2" fmla="*/ 379061 h 2444804"/>
              <a:gd name="connsiteX3" fmla="*/ 265547 w 1097031"/>
              <a:gd name="connsiteY3" fmla="*/ 1340800 h 2444804"/>
              <a:gd name="connsiteX4" fmla="*/ 1003131 w 1097031"/>
              <a:gd name="connsiteY4" fmla="*/ 1340800 h 2444804"/>
              <a:gd name="connsiteX5" fmla="*/ 1003131 w 1097031"/>
              <a:gd name="connsiteY5" fmla="*/ 1341682 h 2444804"/>
              <a:gd name="connsiteX6" fmla="*/ 1006610 w 1097031"/>
              <a:gd name="connsiteY6" fmla="*/ 1340846 h 2444804"/>
              <a:gd name="connsiteX7" fmla="*/ 1053735 w 1097031"/>
              <a:gd name="connsiteY7" fmla="*/ 1355327 h 2444804"/>
              <a:gd name="connsiteX8" fmla="*/ 1096838 w 1097031"/>
              <a:gd name="connsiteY8" fmla="*/ 1440035 h 2444804"/>
              <a:gd name="connsiteX9" fmla="*/ 1095862 w 1097031"/>
              <a:gd name="connsiteY9" fmla="*/ 1439973 h 2444804"/>
              <a:gd name="connsiteX10" fmla="*/ 1095862 w 1097031"/>
              <a:gd name="connsiteY10" fmla="*/ 2444804 h 2444804"/>
              <a:gd name="connsiteX11" fmla="*/ 910401 w 1097031"/>
              <a:gd name="connsiteY11" fmla="*/ 2444804 h 2444804"/>
              <a:gd name="connsiteX12" fmla="*/ 910401 w 1097031"/>
              <a:gd name="connsiteY12" fmla="*/ 1527287 h 2444804"/>
              <a:gd name="connsiteX13" fmla="*/ 177617 w 1097031"/>
              <a:gd name="connsiteY13" fmla="*/ 1527287 h 2444804"/>
              <a:gd name="connsiteX14" fmla="*/ 177617 w 1097031"/>
              <a:gd name="connsiteY14" fmla="*/ 1525868 h 2444804"/>
              <a:gd name="connsiteX15" fmla="*/ 168907 w 1097031"/>
              <a:gd name="connsiteY15" fmla="*/ 1526311 h 2444804"/>
              <a:gd name="connsiteX16" fmla="*/ 89706 w 1097031"/>
              <a:gd name="connsiteY16" fmla="*/ 1423069 h 2444804"/>
              <a:gd name="connsiteX17" fmla="*/ 90992 w 1097031"/>
              <a:gd name="connsiteY17" fmla="*/ 1419113 h 2444804"/>
              <a:gd name="connsiteX18" fmla="*/ 88516 w 1097031"/>
              <a:gd name="connsiteY18" fmla="*/ 1419113 h 2444804"/>
              <a:gd name="connsiteX19" fmla="*/ 88516 w 1097031"/>
              <a:gd name="connsiteY19" fmla="*/ 379061 h 2444804"/>
              <a:gd name="connsiteX20" fmla="*/ 0 w 1097031"/>
              <a:gd name="connsiteY20" fmla="*/ 379061 h 244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444804">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444804"/>
                </a:lnTo>
                <a:lnTo>
                  <a:pt x="910401" y="2444804"/>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38" name="Oval 15"/>
          <p:cNvSpPr>
            <a:spLocks noChangeArrowheads="1"/>
          </p:cNvSpPr>
          <p:nvPr/>
        </p:nvSpPr>
        <p:spPr bwMode="auto">
          <a:xfrm>
            <a:off x="667206" y="4915628"/>
            <a:ext cx="583381"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49" name="矩形 48"/>
          <p:cNvSpPr/>
          <p:nvPr/>
        </p:nvSpPr>
        <p:spPr>
          <a:xfrm>
            <a:off x="2657748" y="5050099"/>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请输入文本请输入文本请输入文本请输入文本请输入文本更多模板亮亮图文旗舰店：https://liangliangtuwen.tmall.com</a:t>
            </a:r>
          </a:p>
        </p:txBody>
      </p:sp>
      <p:sp>
        <p:nvSpPr>
          <p:cNvPr id="50" name="圆角矩形 22"/>
          <p:cNvSpPr/>
          <p:nvPr/>
        </p:nvSpPr>
        <p:spPr>
          <a:xfrm>
            <a:off x="8371173" y="4490725"/>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51" name="任意多边形 24"/>
          <p:cNvSpPr/>
          <p:nvPr>
            <p:custDataLst>
              <p:tags r:id="rId4"/>
            </p:custDataLst>
          </p:nvPr>
        </p:nvSpPr>
        <p:spPr>
          <a:xfrm rot="5400000">
            <a:off x="7089148" y="4153559"/>
            <a:ext cx="664367" cy="1480583"/>
          </a:xfrm>
          <a:custGeom>
            <a:avLst/>
            <a:gdLst>
              <a:gd name="connsiteX0" fmla="*/ 177032 w 1097031"/>
              <a:gd name="connsiteY0" fmla="*/ 0 h 2444804"/>
              <a:gd name="connsiteX1" fmla="*/ 354063 w 1097031"/>
              <a:gd name="connsiteY1" fmla="*/ 379061 h 2444804"/>
              <a:gd name="connsiteX2" fmla="*/ 265547 w 1097031"/>
              <a:gd name="connsiteY2" fmla="*/ 379061 h 2444804"/>
              <a:gd name="connsiteX3" fmla="*/ 265547 w 1097031"/>
              <a:gd name="connsiteY3" fmla="*/ 1340800 h 2444804"/>
              <a:gd name="connsiteX4" fmla="*/ 1003131 w 1097031"/>
              <a:gd name="connsiteY4" fmla="*/ 1340800 h 2444804"/>
              <a:gd name="connsiteX5" fmla="*/ 1003131 w 1097031"/>
              <a:gd name="connsiteY5" fmla="*/ 1341682 h 2444804"/>
              <a:gd name="connsiteX6" fmla="*/ 1006610 w 1097031"/>
              <a:gd name="connsiteY6" fmla="*/ 1340846 h 2444804"/>
              <a:gd name="connsiteX7" fmla="*/ 1053735 w 1097031"/>
              <a:gd name="connsiteY7" fmla="*/ 1355327 h 2444804"/>
              <a:gd name="connsiteX8" fmla="*/ 1096838 w 1097031"/>
              <a:gd name="connsiteY8" fmla="*/ 1440035 h 2444804"/>
              <a:gd name="connsiteX9" fmla="*/ 1095862 w 1097031"/>
              <a:gd name="connsiteY9" fmla="*/ 1439973 h 2444804"/>
              <a:gd name="connsiteX10" fmla="*/ 1095862 w 1097031"/>
              <a:gd name="connsiteY10" fmla="*/ 2444804 h 2444804"/>
              <a:gd name="connsiteX11" fmla="*/ 910401 w 1097031"/>
              <a:gd name="connsiteY11" fmla="*/ 2444804 h 2444804"/>
              <a:gd name="connsiteX12" fmla="*/ 910401 w 1097031"/>
              <a:gd name="connsiteY12" fmla="*/ 1527287 h 2444804"/>
              <a:gd name="connsiteX13" fmla="*/ 177617 w 1097031"/>
              <a:gd name="connsiteY13" fmla="*/ 1527287 h 2444804"/>
              <a:gd name="connsiteX14" fmla="*/ 177617 w 1097031"/>
              <a:gd name="connsiteY14" fmla="*/ 1525868 h 2444804"/>
              <a:gd name="connsiteX15" fmla="*/ 168907 w 1097031"/>
              <a:gd name="connsiteY15" fmla="*/ 1526311 h 2444804"/>
              <a:gd name="connsiteX16" fmla="*/ 89706 w 1097031"/>
              <a:gd name="connsiteY16" fmla="*/ 1423069 h 2444804"/>
              <a:gd name="connsiteX17" fmla="*/ 90992 w 1097031"/>
              <a:gd name="connsiteY17" fmla="*/ 1419113 h 2444804"/>
              <a:gd name="connsiteX18" fmla="*/ 88516 w 1097031"/>
              <a:gd name="connsiteY18" fmla="*/ 1419113 h 2444804"/>
              <a:gd name="connsiteX19" fmla="*/ 88516 w 1097031"/>
              <a:gd name="connsiteY19" fmla="*/ 379061 h 2444804"/>
              <a:gd name="connsiteX20" fmla="*/ 0 w 1097031"/>
              <a:gd name="connsiteY20" fmla="*/ 379061 h 244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444804">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444804"/>
                </a:lnTo>
                <a:lnTo>
                  <a:pt x="910401" y="2444804"/>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52" name="Oval 15"/>
          <p:cNvSpPr>
            <a:spLocks noChangeArrowheads="1"/>
          </p:cNvSpPr>
          <p:nvPr/>
        </p:nvSpPr>
        <p:spPr bwMode="auto">
          <a:xfrm>
            <a:off x="6280215" y="4915628"/>
            <a:ext cx="583381"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54" name="矩形 53"/>
          <p:cNvSpPr/>
          <p:nvPr/>
        </p:nvSpPr>
        <p:spPr>
          <a:xfrm>
            <a:off x="8270757" y="5050099"/>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55" name="KSO_Shape"/>
          <p:cNvSpPr/>
          <p:nvPr/>
        </p:nvSpPr>
        <p:spPr bwMode="auto">
          <a:xfrm>
            <a:off x="6423602" y="2775062"/>
            <a:ext cx="296607" cy="305780"/>
          </a:xfrm>
          <a:custGeom>
            <a:avLst/>
            <a:gdLst>
              <a:gd name="T0" fmla="*/ 705908 w 4388"/>
              <a:gd name="T1" fmla="*/ 0 h 4523"/>
              <a:gd name="T2" fmla="*/ 293567 w 4388"/>
              <a:gd name="T3" fmla="*/ 424129 h 4523"/>
              <a:gd name="T4" fmla="*/ 924083 w 4388"/>
              <a:gd name="T5" fmla="*/ 624611 h 4523"/>
              <a:gd name="T6" fmla="*/ 705908 w 4388"/>
              <a:gd name="T7" fmla="*/ 0 h 4523"/>
              <a:gd name="T8" fmla="*/ 0 w 4388"/>
              <a:gd name="T9" fmla="*/ 629244 h 4523"/>
              <a:gd name="T10" fmla="*/ 0 w 4388"/>
              <a:gd name="T11" fmla="*/ 987247 h 4523"/>
              <a:gd name="T12" fmla="*/ 165526 w 4388"/>
              <a:gd name="T13" fmla="*/ 987247 h 4523"/>
              <a:gd name="T14" fmla="*/ 165526 w 4388"/>
              <a:gd name="T15" fmla="*/ 1905000 h 4523"/>
              <a:gd name="T16" fmla="*/ 1682639 w 4388"/>
              <a:gd name="T17" fmla="*/ 1905000 h 4523"/>
              <a:gd name="T18" fmla="*/ 1682639 w 4388"/>
              <a:gd name="T19" fmla="*/ 987247 h 4523"/>
              <a:gd name="T20" fmla="*/ 1848165 w 4388"/>
              <a:gd name="T21" fmla="*/ 987247 h 4523"/>
              <a:gd name="T22" fmla="*/ 1848165 w 4388"/>
              <a:gd name="T23" fmla="*/ 629244 h 4523"/>
              <a:gd name="T24" fmla="*/ 0 w 4388"/>
              <a:gd name="T25" fmla="*/ 629244 h 4523"/>
              <a:gd name="T26" fmla="*/ 1142257 w 4388"/>
              <a:gd name="T27" fmla="*/ 0 h 4523"/>
              <a:gd name="T28" fmla="*/ 924083 w 4388"/>
              <a:gd name="T29" fmla="*/ 624611 h 4523"/>
              <a:gd name="T30" fmla="*/ 1554177 w 4388"/>
              <a:gd name="T31" fmla="*/ 424129 h 4523"/>
              <a:gd name="T32" fmla="*/ 1142257 w 4388"/>
              <a:gd name="T33" fmla="*/ 0 h 4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88" h="4523">
                <a:moveTo>
                  <a:pt x="1676" y="0"/>
                </a:moveTo>
                <a:lnTo>
                  <a:pt x="697" y="1007"/>
                </a:lnTo>
                <a:lnTo>
                  <a:pt x="2194" y="1483"/>
                </a:lnTo>
                <a:lnTo>
                  <a:pt x="1676" y="0"/>
                </a:lnTo>
                <a:close/>
                <a:moveTo>
                  <a:pt x="0" y="1494"/>
                </a:moveTo>
                <a:lnTo>
                  <a:pt x="0" y="2344"/>
                </a:lnTo>
                <a:lnTo>
                  <a:pt x="393" y="2344"/>
                </a:lnTo>
                <a:lnTo>
                  <a:pt x="393" y="4523"/>
                </a:lnTo>
                <a:lnTo>
                  <a:pt x="3995" y="4523"/>
                </a:lnTo>
                <a:lnTo>
                  <a:pt x="3995" y="2344"/>
                </a:lnTo>
                <a:lnTo>
                  <a:pt x="4388" y="2344"/>
                </a:lnTo>
                <a:lnTo>
                  <a:pt x="4388" y="1494"/>
                </a:lnTo>
                <a:lnTo>
                  <a:pt x="0" y="1494"/>
                </a:lnTo>
                <a:close/>
                <a:moveTo>
                  <a:pt x="2712" y="0"/>
                </a:moveTo>
                <a:lnTo>
                  <a:pt x="2194" y="1483"/>
                </a:lnTo>
                <a:lnTo>
                  <a:pt x="3690" y="1007"/>
                </a:lnTo>
                <a:lnTo>
                  <a:pt x="2712" y="0"/>
                </a:lnTo>
                <a:close/>
              </a:path>
            </a:pathLst>
          </a:custGeom>
          <a:solidFill>
            <a:srgbClr val="FFFFFF"/>
          </a:solidFill>
          <a:ln>
            <a:noFill/>
          </a:ln>
        </p:spPr>
        <p:txBody>
          <a:bodyPr/>
          <a:lstStyle/>
          <a:p>
            <a:endParaRPr lang="zh-CN" altLang="en-US" dirty="0"/>
          </a:p>
        </p:txBody>
      </p:sp>
      <p:sp>
        <p:nvSpPr>
          <p:cNvPr id="56" name="KSO_Shape"/>
          <p:cNvSpPr/>
          <p:nvPr/>
        </p:nvSpPr>
        <p:spPr>
          <a:xfrm>
            <a:off x="6432614" y="5036332"/>
            <a:ext cx="278583" cy="351895"/>
          </a:xfrm>
          <a:custGeom>
            <a:avLst/>
            <a:gdLst>
              <a:gd name="connsiteX0" fmla="*/ 1837010 w 4772887"/>
              <a:gd name="connsiteY0" fmla="*/ 5450128 h 6032500"/>
              <a:gd name="connsiteX1" fmla="*/ 2935877 w 4772887"/>
              <a:gd name="connsiteY1" fmla="*/ 5450128 h 6032500"/>
              <a:gd name="connsiteX2" fmla="*/ 2938893 w 4772887"/>
              <a:gd name="connsiteY2" fmla="*/ 5480050 h 6032500"/>
              <a:gd name="connsiteX3" fmla="*/ 2386443 w 4772887"/>
              <a:gd name="connsiteY3" fmla="*/ 6032500 h 6032500"/>
              <a:gd name="connsiteX4" fmla="*/ 1833993 w 4772887"/>
              <a:gd name="connsiteY4" fmla="*/ 5480050 h 6032500"/>
              <a:gd name="connsiteX5" fmla="*/ 2386443 w 4772887"/>
              <a:gd name="connsiteY5" fmla="*/ 0 h 6032500"/>
              <a:gd name="connsiteX6" fmla="*/ 2938893 w 4772887"/>
              <a:gd name="connsiteY6" fmla="*/ 552450 h 6032500"/>
              <a:gd name="connsiteX7" fmla="*/ 2938893 w 4772887"/>
              <a:gd name="connsiteY7" fmla="*/ 667402 h 6032500"/>
              <a:gd name="connsiteX8" fmla="*/ 3023664 w 4772887"/>
              <a:gd name="connsiteY8" fmla="*/ 689199 h 6032500"/>
              <a:gd name="connsiteX9" fmla="*/ 4069193 w 4772887"/>
              <a:gd name="connsiteY9" fmla="*/ 2110322 h 6032500"/>
              <a:gd name="connsiteX10" fmla="*/ 4069193 w 4772887"/>
              <a:gd name="connsiteY10" fmla="*/ 3439578 h 6032500"/>
              <a:gd name="connsiteX11" fmla="*/ 4002295 w 4772887"/>
              <a:gd name="connsiteY11" fmla="*/ 3882070 h 6032500"/>
              <a:gd name="connsiteX12" fmla="*/ 3986838 w 4772887"/>
              <a:gd name="connsiteY12" fmla="*/ 3924300 h 6032500"/>
              <a:gd name="connsiteX13" fmla="*/ 4207737 w 4772887"/>
              <a:gd name="connsiteY13" fmla="*/ 3924300 h 6032500"/>
              <a:gd name="connsiteX14" fmla="*/ 4772887 w 4772887"/>
              <a:gd name="connsiteY14" fmla="*/ 4489450 h 6032500"/>
              <a:gd name="connsiteX15" fmla="*/ 4772887 w 4772887"/>
              <a:gd name="connsiteY15" fmla="*/ 4914895 h 6032500"/>
              <a:gd name="connsiteX16" fmla="*/ 4633182 w 4772887"/>
              <a:gd name="connsiteY16" fmla="*/ 5054600 h 6032500"/>
              <a:gd name="connsiteX17" fmla="*/ 139705 w 4772887"/>
              <a:gd name="connsiteY17" fmla="*/ 5054600 h 6032500"/>
              <a:gd name="connsiteX18" fmla="*/ 0 w 4772887"/>
              <a:gd name="connsiteY18" fmla="*/ 4914895 h 6032500"/>
              <a:gd name="connsiteX19" fmla="*/ 0 w 4772887"/>
              <a:gd name="connsiteY19" fmla="*/ 4489450 h 6032500"/>
              <a:gd name="connsiteX20" fmla="*/ 565150 w 4772887"/>
              <a:gd name="connsiteY20" fmla="*/ 3924300 h 6032500"/>
              <a:gd name="connsiteX21" fmla="*/ 786048 w 4772887"/>
              <a:gd name="connsiteY21" fmla="*/ 3924300 h 6032500"/>
              <a:gd name="connsiteX22" fmla="*/ 770591 w 4772887"/>
              <a:gd name="connsiteY22" fmla="*/ 3882070 h 6032500"/>
              <a:gd name="connsiteX23" fmla="*/ 703693 w 4772887"/>
              <a:gd name="connsiteY23" fmla="*/ 3439578 h 6032500"/>
              <a:gd name="connsiteX24" fmla="*/ 703693 w 4772887"/>
              <a:gd name="connsiteY24" fmla="*/ 2110322 h 6032500"/>
              <a:gd name="connsiteX25" fmla="*/ 1749223 w 4772887"/>
              <a:gd name="connsiteY25" fmla="*/ 689199 h 6032500"/>
              <a:gd name="connsiteX26" fmla="*/ 1833993 w 4772887"/>
              <a:gd name="connsiteY26" fmla="*/ 667402 h 6032500"/>
              <a:gd name="connsiteX27" fmla="*/ 1833993 w 4772887"/>
              <a:gd name="connsiteY27" fmla="*/ 552450 h 6032500"/>
              <a:gd name="connsiteX28" fmla="*/ 2386443 w 4772887"/>
              <a:gd name="connsiteY28" fmla="*/ 0 h 603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72887" h="6032500">
                <a:moveTo>
                  <a:pt x="1837010" y="5450128"/>
                </a:moveTo>
                <a:lnTo>
                  <a:pt x="2935877" y="5450128"/>
                </a:lnTo>
                <a:lnTo>
                  <a:pt x="2938893" y="5480050"/>
                </a:lnTo>
                <a:cubicBezTo>
                  <a:pt x="2938893" y="5785160"/>
                  <a:pt x="2691553" y="6032500"/>
                  <a:pt x="2386443" y="6032500"/>
                </a:cubicBezTo>
                <a:cubicBezTo>
                  <a:pt x="2081333" y="6032500"/>
                  <a:pt x="1833993" y="5785160"/>
                  <a:pt x="1833993" y="5480050"/>
                </a:cubicBezTo>
                <a:close/>
                <a:moveTo>
                  <a:pt x="2386443" y="0"/>
                </a:moveTo>
                <a:cubicBezTo>
                  <a:pt x="2691553" y="0"/>
                  <a:pt x="2938893" y="247340"/>
                  <a:pt x="2938893" y="552450"/>
                </a:cubicBezTo>
                <a:lnTo>
                  <a:pt x="2938893" y="667402"/>
                </a:lnTo>
                <a:lnTo>
                  <a:pt x="3023664" y="689199"/>
                </a:lnTo>
                <a:cubicBezTo>
                  <a:pt x="3629391" y="877599"/>
                  <a:pt x="4069193" y="1442600"/>
                  <a:pt x="4069193" y="2110322"/>
                </a:cubicBezTo>
                <a:lnTo>
                  <a:pt x="4069193" y="3439578"/>
                </a:lnTo>
                <a:cubicBezTo>
                  <a:pt x="4069193" y="3593668"/>
                  <a:pt x="4045772" y="3742287"/>
                  <a:pt x="4002295" y="3882070"/>
                </a:cubicBezTo>
                <a:lnTo>
                  <a:pt x="3986838" y="3924300"/>
                </a:lnTo>
                <a:lnTo>
                  <a:pt x="4207737" y="3924300"/>
                </a:lnTo>
                <a:cubicBezTo>
                  <a:pt x="4519861" y="3924300"/>
                  <a:pt x="4772887" y="4177326"/>
                  <a:pt x="4772887" y="4489450"/>
                </a:cubicBezTo>
                <a:lnTo>
                  <a:pt x="4772887" y="4914895"/>
                </a:lnTo>
                <a:cubicBezTo>
                  <a:pt x="4772887" y="4992052"/>
                  <a:pt x="4710339" y="5054600"/>
                  <a:pt x="4633182" y="5054600"/>
                </a:cubicBezTo>
                <a:lnTo>
                  <a:pt x="139705" y="5054600"/>
                </a:lnTo>
                <a:cubicBezTo>
                  <a:pt x="62548" y="5054600"/>
                  <a:pt x="0" y="4992052"/>
                  <a:pt x="0" y="4914895"/>
                </a:cubicBezTo>
                <a:lnTo>
                  <a:pt x="0" y="4489450"/>
                </a:lnTo>
                <a:cubicBezTo>
                  <a:pt x="0" y="4177326"/>
                  <a:pt x="253026" y="3924300"/>
                  <a:pt x="565150" y="3924300"/>
                </a:cubicBezTo>
                <a:lnTo>
                  <a:pt x="786048" y="3924300"/>
                </a:lnTo>
                <a:lnTo>
                  <a:pt x="770591" y="3882070"/>
                </a:lnTo>
                <a:cubicBezTo>
                  <a:pt x="727114" y="3742287"/>
                  <a:pt x="703693" y="3593668"/>
                  <a:pt x="703693" y="3439578"/>
                </a:cubicBezTo>
                <a:lnTo>
                  <a:pt x="703693" y="2110322"/>
                </a:lnTo>
                <a:cubicBezTo>
                  <a:pt x="703693" y="1442600"/>
                  <a:pt x="1143496" y="877599"/>
                  <a:pt x="1749223" y="689199"/>
                </a:cubicBezTo>
                <a:lnTo>
                  <a:pt x="1833993" y="667402"/>
                </a:lnTo>
                <a:lnTo>
                  <a:pt x="1833993" y="552450"/>
                </a:lnTo>
                <a:cubicBezTo>
                  <a:pt x="1833993" y="247340"/>
                  <a:pt x="2081333" y="0"/>
                  <a:pt x="2386443" y="0"/>
                </a:cubicBezTo>
                <a:close/>
              </a:path>
            </a:pathLst>
          </a:custGeom>
          <a:solidFill>
            <a:srgbClr val="FFFFFF"/>
          </a:solidFill>
          <a:ln>
            <a:noFill/>
          </a:ln>
        </p:spPr>
        <p:txBody>
          <a:bodyPr/>
          <a:lstStyle/>
          <a:p>
            <a:endParaRPr lang="zh-CN" altLang="en-US">
              <a:solidFill>
                <a:schemeClr val="tx1"/>
              </a:solidFill>
              <a:latin typeface="Calibri" panose="020F0502020204030204" pitchFamily="34" charset="0"/>
              <a:ea typeface="幼圆" panose="02010509060101010101" pitchFamily="49" charset="-122"/>
            </a:endParaRPr>
          </a:p>
        </p:txBody>
      </p:sp>
      <p:sp>
        <p:nvSpPr>
          <p:cNvPr id="57" name="KSO_Shape"/>
          <p:cNvSpPr/>
          <p:nvPr/>
        </p:nvSpPr>
        <p:spPr bwMode="auto">
          <a:xfrm>
            <a:off x="817767" y="2806111"/>
            <a:ext cx="282259" cy="243683"/>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FFFFFF"/>
          </a:solidFill>
          <a:ln>
            <a:noFill/>
          </a:ln>
        </p:spPr>
        <p:txBody>
          <a:bodyPr/>
          <a:lstStyle/>
          <a:p>
            <a:endParaRPr lang="zh-CN" altLang="en-US" dirty="0"/>
          </a:p>
        </p:txBody>
      </p:sp>
      <p:sp>
        <p:nvSpPr>
          <p:cNvPr id="58" name="KSO_Shape"/>
          <p:cNvSpPr/>
          <p:nvPr/>
        </p:nvSpPr>
        <p:spPr bwMode="auto">
          <a:xfrm>
            <a:off x="802303" y="5036332"/>
            <a:ext cx="313186" cy="351895"/>
          </a:xfrm>
          <a:custGeom>
            <a:avLst/>
            <a:gdLst>
              <a:gd name="T0" fmla="*/ 2147483646 w 89"/>
              <a:gd name="T1" fmla="*/ 2147483646 h 100"/>
              <a:gd name="T2" fmla="*/ 2147483646 w 89"/>
              <a:gd name="T3" fmla="*/ 2147483646 h 100"/>
              <a:gd name="T4" fmla="*/ 2147483646 w 89"/>
              <a:gd name="T5" fmla="*/ 0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2147483646 w 89"/>
              <a:gd name="T17" fmla="*/ 2147483646 h 100"/>
              <a:gd name="T18" fmla="*/ 2147483646 w 89"/>
              <a:gd name="T19" fmla="*/ 2147483646 h 100"/>
              <a:gd name="T20" fmla="*/ 0 w 89"/>
              <a:gd name="T21" fmla="*/ 2147483646 h 100"/>
              <a:gd name="T22" fmla="*/ 2147483646 w 89"/>
              <a:gd name="T23" fmla="*/ 2147483646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100">
                <a:moveTo>
                  <a:pt x="23" y="53"/>
                </a:moveTo>
                <a:cubicBezTo>
                  <a:pt x="26" y="53"/>
                  <a:pt x="29" y="54"/>
                  <a:pt x="31" y="54"/>
                </a:cubicBezTo>
                <a:cubicBezTo>
                  <a:pt x="31" y="0"/>
                  <a:pt x="31" y="0"/>
                  <a:pt x="31" y="0"/>
                </a:cubicBezTo>
                <a:cubicBezTo>
                  <a:pt x="31" y="0"/>
                  <a:pt x="77" y="15"/>
                  <a:pt x="83" y="29"/>
                </a:cubicBezTo>
                <a:cubicBezTo>
                  <a:pt x="89" y="43"/>
                  <a:pt x="70" y="65"/>
                  <a:pt x="70" y="65"/>
                </a:cubicBezTo>
                <a:cubicBezTo>
                  <a:pt x="66" y="63"/>
                  <a:pt x="66" y="63"/>
                  <a:pt x="66" y="63"/>
                </a:cubicBezTo>
                <a:cubicBezTo>
                  <a:pt x="66" y="63"/>
                  <a:pt x="74" y="46"/>
                  <a:pt x="66" y="37"/>
                </a:cubicBezTo>
                <a:cubicBezTo>
                  <a:pt x="62" y="31"/>
                  <a:pt x="53" y="30"/>
                  <a:pt x="47" y="30"/>
                </a:cubicBezTo>
                <a:cubicBezTo>
                  <a:pt x="47" y="76"/>
                  <a:pt x="47" y="76"/>
                  <a:pt x="47" y="76"/>
                </a:cubicBezTo>
                <a:cubicBezTo>
                  <a:pt x="47" y="89"/>
                  <a:pt x="36" y="100"/>
                  <a:pt x="23" y="100"/>
                </a:cubicBezTo>
                <a:cubicBezTo>
                  <a:pt x="10" y="100"/>
                  <a:pt x="0" y="89"/>
                  <a:pt x="0" y="76"/>
                </a:cubicBezTo>
                <a:cubicBezTo>
                  <a:pt x="0" y="63"/>
                  <a:pt x="10" y="53"/>
                  <a:pt x="23" y="53"/>
                </a:cubicBezTo>
                <a:close/>
              </a:path>
            </a:pathLst>
          </a:custGeom>
          <a:solidFill>
            <a:srgbClr val="FFFFFF"/>
          </a:solidFill>
          <a:ln>
            <a:noFill/>
          </a:ln>
        </p:spPr>
        <p:txBody>
          <a:bodyPr/>
          <a:lstStyle/>
          <a:p>
            <a:endParaRPr lang="zh-CN" alt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任意多边形 30"/>
          <p:cNvSpPr/>
          <p:nvPr/>
        </p:nvSpPr>
        <p:spPr>
          <a:xfrm>
            <a:off x="1182734" y="2395365"/>
            <a:ext cx="3544661" cy="157375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ctr">
            <a:noAutofit/>
          </a:bodyPr>
          <a:lstStyle/>
          <a:p>
            <a:pPr algn="ctr">
              <a:lnSpc>
                <a:spcPct val="150000"/>
              </a:lnSpc>
            </a:pPr>
            <a:r>
              <a:rPr lang="zh-CN" altLang="en-US" dirty="0">
                <a:solidFill>
                  <a:srgbClr val="FFFFFF"/>
                </a:solidFill>
              </a:rPr>
              <a:t>请输入文本</a:t>
            </a:r>
          </a:p>
        </p:txBody>
      </p:sp>
      <p:sp>
        <p:nvSpPr>
          <p:cNvPr id="14" name="任意多边形 30"/>
          <p:cNvSpPr/>
          <p:nvPr/>
        </p:nvSpPr>
        <p:spPr>
          <a:xfrm>
            <a:off x="4727395" y="4463004"/>
            <a:ext cx="3544661" cy="157375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ctr">
            <a:noAutofit/>
          </a:bodyPr>
          <a:lstStyle/>
          <a:p>
            <a:pPr algn="ctr">
              <a:lnSpc>
                <a:spcPct val="150000"/>
              </a:lnSpc>
            </a:pPr>
            <a:r>
              <a:rPr lang="zh-CN" altLang="en-US" dirty="0">
                <a:solidFill>
                  <a:srgbClr val="FFFFFF"/>
                </a:solidFill>
              </a:rPr>
              <a:t>请输入文本</a:t>
            </a:r>
          </a:p>
        </p:txBody>
      </p:sp>
      <p:grpSp>
        <p:nvGrpSpPr>
          <p:cNvPr id="15" name="组合 14"/>
          <p:cNvGrpSpPr/>
          <p:nvPr/>
        </p:nvGrpSpPr>
        <p:grpSpPr>
          <a:xfrm>
            <a:off x="529631" y="2529138"/>
            <a:ext cx="1306207" cy="1306207"/>
            <a:chOff x="316610" y="4312098"/>
            <a:chExt cx="1306207" cy="1306207"/>
          </a:xfrm>
        </p:grpSpPr>
        <p:sp>
          <p:nvSpPr>
            <p:cNvPr id="16" name="椭圆 15"/>
            <p:cNvSpPr/>
            <p:nvPr/>
          </p:nvSpPr>
          <p:spPr>
            <a:xfrm>
              <a:off x="316610" y="4312098"/>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0" name="Freeform 143"/>
            <p:cNvSpPr>
              <a:spLocks noEditPoints="1"/>
            </p:cNvSpPr>
            <p:nvPr/>
          </p:nvSpPr>
          <p:spPr bwMode="auto">
            <a:xfrm flipH="1">
              <a:off x="590478" y="4668314"/>
              <a:ext cx="758471" cy="593774"/>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4074292" y="4596777"/>
            <a:ext cx="1306207" cy="1306207"/>
            <a:chOff x="5404617" y="5094224"/>
            <a:chExt cx="1306207" cy="1306207"/>
          </a:xfrm>
        </p:grpSpPr>
        <p:sp>
          <p:nvSpPr>
            <p:cNvPr id="22" name="椭圆 21"/>
            <p:cNvSpPr/>
            <p:nvPr/>
          </p:nvSpPr>
          <p:spPr>
            <a:xfrm>
              <a:off x="5404617" y="5094224"/>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3" name="KSO_Shape"/>
            <p:cNvSpPr/>
            <p:nvPr/>
          </p:nvSpPr>
          <p:spPr bwMode="auto">
            <a:xfrm>
              <a:off x="5773400" y="5450440"/>
              <a:ext cx="568641" cy="593774"/>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sp>
        <p:nvSpPr>
          <p:cNvPr id="24" name="矩形 23"/>
          <p:cNvSpPr/>
          <p:nvPr/>
        </p:nvSpPr>
        <p:spPr>
          <a:xfrm>
            <a:off x="4828970" y="2494752"/>
            <a:ext cx="328873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5" name="矩形 24"/>
          <p:cNvSpPr/>
          <p:nvPr/>
        </p:nvSpPr>
        <p:spPr>
          <a:xfrm>
            <a:off x="8373631" y="4562392"/>
            <a:ext cx="328873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任意多边形: 形状 11"/>
          <p:cNvSpPr/>
          <p:nvPr>
            <p:custDataLst>
              <p:tags r:id="rId1"/>
            </p:custDataLst>
          </p:nvPr>
        </p:nvSpPr>
        <p:spPr>
          <a:xfrm flipH="1">
            <a:off x="2040607" y="5146227"/>
            <a:ext cx="761558" cy="429111"/>
          </a:xfrm>
          <a:custGeom>
            <a:avLst/>
            <a:gdLst>
              <a:gd name="connsiteX0" fmla="*/ 761558 w 761558"/>
              <a:gd name="connsiteY0" fmla="*/ 0 h 429111"/>
              <a:gd name="connsiteX1" fmla="*/ 0 w 761558"/>
              <a:gd name="connsiteY1" fmla="*/ 0 h 429111"/>
              <a:gd name="connsiteX2" fmla="*/ 0 w 761558"/>
              <a:gd name="connsiteY2" fmla="*/ 429111 h 429111"/>
              <a:gd name="connsiteX3" fmla="*/ 761558 w 761558"/>
              <a:gd name="connsiteY3" fmla="*/ 429111 h 429111"/>
            </a:gdLst>
            <a:ahLst/>
            <a:cxnLst>
              <a:cxn ang="0">
                <a:pos x="connsiteX0" y="connsiteY0"/>
              </a:cxn>
              <a:cxn ang="0">
                <a:pos x="connsiteX1" y="connsiteY1"/>
              </a:cxn>
              <a:cxn ang="0">
                <a:pos x="connsiteX2" y="connsiteY2"/>
              </a:cxn>
              <a:cxn ang="0">
                <a:pos x="connsiteX3" y="connsiteY3"/>
              </a:cxn>
            </a:cxnLst>
            <a:rect l="l" t="t" r="r" b="b"/>
            <a:pathLst>
              <a:path w="761558" h="429111">
                <a:moveTo>
                  <a:pt x="761558" y="0"/>
                </a:moveTo>
                <a:lnTo>
                  <a:pt x="0" y="0"/>
                </a:lnTo>
                <a:lnTo>
                  <a:pt x="0" y="429111"/>
                </a:lnTo>
                <a:lnTo>
                  <a:pt x="761558" y="42911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p:custDataLst>
              <p:tags r:id="rId2"/>
            </p:custDataLst>
          </p:nvPr>
        </p:nvSpPr>
        <p:spPr>
          <a:xfrm flipH="1">
            <a:off x="2802165" y="4503841"/>
            <a:ext cx="496160" cy="1071498"/>
          </a:xfrm>
          <a:custGeom>
            <a:avLst/>
            <a:gdLst>
              <a:gd name="connsiteX0" fmla="*/ 496160 w 496160"/>
              <a:gd name="connsiteY0" fmla="*/ 0 h 1071498"/>
              <a:gd name="connsiteX1" fmla="*/ 0 w 496160"/>
              <a:gd name="connsiteY1" fmla="*/ 0 h 1071498"/>
              <a:gd name="connsiteX2" fmla="*/ 0 w 496160"/>
              <a:gd name="connsiteY2" fmla="*/ 813599 h 1071498"/>
              <a:gd name="connsiteX3" fmla="*/ 496159 w 496160"/>
              <a:gd name="connsiteY3" fmla="*/ 1071498 h 1071498"/>
            </a:gdLst>
            <a:ahLst/>
            <a:cxnLst>
              <a:cxn ang="0">
                <a:pos x="connsiteX0" y="connsiteY0"/>
              </a:cxn>
              <a:cxn ang="0">
                <a:pos x="connsiteX1" y="connsiteY1"/>
              </a:cxn>
              <a:cxn ang="0">
                <a:pos x="connsiteX2" y="connsiteY2"/>
              </a:cxn>
              <a:cxn ang="0">
                <a:pos x="connsiteX3" y="connsiteY3"/>
              </a:cxn>
            </a:cxnLst>
            <a:rect l="l" t="t" r="r" b="b"/>
            <a:pathLst>
              <a:path w="496160" h="1071498">
                <a:moveTo>
                  <a:pt x="496160" y="0"/>
                </a:moveTo>
                <a:lnTo>
                  <a:pt x="0" y="0"/>
                </a:lnTo>
                <a:lnTo>
                  <a:pt x="0" y="813599"/>
                </a:lnTo>
                <a:lnTo>
                  <a:pt x="496159" y="10714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noAutofit/>
          </a:bodyPr>
          <a:lstStyle/>
          <a:p>
            <a:pPr algn="ctr"/>
            <a:endParaRPr lang="zh-CN" altLang="en-US" sz="1400" dirty="0">
              <a:solidFill>
                <a:srgbClr val="FEFFFF"/>
              </a:solidFill>
            </a:endParaRPr>
          </a:p>
        </p:txBody>
      </p:sp>
      <p:sp>
        <p:nvSpPr>
          <p:cNvPr id="14" name="矩形: 圆角 13"/>
          <p:cNvSpPr/>
          <p:nvPr/>
        </p:nvSpPr>
        <p:spPr>
          <a:xfrm>
            <a:off x="734400" y="4707678"/>
            <a:ext cx="1306207" cy="1306207"/>
          </a:xfrm>
          <a:prstGeom prst="roundRect">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solidFill>
                  <a:schemeClr val="accent1"/>
                </a:solidFill>
              </a:rPr>
              <a:t>01</a:t>
            </a:r>
            <a:endParaRPr lang="zh-CN" altLang="en-US" sz="4400" dirty="0">
              <a:solidFill>
                <a:schemeClr val="accent1"/>
              </a:solidFill>
            </a:endParaRPr>
          </a:p>
        </p:txBody>
      </p:sp>
      <p:sp>
        <p:nvSpPr>
          <p:cNvPr id="15" name="矩形 14"/>
          <p:cNvSpPr/>
          <p:nvPr/>
        </p:nvSpPr>
        <p:spPr>
          <a:xfrm>
            <a:off x="1791689" y="3296990"/>
            <a:ext cx="2517111" cy="1001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16" name="任意多边形: 形状 15"/>
          <p:cNvSpPr/>
          <p:nvPr>
            <p:custDataLst>
              <p:tags r:id="rId3"/>
            </p:custDataLst>
          </p:nvPr>
        </p:nvSpPr>
        <p:spPr>
          <a:xfrm flipH="1">
            <a:off x="5615007" y="5146227"/>
            <a:ext cx="761558" cy="429111"/>
          </a:xfrm>
          <a:custGeom>
            <a:avLst/>
            <a:gdLst>
              <a:gd name="connsiteX0" fmla="*/ 761558 w 761558"/>
              <a:gd name="connsiteY0" fmla="*/ 0 h 429111"/>
              <a:gd name="connsiteX1" fmla="*/ 0 w 761558"/>
              <a:gd name="connsiteY1" fmla="*/ 0 h 429111"/>
              <a:gd name="connsiteX2" fmla="*/ 0 w 761558"/>
              <a:gd name="connsiteY2" fmla="*/ 429111 h 429111"/>
              <a:gd name="connsiteX3" fmla="*/ 761558 w 761558"/>
              <a:gd name="connsiteY3" fmla="*/ 429111 h 429111"/>
            </a:gdLst>
            <a:ahLst/>
            <a:cxnLst>
              <a:cxn ang="0">
                <a:pos x="connsiteX0" y="connsiteY0"/>
              </a:cxn>
              <a:cxn ang="0">
                <a:pos x="connsiteX1" y="connsiteY1"/>
              </a:cxn>
              <a:cxn ang="0">
                <a:pos x="connsiteX2" y="connsiteY2"/>
              </a:cxn>
              <a:cxn ang="0">
                <a:pos x="connsiteX3" y="connsiteY3"/>
              </a:cxn>
            </a:cxnLst>
            <a:rect l="l" t="t" r="r" b="b"/>
            <a:pathLst>
              <a:path w="761558" h="429111">
                <a:moveTo>
                  <a:pt x="761558" y="0"/>
                </a:moveTo>
                <a:lnTo>
                  <a:pt x="0" y="0"/>
                </a:lnTo>
                <a:lnTo>
                  <a:pt x="0" y="429111"/>
                </a:lnTo>
                <a:lnTo>
                  <a:pt x="761558" y="42911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p:custDataLst>
              <p:tags r:id="rId4"/>
            </p:custDataLst>
          </p:nvPr>
        </p:nvSpPr>
        <p:spPr>
          <a:xfrm flipH="1">
            <a:off x="6376565" y="4503841"/>
            <a:ext cx="496160" cy="1071498"/>
          </a:xfrm>
          <a:custGeom>
            <a:avLst/>
            <a:gdLst>
              <a:gd name="connsiteX0" fmla="*/ 496160 w 496160"/>
              <a:gd name="connsiteY0" fmla="*/ 0 h 1071498"/>
              <a:gd name="connsiteX1" fmla="*/ 0 w 496160"/>
              <a:gd name="connsiteY1" fmla="*/ 0 h 1071498"/>
              <a:gd name="connsiteX2" fmla="*/ 0 w 496160"/>
              <a:gd name="connsiteY2" fmla="*/ 813599 h 1071498"/>
              <a:gd name="connsiteX3" fmla="*/ 496159 w 496160"/>
              <a:gd name="connsiteY3" fmla="*/ 1071498 h 1071498"/>
            </a:gdLst>
            <a:ahLst/>
            <a:cxnLst>
              <a:cxn ang="0">
                <a:pos x="connsiteX0" y="connsiteY0"/>
              </a:cxn>
              <a:cxn ang="0">
                <a:pos x="connsiteX1" y="connsiteY1"/>
              </a:cxn>
              <a:cxn ang="0">
                <a:pos x="connsiteX2" y="connsiteY2"/>
              </a:cxn>
              <a:cxn ang="0">
                <a:pos x="connsiteX3" y="connsiteY3"/>
              </a:cxn>
            </a:cxnLst>
            <a:rect l="l" t="t" r="r" b="b"/>
            <a:pathLst>
              <a:path w="496160" h="1071498">
                <a:moveTo>
                  <a:pt x="496160" y="0"/>
                </a:moveTo>
                <a:lnTo>
                  <a:pt x="0" y="0"/>
                </a:lnTo>
                <a:lnTo>
                  <a:pt x="0" y="813599"/>
                </a:lnTo>
                <a:lnTo>
                  <a:pt x="496159" y="10714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noAutofit/>
          </a:bodyPr>
          <a:lstStyle/>
          <a:p>
            <a:pPr algn="ctr"/>
            <a:endParaRPr lang="zh-CN" altLang="en-US" sz="1400" dirty="0">
              <a:solidFill>
                <a:srgbClr val="FEFFFF"/>
              </a:solidFill>
            </a:endParaRPr>
          </a:p>
        </p:txBody>
      </p:sp>
      <p:sp>
        <p:nvSpPr>
          <p:cNvPr id="18" name="矩形: 圆角 17"/>
          <p:cNvSpPr/>
          <p:nvPr/>
        </p:nvSpPr>
        <p:spPr>
          <a:xfrm>
            <a:off x="4308800" y="4707678"/>
            <a:ext cx="1306207" cy="1306207"/>
          </a:xfrm>
          <a:prstGeom prst="roundRect">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solidFill>
                  <a:schemeClr val="accent1"/>
                </a:solidFill>
              </a:rPr>
              <a:t>02</a:t>
            </a:r>
            <a:endParaRPr lang="zh-CN" altLang="en-US" sz="4400" dirty="0">
              <a:solidFill>
                <a:schemeClr val="accent1"/>
              </a:solidFill>
            </a:endParaRPr>
          </a:p>
        </p:txBody>
      </p:sp>
      <p:sp>
        <p:nvSpPr>
          <p:cNvPr id="19" name="矩形 18"/>
          <p:cNvSpPr/>
          <p:nvPr/>
        </p:nvSpPr>
        <p:spPr>
          <a:xfrm>
            <a:off x="5366089" y="3296990"/>
            <a:ext cx="2517111" cy="1001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0" name="任意多边形: 形状 19"/>
          <p:cNvSpPr/>
          <p:nvPr>
            <p:custDataLst>
              <p:tags r:id="rId5"/>
            </p:custDataLst>
          </p:nvPr>
        </p:nvSpPr>
        <p:spPr>
          <a:xfrm flipH="1">
            <a:off x="9189407" y="5146227"/>
            <a:ext cx="761558" cy="429111"/>
          </a:xfrm>
          <a:custGeom>
            <a:avLst/>
            <a:gdLst>
              <a:gd name="connsiteX0" fmla="*/ 761558 w 761558"/>
              <a:gd name="connsiteY0" fmla="*/ 0 h 429111"/>
              <a:gd name="connsiteX1" fmla="*/ 0 w 761558"/>
              <a:gd name="connsiteY1" fmla="*/ 0 h 429111"/>
              <a:gd name="connsiteX2" fmla="*/ 0 w 761558"/>
              <a:gd name="connsiteY2" fmla="*/ 429111 h 429111"/>
              <a:gd name="connsiteX3" fmla="*/ 761558 w 761558"/>
              <a:gd name="connsiteY3" fmla="*/ 429111 h 429111"/>
            </a:gdLst>
            <a:ahLst/>
            <a:cxnLst>
              <a:cxn ang="0">
                <a:pos x="connsiteX0" y="connsiteY0"/>
              </a:cxn>
              <a:cxn ang="0">
                <a:pos x="connsiteX1" y="connsiteY1"/>
              </a:cxn>
              <a:cxn ang="0">
                <a:pos x="connsiteX2" y="connsiteY2"/>
              </a:cxn>
              <a:cxn ang="0">
                <a:pos x="connsiteX3" y="connsiteY3"/>
              </a:cxn>
            </a:cxnLst>
            <a:rect l="l" t="t" r="r" b="b"/>
            <a:pathLst>
              <a:path w="761558" h="429111">
                <a:moveTo>
                  <a:pt x="761558" y="0"/>
                </a:moveTo>
                <a:lnTo>
                  <a:pt x="0" y="0"/>
                </a:lnTo>
                <a:lnTo>
                  <a:pt x="0" y="429111"/>
                </a:lnTo>
                <a:lnTo>
                  <a:pt x="761558" y="42911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p:custDataLst>
              <p:tags r:id="rId6"/>
            </p:custDataLst>
          </p:nvPr>
        </p:nvSpPr>
        <p:spPr>
          <a:xfrm flipH="1">
            <a:off x="9950965" y="4503841"/>
            <a:ext cx="496160" cy="1071498"/>
          </a:xfrm>
          <a:custGeom>
            <a:avLst/>
            <a:gdLst>
              <a:gd name="connsiteX0" fmla="*/ 496160 w 496160"/>
              <a:gd name="connsiteY0" fmla="*/ 0 h 1071498"/>
              <a:gd name="connsiteX1" fmla="*/ 0 w 496160"/>
              <a:gd name="connsiteY1" fmla="*/ 0 h 1071498"/>
              <a:gd name="connsiteX2" fmla="*/ 0 w 496160"/>
              <a:gd name="connsiteY2" fmla="*/ 813599 h 1071498"/>
              <a:gd name="connsiteX3" fmla="*/ 496159 w 496160"/>
              <a:gd name="connsiteY3" fmla="*/ 1071498 h 1071498"/>
            </a:gdLst>
            <a:ahLst/>
            <a:cxnLst>
              <a:cxn ang="0">
                <a:pos x="connsiteX0" y="connsiteY0"/>
              </a:cxn>
              <a:cxn ang="0">
                <a:pos x="connsiteX1" y="connsiteY1"/>
              </a:cxn>
              <a:cxn ang="0">
                <a:pos x="connsiteX2" y="connsiteY2"/>
              </a:cxn>
              <a:cxn ang="0">
                <a:pos x="connsiteX3" y="connsiteY3"/>
              </a:cxn>
            </a:cxnLst>
            <a:rect l="l" t="t" r="r" b="b"/>
            <a:pathLst>
              <a:path w="496160" h="1071498">
                <a:moveTo>
                  <a:pt x="496160" y="0"/>
                </a:moveTo>
                <a:lnTo>
                  <a:pt x="0" y="0"/>
                </a:lnTo>
                <a:lnTo>
                  <a:pt x="0" y="813599"/>
                </a:lnTo>
                <a:lnTo>
                  <a:pt x="496159" y="10714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noAutofit/>
          </a:bodyPr>
          <a:lstStyle/>
          <a:p>
            <a:pPr algn="ctr"/>
            <a:endParaRPr lang="zh-CN" altLang="en-US" sz="1400" dirty="0">
              <a:solidFill>
                <a:srgbClr val="FEFFFF"/>
              </a:solidFill>
            </a:endParaRPr>
          </a:p>
        </p:txBody>
      </p:sp>
      <p:sp>
        <p:nvSpPr>
          <p:cNvPr id="22" name="矩形: 圆角 21"/>
          <p:cNvSpPr/>
          <p:nvPr/>
        </p:nvSpPr>
        <p:spPr>
          <a:xfrm>
            <a:off x="7883200" y="4707678"/>
            <a:ext cx="1306207" cy="1306207"/>
          </a:xfrm>
          <a:prstGeom prst="roundRect">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solidFill>
                  <a:schemeClr val="accent1"/>
                </a:solidFill>
              </a:rPr>
              <a:t>03</a:t>
            </a:r>
            <a:endParaRPr lang="zh-CN" altLang="en-US" sz="4400" dirty="0">
              <a:solidFill>
                <a:schemeClr val="accent1"/>
              </a:solidFill>
            </a:endParaRPr>
          </a:p>
        </p:txBody>
      </p:sp>
      <p:sp>
        <p:nvSpPr>
          <p:cNvPr id="23" name="矩形 22"/>
          <p:cNvSpPr/>
          <p:nvPr/>
        </p:nvSpPr>
        <p:spPr>
          <a:xfrm>
            <a:off x="8940489" y="3296990"/>
            <a:ext cx="2517111" cy="1001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4" name="矩形 23"/>
          <p:cNvSpPr/>
          <p:nvPr/>
        </p:nvSpPr>
        <p:spPr>
          <a:xfrm>
            <a:off x="1023257" y="1307803"/>
            <a:ext cx="10145486" cy="1651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请输入文本请更多模板亮亮图文旗舰店：https://liangliangtuwen.tmall.com</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1" name="MH_Other_3"/>
          <p:cNvSpPr/>
          <p:nvPr>
            <p:custDataLst>
              <p:tags r:id="rId1"/>
            </p:custDataLst>
          </p:nvPr>
        </p:nvSpPr>
        <p:spPr bwMode="auto">
          <a:xfrm>
            <a:off x="3371850" y="3254375"/>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2" name="MH_Other_4"/>
          <p:cNvSpPr/>
          <p:nvPr>
            <p:custDataLst>
              <p:tags r:id="rId2"/>
            </p:custDataLst>
          </p:nvPr>
        </p:nvSpPr>
        <p:spPr bwMode="auto">
          <a:xfrm>
            <a:off x="4052889" y="3254375"/>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defRPr/>
            </a:pPr>
            <a:endParaRPr lang="zh-CN" altLang="en-US" kern="0" dirty="0">
              <a:solidFill>
                <a:srgbClr val="FFFFFF"/>
              </a:solidFill>
              <a:latin typeface="+mj-ea"/>
              <a:ea typeface="+mj-ea"/>
            </a:endParaRPr>
          </a:p>
        </p:txBody>
      </p:sp>
      <p:sp>
        <p:nvSpPr>
          <p:cNvPr id="23" name="MH_Other_3"/>
          <p:cNvSpPr/>
          <p:nvPr>
            <p:custDataLst>
              <p:tags r:id="rId3"/>
            </p:custDataLst>
          </p:nvPr>
        </p:nvSpPr>
        <p:spPr bwMode="auto">
          <a:xfrm>
            <a:off x="2350293" y="3463925"/>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4" name="MH_Other_4"/>
          <p:cNvSpPr/>
          <p:nvPr>
            <p:custDataLst>
              <p:tags r:id="rId4"/>
            </p:custDataLst>
          </p:nvPr>
        </p:nvSpPr>
        <p:spPr bwMode="auto">
          <a:xfrm>
            <a:off x="3031332" y="3463925"/>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kern="0" dirty="0">
                <a:solidFill>
                  <a:srgbClr val="FFFFFF"/>
                </a:solidFill>
                <a:latin typeface="+mj-ea"/>
                <a:ea typeface="+mj-ea"/>
              </a:rPr>
              <a:t>01</a:t>
            </a:r>
            <a:endParaRPr lang="zh-CN" altLang="en-US" kern="0" dirty="0">
              <a:solidFill>
                <a:srgbClr val="FFFFFF"/>
              </a:solidFill>
              <a:latin typeface="+mj-ea"/>
              <a:ea typeface="+mj-ea"/>
            </a:endParaRPr>
          </a:p>
        </p:txBody>
      </p:sp>
      <p:sp>
        <p:nvSpPr>
          <p:cNvPr id="25" name="MH_Other_3"/>
          <p:cNvSpPr/>
          <p:nvPr>
            <p:custDataLst>
              <p:tags r:id="rId5"/>
            </p:custDataLst>
          </p:nvPr>
        </p:nvSpPr>
        <p:spPr bwMode="auto">
          <a:xfrm>
            <a:off x="5414963" y="3254375"/>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6" name="MH_Other_4"/>
          <p:cNvSpPr/>
          <p:nvPr>
            <p:custDataLst>
              <p:tags r:id="rId6"/>
            </p:custDataLst>
          </p:nvPr>
        </p:nvSpPr>
        <p:spPr bwMode="auto">
          <a:xfrm>
            <a:off x="6096002" y="3254375"/>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defRPr/>
            </a:pPr>
            <a:endParaRPr lang="zh-CN" altLang="en-US" kern="0" dirty="0">
              <a:solidFill>
                <a:srgbClr val="FFFFFF"/>
              </a:solidFill>
              <a:latin typeface="+mj-ea"/>
              <a:ea typeface="+mj-ea"/>
            </a:endParaRPr>
          </a:p>
        </p:txBody>
      </p:sp>
      <p:sp>
        <p:nvSpPr>
          <p:cNvPr id="27" name="MH_Other_3"/>
          <p:cNvSpPr/>
          <p:nvPr>
            <p:custDataLst>
              <p:tags r:id="rId7"/>
            </p:custDataLst>
          </p:nvPr>
        </p:nvSpPr>
        <p:spPr bwMode="auto">
          <a:xfrm>
            <a:off x="4393406" y="3463925"/>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28" name="MH_Other_4"/>
          <p:cNvSpPr/>
          <p:nvPr>
            <p:custDataLst>
              <p:tags r:id="rId8"/>
            </p:custDataLst>
          </p:nvPr>
        </p:nvSpPr>
        <p:spPr bwMode="auto">
          <a:xfrm>
            <a:off x="5074445" y="3463925"/>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kern="0" dirty="0">
                <a:solidFill>
                  <a:srgbClr val="FFFFFF"/>
                </a:solidFill>
                <a:latin typeface="+mj-ea"/>
                <a:ea typeface="+mj-ea"/>
              </a:rPr>
              <a:t>02</a:t>
            </a:r>
            <a:endParaRPr lang="zh-CN" altLang="en-US" kern="0" dirty="0">
              <a:solidFill>
                <a:srgbClr val="FFFFFF"/>
              </a:solidFill>
              <a:latin typeface="+mj-ea"/>
              <a:ea typeface="+mj-ea"/>
            </a:endParaRPr>
          </a:p>
        </p:txBody>
      </p:sp>
      <p:sp>
        <p:nvSpPr>
          <p:cNvPr id="29" name="MH_Other_3"/>
          <p:cNvSpPr/>
          <p:nvPr>
            <p:custDataLst>
              <p:tags r:id="rId9"/>
            </p:custDataLst>
          </p:nvPr>
        </p:nvSpPr>
        <p:spPr bwMode="auto">
          <a:xfrm>
            <a:off x="7458076" y="3254375"/>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30" name="MH_Other_4"/>
          <p:cNvSpPr/>
          <p:nvPr>
            <p:custDataLst>
              <p:tags r:id="rId10"/>
            </p:custDataLst>
          </p:nvPr>
        </p:nvSpPr>
        <p:spPr bwMode="auto">
          <a:xfrm>
            <a:off x="8139115" y="3254375"/>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defRPr/>
            </a:pPr>
            <a:endParaRPr lang="zh-CN" altLang="en-US" kern="0" dirty="0">
              <a:solidFill>
                <a:srgbClr val="FFFFFF"/>
              </a:solidFill>
              <a:latin typeface="+mj-ea"/>
              <a:ea typeface="+mj-ea"/>
            </a:endParaRPr>
          </a:p>
        </p:txBody>
      </p:sp>
      <p:sp>
        <p:nvSpPr>
          <p:cNvPr id="31" name="MH_Other_3"/>
          <p:cNvSpPr/>
          <p:nvPr>
            <p:custDataLst>
              <p:tags r:id="rId11"/>
            </p:custDataLst>
          </p:nvPr>
        </p:nvSpPr>
        <p:spPr bwMode="auto">
          <a:xfrm>
            <a:off x="6436519" y="3463925"/>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32" name="MH_Other_4"/>
          <p:cNvSpPr/>
          <p:nvPr>
            <p:custDataLst>
              <p:tags r:id="rId12"/>
            </p:custDataLst>
          </p:nvPr>
        </p:nvSpPr>
        <p:spPr bwMode="auto">
          <a:xfrm>
            <a:off x="7117558" y="3463925"/>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kern="0" dirty="0">
                <a:solidFill>
                  <a:srgbClr val="FFFFFF"/>
                </a:solidFill>
                <a:latin typeface="+mj-ea"/>
                <a:ea typeface="+mj-ea"/>
              </a:rPr>
              <a:t>03</a:t>
            </a:r>
            <a:endParaRPr lang="zh-CN" altLang="en-US" kern="0" dirty="0">
              <a:solidFill>
                <a:srgbClr val="FFFFFF"/>
              </a:solidFill>
              <a:latin typeface="+mj-ea"/>
              <a:ea typeface="+mj-ea"/>
            </a:endParaRPr>
          </a:p>
        </p:txBody>
      </p:sp>
      <p:sp>
        <p:nvSpPr>
          <p:cNvPr id="33" name="MH_Other_3"/>
          <p:cNvSpPr/>
          <p:nvPr>
            <p:custDataLst>
              <p:tags r:id="rId13"/>
            </p:custDataLst>
          </p:nvPr>
        </p:nvSpPr>
        <p:spPr bwMode="auto">
          <a:xfrm>
            <a:off x="8479632" y="3463925"/>
            <a:ext cx="681038" cy="1184275"/>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34" name="MH_Other_4"/>
          <p:cNvSpPr/>
          <p:nvPr>
            <p:custDataLst>
              <p:tags r:id="rId14"/>
            </p:custDataLst>
          </p:nvPr>
        </p:nvSpPr>
        <p:spPr bwMode="auto">
          <a:xfrm>
            <a:off x="9160671" y="3463925"/>
            <a:ext cx="681037" cy="1184275"/>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kern="0" dirty="0">
                <a:solidFill>
                  <a:srgbClr val="FFFFFF"/>
                </a:solidFill>
                <a:latin typeface="+mj-ea"/>
                <a:ea typeface="+mj-ea"/>
              </a:rPr>
              <a:t>04</a:t>
            </a:r>
          </a:p>
        </p:txBody>
      </p:sp>
      <p:cxnSp>
        <p:nvCxnSpPr>
          <p:cNvPr id="35" name="直接连接符 34"/>
          <p:cNvCxnSpPr/>
          <p:nvPr/>
        </p:nvCxnSpPr>
        <p:spPr>
          <a:xfrm>
            <a:off x="2340768" y="3895725"/>
            <a:ext cx="0" cy="2419350"/>
          </a:xfrm>
          <a:prstGeom prst="line">
            <a:avLst/>
          </a:prstGeom>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2350294" y="4857750"/>
            <a:ext cx="142285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cxnSp>
        <p:nvCxnSpPr>
          <p:cNvPr id="37" name="直接连接符 36"/>
          <p:cNvCxnSpPr/>
          <p:nvPr/>
        </p:nvCxnSpPr>
        <p:spPr>
          <a:xfrm>
            <a:off x="4393405" y="3895725"/>
            <a:ext cx="0" cy="2419350"/>
          </a:xfrm>
          <a:prstGeom prst="line">
            <a:avLst/>
          </a:prstGeom>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402931" y="4857750"/>
            <a:ext cx="142285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cxnSp>
        <p:nvCxnSpPr>
          <p:cNvPr id="39" name="直接连接符 38"/>
          <p:cNvCxnSpPr/>
          <p:nvPr/>
        </p:nvCxnSpPr>
        <p:spPr>
          <a:xfrm>
            <a:off x="6436517" y="3895725"/>
            <a:ext cx="0" cy="2419350"/>
          </a:xfrm>
          <a:prstGeom prst="line">
            <a:avLst/>
          </a:prstGeom>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446043" y="4857750"/>
            <a:ext cx="142285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cxnSp>
        <p:nvCxnSpPr>
          <p:cNvPr id="41" name="直接连接符 40"/>
          <p:cNvCxnSpPr/>
          <p:nvPr/>
        </p:nvCxnSpPr>
        <p:spPr>
          <a:xfrm>
            <a:off x="8479629" y="3895725"/>
            <a:ext cx="0" cy="2419350"/>
          </a:xfrm>
          <a:prstGeom prst="line">
            <a:avLst/>
          </a:prstGeom>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8489155" y="4857750"/>
            <a:ext cx="1422858"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sp>
        <p:nvSpPr>
          <p:cNvPr id="43" name="矩形 42"/>
          <p:cNvSpPr/>
          <p:nvPr/>
        </p:nvSpPr>
        <p:spPr>
          <a:xfrm>
            <a:off x="1136129" y="1656146"/>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4" name="文本框 43"/>
          <p:cNvSpPr txBox="1"/>
          <p:nvPr/>
        </p:nvSpPr>
        <p:spPr>
          <a:xfrm>
            <a:off x="471748" y="1849947"/>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79" name="KSO_Shape"/>
          <p:cNvSpPr/>
          <p:nvPr/>
        </p:nvSpPr>
        <p:spPr bwMode="auto">
          <a:xfrm>
            <a:off x="5129648" y="2632061"/>
            <a:ext cx="1932704" cy="2213018"/>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80" name="矩形 79"/>
          <p:cNvSpPr/>
          <p:nvPr/>
        </p:nvSpPr>
        <p:spPr>
          <a:xfrm>
            <a:off x="1031963" y="3309083"/>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81" name="KSO_Shape"/>
          <p:cNvSpPr/>
          <p:nvPr/>
        </p:nvSpPr>
        <p:spPr bwMode="auto">
          <a:xfrm>
            <a:off x="1964957" y="2275760"/>
            <a:ext cx="660458" cy="805437"/>
          </a:xfrm>
          <a:custGeom>
            <a:avLst/>
            <a:gdLst>
              <a:gd name="T0" fmla="*/ 1171924 w 1852613"/>
              <a:gd name="T1" fmla="*/ 1083099 h 2260601"/>
              <a:gd name="T2" fmla="*/ 1232168 w 1852613"/>
              <a:gd name="T3" fmla="*/ 1243397 h 2260601"/>
              <a:gd name="T4" fmla="*/ 943632 w 1852613"/>
              <a:gd name="T5" fmla="*/ 1145450 h 2260601"/>
              <a:gd name="T6" fmla="*/ 869347 w 1852613"/>
              <a:gd name="T7" fmla="*/ 1164949 h 2260601"/>
              <a:gd name="T8" fmla="*/ 883841 w 1852613"/>
              <a:gd name="T9" fmla="*/ 1253147 h 2260601"/>
              <a:gd name="T10" fmla="*/ 1173962 w 1852613"/>
              <a:gd name="T11" fmla="*/ 1398254 h 2260601"/>
              <a:gd name="T12" fmla="*/ 1245303 w 1852613"/>
              <a:gd name="T13" fmla="*/ 1482824 h 2260601"/>
              <a:gd name="T14" fmla="*/ 1252551 w 1852613"/>
              <a:gd name="T15" fmla="*/ 1646070 h 2260601"/>
              <a:gd name="T16" fmla="*/ 1197290 w 1852613"/>
              <a:gd name="T17" fmla="*/ 1734041 h 2260601"/>
              <a:gd name="T18" fmla="*/ 862552 w 1852613"/>
              <a:gd name="T19" fmla="*/ 1884363 h 2260601"/>
              <a:gd name="T20" fmla="*/ 664835 w 1852613"/>
              <a:gd name="T21" fmla="*/ 1741750 h 2260601"/>
              <a:gd name="T22" fmla="*/ 603912 w 1852613"/>
              <a:gd name="T23" fmla="*/ 1646297 h 2260601"/>
              <a:gd name="T24" fmla="*/ 865723 w 1852613"/>
              <a:gd name="T25" fmla="*/ 1650831 h 2260601"/>
              <a:gd name="T26" fmla="*/ 903545 w 1852613"/>
              <a:gd name="T27" fmla="*/ 1692323 h 2260601"/>
              <a:gd name="T28" fmla="*/ 964468 w 1852613"/>
              <a:gd name="T29" fmla="*/ 1624304 h 2260601"/>
              <a:gd name="T30" fmla="*/ 918719 w 1852613"/>
              <a:gd name="T31" fmla="*/ 1512753 h 2260601"/>
              <a:gd name="T32" fmla="*/ 677518 w 1852613"/>
              <a:gd name="T33" fmla="*/ 1388051 h 2260601"/>
              <a:gd name="T34" fmla="*/ 600515 w 1852613"/>
              <a:gd name="T35" fmla="*/ 1284435 h 2260601"/>
              <a:gd name="T36" fmla="*/ 617048 w 1852613"/>
              <a:gd name="T37" fmla="*/ 1126405 h 2260601"/>
              <a:gd name="T38" fmla="*/ 813859 w 1852613"/>
              <a:gd name="T39" fmla="*/ 1028231 h 2260601"/>
              <a:gd name="T40" fmla="*/ 714952 w 1852613"/>
              <a:gd name="T41" fmla="*/ 886179 h 2260601"/>
              <a:gd name="T42" fmla="*/ 499627 w 1852613"/>
              <a:gd name="T43" fmla="*/ 1034686 h 2260601"/>
              <a:gd name="T44" fmla="*/ 371884 w 1852613"/>
              <a:gd name="T45" fmla="*/ 1264361 h 2260601"/>
              <a:gd name="T46" fmla="*/ 361674 w 1852613"/>
              <a:gd name="T47" fmla="*/ 1538021 h 2260601"/>
              <a:gd name="T48" fmla="*/ 472853 w 1852613"/>
              <a:gd name="T49" fmla="*/ 1777445 h 2260601"/>
              <a:gd name="T50" fmla="*/ 676380 w 1852613"/>
              <a:gd name="T51" fmla="*/ 1940916 h 2260601"/>
              <a:gd name="T52" fmla="*/ 941168 w 1852613"/>
              <a:gd name="T53" fmla="*/ 1997597 h 2260601"/>
              <a:gd name="T54" fmla="*/ 1200965 w 1852613"/>
              <a:gd name="T55" fmla="*/ 1928219 h 2260601"/>
              <a:gd name="T56" fmla="*/ 1396323 w 1852613"/>
              <a:gd name="T57" fmla="*/ 1755226 h 2260601"/>
              <a:gd name="T58" fmla="*/ 1495931 w 1852613"/>
              <a:gd name="T59" fmla="*/ 1509680 h 2260601"/>
              <a:gd name="T60" fmla="*/ 1472334 w 1852613"/>
              <a:gd name="T61" fmla="*/ 1237381 h 2260601"/>
              <a:gd name="T62" fmla="*/ 1333927 w 1852613"/>
              <a:gd name="T63" fmla="*/ 1014961 h 2260601"/>
              <a:gd name="T64" fmla="*/ 1111114 w 1852613"/>
              <a:gd name="T65" fmla="*/ 876430 h 2260601"/>
              <a:gd name="T66" fmla="*/ 1180545 w 1852613"/>
              <a:gd name="T67" fmla="*/ 500063 h 2260601"/>
              <a:gd name="T68" fmla="*/ 1555151 w 1852613"/>
              <a:gd name="T69" fmla="*/ 867588 h 2260601"/>
              <a:gd name="T70" fmla="*/ 1773880 w 1852613"/>
              <a:gd name="T71" fmla="*/ 1166642 h 2260601"/>
              <a:gd name="T72" fmla="*/ 1852613 w 1852613"/>
              <a:gd name="T73" fmla="*/ 1479979 h 2260601"/>
              <a:gd name="T74" fmla="*/ 1820394 w 1852613"/>
              <a:gd name="T75" fmla="*/ 1696277 h 2260601"/>
              <a:gd name="T76" fmla="*/ 1719425 w 1852613"/>
              <a:gd name="T77" fmla="*/ 1902825 h 2260601"/>
              <a:gd name="T78" fmla="*/ 1422870 w 1852613"/>
              <a:gd name="T79" fmla="*/ 2149278 h 2260601"/>
              <a:gd name="T80" fmla="*/ 1034423 w 1852613"/>
              <a:gd name="T81" fmla="*/ 2255840 h 2260601"/>
              <a:gd name="T82" fmla="*/ 626916 w 1852613"/>
              <a:gd name="T83" fmla="*/ 2222738 h 2260601"/>
              <a:gd name="T84" fmla="*/ 273184 w 1852613"/>
              <a:gd name="T85" fmla="*/ 2049745 h 2260601"/>
              <a:gd name="T86" fmla="*/ 70111 w 1852613"/>
              <a:gd name="T87" fmla="*/ 1795810 h 2260601"/>
              <a:gd name="T88" fmla="*/ 9757 w 1852613"/>
              <a:gd name="T89" fmla="*/ 1598104 h 2260601"/>
              <a:gd name="T90" fmla="*/ 16790 w 1852613"/>
              <a:gd name="T91" fmla="*/ 1329659 h 2260601"/>
              <a:gd name="T92" fmla="*/ 165181 w 1852613"/>
              <a:gd name="T93" fmla="*/ 1028338 h 2260601"/>
              <a:gd name="T94" fmla="*/ 592882 w 1852613"/>
              <a:gd name="T95" fmla="*/ 565360 h 2260601"/>
              <a:gd name="T96" fmla="*/ 1189264 w 1852613"/>
              <a:gd name="T97" fmla="*/ 368004 h 2260601"/>
              <a:gd name="T98" fmla="*/ 1218519 w 1852613"/>
              <a:gd name="T99" fmla="*/ 430759 h 2260601"/>
              <a:gd name="T100" fmla="*/ 521153 w 1852613"/>
              <a:gd name="T101" fmla="*/ 520248 h 2260601"/>
              <a:gd name="T102" fmla="*/ 499835 w 1852613"/>
              <a:gd name="T103" fmla="*/ 477656 h 2260601"/>
              <a:gd name="T104" fmla="*/ 498928 w 1852613"/>
              <a:gd name="T105" fmla="*/ 340138 h 2260601"/>
              <a:gd name="T106" fmla="*/ 523875 w 1852613"/>
              <a:gd name="T107" fmla="*/ 300038 h 2260601"/>
              <a:gd name="T108" fmla="*/ 891532 w 1852613"/>
              <a:gd name="T109" fmla="*/ 28458 h 2260601"/>
              <a:gd name="T110" fmla="*/ 1077064 w 1852613"/>
              <a:gd name="T111" fmla="*/ 5872 h 2260601"/>
              <a:gd name="T112" fmla="*/ 1285249 w 1852613"/>
              <a:gd name="T113" fmla="*/ 20553 h 2260601"/>
              <a:gd name="T114" fmla="*/ 1334407 w 1852613"/>
              <a:gd name="T115" fmla="*/ 84923 h 2260601"/>
              <a:gd name="T116" fmla="*/ 1196221 w 1852613"/>
              <a:gd name="T117" fmla="*/ 322076 h 2260601"/>
              <a:gd name="T118" fmla="*/ 527490 w 1852613"/>
              <a:gd name="T119" fmla="*/ 134838 h 2260601"/>
              <a:gd name="T120" fmla="*/ 524772 w 1852613"/>
              <a:gd name="T121" fmla="*/ 61208 h 2260601"/>
              <a:gd name="T122" fmla="*/ 616972 w 1852613"/>
              <a:gd name="T123" fmla="*/ 7453 h 2260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2613" h="2260601">
                <a:moveTo>
                  <a:pt x="862552" y="960438"/>
                </a:moveTo>
                <a:lnTo>
                  <a:pt x="986210" y="960438"/>
                </a:lnTo>
                <a:lnTo>
                  <a:pt x="986210" y="1022562"/>
                </a:lnTo>
                <a:lnTo>
                  <a:pt x="1001385" y="1023923"/>
                </a:lnTo>
                <a:lnTo>
                  <a:pt x="1016106" y="1025963"/>
                </a:lnTo>
                <a:lnTo>
                  <a:pt x="1030374" y="1028231"/>
                </a:lnTo>
                <a:lnTo>
                  <a:pt x="1043963" y="1030725"/>
                </a:lnTo>
                <a:lnTo>
                  <a:pt x="1057552" y="1033219"/>
                </a:lnTo>
                <a:lnTo>
                  <a:pt x="1070235" y="1036393"/>
                </a:lnTo>
                <a:lnTo>
                  <a:pt x="1082691" y="1039794"/>
                </a:lnTo>
                <a:lnTo>
                  <a:pt x="1094468" y="1043421"/>
                </a:lnTo>
                <a:lnTo>
                  <a:pt x="1105792" y="1047503"/>
                </a:lnTo>
                <a:lnTo>
                  <a:pt x="1116663" y="1051584"/>
                </a:lnTo>
                <a:lnTo>
                  <a:pt x="1127307" y="1055892"/>
                </a:lnTo>
                <a:lnTo>
                  <a:pt x="1137046" y="1060880"/>
                </a:lnTo>
                <a:lnTo>
                  <a:pt x="1146558" y="1066094"/>
                </a:lnTo>
                <a:lnTo>
                  <a:pt x="1155391" y="1071536"/>
                </a:lnTo>
                <a:lnTo>
                  <a:pt x="1163771" y="1077204"/>
                </a:lnTo>
                <a:lnTo>
                  <a:pt x="1171924" y="1083099"/>
                </a:lnTo>
                <a:lnTo>
                  <a:pt x="1179398" y="1089221"/>
                </a:lnTo>
                <a:lnTo>
                  <a:pt x="1186192" y="1096023"/>
                </a:lnTo>
                <a:lnTo>
                  <a:pt x="1192760" y="1102598"/>
                </a:lnTo>
                <a:lnTo>
                  <a:pt x="1198875" y="1109853"/>
                </a:lnTo>
                <a:lnTo>
                  <a:pt x="1204311" y="1117335"/>
                </a:lnTo>
                <a:lnTo>
                  <a:pt x="1209520" y="1125044"/>
                </a:lnTo>
                <a:lnTo>
                  <a:pt x="1214049" y="1132980"/>
                </a:lnTo>
                <a:lnTo>
                  <a:pt x="1218126" y="1141369"/>
                </a:lnTo>
                <a:lnTo>
                  <a:pt x="1221750" y="1149758"/>
                </a:lnTo>
                <a:lnTo>
                  <a:pt x="1224920" y="1158827"/>
                </a:lnTo>
                <a:lnTo>
                  <a:pt x="1227412" y="1167896"/>
                </a:lnTo>
                <a:lnTo>
                  <a:pt x="1229676" y="1177419"/>
                </a:lnTo>
                <a:lnTo>
                  <a:pt x="1231262" y="1187168"/>
                </a:lnTo>
                <a:lnTo>
                  <a:pt x="1232621" y="1197371"/>
                </a:lnTo>
                <a:lnTo>
                  <a:pt x="1233300" y="1207574"/>
                </a:lnTo>
                <a:lnTo>
                  <a:pt x="1233753" y="1218230"/>
                </a:lnTo>
                <a:lnTo>
                  <a:pt x="1233300" y="1225032"/>
                </a:lnTo>
                <a:lnTo>
                  <a:pt x="1232847" y="1233421"/>
                </a:lnTo>
                <a:lnTo>
                  <a:pt x="1232168" y="1243397"/>
                </a:lnTo>
                <a:lnTo>
                  <a:pt x="1230809" y="1254734"/>
                </a:lnTo>
                <a:lnTo>
                  <a:pt x="962657" y="1254734"/>
                </a:lnTo>
                <a:lnTo>
                  <a:pt x="962657" y="1222538"/>
                </a:lnTo>
                <a:lnTo>
                  <a:pt x="962657" y="1210068"/>
                </a:lnTo>
                <a:lnTo>
                  <a:pt x="962204" y="1198958"/>
                </a:lnTo>
                <a:lnTo>
                  <a:pt x="961298" y="1188982"/>
                </a:lnTo>
                <a:lnTo>
                  <a:pt x="960392" y="1179913"/>
                </a:lnTo>
                <a:lnTo>
                  <a:pt x="959033" y="1171977"/>
                </a:lnTo>
                <a:lnTo>
                  <a:pt x="957447" y="1165402"/>
                </a:lnTo>
                <a:lnTo>
                  <a:pt x="956542" y="1162228"/>
                </a:lnTo>
                <a:lnTo>
                  <a:pt x="955636" y="1159734"/>
                </a:lnTo>
                <a:lnTo>
                  <a:pt x="954730" y="1157240"/>
                </a:lnTo>
                <a:lnTo>
                  <a:pt x="953371" y="1154973"/>
                </a:lnTo>
                <a:lnTo>
                  <a:pt x="952012" y="1153159"/>
                </a:lnTo>
                <a:lnTo>
                  <a:pt x="950880" y="1151345"/>
                </a:lnTo>
                <a:lnTo>
                  <a:pt x="949294" y="1149531"/>
                </a:lnTo>
                <a:lnTo>
                  <a:pt x="947482" y="1147944"/>
                </a:lnTo>
                <a:lnTo>
                  <a:pt x="945671" y="1146810"/>
                </a:lnTo>
                <a:lnTo>
                  <a:pt x="943632" y="1145450"/>
                </a:lnTo>
                <a:lnTo>
                  <a:pt x="941367" y="1144090"/>
                </a:lnTo>
                <a:lnTo>
                  <a:pt x="938876" y="1143183"/>
                </a:lnTo>
                <a:lnTo>
                  <a:pt x="936385" y="1142049"/>
                </a:lnTo>
                <a:lnTo>
                  <a:pt x="933667" y="1141369"/>
                </a:lnTo>
                <a:lnTo>
                  <a:pt x="930723" y="1140915"/>
                </a:lnTo>
                <a:lnTo>
                  <a:pt x="927552" y="1140235"/>
                </a:lnTo>
                <a:lnTo>
                  <a:pt x="920984" y="1139555"/>
                </a:lnTo>
                <a:lnTo>
                  <a:pt x="913737" y="1139328"/>
                </a:lnTo>
                <a:lnTo>
                  <a:pt x="907848" y="1139555"/>
                </a:lnTo>
                <a:lnTo>
                  <a:pt x="902186" y="1140008"/>
                </a:lnTo>
                <a:lnTo>
                  <a:pt x="896977" y="1141142"/>
                </a:lnTo>
                <a:lnTo>
                  <a:pt x="891995" y="1142502"/>
                </a:lnTo>
                <a:lnTo>
                  <a:pt x="887692" y="1144316"/>
                </a:lnTo>
                <a:lnTo>
                  <a:pt x="883615" y="1147037"/>
                </a:lnTo>
                <a:lnTo>
                  <a:pt x="879991" y="1149531"/>
                </a:lnTo>
                <a:lnTo>
                  <a:pt x="876821" y="1152932"/>
                </a:lnTo>
                <a:lnTo>
                  <a:pt x="873876" y="1156560"/>
                </a:lnTo>
                <a:lnTo>
                  <a:pt x="871385" y="1160641"/>
                </a:lnTo>
                <a:lnTo>
                  <a:pt x="869347" y="1164949"/>
                </a:lnTo>
                <a:lnTo>
                  <a:pt x="867535" y="1169937"/>
                </a:lnTo>
                <a:lnTo>
                  <a:pt x="866403" y="1175378"/>
                </a:lnTo>
                <a:lnTo>
                  <a:pt x="865270" y="1181273"/>
                </a:lnTo>
                <a:lnTo>
                  <a:pt x="864817" y="1187395"/>
                </a:lnTo>
                <a:lnTo>
                  <a:pt x="864591" y="1194197"/>
                </a:lnTo>
                <a:lnTo>
                  <a:pt x="864591" y="1199865"/>
                </a:lnTo>
                <a:lnTo>
                  <a:pt x="864817" y="1205307"/>
                </a:lnTo>
                <a:lnTo>
                  <a:pt x="865270" y="1210521"/>
                </a:lnTo>
                <a:lnTo>
                  <a:pt x="866176" y="1215283"/>
                </a:lnTo>
                <a:lnTo>
                  <a:pt x="867082" y="1220044"/>
                </a:lnTo>
                <a:lnTo>
                  <a:pt x="868214" y="1224579"/>
                </a:lnTo>
                <a:lnTo>
                  <a:pt x="869347" y="1228887"/>
                </a:lnTo>
                <a:lnTo>
                  <a:pt x="870706" y="1233194"/>
                </a:lnTo>
                <a:lnTo>
                  <a:pt x="872518" y="1237049"/>
                </a:lnTo>
                <a:lnTo>
                  <a:pt x="874329" y="1240677"/>
                </a:lnTo>
                <a:lnTo>
                  <a:pt x="876368" y="1244078"/>
                </a:lnTo>
                <a:lnTo>
                  <a:pt x="878632" y="1247252"/>
                </a:lnTo>
                <a:lnTo>
                  <a:pt x="881350" y="1250426"/>
                </a:lnTo>
                <a:lnTo>
                  <a:pt x="883841" y="1253147"/>
                </a:lnTo>
                <a:lnTo>
                  <a:pt x="886786" y="1255868"/>
                </a:lnTo>
                <a:lnTo>
                  <a:pt x="889730" y="1258135"/>
                </a:lnTo>
                <a:lnTo>
                  <a:pt x="893127" y="1260629"/>
                </a:lnTo>
                <a:lnTo>
                  <a:pt x="897430" y="1263350"/>
                </a:lnTo>
                <a:lnTo>
                  <a:pt x="908075" y="1269471"/>
                </a:lnTo>
                <a:lnTo>
                  <a:pt x="921664" y="1276953"/>
                </a:lnTo>
                <a:lnTo>
                  <a:pt x="938197" y="1285116"/>
                </a:lnTo>
                <a:lnTo>
                  <a:pt x="957674" y="1294638"/>
                </a:lnTo>
                <a:lnTo>
                  <a:pt x="980548" y="1305295"/>
                </a:lnTo>
                <a:lnTo>
                  <a:pt x="1005914" y="1316858"/>
                </a:lnTo>
                <a:lnTo>
                  <a:pt x="1034451" y="1329555"/>
                </a:lnTo>
                <a:lnTo>
                  <a:pt x="1058911" y="1340438"/>
                </a:lnTo>
                <a:lnTo>
                  <a:pt x="1081332" y="1350641"/>
                </a:lnTo>
                <a:lnTo>
                  <a:pt x="1101942" y="1360163"/>
                </a:lnTo>
                <a:lnTo>
                  <a:pt x="1120287" y="1369233"/>
                </a:lnTo>
                <a:lnTo>
                  <a:pt x="1136820" y="1377395"/>
                </a:lnTo>
                <a:lnTo>
                  <a:pt x="1151314" y="1384877"/>
                </a:lnTo>
                <a:lnTo>
                  <a:pt x="1163544" y="1391906"/>
                </a:lnTo>
                <a:lnTo>
                  <a:pt x="1173962" y="1398254"/>
                </a:lnTo>
                <a:lnTo>
                  <a:pt x="1178492" y="1401201"/>
                </a:lnTo>
                <a:lnTo>
                  <a:pt x="1182795" y="1404602"/>
                </a:lnTo>
                <a:lnTo>
                  <a:pt x="1187325" y="1408003"/>
                </a:lnTo>
                <a:lnTo>
                  <a:pt x="1191628" y="1411404"/>
                </a:lnTo>
                <a:lnTo>
                  <a:pt x="1195704" y="1415032"/>
                </a:lnTo>
                <a:lnTo>
                  <a:pt x="1200234" y="1418886"/>
                </a:lnTo>
                <a:lnTo>
                  <a:pt x="1204084" y="1422741"/>
                </a:lnTo>
                <a:lnTo>
                  <a:pt x="1208161" y="1427049"/>
                </a:lnTo>
                <a:lnTo>
                  <a:pt x="1212011" y="1431357"/>
                </a:lnTo>
                <a:lnTo>
                  <a:pt x="1215635" y="1435664"/>
                </a:lnTo>
                <a:lnTo>
                  <a:pt x="1219485" y="1440426"/>
                </a:lnTo>
                <a:lnTo>
                  <a:pt x="1223108" y="1445187"/>
                </a:lnTo>
                <a:lnTo>
                  <a:pt x="1226506" y="1450175"/>
                </a:lnTo>
                <a:lnTo>
                  <a:pt x="1230129" y="1455163"/>
                </a:lnTo>
                <a:lnTo>
                  <a:pt x="1233300" y="1460151"/>
                </a:lnTo>
                <a:lnTo>
                  <a:pt x="1236471" y="1465593"/>
                </a:lnTo>
                <a:lnTo>
                  <a:pt x="1239641" y="1471261"/>
                </a:lnTo>
                <a:lnTo>
                  <a:pt x="1242359" y="1476929"/>
                </a:lnTo>
                <a:lnTo>
                  <a:pt x="1245303" y="1482824"/>
                </a:lnTo>
                <a:lnTo>
                  <a:pt x="1247795" y="1488946"/>
                </a:lnTo>
                <a:lnTo>
                  <a:pt x="1250060" y="1495068"/>
                </a:lnTo>
                <a:lnTo>
                  <a:pt x="1252098" y="1501416"/>
                </a:lnTo>
                <a:lnTo>
                  <a:pt x="1253910" y="1507991"/>
                </a:lnTo>
                <a:lnTo>
                  <a:pt x="1255722" y="1514566"/>
                </a:lnTo>
                <a:lnTo>
                  <a:pt x="1257080" y="1521595"/>
                </a:lnTo>
                <a:lnTo>
                  <a:pt x="1258439" y="1528624"/>
                </a:lnTo>
                <a:lnTo>
                  <a:pt x="1259572" y="1535879"/>
                </a:lnTo>
                <a:lnTo>
                  <a:pt x="1260478" y="1543361"/>
                </a:lnTo>
                <a:lnTo>
                  <a:pt x="1261157" y="1550617"/>
                </a:lnTo>
                <a:lnTo>
                  <a:pt x="1261610" y="1558552"/>
                </a:lnTo>
                <a:lnTo>
                  <a:pt x="1262063" y="1566488"/>
                </a:lnTo>
                <a:lnTo>
                  <a:pt x="1262063" y="1574423"/>
                </a:lnTo>
                <a:lnTo>
                  <a:pt x="1261610" y="1587347"/>
                </a:lnTo>
                <a:lnTo>
                  <a:pt x="1260931" y="1599817"/>
                </a:lnTo>
                <a:lnTo>
                  <a:pt x="1259572" y="1611834"/>
                </a:lnTo>
                <a:lnTo>
                  <a:pt x="1257760" y="1623624"/>
                </a:lnTo>
                <a:lnTo>
                  <a:pt x="1255269" y="1634960"/>
                </a:lnTo>
                <a:lnTo>
                  <a:pt x="1252551" y="1646070"/>
                </a:lnTo>
                <a:lnTo>
                  <a:pt x="1250739" y="1651511"/>
                </a:lnTo>
                <a:lnTo>
                  <a:pt x="1248927" y="1656953"/>
                </a:lnTo>
                <a:lnTo>
                  <a:pt x="1247115" y="1662168"/>
                </a:lnTo>
                <a:lnTo>
                  <a:pt x="1244624" y="1667156"/>
                </a:lnTo>
                <a:lnTo>
                  <a:pt x="1242586" y="1672371"/>
                </a:lnTo>
                <a:lnTo>
                  <a:pt x="1240321" y="1677359"/>
                </a:lnTo>
                <a:lnTo>
                  <a:pt x="1237830" y="1682120"/>
                </a:lnTo>
                <a:lnTo>
                  <a:pt x="1235112" y="1687108"/>
                </a:lnTo>
                <a:lnTo>
                  <a:pt x="1232394" y="1691643"/>
                </a:lnTo>
                <a:lnTo>
                  <a:pt x="1229450" y="1696404"/>
                </a:lnTo>
                <a:lnTo>
                  <a:pt x="1226506" y="1700939"/>
                </a:lnTo>
                <a:lnTo>
                  <a:pt x="1223335" y="1705473"/>
                </a:lnTo>
                <a:lnTo>
                  <a:pt x="1219938" y="1709781"/>
                </a:lnTo>
                <a:lnTo>
                  <a:pt x="1216541" y="1713862"/>
                </a:lnTo>
                <a:lnTo>
                  <a:pt x="1213143" y="1718397"/>
                </a:lnTo>
                <a:lnTo>
                  <a:pt x="1209067" y="1722251"/>
                </a:lnTo>
                <a:lnTo>
                  <a:pt x="1205217" y="1726332"/>
                </a:lnTo>
                <a:lnTo>
                  <a:pt x="1201366" y="1730187"/>
                </a:lnTo>
                <a:lnTo>
                  <a:pt x="1197290" y="1734041"/>
                </a:lnTo>
                <a:lnTo>
                  <a:pt x="1192987" y="1737896"/>
                </a:lnTo>
                <a:lnTo>
                  <a:pt x="1184154" y="1745151"/>
                </a:lnTo>
                <a:lnTo>
                  <a:pt x="1174642" y="1751726"/>
                </a:lnTo>
                <a:lnTo>
                  <a:pt x="1164903" y="1758528"/>
                </a:lnTo>
                <a:lnTo>
                  <a:pt x="1154259" y="1764650"/>
                </a:lnTo>
                <a:lnTo>
                  <a:pt x="1143161" y="1770318"/>
                </a:lnTo>
                <a:lnTo>
                  <a:pt x="1131611" y="1775760"/>
                </a:lnTo>
                <a:lnTo>
                  <a:pt x="1119607" y="1780974"/>
                </a:lnTo>
                <a:lnTo>
                  <a:pt x="1106698" y="1785962"/>
                </a:lnTo>
                <a:lnTo>
                  <a:pt x="1093562" y="1790270"/>
                </a:lnTo>
                <a:lnTo>
                  <a:pt x="1079973" y="1794125"/>
                </a:lnTo>
                <a:lnTo>
                  <a:pt x="1065478" y="1797979"/>
                </a:lnTo>
                <a:lnTo>
                  <a:pt x="1050757" y="1801380"/>
                </a:lnTo>
                <a:lnTo>
                  <a:pt x="1035357" y="1804101"/>
                </a:lnTo>
                <a:lnTo>
                  <a:pt x="1019277" y="1806822"/>
                </a:lnTo>
                <a:lnTo>
                  <a:pt x="1002970" y="1809089"/>
                </a:lnTo>
                <a:lnTo>
                  <a:pt x="986210" y="1811129"/>
                </a:lnTo>
                <a:lnTo>
                  <a:pt x="986210" y="1884363"/>
                </a:lnTo>
                <a:lnTo>
                  <a:pt x="862552" y="1884363"/>
                </a:lnTo>
                <a:lnTo>
                  <a:pt x="862552" y="1808862"/>
                </a:lnTo>
                <a:lnTo>
                  <a:pt x="849190" y="1807502"/>
                </a:lnTo>
                <a:lnTo>
                  <a:pt x="836281" y="1805915"/>
                </a:lnTo>
                <a:lnTo>
                  <a:pt x="823145" y="1804101"/>
                </a:lnTo>
                <a:lnTo>
                  <a:pt x="810462" y="1802060"/>
                </a:lnTo>
                <a:lnTo>
                  <a:pt x="798006" y="1799566"/>
                </a:lnTo>
                <a:lnTo>
                  <a:pt x="785776" y="1796619"/>
                </a:lnTo>
                <a:lnTo>
                  <a:pt x="773546" y="1793444"/>
                </a:lnTo>
                <a:lnTo>
                  <a:pt x="761769" y="1789817"/>
                </a:lnTo>
                <a:lnTo>
                  <a:pt x="750218" y="1785962"/>
                </a:lnTo>
                <a:lnTo>
                  <a:pt x="738894" y="1781655"/>
                </a:lnTo>
                <a:lnTo>
                  <a:pt x="727570" y="1777120"/>
                </a:lnTo>
                <a:lnTo>
                  <a:pt x="716699" y="1771905"/>
                </a:lnTo>
                <a:lnTo>
                  <a:pt x="705828" y="1766690"/>
                </a:lnTo>
                <a:lnTo>
                  <a:pt x="695410" y="1761022"/>
                </a:lnTo>
                <a:lnTo>
                  <a:pt x="684766" y="1754900"/>
                </a:lnTo>
                <a:lnTo>
                  <a:pt x="674801" y="1748779"/>
                </a:lnTo>
                <a:lnTo>
                  <a:pt x="669818" y="1745378"/>
                </a:lnTo>
                <a:lnTo>
                  <a:pt x="664835" y="1741750"/>
                </a:lnTo>
                <a:lnTo>
                  <a:pt x="660306" y="1738122"/>
                </a:lnTo>
                <a:lnTo>
                  <a:pt x="656003" y="1734268"/>
                </a:lnTo>
                <a:lnTo>
                  <a:pt x="651473" y="1730414"/>
                </a:lnTo>
                <a:lnTo>
                  <a:pt x="647396" y="1726332"/>
                </a:lnTo>
                <a:lnTo>
                  <a:pt x="643546" y="1722251"/>
                </a:lnTo>
                <a:lnTo>
                  <a:pt x="639696" y="1717490"/>
                </a:lnTo>
                <a:lnTo>
                  <a:pt x="635846" y="1713182"/>
                </a:lnTo>
                <a:lnTo>
                  <a:pt x="632449" y="1708194"/>
                </a:lnTo>
                <a:lnTo>
                  <a:pt x="629052" y="1703659"/>
                </a:lnTo>
                <a:lnTo>
                  <a:pt x="625654" y="1698445"/>
                </a:lnTo>
                <a:lnTo>
                  <a:pt x="622710" y="1693230"/>
                </a:lnTo>
                <a:lnTo>
                  <a:pt x="619766" y="1687788"/>
                </a:lnTo>
                <a:lnTo>
                  <a:pt x="617048" y="1682573"/>
                </a:lnTo>
                <a:lnTo>
                  <a:pt x="614330" y="1676905"/>
                </a:lnTo>
                <a:lnTo>
                  <a:pt x="612066" y="1671237"/>
                </a:lnTo>
                <a:lnTo>
                  <a:pt x="609801" y="1665115"/>
                </a:lnTo>
                <a:lnTo>
                  <a:pt x="607762" y="1658994"/>
                </a:lnTo>
                <a:lnTo>
                  <a:pt x="605724" y="1652872"/>
                </a:lnTo>
                <a:lnTo>
                  <a:pt x="603912" y="1646297"/>
                </a:lnTo>
                <a:lnTo>
                  <a:pt x="602327" y="1639948"/>
                </a:lnTo>
                <a:lnTo>
                  <a:pt x="600742" y="1633146"/>
                </a:lnTo>
                <a:lnTo>
                  <a:pt x="599383" y="1626571"/>
                </a:lnTo>
                <a:lnTo>
                  <a:pt x="598250" y="1619316"/>
                </a:lnTo>
                <a:lnTo>
                  <a:pt x="597118" y="1612287"/>
                </a:lnTo>
                <a:lnTo>
                  <a:pt x="596438" y="1604805"/>
                </a:lnTo>
                <a:lnTo>
                  <a:pt x="595533" y="1597550"/>
                </a:lnTo>
                <a:lnTo>
                  <a:pt x="595080" y="1589841"/>
                </a:lnTo>
                <a:lnTo>
                  <a:pt x="594627" y="1582132"/>
                </a:lnTo>
                <a:lnTo>
                  <a:pt x="594400" y="1574196"/>
                </a:lnTo>
                <a:lnTo>
                  <a:pt x="594400" y="1566261"/>
                </a:lnTo>
                <a:lnTo>
                  <a:pt x="594400" y="1527944"/>
                </a:lnTo>
                <a:lnTo>
                  <a:pt x="862552" y="1527944"/>
                </a:lnTo>
                <a:lnTo>
                  <a:pt x="862552" y="1576010"/>
                </a:lnTo>
                <a:lnTo>
                  <a:pt x="862779" y="1594602"/>
                </a:lnTo>
                <a:lnTo>
                  <a:pt x="863005" y="1611380"/>
                </a:lnTo>
                <a:lnTo>
                  <a:pt x="863685" y="1626571"/>
                </a:lnTo>
                <a:lnTo>
                  <a:pt x="864591" y="1639721"/>
                </a:lnTo>
                <a:lnTo>
                  <a:pt x="865723" y="1650831"/>
                </a:lnTo>
                <a:lnTo>
                  <a:pt x="867082" y="1660354"/>
                </a:lnTo>
                <a:lnTo>
                  <a:pt x="867988" y="1664208"/>
                </a:lnTo>
                <a:lnTo>
                  <a:pt x="868894" y="1667836"/>
                </a:lnTo>
                <a:lnTo>
                  <a:pt x="870026" y="1670784"/>
                </a:lnTo>
                <a:lnTo>
                  <a:pt x="870706" y="1673504"/>
                </a:lnTo>
                <a:lnTo>
                  <a:pt x="872065" y="1675772"/>
                </a:lnTo>
                <a:lnTo>
                  <a:pt x="873197" y="1677812"/>
                </a:lnTo>
                <a:lnTo>
                  <a:pt x="874782" y="1679853"/>
                </a:lnTo>
                <a:lnTo>
                  <a:pt x="876368" y="1681667"/>
                </a:lnTo>
                <a:lnTo>
                  <a:pt x="878179" y="1683480"/>
                </a:lnTo>
                <a:lnTo>
                  <a:pt x="880218" y="1685067"/>
                </a:lnTo>
                <a:lnTo>
                  <a:pt x="882483" y="1686655"/>
                </a:lnTo>
                <a:lnTo>
                  <a:pt x="884974" y="1687562"/>
                </a:lnTo>
                <a:lnTo>
                  <a:pt x="887692" y="1688922"/>
                </a:lnTo>
                <a:lnTo>
                  <a:pt x="890409" y="1690056"/>
                </a:lnTo>
                <a:lnTo>
                  <a:pt x="893354" y="1690736"/>
                </a:lnTo>
                <a:lnTo>
                  <a:pt x="896524" y="1691189"/>
                </a:lnTo>
                <a:lnTo>
                  <a:pt x="899922" y="1691643"/>
                </a:lnTo>
                <a:lnTo>
                  <a:pt x="903545" y="1692323"/>
                </a:lnTo>
                <a:lnTo>
                  <a:pt x="906942" y="1692550"/>
                </a:lnTo>
                <a:lnTo>
                  <a:pt x="910793" y="1692550"/>
                </a:lnTo>
                <a:lnTo>
                  <a:pt x="917587" y="1692323"/>
                </a:lnTo>
                <a:lnTo>
                  <a:pt x="923702" y="1691643"/>
                </a:lnTo>
                <a:lnTo>
                  <a:pt x="929364" y="1690736"/>
                </a:lnTo>
                <a:lnTo>
                  <a:pt x="934573" y="1689149"/>
                </a:lnTo>
                <a:lnTo>
                  <a:pt x="939556" y="1687335"/>
                </a:lnTo>
                <a:lnTo>
                  <a:pt x="943859" y="1685067"/>
                </a:lnTo>
                <a:lnTo>
                  <a:pt x="947935" y="1682573"/>
                </a:lnTo>
                <a:lnTo>
                  <a:pt x="951559" y="1679173"/>
                </a:lnTo>
                <a:lnTo>
                  <a:pt x="954730" y="1675772"/>
                </a:lnTo>
                <a:lnTo>
                  <a:pt x="957221" y="1671917"/>
                </a:lnTo>
                <a:lnTo>
                  <a:pt x="959486" y="1667609"/>
                </a:lnTo>
                <a:lnTo>
                  <a:pt x="961298" y="1662848"/>
                </a:lnTo>
                <a:lnTo>
                  <a:pt x="962883" y="1657633"/>
                </a:lnTo>
                <a:lnTo>
                  <a:pt x="964015" y="1651965"/>
                </a:lnTo>
                <a:lnTo>
                  <a:pt x="964468" y="1646297"/>
                </a:lnTo>
                <a:lnTo>
                  <a:pt x="964695" y="1639948"/>
                </a:lnTo>
                <a:lnTo>
                  <a:pt x="964468" y="1624304"/>
                </a:lnTo>
                <a:lnTo>
                  <a:pt x="964015" y="1609566"/>
                </a:lnTo>
                <a:lnTo>
                  <a:pt x="962883" y="1596189"/>
                </a:lnTo>
                <a:lnTo>
                  <a:pt x="961751" y="1583719"/>
                </a:lnTo>
                <a:lnTo>
                  <a:pt x="959939" y="1572609"/>
                </a:lnTo>
                <a:lnTo>
                  <a:pt x="958806" y="1567395"/>
                </a:lnTo>
                <a:lnTo>
                  <a:pt x="957674" y="1562633"/>
                </a:lnTo>
                <a:lnTo>
                  <a:pt x="956542" y="1558099"/>
                </a:lnTo>
                <a:lnTo>
                  <a:pt x="955183" y="1553791"/>
                </a:lnTo>
                <a:lnTo>
                  <a:pt x="953597" y="1549936"/>
                </a:lnTo>
                <a:lnTo>
                  <a:pt x="952012" y="1546082"/>
                </a:lnTo>
                <a:lnTo>
                  <a:pt x="950200" y="1542681"/>
                </a:lnTo>
                <a:lnTo>
                  <a:pt x="947935" y="1539053"/>
                </a:lnTo>
                <a:lnTo>
                  <a:pt x="945218" y="1535426"/>
                </a:lnTo>
                <a:lnTo>
                  <a:pt x="942047" y="1531798"/>
                </a:lnTo>
                <a:lnTo>
                  <a:pt x="938197" y="1527944"/>
                </a:lnTo>
                <a:lnTo>
                  <a:pt x="934120" y="1524543"/>
                </a:lnTo>
                <a:lnTo>
                  <a:pt x="929364" y="1520461"/>
                </a:lnTo>
                <a:lnTo>
                  <a:pt x="924381" y="1516607"/>
                </a:lnTo>
                <a:lnTo>
                  <a:pt x="918719" y="1512753"/>
                </a:lnTo>
                <a:lnTo>
                  <a:pt x="912378" y="1508898"/>
                </a:lnTo>
                <a:lnTo>
                  <a:pt x="906037" y="1505044"/>
                </a:lnTo>
                <a:lnTo>
                  <a:pt x="898789" y="1500963"/>
                </a:lnTo>
                <a:lnTo>
                  <a:pt x="891315" y="1497108"/>
                </a:lnTo>
                <a:lnTo>
                  <a:pt x="883389" y="1493027"/>
                </a:lnTo>
                <a:lnTo>
                  <a:pt x="874782" y="1488946"/>
                </a:lnTo>
                <a:lnTo>
                  <a:pt x="865723" y="1484638"/>
                </a:lnTo>
                <a:lnTo>
                  <a:pt x="836507" y="1471261"/>
                </a:lnTo>
                <a:lnTo>
                  <a:pt x="809330" y="1458791"/>
                </a:lnTo>
                <a:lnTo>
                  <a:pt x="784870" y="1447001"/>
                </a:lnTo>
                <a:lnTo>
                  <a:pt x="762901" y="1436345"/>
                </a:lnTo>
                <a:lnTo>
                  <a:pt x="743197" y="1426369"/>
                </a:lnTo>
                <a:lnTo>
                  <a:pt x="725985" y="1417526"/>
                </a:lnTo>
                <a:lnTo>
                  <a:pt x="711264" y="1409817"/>
                </a:lnTo>
                <a:lnTo>
                  <a:pt x="698807" y="1402562"/>
                </a:lnTo>
                <a:lnTo>
                  <a:pt x="693598" y="1399161"/>
                </a:lnTo>
                <a:lnTo>
                  <a:pt x="688163" y="1395760"/>
                </a:lnTo>
                <a:lnTo>
                  <a:pt x="682727" y="1391906"/>
                </a:lnTo>
                <a:lnTo>
                  <a:pt x="677518" y="1388051"/>
                </a:lnTo>
                <a:lnTo>
                  <a:pt x="672309" y="1384197"/>
                </a:lnTo>
                <a:lnTo>
                  <a:pt x="667553" y="1379889"/>
                </a:lnTo>
                <a:lnTo>
                  <a:pt x="662571" y="1375354"/>
                </a:lnTo>
                <a:lnTo>
                  <a:pt x="657815" y="1371046"/>
                </a:lnTo>
                <a:lnTo>
                  <a:pt x="653058" y="1366058"/>
                </a:lnTo>
                <a:lnTo>
                  <a:pt x="648529" y="1361524"/>
                </a:lnTo>
                <a:lnTo>
                  <a:pt x="643773" y="1356309"/>
                </a:lnTo>
                <a:lnTo>
                  <a:pt x="639470" y="1351094"/>
                </a:lnTo>
                <a:lnTo>
                  <a:pt x="634940" y="1345879"/>
                </a:lnTo>
                <a:lnTo>
                  <a:pt x="630863" y="1339984"/>
                </a:lnTo>
                <a:lnTo>
                  <a:pt x="626787" y="1334316"/>
                </a:lnTo>
                <a:lnTo>
                  <a:pt x="622710" y="1328421"/>
                </a:lnTo>
                <a:lnTo>
                  <a:pt x="618860" y="1322526"/>
                </a:lnTo>
                <a:lnTo>
                  <a:pt x="615010" y="1316404"/>
                </a:lnTo>
                <a:lnTo>
                  <a:pt x="611613" y="1310283"/>
                </a:lnTo>
                <a:lnTo>
                  <a:pt x="608442" y="1303934"/>
                </a:lnTo>
                <a:lnTo>
                  <a:pt x="605724" y="1297586"/>
                </a:lnTo>
                <a:lnTo>
                  <a:pt x="603006" y="1291011"/>
                </a:lnTo>
                <a:lnTo>
                  <a:pt x="600515" y="1284435"/>
                </a:lnTo>
                <a:lnTo>
                  <a:pt x="598477" y="1277634"/>
                </a:lnTo>
                <a:lnTo>
                  <a:pt x="596665" y="1271058"/>
                </a:lnTo>
                <a:lnTo>
                  <a:pt x="594853" y="1264030"/>
                </a:lnTo>
                <a:lnTo>
                  <a:pt x="593494" y="1257001"/>
                </a:lnTo>
                <a:lnTo>
                  <a:pt x="592588" y="1249973"/>
                </a:lnTo>
                <a:lnTo>
                  <a:pt x="591456" y="1242717"/>
                </a:lnTo>
                <a:lnTo>
                  <a:pt x="591003" y="1235462"/>
                </a:lnTo>
                <a:lnTo>
                  <a:pt x="590550" y="1228206"/>
                </a:lnTo>
                <a:lnTo>
                  <a:pt x="590550" y="1220724"/>
                </a:lnTo>
                <a:lnTo>
                  <a:pt x="590776" y="1209841"/>
                </a:lnTo>
                <a:lnTo>
                  <a:pt x="591456" y="1199412"/>
                </a:lnTo>
                <a:lnTo>
                  <a:pt x="592815" y="1189209"/>
                </a:lnTo>
                <a:lnTo>
                  <a:pt x="594627" y="1179459"/>
                </a:lnTo>
                <a:lnTo>
                  <a:pt x="597118" y="1169710"/>
                </a:lnTo>
                <a:lnTo>
                  <a:pt x="600062" y="1160414"/>
                </a:lnTo>
                <a:lnTo>
                  <a:pt x="603459" y="1151345"/>
                </a:lnTo>
                <a:lnTo>
                  <a:pt x="607536" y="1142956"/>
                </a:lnTo>
                <a:lnTo>
                  <a:pt x="611839" y="1134340"/>
                </a:lnTo>
                <a:lnTo>
                  <a:pt x="617048" y="1126405"/>
                </a:lnTo>
                <a:lnTo>
                  <a:pt x="622710" y="1118469"/>
                </a:lnTo>
                <a:lnTo>
                  <a:pt x="628599" y="1110987"/>
                </a:lnTo>
                <a:lnTo>
                  <a:pt x="635393" y="1103732"/>
                </a:lnTo>
                <a:lnTo>
                  <a:pt x="642414" y="1096703"/>
                </a:lnTo>
                <a:lnTo>
                  <a:pt x="650341" y="1089901"/>
                </a:lnTo>
                <a:lnTo>
                  <a:pt x="658494" y="1083779"/>
                </a:lnTo>
                <a:lnTo>
                  <a:pt x="667327" y="1077658"/>
                </a:lnTo>
                <a:lnTo>
                  <a:pt x="676612" y="1071989"/>
                </a:lnTo>
                <a:lnTo>
                  <a:pt x="686351" y="1066548"/>
                </a:lnTo>
                <a:lnTo>
                  <a:pt x="696543" y="1061333"/>
                </a:lnTo>
                <a:lnTo>
                  <a:pt x="707640" y="1056572"/>
                </a:lnTo>
                <a:lnTo>
                  <a:pt x="718964" y="1051810"/>
                </a:lnTo>
                <a:lnTo>
                  <a:pt x="731194" y="1047503"/>
                </a:lnTo>
                <a:lnTo>
                  <a:pt x="743424" y="1043648"/>
                </a:lnTo>
                <a:lnTo>
                  <a:pt x="756560" y="1040020"/>
                </a:lnTo>
                <a:lnTo>
                  <a:pt x="769922" y="1036620"/>
                </a:lnTo>
                <a:lnTo>
                  <a:pt x="784190" y="1033445"/>
                </a:lnTo>
                <a:lnTo>
                  <a:pt x="798912" y="1030725"/>
                </a:lnTo>
                <a:lnTo>
                  <a:pt x="813859" y="1028231"/>
                </a:lnTo>
                <a:lnTo>
                  <a:pt x="829486" y="1025963"/>
                </a:lnTo>
                <a:lnTo>
                  <a:pt x="845793" y="1023923"/>
                </a:lnTo>
                <a:lnTo>
                  <a:pt x="862552" y="1022562"/>
                </a:lnTo>
                <a:lnTo>
                  <a:pt x="862552" y="960438"/>
                </a:lnTo>
                <a:close/>
                <a:moveTo>
                  <a:pt x="911445" y="846275"/>
                </a:moveTo>
                <a:lnTo>
                  <a:pt x="896696" y="846956"/>
                </a:lnTo>
                <a:lnTo>
                  <a:pt x="881948" y="847863"/>
                </a:lnTo>
                <a:lnTo>
                  <a:pt x="867200" y="849223"/>
                </a:lnTo>
                <a:lnTo>
                  <a:pt x="852905" y="851037"/>
                </a:lnTo>
                <a:lnTo>
                  <a:pt x="838384" y="852851"/>
                </a:lnTo>
                <a:lnTo>
                  <a:pt x="824089" y="855345"/>
                </a:lnTo>
                <a:lnTo>
                  <a:pt x="810022" y="857839"/>
                </a:lnTo>
                <a:lnTo>
                  <a:pt x="795954" y="861013"/>
                </a:lnTo>
                <a:lnTo>
                  <a:pt x="782114" y="864414"/>
                </a:lnTo>
                <a:lnTo>
                  <a:pt x="768500" y="868041"/>
                </a:lnTo>
                <a:lnTo>
                  <a:pt x="754659" y="872122"/>
                </a:lnTo>
                <a:lnTo>
                  <a:pt x="741272" y="876430"/>
                </a:lnTo>
                <a:lnTo>
                  <a:pt x="728112" y="881191"/>
                </a:lnTo>
                <a:lnTo>
                  <a:pt x="714952" y="886179"/>
                </a:lnTo>
                <a:lnTo>
                  <a:pt x="701792" y="891394"/>
                </a:lnTo>
                <a:lnTo>
                  <a:pt x="688859" y="897062"/>
                </a:lnTo>
                <a:lnTo>
                  <a:pt x="676380" y="902957"/>
                </a:lnTo>
                <a:lnTo>
                  <a:pt x="663900" y="909306"/>
                </a:lnTo>
                <a:lnTo>
                  <a:pt x="651648" y="915654"/>
                </a:lnTo>
                <a:lnTo>
                  <a:pt x="639395" y="922683"/>
                </a:lnTo>
                <a:lnTo>
                  <a:pt x="627370" y="929484"/>
                </a:lnTo>
                <a:lnTo>
                  <a:pt x="615571" y="936966"/>
                </a:lnTo>
                <a:lnTo>
                  <a:pt x="603999" y="944448"/>
                </a:lnTo>
                <a:lnTo>
                  <a:pt x="592655" y="952611"/>
                </a:lnTo>
                <a:lnTo>
                  <a:pt x="581310" y="960547"/>
                </a:lnTo>
                <a:lnTo>
                  <a:pt x="570419" y="968935"/>
                </a:lnTo>
                <a:lnTo>
                  <a:pt x="559755" y="977778"/>
                </a:lnTo>
                <a:lnTo>
                  <a:pt x="549090" y="986620"/>
                </a:lnTo>
                <a:lnTo>
                  <a:pt x="538880" y="995916"/>
                </a:lnTo>
                <a:lnTo>
                  <a:pt x="528670" y="1005212"/>
                </a:lnTo>
                <a:lnTo>
                  <a:pt x="518686" y="1014961"/>
                </a:lnTo>
                <a:lnTo>
                  <a:pt x="509157" y="1024710"/>
                </a:lnTo>
                <a:lnTo>
                  <a:pt x="499627" y="1034686"/>
                </a:lnTo>
                <a:lnTo>
                  <a:pt x="490551" y="1045116"/>
                </a:lnTo>
                <a:lnTo>
                  <a:pt x="481475" y="1055545"/>
                </a:lnTo>
                <a:lnTo>
                  <a:pt x="472853" y="1066428"/>
                </a:lnTo>
                <a:lnTo>
                  <a:pt x="464458" y="1077538"/>
                </a:lnTo>
                <a:lnTo>
                  <a:pt x="456290" y="1088647"/>
                </a:lnTo>
                <a:lnTo>
                  <a:pt x="448348" y="1099984"/>
                </a:lnTo>
                <a:lnTo>
                  <a:pt x="440634" y="1111547"/>
                </a:lnTo>
                <a:lnTo>
                  <a:pt x="433373" y="1123337"/>
                </a:lnTo>
                <a:lnTo>
                  <a:pt x="426339" y="1135353"/>
                </a:lnTo>
                <a:lnTo>
                  <a:pt x="419532" y="1147370"/>
                </a:lnTo>
                <a:lnTo>
                  <a:pt x="413179" y="1159840"/>
                </a:lnTo>
                <a:lnTo>
                  <a:pt x="406599" y="1172537"/>
                </a:lnTo>
                <a:lnTo>
                  <a:pt x="400927" y="1185007"/>
                </a:lnTo>
                <a:lnTo>
                  <a:pt x="395254" y="1197930"/>
                </a:lnTo>
                <a:lnTo>
                  <a:pt x="389809" y="1210854"/>
                </a:lnTo>
                <a:lnTo>
                  <a:pt x="385044" y="1224004"/>
                </a:lnTo>
                <a:lnTo>
                  <a:pt x="380279" y="1237381"/>
                </a:lnTo>
                <a:lnTo>
                  <a:pt x="375968" y="1250758"/>
                </a:lnTo>
                <a:lnTo>
                  <a:pt x="371884" y="1264361"/>
                </a:lnTo>
                <a:lnTo>
                  <a:pt x="368254" y="1278192"/>
                </a:lnTo>
                <a:lnTo>
                  <a:pt x="364623" y="1292022"/>
                </a:lnTo>
                <a:lnTo>
                  <a:pt x="361674" y="1306079"/>
                </a:lnTo>
                <a:lnTo>
                  <a:pt x="358951" y="1320136"/>
                </a:lnTo>
                <a:lnTo>
                  <a:pt x="356682" y="1334420"/>
                </a:lnTo>
                <a:lnTo>
                  <a:pt x="354413" y="1348704"/>
                </a:lnTo>
                <a:lnTo>
                  <a:pt x="353052" y="1363214"/>
                </a:lnTo>
                <a:lnTo>
                  <a:pt x="351690" y="1377725"/>
                </a:lnTo>
                <a:lnTo>
                  <a:pt x="350556" y="1392235"/>
                </a:lnTo>
                <a:lnTo>
                  <a:pt x="350102" y="1406973"/>
                </a:lnTo>
                <a:lnTo>
                  <a:pt x="349875" y="1421937"/>
                </a:lnTo>
                <a:lnTo>
                  <a:pt x="350102" y="1436901"/>
                </a:lnTo>
                <a:lnTo>
                  <a:pt x="350556" y="1451638"/>
                </a:lnTo>
                <a:lnTo>
                  <a:pt x="351690" y="1466375"/>
                </a:lnTo>
                <a:lnTo>
                  <a:pt x="353052" y="1480659"/>
                </a:lnTo>
                <a:lnTo>
                  <a:pt x="354413" y="1495170"/>
                </a:lnTo>
                <a:lnTo>
                  <a:pt x="356682" y="1509680"/>
                </a:lnTo>
                <a:lnTo>
                  <a:pt x="358951" y="1523737"/>
                </a:lnTo>
                <a:lnTo>
                  <a:pt x="361674" y="1538021"/>
                </a:lnTo>
                <a:lnTo>
                  <a:pt x="364623" y="1551851"/>
                </a:lnTo>
                <a:lnTo>
                  <a:pt x="368254" y="1565909"/>
                </a:lnTo>
                <a:lnTo>
                  <a:pt x="371884" y="1579512"/>
                </a:lnTo>
                <a:lnTo>
                  <a:pt x="375968" y="1593116"/>
                </a:lnTo>
                <a:lnTo>
                  <a:pt x="380279" y="1606493"/>
                </a:lnTo>
                <a:lnTo>
                  <a:pt x="385044" y="1620096"/>
                </a:lnTo>
                <a:lnTo>
                  <a:pt x="389809" y="1633247"/>
                </a:lnTo>
                <a:lnTo>
                  <a:pt x="395254" y="1645943"/>
                </a:lnTo>
                <a:lnTo>
                  <a:pt x="400927" y="1658867"/>
                </a:lnTo>
                <a:lnTo>
                  <a:pt x="406599" y="1671563"/>
                </a:lnTo>
                <a:lnTo>
                  <a:pt x="413179" y="1684260"/>
                </a:lnTo>
                <a:lnTo>
                  <a:pt x="419532" y="1696277"/>
                </a:lnTo>
                <a:lnTo>
                  <a:pt x="426339" y="1708747"/>
                </a:lnTo>
                <a:lnTo>
                  <a:pt x="433373" y="1720537"/>
                </a:lnTo>
                <a:lnTo>
                  <a:pt x="440634" y="1732326"/>
                </a:lnTo>
                <a:lnTo>
                  <a:pt x="448348" y="1743890"/>
                </a:lnTo>
                <a:lnTo>
                  <a:pt x="456290" y="1755226"/>
                </a:lnTo>
                <a:lnTo>
                  <a:pt x="464458" y="1766336"/>
                </a:lnTo>
                <a:lnTo>
                  <a:pt x="472853" y="1777445"/>
                </a:lnTo>
                <a:lnTo>
                  <a:pt x="481475" y="1788328"/>
                </a:lnTo>
                <a:lnTo>
                  <a:pt x="490551" y="1798984"/>
                </a:lnTo>
                <a:lnTo>
                  <a:pt x="499627" y="1809187"/>
                </a:lnTo>
                <a:lnTo>
                  <a:pt x="509157" y="1819163"/>
                </a:lnTo>
                <a:lnTo>
                  <a:pt x="518686" y="1829139"/>
                </a:lnTo>
                <a:lnTo>
                  <a:pt x="528670" y="1838888"/>
                </a:lnTo>
                <a:lnTo>
                  <a:pt x="538880" y="1848184"/>
                </a:lnTo>
                <a:lnTo>
                  <a:pt x="549090" y="1857480"/>
                </a:lnTo>
                <a:lnTo>
                  <a:pt x="559755" y="1866096"/>
                </a:lnTo>
                <a:lnTo>
                  <a:pt x="570419" y="1874938"/>
                </a:lnTo>
                <a:lnTo>
                  <a:pt x="581310" y="1883554"/>
                </a:lnTo>
                <a:lnTo>
                  <a:pt x="592655" y="1891489"/>
                </a:lnTo>
                <a:lnTo>
                  <a:pt x="603999" y="1899424"/>
                </a:lnTo>
                <a:lnTo>
                  <a:pt x="615571" y="1906906"/>
                </a:lnTo>
                <a:lnTo>
                  <a:pt x="627370" y="1914388"/>
                </a:lnTo>
                <a:lnTo>
                  <a:pt x="639395" y="1921417"/>
                </a:lnTo>
                <a:lnTo>
                  <a:pt x="651648" y="1928219"/>
                </a:lnTo>
                <a:lnTo>
                  <a:pt x="663900" y="1934794"/>
                </a:lnTo>
                <a:lnTo>
                  <a:pt x="676380" y="1940916"/>
                </a:lnTo>
                <a:lnTo>
                  <a:pt x="688859" y="1946811"/>
                </a:lnTo>
                <a:lnTo>
                  <a:pt x="701792" y="1952479"/>
                </a:lnTo>
                <a:lnTo>
                  <a:pt x="714952" y="1957693"/>
                </a:lnTo>
                <a:lnTo>
                  <a:pt x="728112" y="1962908"/>
                </a:lnTo>
                <a:lnTo>
                  <a:pt x="741272" y="1967443"/>
                </a:lnTo>
                <a:lnTo>
                  <a:pt x="754659" y="1971977"/>
                </a:lnTo>
                <a:lnTo>
                  <a:pt x="768500" y="1976058"/>
                </a:lnTo>
                <a:lnTo>
                  <a:pt x="782114" y="1979686"/>
                </a:lnTo>
                <a:lnTo>
                  <a:pt x="795954" y="1983087"/>
                </a:lnTo>
                <a:lnTo>
                  <a:pt x="810022" y="1986034"/>
                </a:lnTo>
                <a:lnTo>
                  <a:pt x="824089" y="1988755"/>
                </a:lnTo>
                <a:lnTo>
                  <a:pt x="838384" y="1991249"/>
                </a:lnTo>
                <a:lnTo>
                  <a:pt x="852905" y="1993063"/>
                </a:lnTo>
                <a:lnTo>
                  <a:pt x="867200" y="1994877"/>
                </a:lnTo>
                <a:lnTo>
                  <a:pt x="881948" y="1996237"/>
                </a:lnTo>
                <a:lnTo>
                  <a:pt x="896696" y="1996917"/>
                </a:lnTo>
                <a:lnTo>
                  <a:pt x="911445" y="1997597"/>
                </a:lnTo>
                <a:lnTo>
                  <a:pt x="926420" y="1997597"/>
                </a:lnTo>
                <a:lnTo>
                  <a:pt x="941168" y="1997597"/>
                </a:lnTo>
                <a:lnTo>
                  <a:pt x="955690" y="1996917"/>
                </a:lnTo>
                <a:lnTo>
                  <a:pt x="970438" y="1996237"/>
                </a:lnTo>
                <a:lnTo>
                  <a:pt x="985186" y="1994877"/>
                </a:lnTo>
                <a:lnTo>
                  <a:pt x="999708" y="1993063"/>
                </a:lnTo>
                <a:lnTo>
                  <a:pt x="1014002" y="1991249"/>
                </a:lnTo>
                <a:lnTo>
                  <a:pt x="1028297" y="1988755"/>
                </a:lnTo>
                <a:lnTo>
                  <a:pt x="1042591" y="1986034"/>
                </a:lnTo>
                <a:lnTo>
                  <a:pt x="1056432" y="1983087"/>
                </a:lnTo>
                <a:lnTo>
                  <a:pt x="1070273" y="1979686"/>
                </a:lnTo>
                <a:lnTo>
                  <a:pt x="1084113" y="1976058"/>
                </a:lnTo>
                <a:lnTo>
                  <a:pt x="1097727" y="1971977"/>
                </a:lnTo>
                <a:lnTo>
                  <a:pt x="1111114" y="1967443"/>
                </a:lnTo>
                <a:lnTo>
                  <a:pt x="1124274" y="1962908"/>
                </a:lnTo>
                <a:lnTo>
                  <a:pt x="1137434" y="1957693"/>
                </a:lnTo>
                <a:lnTo>
                  <a:pt x="1150594" y="1952479"/>
                </a:lnTo>
                <a:lnTo>
                  <a:pt x="1163527" y="1946811"/>
                </a:lnTo>
                <a:lnTo>
                  <a:pt x="1176233" y="1940916"/>
                </a:lnTo>
                <a:lnTo>
                  <a:pt x="1188486" y="1934794"/>
                </a:lnTo>
                <a:lnTo>
                  <a:pt x="1200965" y="1928219"/>
                </a:lnTo>
                <a:lnTo>
                  <a:pt x="1212991" y="1921417"/>
                </a:lnTo>
                <a:lnTo>
                  <a:pt x="1225243" y="1914388"/>
                </a:lnTo>
                <a:lnTo>
                  <a:pt x="1236815" y="1906906"/>
                </a:lnTo>
                <a:lnTo>
                  <a:pt x="1248387" y="1899424"/>
                </a:lnTo>
                <a:lnTo>
                  <a:pt x="1259731" y="1891489"/>
                </a:lnTo>
                <a:lnTo>
                  <a:pt x="1271076" y="1883554"/>
                </a:lnTo>
                <a:lnTo>
                  <a:pt x="1281967" y="1874938"/>
                </a:lnTo>
                <a:lnTo>
                  <a:pt x="1292858" y="1866096"/>
                </a:lnTo>
                <a:lnTo>
                  <a:pt x="1303296" y="1857480"/>
                </a:lnTo>
                <a:lnTo>
                  <a:pt x="1313733" y="1848184"/>
                </a:lnTo>
                <a:lnTo>
                  <a:pt x="1323716" y="1838888"/>
                </a:lnTo>
                <a:lnTo>
                  <a:pt x="1333927" y="1829139"/>
                </a:lnTo>
                <a:lnTo>
                  <a:pt x="1343456" y="1819163"/>
                </a:lnTo>
                <a:lnTo>
                  <a:pt x="1352986" y="1809187"/>
                </a:lnTo>
                <a:lnTo>
                  <a:pt x="1361835" y="1798984"/>
                </a:lnTo>
                <a:lnTo>
                  <a:pt x="1370911" y="1788328"/>
                </a:lnTo>
                <a:lnTo>
                  <a:pt x="1379760" y="1777445"/>
                </a:lnTo>
                <a:lnTo>
                  <a:pt x="1387928" y="1766336"/>
                </a:lnTo>
                <a:lnTo>
                  <a:pt x="1396323" y="1755226"/>
                </a:lnTo>
                <a:lnTo>
                  <a:pt x="1404265" y="1743890"/>
                </a:lnTo>
                <a:lnTo>
                  <a:pt x="1411752" y="1732326"/>
                </a:lnTo>
                <a:lnTo>
                  <a:pt x="1419240" y="1720537"/>
                </a:lnTo>
                <a:lnTo>
                  <a:pt x="1426274" y="1708747"/>
                </a:lnTo>
                <a:lnTo>
                  <a:pt x="1432854" y="1696277"/>
                </a:lnTo>
                <a:lnTo>
                  <a:pt x="1439661" y="1684260"/>
                </a:lnTo>
                <a:lnTo>
                  <a:pt x="1445787" y="1671563"/>
                </a:lnTo>
                <a:lnTo>
                  <a:pt x="1451686" y="1658867"/>
                </a:lnTo>
                <a:lnTo>
                  <a:pt x="1457132" y="1645943"/>
                </a:lnTo>
                <a:lnTo>
                  <a:pt x="1462577" y="1633247"/>
                </a:lnTo>
                <a:lnTo>
                  <a:pt x="1467569" y="1620096"/>
                </a:lnTo>
                <a:lnTo>
                  <a:pt x="1472334" y="1606493"/>
                </a:lnTo>
                <a:lnTo>
                  <a:pt x="1476872" y="1593116"/>
                </a:lnTo>
                <a:lnTo>
                  <a:pt x="1480729" y="1579512"/>
                </a:lnTo>
                <a:lnTo>
                  <a:pt x="1484586" y="1565909"/>
                </a:lnTo>
                <a:lnTo>
                  <a:pt x="1487990" y="1551851"/>
                </a:lnTo>
                <a:lnTo>
                  <a:pt x="1490939" y="1538021"/>
                </a:lnTo>
                <a:lnTo>
                  <a:pt x="1493662" y="1523737"/>
                </a:lnTo>
                <a:lnTo>
                  <a:pt x="1495931" y="1509680"/>
                </a:lnTo>
                <a:lnTo>
                  <a:pt x="1497973" y="1495170"/>
                </a:lnTo>
                <a:lnTo>
                  <a:pt x="1499561" y="1480659"/>
                </a:lnTo>
                <a:lnTo>
                  <a:pt x="1500696" y="1466375"/>
                </a:lnTo>
                <a:lnTo>
                  <a:pt x="1501830" y="1451638"/>
                </a:lnTo>
                <a:lnTo>
                  <a:pt x="1502284" y="1436901"/>
                </a:lnTo>
                <a:lnTo>
                  <a:pt x="1502511" y="1421937"/>
                </a:lnTo>
                <a:lnTo>
                  <a:pt x="1502284" y="1406973"/>
                </a:lnTo>
                <a:lnTo>
                  <a:pt x="1501830" y="1392235"/>
                </a:lnTo>
                <a:lnTo>
                  <a:pt x="1500696" y="1377725"/>
                </a:lnTo>
                <a:lnTo>
                  <a:pt x="1499561" y="1363214"/>
                </a:lnTo>
                <a:lnTo>
                  <a:pt x="1497973" y="1348704"/>
                </a:lnTo>
                <a:lnTo>
                  <a:pt x="1495931" y="1334420"/>
                </a:lnTo>
                <a:lnTo>
                  <a:pt x="1493662" y="1320136"/>
                </a:lnTo>
                <a:lnTo>
                  <a:pt x="1490939" y="1306079"/>
                </a:lnTo>
                <a:lnTo>
                  <a:pt x="1487990" y="1292022"/>
                </a:lnTo>
                <a:lnTo>
                  <a:pt x="1484586" y="1278192"/>
                </a:lnTo>
                <a:lnTo>
                  <a:pt x="1480729" y="1264361"/>
                </a:lnTo>
                <a:lnTo>
                  <a:pt x="1476872" y="1250758"/>
                </a:lnTo>
                <a:lnTo>
                  <a:pt x="1472334" y="1237381"/>
                </a:lnTo>
                <a:lnTo>
                  <a:pt x="1467569" y="1224004"/>
                </a:lnTo>
                <a:lnTo>
                  <a:pt x="1462577" y="1210854"/>
                </a:lnTo>
                <a:lnTo>
                  <a:pt x="1457132" y="1197930"/>
                </a:lnTo>
                <a:lnTo>
                  <a:pt x="1451686" y="1185007"/>
                </a:lnTo>
                <a:lnTo>
                  <a:pt x="1445787" y="1172537"/>
                </a:lnTo>
                <a:lnTo>
                  <a:pt x="1439661" y="1159840"/>
                </a:lnTo>
                <a:lnTo>
                  <a:pt x="1432854" y="1147370"/>
                </a:lnTo>
                <a:lnTo>
                  <a:pt x="1426274" y="1135353"/>
                </a:lnTo>
                <a:lnTo>
                  <a:pt x="1419240" y="1123337"/>
                </a:lnTo>
                <a:lnTo>
                  <a:pt x="1411752" y="1111547"/>
                </a:lnTo>
                <a:lnTo>
                  <a:pt x="1404265" y="1099984"/>
                </a:lnTo>
                <a:lnTo>
                  <a:pt x="1396323" y="1088647"/>
                </a:lnTo>
                <a:lnTo>
                  <a:pt x="1387928" y="1077538"/>
                </a:lnTo>
                <a:lnTo>
                  <a:pt x="1379760" y="1066428"/>
                </a:lnTo>
                <a:lnTo>
                  <a:pt x="1370911" y="1055545"/>
                </a:lnTo>
                <a:lnTo>
                  <a:pt x="1361835" y="1045116"/>
                </a:lnTo>
                <a:lnTo>
                  <a:pt x="1352986" y="1034686"/>
                </a:lnTo>
                <a:lnTo>
                  <a:pt x="1343456" y="1024710"/>
                </a:lnTo>
                <a:lnTo>
                  <a:pt x="1333927" y="1014961"/>
                </a:lnTo>
                <a:lnTo>
                  <a:pt x="1323716" y="1005212"/>
                </a:lnTo>
                <a:lnTo>
                  <a:pt x="1313733" y="995916"/>
                </a:lnTo>
                <a:lnTo>
                  <a:pt x="1303296" y="986620"/>
                </a:lnTo>
                <a:lnTo>
                  <a:pt x="1292858" y="977778"/>
                </a:lnTo>
                <a:lnTo>
                  <a:pt x="1281967" y="968935"/>
                </a:lnTo>
                <a:lnTo>
                  <a:pt x="1271076" y="960547"/>
                </a:lnTo>
                <a:lnTo>
                  <a:pt x="1259731" y="952611"/>
                </a:lnTo>
                <a:lnTo>
                  <a:pt x="1248387" y="944448"/>
                </a:lnTo>
                <a:lnTo>
                  <a:pt x="1236815" y="936966"/>
                </a:lnTo>
                <a:lnTo>
                  <a:pt x="1225243" y="929484"/>
                </a:lnTo>
                <a:lnTo>
                  <a:pt x="1212991" y="922683"/>
                </a:lnTo>
                <a:lnTo>
                  <a:pt x="1200965" y="915654"/>
                </a:lnTo>
                <a:lnTo>
                  <a:pt x="1188486" y="909306"/>
                </a:lnTo>
                <a:lnTo>
                  <a:pt x="1176233" y="902957"/>
                </a:lnTo>
                <a:lnTo>
                  <a:pt x="1163527" y="897062"/>
                </a:lnTo>
                <a:lnTo>
                  <a:pt x="1150594" y="891394"/>
                </a:lnTo>
                <a:lnTo>
                  <a:pt x="1137434" y="886179"/>
                </a:lnTo>
                <a:lnTo>
                  <a:pt x="1124274" y="881191"/>
                </a:lnTo>
                <a:lnTo>
                  <a:pt x="1111114" y="876430"/>
                </a:lnTo>
                <a:lnTo>
                  <a:pt x="1097727" y="872122"/>
                </a:lnTo>
                <a:lnTo>
                  <a:pt x="1084113" y="868041"/>
                </a:lnTo>
                <a:lnTo>
                  <a:pt x="1070273" y="864414"/>
                </a:lnTo>
                <a:lnTo>
                  <a:pt x="1056432" y="861013"/>
                </a:lnTo>
                <a:lnTo>
                  <a:pt x="1042591" y="857839"/>
                </a:lnTo>
                <a:lnTo>
                  <a:pt x="1028297" y="855345"/>
                </a:lnTo>
                <a:lnTo>
                  <a:pt x="1014002" y="852851"/>
                </a:lnTo>
                <a:lnTo>
                  <a:pt x="999708" y="851037"/>
                </a:lnTo>
                <a:lnTo>
                  <a:pt x="985186" y="849223"/>
                </a:lnTo>
                <a:lnTo>
                  <a:pt x="970438" y="847863"/>
                </a:lnTo>
                <a:lnTo>
                  <a:pt x="955690" y="846956"/>
                </a:lnTo>
                <a:lnTo>
                  <a:pt x="941168" y="846275"/>
                </a:lnTo>
                <a:lnTo>
                  <a:pt x="926420" y="846275"/>
                </a:lnTo>
                <a:lnTo>
                  <a:pt x="911445" y="846275"/>
                </a:lnTo>
                <a:close/>
                <a:moveTo>
                  <a:pt x="667984" y="500063"/>
                </a:moveTo>
                <a:lnTo>
                  <a:pt x="671842" y="500063"/>
                </a:lnTo>
                <a:lnTo>
                  <a:pt x="873553" y="500063"/>
                </a:lnTo>
                <a:lnTo>
                  <a:pt x="979060" y="500063"/>
                </a:lnTo>
                <a:lnTo>
                  <a:pt x="1180545" y="500063"/>
                </a:lnTo>
                <a:lnTo>
                  <a:pt x="1184402" y="500063"/>
                </a:lnTo>
                <a:lnTo>
                  <a:pt x="1188259" y="500743"/>
                </a:lnTo>
                <a:lnTo>
                  <a:pt x="1192116" y="501877"/>
                </a:lnTo>
                <a:lnTo>
                  <a:pt x="1195747" y="503237"/>
                </a:lnTo>
                <a:lnTo>
                  <a:pt x="1199150" y="504597"/>
                </a:lnTo>
                <a:lnTo>
                  <a:pt x="1202553" y="506865"/>
                </a:lnTo>
                <a:lnTo>
                  <a:pt x="1205503" y="509359"/>
                </a:lnTo>
                <a:lnTo>
                  <a:pt x="1208453" y="511853"/>
                </a:lnTo>
                <a:lnTo>
                  <a:pt x="1233638" y="538833"/>
                </a:lnTo>
                <a:lnTo>
                  <a:pt x="1259505" y="565360"/>
                </a:lnTo>
                <a:lnTo>
                  <a:pt x="1285825" y="592114"/>
                </a:lnTo>
                <a:lnTo>
                  <a:pt x="1312371" y="618868"/>
                </a:lnTo>
                <a:lnTo>
                  <a:pt x="1366600" y="673056"/>
                </a:lnTo>
                <a:lnTo>
                  <a:pt x="1421282" y="727697"/>
                </a:lnTo>
                <a:lnTo>
                  <a:pt x="1448737" y="755358"/>
                </a:lnTo>
                <a:lnTo>
                  <a:pt x="1475737" y="783019"/>
                </a:lnTo>
                <a:lnTo>
                  <a:pt x="1502511" y="810906"/>
                </a:lnTo>
                <a:lnTo>
                  <a:pt x="1529058" y="839247"/>
                </a:lnTo>
                <a:lnTo>
                  <a:pt x="1555151" y="867588"/>
                </a:lnTo>
                <a:lnTo>
                  <a:pt x="1581017" y="896382"/>
                </a:lnTo>
                <a:lnTo>
                  <a:pt x="1593497" y="910666"/>
                </a:lnTo>
                <a:lnTo>
                  <a:pt x="1605976" y="925177"/>
                </a:lnTo>
                <a:lnTo>
                  <a:pt x="1618229" y="939687"/>
                </a:lnTo>
                <a:lnTo>
                  <a:pt x="1630254" y="954424"/>
                </a:lnTo>
                <a:lnTo>
                  <a:pt x="1642280" y="968935"/>
                </a:lnTo>
                <a:lnTo>
                  <a:pt x="1653851" y="983673"/>
                </a:lnTo>
                <a:lnTo>
                  <a:pt x="1665423" y="998637"/>
                </a:lnTo>
                <a:lnTo>
                  <a:pt x="1676541" y="1013374"/>
                </a:lnTo>
                <a:lnTo>
                  <a:pt x="1687659" y="1028338"/>
                </a:lnTo>
                <a:lnTo>
                  <a:pt x="1698096" y="1043529"/>
                </a:lnTo>
                <a:lnTo>
                  <a:pt x="1708760" y="1058493"/>
                </a:lnTo>
                <a:lnTo>
                  <a:pt x="1718744" y="1073683"/>
                </a:lnTo>
                <a:lnTo>
                  <a:pt x="1728954" y="1089101"/>
                </a:lnTo>
                <a:lnTo>
                  <a:pt x="1738484" y="1104292"/>
                </a:lnTo>
                <a:lnTo>
                  <a:pt x="1747787" y="1119936"/>
                </a:lnTo>
                <a:lnTo>
                  <a:pt x="1756863" y="1135580"/>
                </a:lnTo>
                <a:lnTo>
                  <a:pt x="1765485" y="1150997"/>
                </a:lnTo>
                <a:lnTo>
                  <a:pt x="1773880" y="1166642"/>
                </a:lnTo>
                <a:lnTo>
                  <a:pt x="1781821" y="1182739"/>
                </a:lnTo>
                <a:lnTo>
                  <a:pt x="1789309" y="1198610"/>
                </a:lnTo>
                <a:lnTo>
                  <a:pt x="1796569" y="1214708"/>
                </a:lnTo>
                <a:lnTo>
                  <a:pt x="1803376" y="1230579"/>
                </a:lnTo>
                <a:lnTo>
                  <a:pt x="1809956" y="1246903"/>
                </a:lnTo>
                <a:lnTo>
                  <a:pt x="1815856" y="1263454"/>
                </a:lnTo>
                <a:lnTo>
                  <a:pt x="1821528" y="1279779"/>
                </a:lnTo>
                <a:lnTo>
                  <a:pt x="1826747" y="1296103"/>
                </a:lnTo>
                <a:lnTo>
                  <a:pt x="1831512" y="1312881"/>
                </a:lnTo>
                <a:lnTo>
                  <a:pt x="1836049" y="1329659"/>
                </a:lnTo>
                <a:lnTo>
                  <a:pt x="1839680" y="1346436"/>
                </a:lnTo>
                <a:lnTo>
                  <a:pt x="1842856" y="1363441"/>
                </a:lnTo>
                <a:lnTo>
                  <a:pt x="1846033" y="1380446"/>
                </a:lnTo>
                <a:lnTo>
                  <a:pt x="1848302" y="1397677"/>
                </a:lnTo>
                <a:lnTo>
                  <a:pt x="1850117" y="1415135"/>
                </a:lnTo>
                <a:lnTo>
                  <a:pt x="1851479" y="1432593"/>
                </a:lnTo>
                <a:lnTo>
                  <a:pt x="1852159" y="1450051"/>
                </a:lnTo>
                <a:lnTo>
                  <a:pt x="1852613" y="1467962"/>
                </a:lnTo>
                <a:lnTo>
                  <a:pt x="1852613" y="1479979"/>
                </a:lnTo>
                <a:lnTo>
                  <a:pt x="1852159" y="1492449"/>
                </a:lnTo>
                <a:lnTo>
                  <a:pt x="1851932" y="1504465"/>
                </a:lnTo>
                <a:lnTo>
                  <a:pt x="1851252" y="1516709"/>
                </a:lnTo>
                <a:lnTo>
                  <a:pt x="1850344" y="1528499"/>
                </a:lnTo>
                <a:lnTo>
                  <a:pt x="1849663" y="1540288"/>
                </a:lnTo>
                <a:lnTo>
                  <a:pt x="1848529" y="1552078"/>
                </a:lnTo>
                <a:lnTo>
                  <a:pt x="1847394" y="1563868"/>
                </a:lnTo>
                <a:lnTo>
                  <a:pt x="1845806" y="1575431"/>
                </a:lnTo>
                <a:lnTo>
                  <a:pt x="1844218" y="1586767"/>
                </a:lnTo>
                <a:lnTo>
                  <a:pt x="1842629" y="1598104"/>
                </a:lnTo>
                <a:lnTo>
                  <a:pt x="1840814" y="1609440"/>
                </a:lnTo>
                <a:lnTo>
                  <a:pt x="1838772" y="1620777"/>
                </a:lnTo>
                <a:lnTo>
                  <a:pt x="1836503" y="1631886"/>
                </a:lnTo>
                <a:lnTo>
                  <a:pt x="1834234" y="1642769"/>
                </a:lnTo>
                <a:lnTo>
                  <a:pt x="1831965" y="1653425"/>
                </a:lnTo>
                <a:lnTo>
                  <a:pt x="1829243" y="1664308"/>
                </a:lnTo>
                <a:lnTo>
                  <a:pt x="1826520" y="1675191"/>
                </a:lnTo>
                <a:lnTo>
                  <a:pt x="1823570" y="1685621"/>
                </a:lnTo>
                <a:lnTo>
                  <a:pt x="1820394" y="1696277"/>
                </a:lnTo>
                <a:lnTo>
                  <a:pt x="1817217" y="1706706"/>
                </a:lnTo>
                <a:lnTo>
                  <a:pt x="1814041" y="1716909"/>
                </a:lnTo>
                <a:lnTo>
                  <a:pt x="1810410" y="1727338"/>
                </a:lnTo>
                <a:lnTo>
                  <a:pt x="1806780" y="1737314"/>
                </a:lnTo>
                <a:lnTo>
                  <a:pt x="1802923" y="1747290"/>
                </a:lnTo>
                <a:lnTo>
                  <a:pt x="1799065" y="1757040"/>
                </a:lnTo>
                <a:lnTo>
                  <a:pt x="1795208" y="1767016"/>
                </a:lnTo>
                <a:lnTo>
                  <a:pt x="1791124" y="1776765"/>
                </a:lnTo>
                <a:lnTo>
                  <a:pt x="1786586" y="1786288"/>
                </a:lnTo>
                <a:lnTo>
                  <a:pt x="1782275" y="1795810"/>
                </a:lnTo>
                <a:lnTo>
                  <a:pt x="1777737" y="1805333"/>
                </a:lnTo>
                <a:lnTo>
                  <a:pt x="1772972" y="1814628"/>
                </a:lnTo>
                <a:lnTo>
                  <a:pt x="1768207" y="1823924"/>
                </a:lnTo>
                <a:lnTo>
                  <a:pt x="1763216" y="1832993"/>
                </a:lnTo>
                <a:lnTo>
                  <a:pt x="1758224" y="1842289"/>
                </a:lnTo>
                <a:lnTo>
                  <a:pt x="1753005" y="1850905"/>
                </a:lnTo>
                <a:lnTo>
                  <a:pt x="1742341" y="1868816"/>
                </a:lnTo>
                <a:lnTo>
                  <a:pt x="1730996" y="1885821"/>
                </a:lnTo>
                <a:lnTo>
                  <a:pt x="1719425" y="1902825"/>
                </a:lnTo>
                <a:lnTo>
                  <a:pt x="1707172" y="1919377"/>
                </a:lnTo>
                <a:lnTo>
                  <a:pt x="1694466" y="1935247"/>
                </a:lnTo>
                <a:lnTo>
                  <a:pt x="1681760" y="1951118"/>
                </a:lnTo>
                <a:lnTo>
                  <a:pt x="1668146" y="1966309"/>
                </a:lnTo>
                <a:lnTo>
                  <a:pt x="1654305" y="1981273"/>
                </a:lnTo>
                <a:lnTo>
                  <a:pt x="1640237" y="1995557"/>
                </a:lnTo>
                <a:lnTo>
                  <a:pt x="1625489" y="2009841"/>
                </a:lnTo>
                <a:lnTo>
                  <a:pt x="1610514" y="2023444"/>
                </a:lnTo>
                <a:lnTo>
                  <a:pt x="1594858" y="2036821"/>
                </a:lnTo>
                <a:lnTo>
                  <a:pt x="1579202" y="2049745"/>
                </a:lnTo>
                <a:lnTo>
                  <a:pt x="1563319" y="2062441"/>
                </a:lnTo>
                <a:lnTo>
                  <a:pt x="1546756" y="2074458"/>
                </a:lnTo>
                <a:lnTo>
                  <a:pt x="1529966" y="2086475"/>
                </a:lnTo>
                <a:lnTo>
                  <a:pt x="1512948" y="2098038"/>
                </a:lnTo>
                <a:lnTo>
                  <a:pt x="1495250" y="2108694"/>
                </a:lnTo>
                <a:lnTo>
                  <a:pt x="1477779" y="2119577"/>
                </a:lnTo>
                <a:lnTo>
                  <a:pt x="1459855" y="2129779"/>
                </a:lnTo>
                <a:lnTo>
                  <a:pt x="1441476" y="2139756"/>
                </a:lnTo>
                <a:lnTo>
                  <a:pt x="1422870" y="2149278"/>
                </a:lnTo>
                <a:lnTo>
                  <a:pt x="1404038" y="2158347"/>
                </a:lnTo>
                <a:lnTo>
                  <a:pt x="1385205" y="2166963"/>
                </a:lnTo>
                <a:lnTo>
                  <a:pt x="1365919" y="2175352"/>
                </a:lnTo>
                <a:lnTo>
                  <a:pt x="1346406" y="2183287"/>
                </a:lnTo>
                <a:lnTo>
                  <a:pt x="1326666" y="2190769"/>
                </a:lnTo>
                <a:lnTo>
                  <a:pt x="1306699" y="2198024"/>
                </a:lnTo>
                <a:lnTo>
                  <a:pt x="1286505" y="2204600"/>
                </a:lnTo>
                <a:lnTo>
                  <a:pt x="1266538" y="2211175"/>
                </a:lnTo>
                <a:lnTo>
                  <a:pt x="1246118" y="2217070"/>
                </a:lnTo>
                <a:lnTo>
                  <a:pt x="1225470" y="2222738"/>
                </a:lnTo>
                <a:lnTo>
                  <a:pt x="1204595" y="2227952"/>
                </a:lnTo>
                <a:lnTo>
                  <a:pt x="1183721" y="2232714"/>
                </a:lnTo>
                <a:lnTo>
                  <a:pt x="1162620" y="2237248"/>
                </a:lnTo>
                <a:lnTo>
                  <a:pt x="1141518" y="2241329"/>
                </a:lnTo>
                <a:lnTo>
                  <a:pt x="1120417" y="2244957"/>
                </a:lnTo>
                <a:lnTo>
                  <a:pt x="1099089" y="2248358"/>
                </a:lnTo>
                <a:lnTo>
                  <a:pt x="1077533" y="2251079"/>
                </a:lnTo>
                <a:lnTo>
                  <a:pt x="1056205" y="2253573"/>
                </a:lnTo>
                <a:lnTo>
                  <a:pt x="1034423" y="2255840"/>
                </a:lnTo>
                <a:lnTo>
                  <a:pt x="1013095" y="2257654"/>
                </a:lnTo>
                <a:lnTo>
                  <a:pt x="991312" y="2258787"/>
                </a:lnTo>
                <a:lnTo>
                  <a:pt x="969757" y="2259921"/>
                </a:lnTo>
                <a:lnTo>
                  <a:pt x="947975" y="2260374"/>
                </a:lnTo>
                <a:lnTo>
                  <a:pt x="926420" y="2260601"/>
                </a:lnTo>
                <a:lnTo>
                  <a:pt x="904411" y="2260374"/>
                </a:lnTo>
                <a:lnTo>
                  <a:pt x="882856" y="2259921"/>
                </a:lnTo>
                <a:lnTo>
                  <a:pt x="861074" y="2258787"/>
                </a:lnTo>
                <a:lnTo>
                  <a:pt x="839745" y="2257654"/>
                </a:lnTo>
                <a:lnTo>
                  <a:pt x="817963" y="2255840"/>
                </a:lnTo>
                <a:lnTo>
                  <a:pt x="796408" y="2253573"/>
                </a:lnTo>
                <a:lnTo>
                  <a:pt x="774853" y="2251079"/>
                </a:lnTo>
                <a:lnTo>
                  <a:pt x="753525" y="2248358"/>
                </a:lnTo>
                <a:lnTo>
                  <a:pt x="731969" y="2244957"/>
                </a:lnTo>
                <a:lnTo>
                  <a:pt x="710868" y="2241329"/>
                </a:lnTo>
                <a:lnTo>
                  <a:pt x="689767" y="2237248"/>
                </a:lnTo>
                <a:lnTo>
                  <a:pt x="668892" y="2232714"/>
                </a:lnTo>
                <a:lnTo>
                  <a:pt x="648017" y="2227952"/>
                </a:lnTo>
                <a:lnTo>
                  <a:pt x="626916" y="2222738"/>
                </a:lnTo>
                <a:lnTo>
                  <a:pt x="606722" y="2217070"/>
                </a:lnTo>
                <a:lnTo>
                  <a:pt x="586075" y="2210948"/>
                </a:lnTo>
                <a:lnTo>
                  <a:pt x="565881" y="2204600"/>
                </a:lnTo>
                <a:lnTo>
                  <a:pt x="545687" y="2197798"/>
                </a:lnTo>
                <a:lnTo>
                  <a:pt x="525947" y="2190769"/>
                </a:lnTo>
                <a:lnTo>
                  <a:pt x="506207" y="2183060"/>
                </a:lnTo>
                <a:lnTo>
                  <a:pt x="486694" y="2175352"/>
                </a:lnTo>
                <a:lnTo>
                  <a:pt x="467634" y="2166736"/>
                </a:lnTo>
                <a:lnTo>
                  <a:pt x="448348" y="2158120"/>
                </a:lnTo>
                <a:lnTo>
                  <a:pt x="429516" y="2149051"/>
                </a:lnTo>
                <a:lnTo>
                  <a:pt x="411137" y="2139529"/>
                </a:lnTo>
                <a:lnTo>
                  <a:pt x="392759" y="2129779"/>
                </a:lnTo>
                <a:lnTo>
                  <a:pt x="374834" y="2119350"/>
                </a:lnTo>
                <a:lnTo>
                  <a:pt x="357136" y="2108694"/>
                </a:lnTo>
                <a:lnTo>
                  <a:pt x="339892" y="2097811"/>
                </a:lnTo>
                <a:lnTo>
                  <a:pt x="322420" y="2086475"/>
                </a:lnTo>
                <a:lnTo>
                  <a:pt x="305857" y="2074458"/>
                </a:lnTo>
                <a:lnTo>
                  <a:pt x="289520" y="2062441"/>
                </a:lnTo>
                <a:lnTo>
                  <a:pt x="273184" y="2049745"/>
                </a:lnTo>
                <a:lnTo>
                  <a:pt x="257528" y="2036821"/>
                </a:lnTo>
                <a:lnTo>
                  <a:pt x="242099" y="2023444"/>
                </a:lnTo>
                <a:lnTo>
                  <a:pt x="227124" y="2009841"/>
                </a:lnTo>
                <a:lnTo>
                  <a:pt x="212375" y="1995557"/>
                </a:lnTo>
                <a:lnTo>
                  <a:pt x="198081" y="1980820"/>
                </a:lnTo>
                <a:lnTo>
                  <a:pt x="184240" y="1966309"/>
                </a:lnTo>
                <a:lnTo>
                  <a:pt x="170853" y="1950665"/>
                </a:lnTo>
                <a:lnTo>
                  <a:pt x="157920" y="1935021"/>
                </a:lnTo>
                <a:lnTo>
                  <a:pt x="145214" y="1919150"/>
                </a:lnTo>
                <a:lnTo>
                  <a:pt x="133188" y="1902599"/>
                </a:lnTo>
                <a:lnTo>
                  <a:pt x="121390" y="1885821"/>
                </a:lnTo>
                <a:lnTo>
                  <a:pt x="110045" y="1868590"/>
                </a:lnTo>
                <a:lnTo>
                  <a:pt x="99608" y="1850905"/>
                </a:lnTo>
                <a:lnTo>
                  <a:pt x="94389" y="1842062"/>
                </a:lnTo>
                <a:lnTo>
                  <a:pt x="89170" y="1832993"/>
                </a:lnTo>
                <a:lnTo>
                  <a:pt x="84406" y="1823924"/>
                </a:lnTo>
                <a:lnTo>
                  <a:pt x="79414" y="1814628"/>
                </a:lnTo>
                <a:lnTo>
                  <a:pt x="74876" y="1805333"/>
                </a:lnTo>
                <a:lnTo>
                  <a:pt x="70111" y="1795810"/>
                </a:lnTo>
                <a:lnTo>
                  <a:pt x="65800" y="1786288"/>
                </a:lnTo>
                <a:lnTo>
                  <a:pt x="61716" y="1776765"/>
                </a:lnTo>
                <a:lnTo>
                  <a:pt x="57178" y="1767016"/>
                </a:lnTo>
                <a:lnTo>
                  <a:pt x="53321" y="1757040"/>
                </a:lnTo>
                <a:lnTo>
                  <a:pt x="49464" y="1747064"/>
                </a:lnTo>
                <a:lnTo>
                  <a:pt x="45606" y="1737088"/>
                </a:lnTo>
                <a:lnTo>
                  <a:pt x="41976" y="1726885"/>
                </a:lnTo>
                <a:lnTo>
                  <a:pt x="38572" y="1716909"/>
                </a:lnTo>
                <a:lnTo>
                  <a:pt x="35396" y="1706706"/>
                </a:lnTo>
                <a:lnTo>
                  <a:pt x="31992" y="1696050"/>
                </a:lnTo>
                <a:lnTo>
                  <a:pt x="29043" y="1685621"/>
                </a:lnTo>
                <a:lnTo>
                  <a:pt x="26093" y="1675191"/>
                </a:lnTo>
                <a:lnTo>
                  <a:pt x="23370" y="1664308"/>
                </a:lnTo>
                <a:lnTo>
                  <a:pt x="20648" y="1653425"/>
                </a:lnTo>
                <a:lnTo>
                  <a:pt x="18379" y="1642769"/>
                </a:lnTo>
                <a:lnTo>
                  <a:pt x="15883" y="1631659"/>
                </a:lnTo>
                <a:lnTo>
                  <a:pt x="13614" y="1620550"/>
                </a:lnTo>
                <a:lnTo>
                  <a:pt x="11799" y="1609440"/>
                </a:lnTo>
                <a:lnTo>
                  <a:pt x="9757" y="1598104"/>
                </a:lnTo>
                <a:lnTo>
                  <a:pt x="8168" y="1586767"/>
                </a:lnTo>
                <a:lnTo>
                  <a:pt x="6580" y="1575431"/>
                </a:lnTo>
                <a:lnTo>
                  <a:pt x="5219" y="1563868"/>
                </a:lnTo>
                <a:lnTo>
                  <a:pt x="4084" y="1552078"/>
                </a:lnTo>
                <a:lnTo>
                  <a:pt x="2723" y="1540288"/>
                </a:lnTo>
                <a:lnTo>
                  <a:pt x="2042" y="1528499"/>
                </a:lnTo>
                <a:lnTo>
                  <a:pt x="1134" y="1516709"/>
                </a:lnTo>
                <a:lnTo>
                  <a:pt x="681" y="1504465"/>
                </a:lnTo>
                <a:lnTo>
                  <a:pt x="227" y="1492449"/>
                </a:lnTo>
                <a:lnTo>
                  <a:pt x="0" y="1479979"/>
                </a:lnTo>
                <a:lnTo>
                  <a:pt x="0" y="1467962"/>
                </a:lnTo>
                <a:lnTo>
                  <a:pt x="227" y="1450051"/>
                </a:lnTo>
                <a:lnTo>
                  <a:pt x="908" y="1432593"/>
                </a:lnTo>
                <a:lnTo>
                  <a:pt x="2269" y="1415135"/>
                </a:lnTo>
                <a:lnTo>
                  <a:pt x="4084" y="1397677"/>
                </a:lnTo>
                <a:lnTo>
                  <a:pt x="6580" y="1380446"/>
                </a:lnTo>
                <a:lnTo>
                  <a:pt x="9530" y="1363441"/>
                </a:lnTo>
                <a:lnTo>
                  <a:pt x="12933" y="1346436"/>
                </a:lnTo>
                <a:lnTo>
                  <a:pt x="16790" y="1329659"/>
                </a:lnTo>
                <a:lnTo>
                  <a:pt x="20875" y="1312881"/>
                </a:lnTo>
                <a:lnTo>
                  <a:pt x="25866" y="1296103"/>
                </a:lnTo>
                <a:lnTo>
                  <a:pt x="30858" y="1279779"/>
                </a:lnTo>
                <a:lnTo>
                  <a:pt x="36530" y="1263454"/>
                </a:lnTo>
                <a:lnTo>
                  <a:pt x="42430" y="1246903"/>
                </a:lnTo>
                <a:lnTo>
                  <a:pt x="49010" y="1230579"/>
                </a:lnTo>
                <a:lnTo>
                  <a:pt x="56044" y="1214708"/>
                </a:lnTo>
                <a:lnTo>
                  <a:pt x="63077" y="1198610"/>
                </a:lnTo>
                <a:lnTo>
                  <a:pt x="70565" y="1182739"/>
                </a:lnTo>
                <a:lnTo>
                  <a:pt x="78733" y="1166642"/>
                </a:lnTo>
                <a:lnTo>
                  <a:pt x="87128" y="1150997"/>
                </a:lnTo>
                <a:lnTo>
                  <a:pt x="95750" y="1135580"/>
                </a:lnTo>
                <a:lnTo>
                  <a:pt x="104826" y="1119936"/>
                </a:lnTo>
                <a:lnTo>
                  <a:pt x="113902" y="1104292"/>
                </a:lnTo>
                <a:lnTo>
                  <a:pt x="123659" y="1089101"/>
                </a:lnTo>
                <a:lnTo>
                  <a:pt x="133642" y="1073683"/>
                </a:lnTo>
                <a:lnTo>
                  <a:pt x="143626" y="1058493"/>
                </a:lnTo>
                <a:lnTo>
                  <a:pt x="154290" y="1043529"/>
                </a:lnTo>
                <a:lnTo>
                  <a:pt x="165181" y="1028338"/>
                </a:lnTo>
                <a:lnTo>
                  <a:pt x="175845" y="1013374"/>
                </a:lnTo>
                <a:lnTo>
                  <a:pt x="187190" y="998637"/>
                </a:lnTo>
                <a:lnTo>
                  <a:pt x="198762" y="983673"/>
                </a:lnTo>
                <a:lnTo>
                  <a:pt x="210333" y="968935"/>
                </a:lnTo>
                <a:lnTo>
                  <a:pt x="222132" y="954424"/>
                </a:lnTo>
                <a:lnTo>
                  <a:pt x="234158" y="939687"/>
                </a:lnTo>
                <a:lnTo>
                  <a:pt x="246637" y="925177"/>
                </a:lnTo>
                <a:lnTo>
                  <a:pt x="259116" y="910666"/>
                </a:lnTo>
                <a:lnTo>
                  <a:pt x="271596" y="896382"/>
                </a:lnTo>
                <a:lnTo>
                  <a:pt x="297235" y="867588"/>
                </a:lnTo>
                <a:lnTo>
                  <a:pt x="323328" y="839247"/>
                </a:lnTo>
                <a:lnTo>
                  <a:pt x="349875" y="810906"/>
                </a:lnTo>
                <a:lnTo>
                  <a:pt x="376649" y="783019"/>
                </a:lnTo>
                <a:lnTo>
                  <a:pt x="404103" y="755358"/>
                </a:lnTo>
                <a:lnTo>
                  <a:pt x="431104" y="727697"/>
                </a:lnTo>
                <a:lnTo>
                  <a:pt x="485786" y="673056"/>
                </a:lnTo>
                <a:lnTo>
                  <a:pt x="540015" y="618868"/>
                </a:lnTo>
                <a:lnTo>
                  <a:pt x="566561" y="592114"/>
                </a:lnTo>
                <a:lnTo>
                  <a:pt x="592882" y="565360"/>
                </a:lnTo>
                <a:lnTo>
                  <a:pt x="618975" y="538833"/>
                </a:lnTo>
                <a:lnTo>
                  <a:pt x="644160" y="511853"/>
                </a:lnTo>
                <a:lnTo>
                  <a:pt x="646883" y="509359"/>
                </a:lnTo>
                <a:lnTo>
                  <a:pt x="650060" y="506865"/>
                </a:lnTo>
                <a:lnTo>
                  <a:pt x="653236" y="504597"/>
                </a:lnTo>
                <a:lnTo>
                  <a:pt x="656640" y="503237"/>
                </a:lnTo>
                <a:lnTo>
                  <a:pt x="660497" y="501877"/>
                </a:lnTo>
                <a:lnTo>
                  <a:pt x="664127" y="500743"/>
                </a:lnTo>
                <a:lnTo>
                  <a:pt x="667984" y="500063"/>
                </a:lnTo>
                <a:close/>
                <a:moveTo>
                  <a:pt x="523875" y="300038"/>
                </a:moveTo>
                <a:lnTo>
                  <a:pt x="527049" y="300038"/>
                </a:lnTo>
                <a:lnTo>
                  <a:pt x="529771" y="300038"/>
                </a:lnTo>
                <a:lnTo>
                  <a:pt x="532719" y="300491"/>
                </a:lnTo>
                <a:lnTo>
                  <a:pt x="535441" y="301171"/>
                </a:lnTo>
                <a:lnTo>
                  <a:pt x="538389" y="302303"/>
                </a:lnTo>
                <a:lnTo>
                  <a:pt x="685573" y="367098"/>
                </a:lnTo>
                <a:lnTo>
                  <a:pt x="1180646" y="367098"/>
                </a:lnTo>
                <a:lnTo>
                  <a:pt x="1184955" y="367098"/>
                </a:lnTo>
                <a:lnTo>
                  <a:pt x="1189264" y="368004"/>
                </a:lnTo>
                <a:lnTo>
                  <a:pt x="1193573" y="368910"/>
                </a:lnTo>
                <a:lnTo>
                  <a:pt x="1197428" y="370496"/>
                </a:lnTo>
                <a:lnTo>
                  <a:pt x="1201283" y="372308"/>
                </a:lnTo>
                <a:lnTo>
                  <a:pt x="1204912" y="374347"/>
                </a:lnTo>
                <a:lnTo>
                  <a:pt x="1208087" y="377066"/>
                </a:lnTo>
                <a:lnTo>
                  <a:pt x="1211035" y="379785"/>
                </a:lnTo>
                <a:lnTo>
                  <a:pt x="1213757" y="382956"/>
                </a:lnTo>
                <a:lnTo>
                  <a:pt x="1216478" y="386355"/>
                </a:lnTo>
                <a:lnTo>
                  <a:pt x="1218519" y="389526"/>
                </a:lnTo>
                <a:lnTo>
                  <a:pt x="1220333" y="393378"/>
                </a:lnTo>
                <a:lnTo>
                  <a:pt x="1221921" y="397682"/>
                </a:lnTo>
                <a:lnTo>
                  <a:pt x="1222828" y="401760"/>
                </a:lnTo>
                <a:lnTo>
                  <a:pt x="1223735" y="405838"/>
                </a:lnTo>
                <a:lnTo>
                  <a:pt x="1223962" y="410596"/>
                </a:lnTo>
                <a:lnTo>
                  <a:pt x="1223735" y="414900"/>
                </a:lnTo>
                <a:lnTo>
                  <a:pt x="1222828" y="418978"/>
                </a:lnTo>
                <a:lnTo>
                  <a:pt x="1221921" y="423056"/>
                </a:lnTo>
                <a:lnTo>
                  <a:pt x="1220333" y="427134"/>
                </a:lnTo>
                <a:lnTo>
                  <a:pt x="1218519" y="430759"/>
                </a:lnTo>
                <a:lnTo>
                  <a:pt x="1216478" y="434384"/>
                </a:lnTo>
                <a:lnTo>
                  <a:pt x="1213757" y="437782"/>
                </a:lnTo>
                <a:lnTo>
                  <a:pt x="1211035" y="440954"/>
                </a:lnTo>
                <a:lnTo>
                  <a:pt x="1208087" y="443673"/>
                </a:lnTo>
                <a:lnTo>
                  <a:pt x="1204912" y="446391"/>
                </a:lnTo>
                <a:lnTo>
                  <a:pt x="1201283" y="448430"/>
                </a:lnTo>
                <a:lnTo>
                  <a:pt x="1197428" y="450243"/>
                </a:lnTo>
                <a:lnTo>
                  <a:pt x="1193573" y="451602"/>
                </a:lnTo>
                <a:lnTo>
                  <a:pt x="1189264" y="452735"/>
                </a:lnTo>
                <a:lnTo>
                  <a:pt x="1184955" y="453188"/>
                </a:lnTo>
                <a:lnTo>
                  <a:pt x="1180646" y="453414"/>
                </a:lnTo>
                <a:lnTo>
                  <a:pt x="685573" y="453414"/>
                </a:lnTo>
                <a:lnTo>
                  <a:pt x="538389" y="518209"/>
                </a:lnTo>
                <a:lnTo>
                  <a:pt x="535441" y="519568"/>
                </a:lnTo>
                <a:lnTo>
                  <a:pt x="532719" y="520248"/>
                </a:lnTo>
                <a:lnTo>
                  <a:pt x="529771" y="520474"/>
                </a:lnTo>
                <a:lnTo>
                  <a:pt x="527049" y="520701"/>
                </a:lnTo>
                <a:lnTo>
                  <a:pt x="523875" y="520701"/>
                </a:lnTo>
                <a:lnTo>
                  <a:pt x="521153" y="520248"/>
                </a:lnTo>
                <a:lnTo>
                  <a:pt x="518432" y="519795"/>
                </a:lnTo>
                <a:lnTo>
                  <a:pt x="515710" y="518662"/>
                </a:lnTo>
                <a:lnTo>
                  <a:pt x="512989" y="517756"/>
                </a:lnTo>
                <a:lnTo>
                  <a:pt x="510494" y="516170"/>
                </a:lnTo>
                <a:lnTo>
                  <a:pt x="508226" y="514584"/>
                </a:lnTo>
                <a:lnTo>
                  <a:pt x="506185" y="512771"/>
                </a:lnTo>
                <a:lnTo>
                  <a:pt x="504144" y="510732"/>
                </a:lnTo>
                <a:lnTo>
                  <a:pt x="502330" y="508467"/>
                </a:lnTo>
                <a:lnTo>
                  <a:pt x="500742" y="505748"/>
                </a:lnTo>
                <a:lnTo>
                  <a:pt x="499382" y="503030"/>
                </a:lnTo>
                <a:lnTo>
                  <a:pt x="498021" y="500084"/>
                </a:lnTo>
                <a:lnTo>
                  <a:pt x="497341" y="497366"/>
                </a:lnTo>
                <a:lnTo>
                  <a:pt x="496887" y="494421"/>
                </a:lnTo>
                <a:lnTo>
                  <a:pt x="496887" y="491702"/>
                </a:lnTo>
                <a:lnTo>
                  <a:pt x="496887" y="488757"/>
                </a:lnTo>
                <a:lnTo>
                  <a:pt x="497341" y="486038"/>
                </a:lnTo>
                <a:lnTo>
                  <a:pt x="497794" y="483093"/>
                </a:lnTo>
                <a:lnTo>
                  <a:pt x="498928" y="480374"/>
                </a:lnTo>
                <a:lnTo>
                  <a:pt x="499835" y="477656"/>
                </a:lnTo>
                <a:lnTo>
                  <a:pt x="501423" y="475390"/>
                </a:lnTo>
                <a:lnTo>
                  <a:pt x="503010" y="473125"/>
                </a:lnTo>
                <a:lnTo>
                  <a:pt x="504825" y="470859"/>
                </a:lnTo>
                <a:lnTo>
                  <a:pt x="506866" y="468820"/>
                </a:lnTo>
                <a:lnTo>
                  <a:pt x="509133" y="467008"/>
                </a:lnTo>
                <a:lnTo>
                  <a:pt x="511855" y="465422"/>
                </a:lnTo>
                <a:lnTo>
                  <a:pt x="514349" y="464062"/>
                </a:lnTo>
                <a:lnTo>
                  <a:pt x="635680" y="410822"/>
                </a:lnTo>
                <a:lnTo>
                  <a:pt x="635680" y="410596"/>
                </a:lnTo>
                <a:lnTo>
                  <a:pt x="635680" y="409916"/>
                </a:lnTo>
                <a:lnTo>
                  <a:pt x="514349" y="356676"/>
                </a:lnTo>
                <a:lnTo>
                  <a:pt x="511855" y="355317"/>
                </a:lnTo>
                <a:lnTo>
                  <a:pt x="509133" y="353731"/>
                </a:lnTo>
                <a:lnTo>
                  <a:pt x="506866" y="351918"/>
                </a:lnTo>
                <a:lnTo>
                  <a:pt x="504825" y="349879"/>
                </a:lnTo>
                <a:lnTo>
                  <a:pt x="503010" y="347614"/>
                </a:lnTo>
                <a:lnTo>
                  <a:pt x="501423" y="345348"/>
                </a:lnTo>
                <a:lnTo>
                  <a:pt x="499835" y="343083"/>
                </a:lnTo>
                <a:lnTo>
                  <a:pt x="498928" y="340138"/>
                </a:lnTo>
                <a:lnTo>
                  <a:pt x="497794" y="337646"/>
                </a:lnTo>
                <a:lnTo>
                  <a:pt x="497341" y="334700"/>
                </a:lnTo>
                <a:lnTo>
                  <a:pt x="496887" y="331982"/>
                </a:lnTo>
                <a:lnTo>
                  <a:pt x="496887" y="329037"/>
                </a:lnTo>
                <a:lnTo>
                  <a:pt x="496887" y="326318"/>
                </a:lnTo>
                <a:lnTo>
                  <a:pt x="497341" y="323373"/>
                </a:lnTo>
                <a:lnTo>
                  <a:pt x="498021" y="320428"/>
                </a:lnTo>
                <a:lnTo>
                  <a:pt x="499382" y="317482"/>
                </a:lnTo>
                <a:lnTo>
                  <a:pt x="500742" y="314990"/>
                </a:lnTo>
                <a:lnTo>
                  <a:pt x="502330" y="312272"/>
                </a:lnTo>
                <a:lnTo>
                  <a:pt x="504144" y="310006"/>
                </a:lnTo>
                <a:lnTo>
                  <a:pt x="506185" y="307967"/>
                </a:lnTo>
                <a:lnTo>
                  <a:pt x="508226" y="306155"/>
                </a:lnTo>
                <a:lnTo>
                  <a:pt x="510494" y="304342"/>
                </a:lnTo>
                <a:lnTo>
                  <a:pt x="512989" y="302983"/>
                </a:lnTo>
                <a:lnTo>
                  <a:pt x="515710" y="301850"/>
                </a:lnTo>
                <a:lnTo>
                  <a:pt x="518432" y="300944"/>
                </a:lnTo>
                <a:lnTo>
                  <a:pt x="521153" y="300264"/>
                </a:lnTo>
                <a:lnTo>
                  <a:pt x="523875" y="300038"/>
                </a:lnTo>
                <a:close/>
                <a:moveTo>
                  <a:pt x="689916" y="0"/>
                </a:moveTo>
                <a:lnTo>
                  <a:pt x="702828" y="0"/>
                </a:lnTo>
                <a:lnTo>
                  <a:pt x="715967" y="226"/>
                </a:lnTo>
                <a:lnTo>
                  <a:pt x="729333" y="677"/>
                </a:lnTo>
                <a:lnTo>
                  <a:pt x="742698" y="1807"/>
                </a:lnTo>
                <a:lnTo>
                  <a:pt x="756064" y="2936"/>
                </a:lnTo>
                <a:lnTo>
                  <a:pt x="769429" y="4291"/>
                </a:lnTo>
                <a:lnTo>
                  <a:pt x="782569" y="6098"/>
                </a:lnTo>
                <a:lnTo>
                  <a:pt x="795934" y="8131"/>
                </a:lnTo>
                <a:lnTo>
                  <a:pt x="809073" y="10389"/>
                </a:lnTo>
                <a:lnTo>
                  <a:pt x="822212" y="13100"/>
                </a:lnTo>
                <a:lnTo>
                  <a:pt x="835125" y="15810"/>
                </a:lnTo>
                <a:lnTo>
                  <a:pt x="847811" y="18972"/>
                </a:lnTo>
                <a:lnTo>
                  <a:pt x="860270" y="22360"/>
                </a:lnTo>
                <a:lnTo>
                  <a:pt x="866613" y="23715"/>
                </a:lnTo>
                <a:lnTo>
                  <a:pt x="872729" y="25296"/>
                </a:lnTo>
                <a:lnTo>
                  <a:pt x="879072" y="26425"/>
                </a:lnTo>
                <a:lnTo>
                  <a:pt x="885415" y="27329"/>
                </a:lnTo>
                <a:lnTo>
                  <a:pt x="891532" y="28458"/>
                </a:lnTo>
                <a:lnTo>
                  <a:pt x="897875" y="28910"/>
                </a:lnTo>
                <a:lnTo>
                  <a:pt x="904218" y="29362"/>
                </a:lnTo>
                <a:lnTo>
                  <a:pt x="910334" y="29813"/>
                </a:lnTo>
                <a:lnTo>
                  <a:pt x="916904" y="30039"/>
                </a:lnTo>
                <a:lnTo>
                  <a:pt x="923020" y="29813"/>
                </a:lnTo>
                <a:lnTo>
                  <a:pt x="929590" y="29362"/>
                </a:lnTo>
                <a:lnTo>
                  <a:pt x="935706" y="28910"/>
                </a:lnTo>
                <a:lnTo>
                  <a:pt x="942049" y="28458"/>
                </a:lnTo>
                <a:lnTo>
                  <a:pt x="948392" y="27329"/>
                </a:lnTo>
                <a:lnTo>
                  <a:pt x="954735" y="26425"/>
                </a:lnTo>
                <a:lnTo>
                  <a:pt x="960851" y="25070"/>
                </a:lnTo>
                <a:lnTo>
                  <a:pt x="974897" y="22360"/>
                </a:lnTo>
                <a:lnTo>
                  <a:pt x="988715" y="19424"/>
                </a:lnTo>
                <a:lnTo>
                  <a:pt x="1003213" y="16713"/>
                </a:lnTo>
                <a:lnTo>
                  <a:pt x="1017938" y="14229"/>
                </a:lnTo>
                <a:lnTo>
                  <a:pt x="1032436" y="11744"/>
                </a:lnTo>
                <a:lnTo>
                  <a:pt x="1047161" y="9712"/>
                </a:lnTo>
                <a:lnTo>
                  <a:pt x="1062113" y="7679"/>
                </a:lnTo>
                <a:lnTo>
                  <a:pt x="1077064" y="5872"/>
                </a:lnTo>
                <a:lnTo>
                  <a:pt x="1092015" y="4291"/>
                </a:lnTo>
                <a:lnTo>
                  <a:pt x="1106966" y="2936"/>
                </a:lnTo>
                <a:lnTo>
                  <a:pt x="1121691" y="2032"/>
                </a:lnTo>
                <a:lnTo>
                  <a:pt x="1136416" y="1129"/>
                </a:lnTo>
                <a:lnTo>
                  <a:pt x="1150688" y="677"/>
                </a:lnTo>
                <a:lnTo>
                  <a:pt x="1165186" y="451"/>
                </a:lnTo>
                <a:lnTo>
                  <a:pt x="1179231" y="677"/>
                </a:lnTo>
                <a:lnTo>
                  <a:pt x="1192823" y="1129"/>
                </a:lnTo>
                <a:lnTo>
                  <a:pt x="1205962" y="2258"/>
                </a:lnTo>
                <a:lnTo>
                  <a:pt x="1218875" y="3614"/>
                </a:lnTo>
                <a:lnTo>
                  <a:pt x="1231334" y="4969"/>
                </a:lnTo>
                <a:lnTo>
                  <a:pt x="1243340" y="7453"/>
                </a:lnTo>
                <a:lnTo>
                  <a:pt x="1254667" y="9938"/>
                </a:lnTo>
                <a:lnTo>
                  <a:pt x="1260331" y="11293"/>
                </a:lnTo>
                <a:lnTo>
                  <a:pt x="1265541" y="13100"/>
                </a:lnTo>
                <a:lnTo>
                  <a:pt x="1270751" y="14681"/>
                </a:lnTo>
                <a:lnTo>
                  <a:pt x="1275735" y="16262"/>
                </a:lnTo>
                <a:lnTo>
                  <a:pt x="1280719" y="18520"/>
                </a:lnTo>
                <a:lnTo>
                  <a:pt x="1285249" y="20553"/>
                </a:lnTo>
                <a:lnTo>
                  <a:pt x="1290007" y="22812"/>
                </a:lnTo>
                <a:lnTo>
                  <a:pt x="1294084" y="25070"/>
                </a:lnTo>
                <a:lnTo>
                  <a:pt x="1298162" y="27329"/>
                </a:lnTo>
                <a:lnTo>
                  <a:pt x="1302239" y="30039"/>
                </a:lnTo>
                <a:lnTo>
                  <a:pt x="1305864" y="32749"/>
                </a:lnTo>
                <a:lnTo>
                  <a:pt x="1309489" y="35686"/>
                </a:lnTo>
                <a:lnTo>
                  <a:pt x="1312887" y="38622"/>
                </a:lnTo>
                <a:lnTo>
                  <a:pt x="1315832" y="41784"/>
                </a:lnTo>
                <a:lnTo>
                  <a:pt x="1318777" y="45172"/>
                </a:lnTo>
                <a:lnTo>
                  <a:pt x="1321495" y="48785"/>
                </a:lnTo>
                <a:lnTo>
                  <a:pt x="1323987" y="52399"/>
                </a:lnTo>
                <a:lnTo>
                  <a:pt x="1326252" y="56239"/>
                </a:lnTo>
                <a:lnTo>
                  <a:pt x="1328064" y="60078"/>
                </a:lnTo>
                <a:lnTo>
                  <a:pt x="1329877" y="64144"/>
                </a:lnTo>
                <a:lnTo>
                  <a:pt x="1331462" y="68209"/>
                </a:lnTo>
                <a:lnTo>
                  <a:pt x="1332369" y="72727"/>
                </a:lnTo>
                <a:lnTo>
                  <a:pt x="1333501" y="76792"/>
                </a:lnTo>
                <a:lnTo>
                  <a:pt x="1333954" y="80858"/>
                </a:lnTo>
                <a:lnTo>
                  <a:pt x="1334407" y="84923"/>
                </a:lnTo>
                <a:lnTo>
                  <a:pt x="1335087" y="88989"/>
                </a:lnTo>
                <a:lnTo>
                  <a:pt x="1335087" y="93506"/>
                </a:lnTo>
                <a:lnTo>
                  <a:pt x="1335087" y="97571"/>
                </a:lnTo>
                <a:lnTo>
                  <a:pt x="1335087" y="101637"/>
                </a:lnTo>
                <a:lnTo>
                  <a:pt x="1334407" y="105702"/>
                </a:lnTo>
                <a:lnTo>
                  <a:pt x="1333954" y="109542"/>
                </a:lnTo>
                <a:lnTo>
                  <a:pt x="1333275" y="113607"/>
                </a:lnTo>
                <a:lnTo>
                  <a:pt x="1332369" y="117221"/>
                </a:lnTo>
                <a:lnTo>
                  <a:pt x="1331236" y="121061"/>
                </a:lnTo>
                <a:lnTo>
                  <a:pt x="1329877" y="124674"/>
                </a:lnTo>
                <a:lnTo>
                  <a:pt x="1328291" y="128288"/>
                </a:lnTo>
                <a:lnTo>
                  <a:pt x="1326479" y="131676"/>
                </a:lnTo>
                <a:lnTo>
                  <a:pt x="1324440" y="134838"/>
                </a:lnTo>
                <a:lnTo>
                  <a:pt x="1292498" y="182494"/>
                </a:lnTo>
                <a:lnTo>
                  <a:pt x="1261237" y="228570"/>
                </a:lnTo>
                <a:lnTo>
                  <a:pt x="1231334" y="272613"/>
                </a:lnTo>
                <a:lnTo>
                  <a:pt x="1202338" y="314848"/>
                </a:lnTo>
                <a:lnTo>
                  <a:pt x="1199393" y="318688"/>
                </a:lnTo>
                <a:lnTo>
                  <a:pt x="1196221" y="322076"/>
                </a:lnTo>
                <a:lnTo>
                  <a:pt x="1192823" y="325012"/>
                </a:lnTo>
                <a:lnTo>
                  <a:pt x="1189425" y="327496"/>
                </a:lnTo>
                <a:lnTo>
                  <a:pt x="1185574" y="329529"/>
                </a:lnTo>
                <a:lnTo>
                  <a:pt x="1181723" y="330658"/>
                </a:lnTo>
                <a:lnTo>
                  <a:pt x="1177872" y="331562"/>
                </a:lnTo>
                <a:lnTo>
                  <a:pt x="1174021" y="331788"/>
                </a:lnTo>
                <a:lnTo>
                  <a:pt x="678136" y="331788"/>
                </a:lnTo>
                <a:lnTo>
                  <a:pt x="674058" y="331562"/>
                </a:lnTo>
                <a:lnTo>
                  <a:pt x="670207" y="330658"/>
                </a:lnTo>
                <a:lnTo>
                  <a:pt x="666356" y="329529"/>
                </a:lnTo>
                <a:lnTo>
                  <a:pt x="662505" y="327496"/>
                </a:lnTo>
                <a:lnTo>
                  <a:pt x="659107" y="325012"/>
                </a:lnTo>
                <a:lnTo>
                  <a:pt x="655936" y="322076"/>
                </a:lnTo>
                <a:lnTo>
                  <a:pt x="652538" y="318688"/>
                </a:lnTo>
                <a:lnTo>
                  <a:pt x="649593" y="314848"/>
                </a:lnTo>
                <a:lnTo>
                  <a:pt x="620823" y="272613"/>
                </a:lnTo>
                <a:lnTo>
                  <a:pt x="590693" y="228570"/>
                </a:lnTo>
                <a:lnTo>
                  <a:pt x="559432" y="182494"/>
                </a:lnTo>
                <a:lnTo>
                  <a:pt x="527490" y="134838"/>
                </a:lnTo>
                <a:lnTo>
                  <a:pt x="525451" y="131676"/>
                </a:lnTo>
                <a:lnTo>
                  <a:pt x="523639" y="128288"/>
                </a:lnTo>
                <a:lnTo>
                  <a:pt x="522053" y="124674"/>
                </a:lnTo>
                <a:lnTo>
                  <a:pt x="520694" y="121061"/>
                </a:lnTo>
                <a:lnTo>
                  <a:pt x="519335" y="117221"/>
                </a:lnTo>
                <a:lnTo>
                  <a:pt x="518202" y="113381"/>
                </a:lnTo>
                <a:lnTo>
                  <a:pt x="517296" y="109316"/>
                </a:lnTo>
                <a:lnTo>
                  <a:pt x="516843" y="105250"/>
                </a:lnTo>
                <a:lnTo>
                  <a:pt x="516164" y="101185"/>
                </a:lnTo>
                <a:lnTo>
                  <a:pt x="515937" y="97119"/>
                </a:lnTo>
                <a:lnTo>
                  <a:pt x="515937" y="92828"/>
                </a:lnTo>
                <a:lnTo>
                  <a:pt x="516164" y="88763"/>
                </a:lnTo>
                <a:lnTo>
                  <a:pt x="516843" y="84697"/>
                </a:lnTo>
                <a:lnTo>
                  <a:pt x="517523" y="80632"/>
                </a:lnTo>
                <a:lnTo>
                  <a:pt x="518202" y="76792"/>
                </a:lnTo>
                <a:lnTo>
                  <a:pt x="519562" y="72727"/>
                </a:lnTo>
                <a:lnTo>
                  <a:pt x="521147" y="68661"/>
                </a:lnTo>
                <a:lnTo>
                  <a:pt x="522960" y="64822"/>
                </a:lnTo>
                <a:lnTo>
                  <a:pt x="524772" y="61208"/>
                </a:lnTo>
                <a:lnTo>
                  <a:pt x="527037" y="57820"/>
                </a:lnTo>
                <a:lnTo>
                  <a:pt x="529303" y="54432"/>
                </a:lnTo>
                <a:lnTo>
                  <a:pt x="532021" y="51044"/>
                </a:lnTo>
                <a:lnTo>
                  <a:pt x="534513" y="47656"/>
                </a:lnTo>
                <a:lnTo>
                  <a:pt x="537458" y="44720"/>
                </a:lnTo>
                <a:lnTo>
                  <a:pt x="540629" y="41784"/>
                </a:lnTo>
                <a:lnTo>
                  <a:pt x="543801" y="39073"/>
                </a:lnTo>
                <a:lnTo>
                  <a:pt x="547425" y="36137"/>
                </a:lnTo>
                <a:lnTo>
                  <a:pt x="551050" y="33653"/>
                </a:lnTo>
                <a:lnTo>
                  <a:pt x="554674" y="30943"/>
                </a:lnTo>
                <a:lnTo>
                  <a:pt x="558752" y="28458"/>
                </a:lnTo>
                <a:lnTo>
                  <a:pt x="562830" y="26199"/>
                </a:lnTo>
                <a:lnTo>
                  <a:pt x="566907" y="24167"/>
                </a:lnTo>
                <a:lnTo>
                  <a:pt x="571438" y="21682"/>
                </a:lnTo>
                <a:lnTo>
                  <a:pt x="575969" y="19875"/>
                </a:lnTo>
                <a:lnTo>
                  <a:pt x="585483" y="16036"/>
                </a:lnTo>
                <a:lnTo>
                  <a:pt x="595677" y="12874"/>
                </a:lnTo>
                <a:lnTo>
                  <a:pt x="605871" y="9938"/>
                </a:lnTo>
                <a:lnTo>
                  <a:pt x="616972" y="7453"/>
                </a:lnTo>
                <a:lnTo>
                  <a:pt x="628298" y="5420"/>
                </a:lnTo>
                <a:lnTo>
                  <a:pt x="639852" y="3614"/>
                </a:lnTo>
                <a:lnTo>
                  <a:pt x="652084" y="2258"/>
                </a:lnTo>
                <a:lnTo>
                  <a:pt x="664317" y="903"/>
                </a:lnTo>
                <a:lnTo>
                  <a:pt x="677003" y="451"/>
                </a:lnTo>
                <a:lnTo>
                  <a:pt x="689916" y="0"/>
                </a:lnTo>
                <a:close/>
              </a:path>
            </a:pathLst>
          </a:custGeom>
          <a:solidFill>
            <a:schemeClr val="accent1"/>
          </a:solidFill>
          <a:ln>
            <a:noFill/>
          </a:ln>
        </p:spPr>
        <p:txBody>
          <a:bodyPr/>
          <a:lstStyle/>
          <a:p>
            <a:endParaRPr lang="zh-CN" altLang="en-US"/>
          </a:p>
        </p:txBody>
      </p:sp>
      <p:sp>
        <p:nvSpPr>
          <p:cNvPr id="82" name="矩形 81"/>
          <p:cNvSpPr/>
          <p:nvPr/>
        </p:nvSpPr>
        <p:spPr>
          <a:xfrm>
            <a:off x="8633593" y="3309083"/>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83" name="矩形 82"/>
          <p:cNvSpPr/>
          <p:nvPr/>
        </p:nvSpPr>
        <p:spPr>
          <a:xfrm>
            <a:off x="1031963" y="5072965"/>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84" name="矩形 83"/>
          <p:cNvSpPr/>
          <p:nvPr/>
        </p:nvSpPr>
        <p:spPr>
          <a:xfrm>
            <a:off x="8633593" y="5072965"/>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85" name="KSO_Shape"/>
          <p:cNvSpPr/>
          <p:nvPr/>
        </p:nvSpPr>
        <p:spPr bwMode="auto">
          <a:xfrm>
            <a:off x="9411758" y="2358419"/>
            <a:ext cx="970115" cy="549218"/>
          </a:xfrm>
          <a:custGeom>
            <a:avLst/>
            <a:gdLst>
              <a:gd name="T0" fmla="*/ 575015 w 4014"/>
              <a:gd name="T1" fmla="*/ 958785 h 2268"/>
              <a:gd name="T2" fmla="*/ 574566 w 4014"/>
              <a:gd name="T3" fmla="*/ 911654 h 2268"/>
              <a:gd name="T4" fmla="*/ 688941 w 4014"/>
              <a:gd name="T5" fmla="*/ 632008 h 2268"/>
              <a:gd name="T6" fmla="*/ 171338 w 4014"/>
              <a:gd name="T7" fmla="*/ 353709 h 2268"/>
              <a:gd name="T8" fmla="*/ 165059 w 4014"/>
              <a:gd name="T9" fmla="*/ 469517 h 2268"/>
              <a:gd name="T10" fmla="*/ 161471 w 4014"/>
              <a:gd name="T11" fmla="*/ 474455 h 2268"/>
              <a:gd name="T12" fmla="*/ 91949 w 4014"/>
              <a:gd name="T13" fmla="*/ 474455 h 2268"/>
              <a:gd name="T14" fmla="*/ 89257 w 4014"/>
              <a:gd name="T15" fmla="*/ 470415 h 2268"/>
              <a:gd name="T16" fmla="*/ 82081 w 4014"/>
              <a:gd name="T17" fmla="*/ 309271 h 2268"/>
              <a:gd name="T18" fmla="*/ 117515 w 4014"/>
              <a:gd name="T19" fmla="*/ 40847 h 2268"/>
              <a:gd name="T20" fmla="*/ 166853 w 4014"/>
              <a:gd name="T21" fmla="*/ 3142 h 2268"/>
              <a:gd name="T22" fmla="*/ 1796360 w 4014"/>
              <a:gd name="T23" fmla="*/ 243287 h 2268"/>
              <a:gd name="T24" fmla="*/ 1800397 w 4014"/>
              <a:gd name="T25" fmla="*/ 309271 h 2268"/>
              <a:gd name="T26" fmla="*/ 1755993 w 4014"/>
              <a:gd name="T27" fmla="*/ 1001428 h 2268"/>
              <a:gd name="T28" fmla="*/ 575015 w 4014"/>
              <a:gd name="T29" fmla="*/ 958785 h 2268"/>
              <a:gd name="T30" fmla="*/ 1583757 w 4014"/>
              <a:gd name="T31" fmla="*/ 764425 h 2268"/>
              <a:gd name="T32" fmla="*/ 1570750 w 4014"/>
              <a:gd name="T33" fmla="*/ 667469 h 2268"/>
              <a:gd name="T34" fmla="*/ 1465794 w 4014"/>
              <a:gd name="T35" fmla="*/ 531910 h 2268"/>
              <a:gd name="T36" fmla="*/ 1479698 w 4014"/>
              <a:gd name="T37" fmla="*/ 480739 h 2268"/>
              <a:gd name="T38" fmla="*/ 1492706 w 4014"/>
              <a:gd name="T39" fmla="*/ 569615 h 2268"/>
              <a:gd name="T40" fmla="*/ 1575684 w 4014"/>
              <a:gd name="T41" fmla="*/ 497796 h 2268"/>
              <a:gd name="T42" fmla="*/ 1521860 w 4014"/>
              <a:gd name="T43" fmla="*/ 400392 h 2268"/>
              <a:gd name="T44" fmla="*/ 1438882 w 4014"/>
              <a:gd name="T45" fmla="*/ 428670 h 2268"/>
              <a:gd name="T46" fmla="*/ 1376985 w 4014"/>
              <a:gd name="T47" fmla="*/ 552109 h 2268"/>
              <a:gd name="T48" fmla="*/ 1481044 w 4014"/>
              <a:gd name="T49" fmla="*/ 691708 h 2268"/>
              <a:gd name="T50" fmla="*/ 1492706 w 4014"/>
              <a:gd name="T51" fmla="*/ 772504 h 2268"/>
              <a:gd name="T52" fmla="*/ 1459963 w 4014"/>
              <a:gd name="T53" fmla="*/ 772504 h 2268"/>
              <a:gd name="T54" fmla="*/ 1376985 w 4014"/>
              <a:gd name="T55" fmla="*/ 677344 h 2268"/>
              <a:gd name="T56" fmla="*/ 1438882 w 4014"/>
              <a:gd name="T57" fmla="*/ 842528 h 2268"/>
              <a:gd name="T58" fmla="*/ 1521860 w 4014"/>
              <a:gd name="T59" fmla="*/ 870807 h 2268"/>
              <a:gd name="T60" fmla="*/ 178066 w 4014"/>
              <a:gd name="T61" fmla="*/ 240594 h 2268"/>
              <a:gd name="T62" fmla="*/ 727066 w 4014"/>
              <a:gd name="T63" fmla="*/ 264384 h 2268"/>
              <a:gd name="T64" fmla="*/ 199596 w 4014"/>
              <a:gd name="T65" fmla="*/ 96507 h 2268"/>
              <a:gd name="T66" fmla="*/ 1597213 w 4014"/>
              <a:gd name="T67" fmla="*/ 264384 h 2268"/>
              <a:gd name="T68" fmla="*/ 1110110 w 4014"/>
              <a:gd name="T69" fmla="*/ 264384 h 2268"/>
              <a:gd name="T70" fmla="*/ 1024890 w 4014"/>
              <a:gd name="T71" fmla="*/ 912103 h 2268"/>
              <a:gd name="T72" fmla="*/ 1711140 w 4014"/>
              <a:gd name="T73" fmla="*/ 353709 h 2268"/>
              <a:gd name="T74" fmla="*/ 1187257 w 4014"/>
              <a:gd name="T75" fmla="*/ 635599 h 2268"/>
              <a:gd name="T76" fmla="*/ 84324 w 4014"/>
              <a:gd name="T77" fmla="*/ 879335 h 2268"/>
              <a:gd name="T78" fmla="*/ 47096 w 4014"/>
              <a:gd name="T79" fmla="*/ 980780 h 2268"/>
              <a:gd name="T80" fmla="*/ 465125 w 4014"/>
              <a:gd name="T81" fmla="*/ 1018036 h 2268"/>
              <a:gd name="T82" fmla="*/ 502353 w 4014"/>
              <a:gd name="T83" fmla="*/ 916591 h 2268"/>
              <a:gd name="T84" fmla="*/ 84324 w 4014"/>
              <a:gd name="T85" fmla="*/ 879335 h 2268"/>
              <a:gd name="T86" fmla="*/ 0 w 4014"/>
              <a:gd name="T87" fmla="*/ 589815 h 2268"/>
              <a:gd name="T88" fmla="*/ 37228 w 4014"/>
              <a:gd name="T89" fmla="*/ 691259 h 2268"/>
              <a:gd name="T90" fmla="*/ 455257 w 4014"/>
              <a:gd name="T91" fmla="*/ 654003 h 2268"/>
              <a:gd name="T92" fmla="*/ 418029 w 4014"/>
              <a:gd name="T93" fmla="*/ 552558 h 2268"/>
              <a:gd name="T94" fmla="*/ 120206 w 4014"/>
              <a:gd name="T95" fmla="*/ 714600 h 2268"/>
              <a:gd name="T96" fmla="*/ 82978 w 4014"/>
              <a:gd name="T97" fmla="*/ 816494 h 2268"/>
              <a:gd name="T98" fmla="*/ 501007 w 4014"/>
              <a:gd name="T99" fmla="*/ 853301 h 2268"/>
              <a:gd name="T100" fmla="*/ 538235 w 4014"/>
              <a:gd name="T101" fmla="*/ 751856 h 2268"/>
              <a:gd name="T102" fmla="*/ 120206 w 4014"/>
              <a:gd name="T103" fmla="*/ 714600 h 22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14" h="2268">
                <a:moveTo>
                  <a:pt x="1282" y="2136"/>
                </a:moveTo>
                <a:cubicBezTo>
                  <a:pt x="1282" y="2136"/>
                  <a:pt x="1282" y="2136"/>
                  <a:pt x="1282" y="2136"/>
                </a:cubicBezTo>
                <a:cubicBezTo>
                  <a:pt x="1282" y="2131"/>
                  <a:pt x="1282" y="2131"/>
                  <a:pt x="1282" y="2131"/>
                </a:cubicBezTo>
                <a:cubicBezTo>
                  <a:pt x="1281" y="2031"/>
                  <a:pt x="1281" y="2031"/>
                  <a:pt x="1281" y="2031"/>
                </a:cubicBezTo>
                <a:cubicBezTo>
                  <a:pt x="1896" y="2032"/>
                  <a:pt x="1896" y="2032"/>
                  <a:pt x="1896" y="2032"/>
                </a:cubicBezTo>
                <a:cubicBezTo>
                  <a:pt x="1684" y="1938"/>
                  <a:pt x="1534" y="1693"/>
                  <a:pt x="1536" y="1408"/>
                </a:cubicBezTo>
                <a:cubicBezTo>
                  <a:pt x="1538" y="1121"/>
                  <a:pt x="1693" y="878"/>
                  <a:pt x="1908" y="788"/>
                </a:cubicBezTo>
                <a:cubicBezTo>
                  <a:pt x="382" y="788"/>
                  <a:pt x="382" y="788"/>
                  <a:pt x="382" y="788"/>
                </a:cubicBezTo>
                <a:cubicBezTo>
                  <a:pt x="382" y="995"/>
                  <a:pt x="382" y="995"/>
                  <a:pt x="382" y="995"/>
                </a:cubicBezTo>
                <a:cubicBezTo>
                  <a:pt x="382" y="1014"/>
                  <a:pt x="377" y="1031"/>
                  <a:pt x="368" y="1046"/>
                </a:cubicBezTo>
                <a:cubicBezTo>
                  <a:pt x="368" y="1057"/>
                  <a:pt x="368" y="1057"/>
                  <a:pt x="368" y="1057"/>
                </a:cubicBezTo>
                <a:cubicBezTo>
                  <a:pt x="360" y="1057"/>
                  <a:pt x="360" y="1057"/>
                  <a:pt x="360" y="1057"/>
                </a:cubicBezTo>
                <a:cubicBezTo>
                  <a:pt x="342" y="1080"/>
                  <a:pt x="314" y="1094"/>
                  <a:pt x="283" y="1094"/>
                </a:cubicBezTo>
                <a:cubicBezTo>
                  <a:pt x="252" y="1094"/>
                  <a:pt x="223" y="1080"/>
                  <a:pt x="205" y="1057"/>
                </a:cubicBezTo>
                <a:cubicBezTo>
                  <a:pt x="198" y="1057"/>
                  <a:pt x="198" y="1057"/>
                  <a:pt x="198" y="1057"/>
                </a:cubicBezTo>
                <a:cubicBezTo>
                  <a:pt x="199" y="1048"/>
                  <a:pt x="199" y="1048"/>
                  <a:pt x="199" y="1048"/>
                </a:cubicBezTo>
                <a:cubicBezTo>
                  <a:pt x="189" y="1032"/>
                  <a:pt x="183" y="1014"/>
                  <a:pt x="183" y="995"/>
                </a:cubicBezTo>
                <a:cubicBezTo>
                  <a:pt x="183" y="689"/>
                  <a:pt x="183" y="689"/>
                  <a:pt x="183" y="689"/>
                </a:cubicBezTo>
                <a:cubicBezTo>
                  <a:pt x="183" y="686"/>
                  <a:pt x="200" y="512"/>
                  <a:pt x="201" y="507"/>
                </a:cubicBezTo>
                <a:cubicBezTo>
                  <a:pt x="262" y="91"/>
                  <a:pt x="262" y="91"/>
                  <a:pt x="262" y="91"/>
                </a:cubicBezTo>
                <a:cubicBezTo>
                  <a:pt x="270" y="37"/>
                  <a:pt x="319" y="0"/>
                  <a:pt x="372" y="7"/>
                </a:cubicBezTo>
                <a:cubicBezTo>
                  <a:pt x="372" y="7"/>
                  <a:pt x="372" y="7"/>
                  <a:pt x="372" y="7"/>
                </a:cubicBezTo>
                <a:cubicBezTo>
                  <a:pt x="3918" y="432"/>
                  <a:pt x="3918" y="432"/>
                  <a:pt x="3918" y="432"/>
                </a:cubicBezTo>
                <a:cubicBezTo>
                  <a:pt x="3972" y="438"/>
                  <a:pt x="4011" y="488"/>
                  <a:pt x="4005" y="542"/>
                </a:cubicBezTo>
                <a:cubicBezTo>
                  <a:pt x="3994" y="629"/>
                  <a:pt x="3994" y="629"/>
                  <a:pt x="3994" y="629"/>
                </a:cubicBezTo>
                <a:cubicBezTo>
                  <a:pt x="4007" y="646"/>
                  <a:pt x="4014" y="666"/>
                  <a:pt x="4014" y="689"/>
                </a:cubicBezTo>
                <a:cubicBezTo>
                  <a:pt x="4014" y="2131"/>
                  <a:pt x="4014" y="2131"/>
                  <a:pt x="4014" y="2131"/>
                </a:cubicBezTo>
                <a:cubicBezTo>
                  <a:pt x="4014" y="2186"/>
                  <a:pt x="3970" y="2231"/>
                  <a:pt x="3915" y="2231"/>
                </a:cubicBezTo>
                <a:cubicBezTo>
                  <a:pt x="1381" y="2231"/>
                  <a:pt x="1381" y="2231"/>
                  <a:pt x="1381" y="2231"/>
                </a:cubicBezTo>
                <a:cubicBezTo>
                  <a:pt x="1327" y="2231"/>
                  <a:pt x="1284" y="2188"/>
                  <a:pt x="1282" y="2136"/>
                </a:cubicBezTo>
                <a:close/>
                <a:moveTo>
                  <a:pt x="3393" y="1879"/>
                </a:moveTo>
                <a:cubicBezTo>
                  <a:pt x="3485" y="1860"/>
                  <a:pt x="3531" y="1802"/>
                  <a:pt x="3531" y="1703"/>
                </a:cubicBezTo>
                <a:cubicBezTo>
                  <a:pt x="3531" y="1585"/>
                  <a:pt x="3531" y="1585"/>
                  <a:pt x="3531" y="1585"/>
                </a:cubicBezTo>
                <a:cubicBezTo>
                  <a:pt x="3531" y="1549"/>
                  <a:pt x="3522" y="1516"/>
                  <a:pt x="3502" y="1487"/>
                </a:cubicBezTo>
                <a:cubicBezTo>
                  <a:pt x="3483" y="1458"/>
                  <a:pt x="3428" y="1397"/>
                  <a:pt x="3336" y="1306"/>
                </a:cubicBezTo>
                <a:cubicBezTo>
                  <a:pt x="3291" y="1259"/>
                  <a:pt x="3268" y="1219"/>
                  <a:pt x="3268" y="1185"/>
                </a:cubicBezTo>
                <a:cubicBezTo>
                  <a:pt x="3265" y="1125"/>
                  <a:pt x="3265" y="1125"/>
                  <a:pt x="3265" y="1125"/>
                </a:cubicBezTo>
                <a:cubicBezTo>
                  <a:pt x="3265" y="1089"/>
                  <a:pt x="3276" y="1071"/>
                  <a:pt x="3299" y="1071"/>
                </a:cubicBezTo>
                <a:cubicBezTo>
                  <a:pt x="3318" y="1071"/>
                  <a:pt x="3328" y="1080"/>
                  <a:pt x="3328" y="1099"/>
                </a:cubicBezTo>
                <a:cubicBezTo>
                  <a:pt x="3328" y="1269"/>
                  <a:pt x="3328" y="1269"/>
                  <a:pt x="3328" y="1269"/>
                </a:cubicBezTo>
                <a:cubicBezTo>
                  <a:pt x="3513" y="1269"/>
                  <a:pt x="3513" y="1269"/>
                  <a:pt x="3513" y="1269"/>
                </a:cubicBezTo>
                <a:cubicBezTo>
                  <a:pt x="3513" y="1109"/>
                  <a:pt x="3513" y="1109"/>
                  <a:pt x="3513" y="1109"/>
                </a:cubicBezTo>
                <a:cubicBezTo>
                  <a:pt x="3513" y="1027"/>
                  <a:pt x="3473" y="975"/>
                  <a:pt x="3393" y="955"/>
                </a:cubicBezTo>
                <a:cubicBezTo>
                  <a:pt x="3393" y="892"/>
                  <a:pt x="3393" y="892"/>
                  <a:pt x="3393" y="892"/>
                </a:cubicBezTo>
                <a:cubicBezTo>
                  <a:pt x="3208" y="892"/>
                  <a:pt x="3208" y="892"/>
                  <a:pt x="3208" y="892"/>
                </a:cubicBezTo>
                <a:cubicBezTo>
                  <a:pt x="3208" y="955"/>
                  <a:pt x="3208" y="955"/>
                  <a:pt x="3208" y="955"/>
                </a:cubicBezTo>
                <a:cubicBezTo>
                  <a:pt x="3116" y="974"/>
                  <a:pt x="3070" y="1032"/>
                  <a:pt x="3070" y="1126"/>
                </a:cubicBezTo>
                <a:cubicBezTo>
                  <a:pt x="3070" y="1230"/>
                  <a:pt x="3070" y="1230"/>
                  <a:pt x="3070" y="1230"/>
                </a:cubicBezTo>
                <a:cubicBezTo>
                  <a:pt x="3070" y="1272"/>
                  <a:pt x="3093" y="1319"/>
                  <a:pt x="3137" y="1369"/>
                </a:cubicBezTo>
                <a:cubicBezTo>
                  <a:pt x="3230" y="1460"/>
                  <a:pt x="3285" y="1518"/>
                  <a:pt x="3302" y="1541"/>
                </a:cubicBezTo>
                <a:cubicBezTo>
                  <a:pt x="3319" y="1565"/>
                  <a:pt x="3328" y="1588"/>
                  <a:pt x="3328" y="1611"/>
                </a:cubicBezTo>
                <a:cubicBezTo>
                  <a:pt x="3328" y="1721"/>
                  <a:pt x="3328" y="1721"/>
                  <a:pt x="3328" y="1721"/>
                </a:cubicBezTo>
                <a:cubicBezTo>
                  <a:pt x="3328" y="1742"/>
                  <a:pt x="3316" y="1753"/>
                  <a:pt x="3292" y="1753"/>
                </a:cubicBezTo>
                <a:cubicBezTo>
                  <a:pt x="3268" y="1753"/>
                  <a:pt x="3255" y="1742"/>
                  <a:pt x="3255" y="1721"/>
                </a:cubicBezTo>
                <a:cubicBezTo>
                  <a:pt x="3255" y="1509"/>
                  <a:pt x="3255" y="1509"/>
                  <a:pt x="3255" y="1509"/>
                </a:cubicBezTo>
                <a:cubicBezTo>
                  <a:pt x="3070" y="1509"/>
                  <a:pt x="3070" y="1509"/>
                  <a:pt x="3070" y="1509"/>
                </a:cubicBezTo>
                <a:cubicBezTo>
                  <a:pt x="3070" y="1719"/>
                  <a:pt x="3070" y="1719"/>
                  <a:pt x="3070" y="1719"/>
                </a:cubicBezTo>
                <a:cubicBezTo>
                  <a:pt x="3070" y="1801"/>
                  <a:pt x="3116" y="1854"/>
                  <a:pt x="3208" y="1877"/>
                </a:cubicBezTo>
                <a:cubicBezTo>
                  <a:pt x="3208" y="1940"/>
                  <a:pt x="3208" y="1940"/>
                  <a:pt x="3208" y="1940"/>
                </a:cubicBezTo>
                <a:cubicBezTo>
                  <a:pt x="3393" y="1940"/>
                  <a:pt x="3393" y="1940"/>
                  <a:pt x="3393" y="1940"/>
                </a:cubicBezTo>
                <a:cubicBezTo>
                  <a:pt x="3393" y="1879"/>
                  <a:pt x="3393" y="1879"/>
                  <a:pt x="3393" y="1879"/>
                </a:cubicBezTo>
                <a:close/>
                <a:moveTo>
                  <a:pt x="397" y="536"/>
                </a:moveTo>
                <a:cubicBezTo>
                  <a:pt x="394" y="557"/>
                  <a:pt x="385" y="575"/>
                  <a:pt x="372" y="589"/>
                </a:cubicBezTo>
                <a:cubicBezTo>
                  <a:pt x="1621" y="589"/>
                  <a:pt x="1621" y="589"/>
                  <a:pt x="1621" y="589"/>
                </a:cubicBezTo>
                <a:cubicBezTo>
                  <a:pt x="1689" y="497"/>
                  <a:pt x="1777" y="426"/>
                  <a:pt x="1876" y="387"/>
                </a:cubicBezTo>
                <a:cubicBezTo>
                  <a:pt x="445" y="215"/>
                  <a:pt x="445" y="215"/>
                  <a:pt x="445" y="215"/>
                </a:cubicBezTo>
                <a:cubicBezTo>
                  <a:pt x="397" y="536"/>
                  <a:pt x="397" y="536"/>
                  <a:pt x="397" y="536"/>
                </a:cubicBezTo>
                <a:close/>
                <a:moveTo>
                  <a:pt x="3561" y="589"/>
                </a:moveTo>
                <a:cubicBezTo>
                  <a:pt x="2334" y="442"/>
                  <a:pt x="2334" y="442"/>
                  <a:pt x="2334" y="442"/>
                </a:cubicBezTo>
                <a:cubicBezTo>
                  <a:pt x="2388" y="481"/>
                  <a:pt x="2436" y="531"/>
                  <a:pt x="2475" y="589"/>
                </a:cubicBezTo>
                <a:cubicBezTo>
                  <a:pt x="3561" y="589"/>
                  <a:pt x="3561" y="589"/>
                  <a:pt x="3561" y="589"/>
                </a:cubicBezTo>
                <a:close/>
                <a:moveTo>
                  <a:pt x="2285" y="2032"/>
                </a:moveTo>
                <a:cubicBezTo>
                  <a:pt x="3815" y="2032"/>
                  <a:pt x="3815" y="2032"/>
                  <a:pt x="3815" y="2032"/>
                </a:cubicBezTo>
                <a:cubicBezTo>
                  <a:pt x="3815" y="788"/>
                  <a:pt x="3815" y="788"/>
                  <a:pt x="3815" y="788"/>
                </a:cubicBezTo>
                <a:cubicBezTo>
                  <a:pt x="2277" y="788"/>
                  <a:pt x="2277" y="788"/>
                  <a:pt x="2277" y="788"/>
                </a:cubicBezTo>
                <a:cubicBezTo>
                  <a:pt x="2494" y="879"/>
                  <a:pt x="2649" y="1126"/>
                  <a:pt x="2647" y="1416"/>
                </a:cubicBezTo>
                <a:cubicBezTo>
                  <a:pt x="2645" y="1698"/>
                  <a:pt x="2494" y="1939"/>
                  <a:pt x="2285" y="2032"/>
                </a:cubicBezTo>
                <a:close/>
                <a:moveTo>
                  <a:pt x="188" y="1959"/>
                </a:moveTo>
                <a:cubicBezTo>
                  <a:pt x="142" y="1959"/>
                  <a:pt x="105" y="1996"/>
                  <a:pt x="105" y="2042"/>
                </a:cubicBezTo>
                <a:cubicBezTo>
                  <a:pt x="105" y="2185"/>
                  <a:pt x="105" y="2185"/>
                  <a:pt x="105" y="2185"/>
                </a:cubicBezTo>
                <a:cubicBezTo>
                  <a:pt x="105" y="2231"/>
                  <a:pt x="142" y="2268"/>
                  <a:pt x="188" y="2268"/>
                </a:cubicBezTo>
                <a:cubicBezTo>
                  <a:pt x="1037" y="2268"/>
                  <a:pt x="1037" y="2268"/>
                  <a:pt x="1037" y="2268"/>
                </a:cubicBezTo>
                <a:cubicBezTo>
                  <a:pt x="1082" y="2268"/>
                  <a:pt x="1120" y="2231"/>
                  <a:pt x="1120" y="2185"/>
                </a:cubicBezTo>
                <a:cubicBezTo>
                  <a:pt x="1120" y="2042"/>
                  <a:pt x="1120" y="2042"/>
                  <a:pt x="1120" y="2042"/>
                </a:cubicBezTo>
                <a:cubicBezTo>
                  <a:pt x="1120" y="1996"/>
                  <a:pt x="1082" y="1959"/>
                  <a:pt x="1037" y="1959"/>
                </a:cubicBezTo>
                <a:cubicBezTo>
                  <a:pt x="188" y="1959"/>
                  <a:pt x="188" y="1959"/>
                  <a:pt x="188" y="1959"/>
                </a:cubicBezTo>
                <a:close/>
                <a:moveTo>
                  <a:pt x="83" y="1231"/>
                </a:moveTo>
                <a:cubicBezTo>
                  <a:pt x="38" y="1231"/>
                  <a:pt x="0" y="1269"/>
                  <a:pt x="0" y="1314"/>
                </a:cubicBezTo>
                <a:cubicBezTo>
                  <a:pt x="0" y="1457"/>
                  <a:pt x="0" y="1457"/>
                  <a:pt x="0" y="1457"/>
                </a:cubicBezTo>
                <a:cubicBezTo>
                  <a:pt x="0" y="1503"/>
                  <a:pt x="38" y="1540"/>
                  <a:pt x="83" y="1540"/>
                </a:cubicBezTo>
                <a:cubicBezTo>
                  <a:pt x="932" y="1540"/>
                  <a:pt x="932" y="1540"/>
                  <a:pt x="932" y="1540"/>
                </a:cubicBezTo>
                <a:cubicBezTo>
                  <a:pt x="978" y="1540"/>
                  <a:pt x="1015" y="1503"/>
                  <a:pt x="1015" y="1457"/>
                </a:cubicBezTo>
                <a:cubicBezTo>
                  <a:pt x="1015" y="1314"/>
                  <a:pt x="1015" y="1314"/>
                  <a:pt x="1015" y="1314"/>
                </a:cubicBezTo>
                <a:cubicBezTo>
                  <a:pt x="1015" y="1269"/>
                  <a:pt x="978" y="1231"/>
                  <a:pt x="932" y="1231"/>
                </a:cubicBezTo>
                <a:cubicBezTo>
                  <a:pt x="83" y="1231"/>
                  <a:pt x="83" y="1231"/>
                  <a:pt x="83" y="1231"/>
                </a:cubicBezTo>
                <a:close/>
                <a:moveTo>
                  <a:pt x="268" y="1592"/>
                </a:moveTo>
                <a:cubicBezTo>
                  <a:pt x="222" y="1592"/>
                  <a:pt x="185" y="1630"/>
                  <a:pt x="185" y="1675"/>
                </a:cubicBezTo>
                <a:cubicBezTo>
                  <a:pt x="185" y="1819"/>
                  <a:pt x="185" y="1819"/>
                  <a:pt x="185" y="1819"/>
                </a:cubicBezTo>
                <a:cubicBezTo>
                  <a:pt x="185" y="1864"/>
                  <a:pt x="222" y="1901"/>
                  <a:pt x="268" y="1901"/>
                </a:cubicBezTo>
                <a:cubicBezTo>
                  <a:pt x="1117" y="1901"/>
                  <a:pt x="1117" y="1901"/>
                  <a:pt x="1117" y="1901"/>
                </a:cubicBezTo>
                <a:cubicBezTo>
                  <a:pt x="1162" y="1901"/>
                  <a:pt x="1200" y="1864"/>
                  <a:pt x="1200" y="1819"/>
                </a:cubicBezTo>
                <a:cubicBezTo>
                  <a:pt x="1200" y="1675"/>
                  <a:pt x="1200" y="1675"/>
                  <a:pt x="1200" y="1675"/>
                </a:cubicBezTo>
                <a:cubicBezTo>
                  <a:pt x="1200" y="1630"/>
                  <a:pt x="1162" y="1592"/>
                  <a:pt x="1117" y="1592"/>
                </a:cubicBezTo>
                <a:lnTo>
                  <a:pt x="268" y="159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请输入第三章大标题</a:t>
            </a:r>
            <a:endParaRPr lang="zh-CN" altLang="en-US" dirty="0"/>
          </a:p>
        </p:txBody>
      </p:sp>
      <p:sp>
        <p:nvSpPr>
          <p:cNvPr id="9219" name="文本占位符 2"/>
          <p:cNvSpPr>
            <a:spLocks noGrp="1"/>
          </p:cNvSpPr>
          <p:nvPr>
            <p:ph type="body" idx="1"/>
          </p:nvPr>
        </p:nvSpPr>
        <p:spPr/>
        <p:txBody>
          <a:bodyPr/>
          <a:lstStyle/>
          <a:p>
            <a:r>
              <a:rPr lang="zh-CN" altLang="en-US"/>
              <a:t>请输入第三章说明小标题</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1" name="KSO_Shape"/>
          <p:cNvSpPr/>
          <p:nvPr/>
        </p:nvSpPr>
        <p:spPr bwMode="auto">
          <a:xfrm>
            <a:off x="8575250" y="2011682"/>
            <a:ext cx="2651791" cy="2324410"/>
          </a:xfrm>
          <a:custGeom>
            <a:avLst/>
            <a:gdLst>
              <a:gd name="T0" fmla="*/ 272525 w 3323"/>
              <a:gd name="T1" fmla="*/ 106820 h 2908"/>
              <a:gd name="T2" fmla="*/ 1551711 w 3323"/>
              <a:gd name="T3" fmla="*/ 979270 h 2908"/>
              <a:gd name="T4" fmla="*/ 1658446 w 3323"/>
              <a:gd name="T5" fmla="*/ 978728 h 2908"/>
              <a:gd name="T6" fmla="*/ 1551711 w 3323"/>
              <a:gd name="T7" fmla="*/ 0 h 2908"/>
              <a:gd name="T8" fmla="*/ 165790 w 3323"/>
              <a:gd name="T9" fmla="*/ 106820 h 2908"/>
              <a:gd name="T10" fmla="*/ 249227 w 3323"/>
              <a:gd name="T11" fmla="*/ 690803 h 2908"/>
              <a:gd name="T12" fmla="*/ 1462856 w 3323"/>
              <a:gd name="T13" fmla="*/ 960292 h 2908"/>
              <a:gd name="T14" fmla="*/ 1515953 w 3323"/>
              <a:gd name="T15" fmla="*/ 142607 h 2908"/>
              <a:gd name="T16" fmla="*/ 307742 w 3323"/>
              <a:gd name="T17" fmla="*/ 666402 h 2908"/>
              <a:gd name="T18" fmla="*/ 307742 w 3323"/>
              <a:gd name="T19" fmla="*/ 1029697 h 2908"/>
              <a:gd name="T20" fmla="*/ 1232050 w 3323"/>
              <a:gd name="T21" fmla="*/ 1031324 h 2908"/>
              <a:gd name="T22" fmla="*/ 1320363 w 3323"/>
              <a:gd name="T23" fmla="*/ 676163 h 2908"/>
              <a:gd name="T24" fmla="*/ 1409760 w 3323"/>
              <a:gd name="T25" fmla="*/ 978728 h 2908"/>
              <a:gd name="T26" fmla="*/ 698920 w 3323"/>
              <a:gd name="T27" fmla="*/ 854015 h 2908"/>
              <a:gd name="T28" fmla="*/ 556427 w 3323"/>
              <a:gd name="T29" fmla="*/ 711408 h 2908"/>
              <a:gd name="T30" fmla="*/ 698920 w 3323"/>
              <a:gd name="T31" fmla="*/ 854015 h 2908"/>
              <a:gd name="T32" fmla="*/ 556427 w 3323"/>
              <a:gd name="T33" fmla="*/ 640375 h 2908"/>
              <a:gd name="T34" fmla="*/ 698920 w 3323"/>
              <a:gd name="T35" fmla="*/ 498311 h 2908"/>
              <a:gd name="T36" fmla="*/ 698920 w 3323"/>
              <a:gd name="T37" fmla="*/ 426736 h 2908"/>
              <a:gd name="T38" fmla="*/ 556427 w 3323"/>
              <a:gd name="T39" fmla="*/ 284672 h 2908"/>
              <a:gd name="T40" fmla="*/ 698920 w 3323"/>
              <a:gd name="T41" fmla="*/ 426736 h 2908"/>
              <a:gd name="T42" fmla="*/ 1232050 w 3323"/>
              <a:gd name="T43" fmla="*/ 1173931 h 2908"/>
              <a:gd name="T44" fmla="*/ 306658 w 3323"/>
              <a:gd name="T45" fmla="*/ 1067111 h 2908"/>
              <a:gd name="T46" fmla="*/ 1747301 w 3323"/>
              <a:gd name="T47" fmla="*/ 1102899 h 2908"/>
              <a:gd name="T48" fmla="*/ 1693663 w 3323"/>
              <a:gd name="T49" fmla="*/ 1209176 h 2908"/>
              <a:gd name="T50" fmla="*/ 1658446 w 3323"/>
              <a:gd name="T51" fmla="*/ 1120250 h 2908"/>
              <a:gd name="T52" fmla="*/ 1551711 w 3323"/>
              <a:gd name="T53" fmla="*/ 1120250 h 2908"/>
              <a:gd name="T54" fmla="*/ 1515953 w 3323"/>
              <a:gd name="T55" fmla="*/ 1209176 h 2908"/>
              <a:gd name="T56" fmla="*/ 1462856 w 3323"/>
              <a:gd name="T57" fmla="*/ 1031324 h 2908"/>
              <a:gd name="T58" fmla="*/ 1409760 w 3323"/>
              <a:gd name="T59" fmla="*/ 1209176 h 2908"/>
              <a:gd name="T60" fmla="*/ 1374001 w 3323"/>
              <a:gd name="T61" fmla="*/ 800334 h 2908"/>
              <a:gd name="T62" fmla="*/ 1267267 w 3323"/>
              <a:gd name="T63" fmla="*/ 800334 h 2908"/>
              <a:gd name="T64" fmla="*/ 1123149 w 3323"/>
              <a:gd name="T65" fmla="*/ 1209176 h 2908"/>
              <a:gd name="T66" fmla="*/ 1800397 w 3323"/>
              <a:gd name="T67" fmla="*/ 1529635 h 2908"/>
              <a:gd name="T68" fmla="*/ 1747301 w 3323"/>
              <a:gd name="T69" fmla="*/ 1102899 h 2908"/>
              <a:gd name="T70" fmla="*/ 352169 w 3323"/>
              <a:gd name="T71" fmla="*/ 854015 h 2908"/>
              <a:gd name="T72" fmla="*/ 59056 w 3323"/>
              <a:gd name="T73" fmla="*/ 1055182 h 2908"/>
              <a:gd name="T74" fmla="*/ 387928 w 3323"/>
              <a:gd name="T75" fmla="*/ 1526381 h 2908"/>
              <a:gd name="T76" fmla="*/ 731428 w 3323"/>
              <a:gd name="T77" fmla="*/ 1286173 h 2908"/>
              <a:gd name="T78" fmla="*/ 287695 w 3323"/>
              <a:gd name="T79" fmla="*/ 1209176 h 29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23" h="2908">
                <a:moveTo>
                  <a:pt x="503" y="1245"/>
                </a:moveTo>
                <a:cubicBezTo>
                  <a:pt x="503" y="197"/>
                  <a:pt x="503" y="197"/>
                  <a:pt x="503" y="197"/>
                </a:cubicBezTo>
                <a:cubicBezTo>
                  <a:pt x="2864" y="197"/>
                  <a:pt x="2864" y="197"/>
                  <a:pt x="2864" y="197"/>
                </a:cubicBezTo>
                <a:cubicBezTo>
                  <a:pt x="2864" y="1806"/>
                  <a:pt x="2864" y="1806"/>
                  <a:pt x="2864" y="1806"/>
                </a:cubicBezTo>
                <a:cubicBezTo>
                  <a:pt x="2891" y="1784"/>
                  <a:pt x="2925" y="1771"/>
                  <a:pt x="2962" y="1771"/>
                </a:cubicBezTo>
                <a:cubicBezTo>
                  <a:pt x="2999" y="1771"/>
                  <a:pt x="3033" y="1784"/>
                  <a:pt x="3061" y="1805"/>
                </a:cubicBezTo>
                <a:cubicBezTo>
                  <a:pt x="3061" y="197"/>
                  <a:pt x="3061" y="197"/>
                  <a:pt x="3061" y="197"/>
                </a:cubicBezTo>
                <a:cubicBezTo>
                  <a:pt x="3061" y="88"/>
                  <a:pt x="2972" y="0"/>
                  <a:pt x="2864" y="0"/>
                </a:cubicBezTo>
                <a:cubicBezTo>
                  <a:pt x="503" y="0"/>
                  <a:pt x="503" y="0"/>
                  <a:pt x="503" y="0"/>
                </a:cubicBezTo>
                <a:cubicBezTo>
                  <a:pt x="394" y="0"/>
                  <a:pt x="306" y="88"/>
                  <a:pt x="306" y="197"/>
                </a:cubicBezTo>
                <a:cubicBezTo>
                  <a:pt x="306" y="1476"/>
                  <a:pt x="306" y="1476"/>
                  <a:pt x="306" y="1476"/>
                </a:cubicBezTo>
                <a:cubicBezTo>
                  <a:pt x="374" y="1385"/>
                  <a:pt x="433" y="1308"/>
                  <a:pt x="460" y="1274"/>
                </a:cubicBezTo>
                <a:cubicBezTo>
                  <a:pt x="470" y="1261"/>
                  <a:pt x="485" y="1252"/>
                  <a:pt x="503" y="1245"/>
                </a:cubicBezTo>
                <a:close/>
                <a:moveTo>
                  <a:pt x="2700" y="1771"/>
                </a:moveTo>
                <a:cubicBezTo>
                  <a:pt x="2737" y="1771"/>
                  <a:pt x="2771" y="1784"/>
                  <a:pt x="2798" y="1806"/>
                </a:cubicBezTo>
                <a:cubicBezTo>
                  <a:pt x="2798" y="263"/>
                  <a:pt x="2798" y="263"/>
                  <a:pt x="2798" y="263"/>
                </a:cubicBezTo>
                <a:cubicBezTo>
                  <a:pt x="568" y="263"/>
                  <a:pt x="568" y="263"/>
                  <a:pt x="568" y="263"/>
                </a:cubicBezTo>
                <a:cubicBezTo>
                  <a:pt x="568" y="1229"/>
                  <a:pt x="568" y="1229"/>
                  <a:pt x="568" y="1229"/>
                </a:cubicBezTo>
                <a:cubicBezTo>
                  <a:pt x="721" y="1217"/>
                  <a:pt x="946" y="1330"/>
                  <a:pt x="804" y="1589"/>
                </a:cubicBezTo>
                <a:cubicBezTo>
                  <a:pt x="859" y="1556"/>
                  <a:pt x="717" y="1727"/>
                  <a:pt x="568" y="1899"/>
                </a:cubicBezTo>
                <a:cubicBezTo>
                  <a:pt x="568" y="1902"/>
                  <a:pt x="568" y="1902"/>
                  <a:pt x="568" y="1902"/>
                </a:cubicBezTo>
                <a:cubicBezTo>
                  <a:pt x="2274" y="1902"/>
                  <a:pt x="2274" y="1902"/>
                  <a:pt x="2274" y="1902"/>
                </a:cubicBezTo>
                <a:cubicBezTo>
                  <a:pt x="2274" y="1411"/>
                  <a:pt x="2274" y="1411"/>
                  <a:pt x="2274" y="1411"/>
                </a:cubicBezTo>
                <a:cubicBezTo>
                  <a:pt x="2274" y="1320"/>
                  <a:pt x="2347" y="1247"/>
                  <a:pt x="2437" y="1247"/>
                </a:cubicBezTo>
                <a:cubicBezTo>
                  <a:pt x="2528" y="1247"/>
                  <a:pt x="2602" y="1320"/>
                  <a:pt x="2602" y="1411"/>
                </a:cubicBezTo>
                <a:cubicBezTo>
                  <a:pt x="2602" y="1805"/>
                  <a:pt x="2602" y="1805"/>
                  <a:pt x="2602" y="1805"/>
                </a:cubicBezTo>
                <a:cubicBezTo>
                  <a:pt x="2629" y="1784"/>
                  <a:pt x="2663" y="1771"/>
                  <a:pt x="2700" y="1771"/>
                </a:cubicBezTo>
                <a:close/>
                <a:moveTo>
                  <a:pt x="1290" y="1575"/>
                </a:moveTo>
                <a:cubicBezTo>
                  <a:pt x="1027" y="1575"/>
                  <a:pt x="1027" y="1575"/>
                  <a:pt x="1027" y="1575"/>
                </a:cubicBezTo>
                <a:cubicBezTo>
                  <a:pt x="1027" y="1312"/>
                  <a:pt x="1027" y="1312"/>
                  <a:pt x="1027" y="1312"/>
                </a:cubicBezTo>
                <a:cubicBezTo>
                  <a:pt x="1290" y="1312"/>
                  <a:pt x="1290" y="1312"/>
                  <a:pt x="1290" y="1312"/>
                </a:cubicBezTo>
                <a:lnTo>
                  <a:pt x="1290" y="1575"/>
                </a:lnTo>
                <a:close/>
                <a:moveTo>
                  <a:pt x="1290" y="1181"/>
                </a:moveTo>
                <a:cubicBezTo>
                  <a:pt x="1027" y="1181"/>
                  <a:pt x="1027" y="1181"/>
                  <a:pt x="1027" y="1181"/>
                </a:cubicBezTo>
                <a:cubicBezTo>
                  <a:pt x="1027" y="919"/>
                  <a:pt x="1027" y="919"/>
                  <a:pt x="1027" y="919"/>
                </a:cubicBezTo>
                <a:cubicBezTo>
                  <a:pt x="1290" y="919"/>
                  <a:pt x="1290" y="919"/>
                  <a:pt x="1290" y="919"/>
                </a:cubicBezTo>
                <a:lnTo>
                  <a:pt x="1290" y="1181"/>
                </a:lnTo>
                <a:close/>
                <a:moveTo>
                  <a:pt x="1290" y="787"/>
                </a:moveTo>
                <a:cubicBezTo>
                  <a:pt x="1027" y="787"/>
                  <a:pt x="1027" y="787"/>
                  <a:pt x="1027" y="787"/>
                </a:cubicBezTo>
                <a:cubicBezTo>
                  <a:pt x="1027" y="525"/>
                  <a:pt x="1027" y="525"/>
                  <a:pt x="1027" y="525"/>
                </a:cubicBezTo>
                <a:cubicBezTo>
                  <a:pt x="1290" y="525"/>
                  <a:pt x="1290" y="525"/>
                  <a:pt x="1290" y="525"/>
                </a:cubicBezTo>
                <a:lnTo>
                  <a:pt x="1290" y="787"/>
                </a:lnTo>
                <a:close/>
                <a:moveTo>
                  <a:pt x="566" y="2165"/>
                </a:moveTo>
                <a:cubicBezTo>
                  <a:pt x="2274" y="2165"/>
                  <a:pt x="2274" y="2165"/>
                  <a:pt x="2274" y="2165"/>
                </a:cubicBezTo>
                <a:cubicBezTo>
                  <a:pt x="2274" y="1968"/>
                  <a:pt x="2274" y="1968"/>
                  <a:pt x="2274" y="1968"/>
                </a:cubicBezTo>
                <a:cubicBezTo>
                  <a:pt x="566" y="1968"/>
                  <a:pt x="566" y="1968"/>
                  <a:pt x="566" y="1968"/>
                </a:cubicBezTo>
                <a:cubicBezTo>
                  <a:pt x="566" y="2105"/>
                  <a:pt x="566" y="2062"/>
                  <a:pt x="566" y="2165"/>
                </a:cubicBezTo>
                <a:close/>
                <a:moveTo>
                  <a:pt x="3225" y="2034"/>
                </a:moveTo>
                <a:cubicBezTo>
                  <a:pt x="3170" y="2034"/>
                  <a:pt x="3126" y="2078"/>
                  <a:pt x="3126" y="2132"/>
                </a:cubicBezTo>
                <a:cubicBezTo>
                  <a:pt x="3126" y="2230"/>
                  <a:pt x="3126" y="2230"/>
                  <a:pt x="3126" y="2230"/>
                </a:cubicBezTo>
                <a:cubicBezTo>
                  <a:pt x="3061" y="2230"/>
                  <a:pt x="3061" y="2230"/>
                  <a:pt x="3061" y="2230"/>
                </a:cubicBezTo>
                <a:cubicBezTo>
                  <a:pt x="3061" y="2066"/>
                  <a:pt x="3061" y="2066"/>
                  <a:pt x="3061" y="2066"/>
                </a:cubicBezTo>
                <a:cubicBezTo>
                  <a:pt x="3061" y="2012"/>
                  <a:pt x="3017" y="1968"/>
                  <a:pt x="2962" y="1968"/>
                </a:cubicBezTo>
                <a:cubicBezTo>
                  <a:pt x="2908" y="1968"/>
                  <a:pt x="2864" y="2012"/>
                  <a:pt x="2864" y="2066"/>
                </a:cubicBezTo>
                <a:cubicBezTo>
                  <a:pt x="2864" y="2230"/>
                  <a:pt x="2864" y="2230"/>
                  <a:pt x="2864" y="2230"/>
                </a:cubicBezTo>
                <a:cubicBezTo>
                  <a:pt x="2798" y="2230"/>
                  <a:pt x="2798" y="2230"/>
                  <a:pt x="2798" y="2230"/>
                </a:cubicBezTo>
                <a:cubicBezTo>
                  <a:pt x="2798" y="2001"/>
                  <a:pt x="2798" y="2001"/>
                  <a:pt x="2798" y="2001"/>
                </a:cubicBezTo>
                <a:cubicBezTo>
                  <a:pt x="2798" y="1947"/>
                  <a:pt x="2754" y="1902"/>
                  <a:pt x="2700" y="1902"/>
                </a:cubicBezTo>
                <a:cubicBezTo>
                  <a:pt x="2646" y="1902"/>
                  <a:pt x="2602" y="1947"/>
                  <a:pt x="2602" y="2001"/>
                </a:cubicBezTo>
                <a:cubicBezTo>
                  <a:pt x="2602" y="2230"/>
                  <a:pt x="2602" y="2230"/>
                  <a:pt x="2602" y="2230"/>
                </a:cubicBezTo>
                <a:cubicBezTo>
                  <a:pt x="2536" y="2230"/>
                  <a:pt x="2536" y="2230"/>
                  <a:pt x="2536" y="2230"/>
                </a:cubicBezTo>
                <a:cubicBezTo>
                  <a:pt x="2536" y="1476"/>
                  <a:pt x="2536" y="1476"/>
                  <a:pt x="2536" y="1476"/>
                </a:cubicBezTo>
                <a:cubicBezTo>
                  <a:pt x="2536" y="1422"/>
                  <a:pt x="2492" y="1378"/>
                  <a:pt x="2437" y="1378"/>
                </a:cubicBezTo>
                <a:cubicBezTo>
                  <a:pt x="2383" y="1378"/>
                  <a:pt x="2339" y="1422"/>
                  <a:pt x="2339" y="1476"/>
                </a:cubicBezTo>
                <a:cubicBezTo>
                  <a:pt x="2339" y="2230"/>
                  <a:pt x="2339" y="2230"/>
                  <a:pt x="2339" y="2230"/>
                </a:cubicBezTo>
                <a:cubicBezTo>
                  <a:pt x="2073" y="2230"/>
                  <a:pt x="2073" y="2230"/>
                  <a:pt x="2073" y="2230"/>
                </a:cubicBezTo>
                <a:cubicBezTo>
                  <a:pt x="2208" y="2821"/>
                  <a:pt x="2208" y="2821"/>
                  <a:pt x="2208" y="2821"/>
                </a:cubicBezTo>
                <a:cubicBezTo>
                  <a:pt x="3323" y="2821"/>
                  <a:pt x="3323" y="2821"/>
                  <a:pt x="3323" y="2821"/>
                </a:cubicBezTo>
                <a:cubicBezTo>
                  <a:pt x="3323" y="2132"/>
                  <a:pt x="3323" y="2132"/>
                  <a:pt x="3323" y="2132"/>
                </a:cubicBezTo>
                <a:cubicBezTo>
                  <a:pt x="3323" y="2078"/>
                  <a:pt x="3279" y="2034"/>
                  <a:pt x="3225" y="2034"/>
                </a:cubicBezTo>
                <a:close/>
                <a:moveTo>
                  <a:pt x="356" y="1963"/>
                </a:moveTo>
                <a:cubicBezTo>
                  <a:pt x="356" y="1963"/>
                  <a:pt x="732" y="1525"/>
                  <a:pt x="650" y="1575"/>
                </a:cubicBezTo>
                <a:cubicBezTo>
                  <a:pt x="765" y="1421"/>
                  <a:pt x="585" y="1318"/>
                  <a:pt x="513" y="1405"/>
                </a:cubicBezTo>
                <a:cubicBezTo>
                  <a:pt x="442" y="1492"/>
                  <a:pt x="109" y="1946"/>
                  <a:pt x="109" y="1946"/>
                </a:cubicBezTo>
                <a:cubicBezTo>
                  <a:pt x="109" y="1946"/>
                  <a:pt x="0" y="2094"/>
                  <a:pt x="109" y="2225"/>
                </a:cubicBezTo>
                <a:cubicBezTo>
                  <a:pt x="131" y="2247"/>
                  <a:pt x="716" y="2815"/>
                  <a:pt x="716" y="2815"/>
                </a:cubicBezTo>
                <a:cubicBezTo>
                  <a:pt x="716" y="2815"/>
                  <a:pt x="781" y="2908"/>
                  <a:pt x="880" y="2821"/>
                </a:cubicBezTo>
                <a:cubicBezTo>
                  <a:pt x="978" y="2733"/>
                  <a:pt x="1350" y="2372"/>
                  <a:pt x="1350" y="2372"/>
                </a:cubicBezTo>
                <a:cubicBezTo>
                  <a:pt x="1350" y="2230"/>
                  <a:pt x="1350" y="2230"/>
                  <a:pt x="1350" y="2230"/>
                </a:cubicBezTo>
                <a:cubicBezTo>
                  <a:pt x="1350" y="2230"/>
                  <a:pt x="761" y="2230"/>
                  <a:pt x="531" y="2230"/>
                </a:cubicBezTo>
                <a:cubicBezTo>
                  <a:pt x="236" y="2230"/>
                  <a:pt x="356" y="1963"/>
                  <a:pt x="356" y="1963"/>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
        <p:nvSpPr>
          <p:cNvPr id="12" name="矩形 11"/>
          <p:cNvSpPr/>
          <p:nvPr/>
        </p:nvSpPr>
        <p:spPr>
          <a:xfrm>
            <a:off x="8637923" y="4336092"/>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3" name="矩形 12"/>
          <p:cNvSpPr/>
          <p:nvPr/>
        </p:nvSpPr>
        <p:spPr>
          <a:xfrm>
            <a:off x="909726" y="2273404"/>
            <a:ext cx="5462939" cy="15868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zh-CN" altLang="en-US" sz="1600" dirty="0">
                <a:ln w="3175">
                  <a:noFill/>
                </a:ln>
                <a:solidFill>
                  <a:srgbClr val="FEFFFF"/>
                </a:solidFill>
              </a:rPr>
              <a:t>请输入文本请输入文本请输入文本请输入文本请输入文本请输入文本</a:t>
            </a:r>
            <a:endParaRPr lang="zh-CN" altLang="en-US" sz="1600" dirty="0">
              <a:solidFill>
                <a:srgbClr val="FEFFFF"/>
              </a:solidFill>
            </a:endParaRPr>
          </a:p>
        </p:txBody>
      </p:sp>
      <p:sp>
        <p:nvSpPr>
          <p:cNvPr id="14" name="矩形 13"/>
          <p:cNvSpPr/>
          <p:nvPr/>
        </p:nvSpPr>
        <p:spPr>
          <a:xfrm>
            <a:off x="909726" y="2011682"/>
            <a:ext cx="5462939" cy="3600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09726" y="4085966"/>
            <a:ext cx="5462939" cy="3600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09726" y="4347688"/>
            <a:ext cx="5462939" cy="15868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zh-CN" altLang="en-US" sz="1600" dirty="0">
                <a:ln w="3175">
                  <a:noFill/>
                </a:ln>
                <a:solidFill>
                  <a:srgbClr val="FEFFFF"/>
                </a:solidFill>
              </a:rPr>
              <a:t>请输入文本请输入文本请输入文本请输入文本请输入文本请输入文本</a:t>
            </a:r>
            <a:endParaRPr lang="zh-CN" altLang="en-US" sz="1600" dirty="0">
              <a:solidFill>
                <a:srgbClr val="FEFFFF"/>
              </a:solidFill>
            </a:endParaRPr>
          </a:p>
        </p:txBody>
      </p:sp>
      <p:sp>
        <p:nvSpPr>
          <p:cNvPr id="17" name="矩形 16"/>
          <p:cNvSpPr/>
          <p:nvPr/>
        </p:nvSpPr>
        <p:spPr>
          <a:xfrm>
            <a:off x="909726" y="6160250"/>
            <a:ext cx="5462939" cy="3600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39" name="圆角矩形 38"/>
          <p:cNvSpPr/>
          <p:nvPr/>
        </p:nvSpPr>
        <p:spPr>
          <a:xfrm>
            <a:off x="6530491" y="2271446"/>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3" name="直接连接符 42"/>
          <p:cNvCxnSpPr/>
          <p:nvPr/>
        </p:nvCxnSpPr>
        <p:spPr>
          <a:xfrm>
            <a:off x="5781469" y="3598735"/>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6530491" y="3660472"/>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6" name="直接连接符 45"/>
          <p:cNvCxnSpPr/>
          <p:nvPr/>
        </p:nvCxnSpPr>
        <p:spPr>
          <a:xfrm>
            <a:off x="5781469" y="4987761"/>
            <a:ext cx="565413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6530491" y="5049498"/>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9" name="直接连接符 48"/>
          <p:cNvCxnSpPr/>
          <p:nvPr/>
        </p:nvCxnSpPr>
        <p:spPr>
          <a:xfrm>
            <a:off x="5781469" y="6376787"/>
            <a:ext cx="565413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4" name="KSO_Shape"/>
          <p:cNvSpPr/>
          <p:nvPr/>
        </p:nvSpPr>
        <p:spPr bwMode="auto">
          <a:xfrm>
            <a:off x="5781469" y="2492698"/>
            <a:ext cx="528637" cy="836892"/>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KSO_Shape"/>
          <p:cNvSpPr/>
          <p:nvPr/>
        </p:nvSpPr>
        <p:spPr bwMode="auto">
          <a:xfrm>
            <a:off x="5781469" y="3881724"/>
            <a:ext cx="528637" cy="836892"/>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KSO_Shape"/>
          <p:cNvSpPr/>
          <p:nvPr/>
        </p:nvSpPr>
        <p:spPr bwMode="auto">
          <a:xfrm>
            <a:off x="5781469" y="5270750"/>
            <a:ext cx="528637" cy="836892"/>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1" name="Rectangle 41"/>
          <p:cNvSpPr>
            <a:spLocks noChangeArrowheads="1"/>
          </p:cNvSpPr>
          <p:nvPr/>
        </p:nvSpPr>
        <p:spPr bwMode="auto">
          <a:xfrm>
            <a:off x="1151856" y="5757301"/>
            <a:ext cx="27610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请输入文本</a:t>
            </a:r>
            <a:endParaRPr lang="zh-CN" altLang="en-US" dirty="0">
              <a:latin typeface="+mn-lt"/>
            </a:endParaRPr>
          </a:p>
        </p:txBody>
      </p:sp>
      <p:sp>
        <p:nvSpPr>
          <p:cNvPr id="52" name="Rectangle 42"/>
          <p:cNvSpPr>
            <a:spLocks noChangeArrowheads="1"/>
          </p:cNvSpPr>
          <p:nvPr/>
        </p:nvSpPr>
        <p:spPr bwMode="auto">
          <a:xfrm>
            <a:off x="1337910" y="4114338"/>
            <a:ext cx="23888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US" altLang="zh-CN" sz="9600" dirty="0">
                <a:latin typeface="+mn-lt"/>
              </a:rPr>
              <a:t>93</a:t>
            </a:r>
            <a:r>
              <a:rPr lang="en-US" altLang="zh-CN" sz="5400" dirty="0">
                <a:latin typeface="+mn-lt"/>
              </a:rPr>
              <a:t>%</a:t>
            </a:r>
            <a:endParaRPr lang="zh-CN" altLang="en-US" sz="7200" dirty="0">
              <a:latin typeface="+mn-lt"/>
            </a:endParaRPr>
          </a:p>
        </p:txBody>
      </p:sp>
      <p:sp>
        <p:nvSpPr>
          <p:cNvPr id="15" name="KSO_Shape"/>
          <p:cNvSpPr/>
          <p:nvPr/>
        </p:nvSpPr>
        <p:spPr bwMode="auto">
          <a:xfrm>
            <a:off x="1057096" y="2125417"/>
            <a:ext cx="2831540" cy="194432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9" name="矩形: 圆角 28"/>
          <p:cNvSpPr/>
          <p:nvPr/>
        </p:nvSpPr>
        <p:spPr bwMode="auto">
          <a:xfrm>
            <a:off x="715963" y="2401214"/>
            <a:ext cx="3313112" cy="2859230"/>
          </a:xfrm>
          <a:prstGeom prst="roundRect">
            <a:avLst/>
          </a:prstGeom>
          <a:solidFill>
            <a:schemeClr val="accent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KSO_Shape"/>
          <p:cNvSpPr/>
          <p:nvPr/>
        </p:nvSpPr>
        <p:spPr bwMode="auto">
          <a:xfrm>
            <a:off x="1637552" y="2700730"/>
            <a:ext cx="1465326" cy="137086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rgbClr val="FFFE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mn-lt"/>
              <a:ea typeface="宋体" panose="02010600030101010101" pitchFamily="2" charset="-122"/>
            </a:endParaRPr>
          </a:p>
        </p:txBody>
      </p:sp>
      <p:sp>
        <p:nvSpPr>
          <p:cNvPr id="31" name="矩形 30"/>
          <p:cNvSpPr>
            <a:spLocks noChangeArrowheads="1"/>
          </p:cNvSpPr>
          <p:nvPr/>
        </p:nvSpPr>
        <p:spPr bwMode="auto">
          <a:xfrm>
            <a:off x="1140792" y="4397040"/>
            <a:ext cx="2459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dirty="0">
                <a:solidFill>
                  <a:srgbClr val="FFFEFF"/>
                </a:solidFill>
                <a:latin typeface="微软雅黑" panose="020B0503020204020204" charset="-122"/>
                <a:ea typeface="微软雅黑" panose="020B0503020204020204" charset="-122"/>
              </a:rPr>
              <a:t>添加标题</a:t>
            </a:r>
          </a:p>
        </p:txBody>
      </p:sp>
      <p:sp>
        <p:nvSpPr>
          <p:cNvPr id="32" name="任意多边形 5"/>
          <p:cNvSpPr/>
          <p:nvPr/>
        </p:nvSpPr>
        <p:spPr>
          <a:xfrm rot="18442799" flipH="1">
            <a:off x="4096102" y="2936327"/>
            <a:ext cx="2186190" cy="1789004"/>
          </a:xfrm>
          <a:custGeom>
            <a:avLst/>
            <a:gdLst>
              <a:gd name="connsiteX0" fmla="*/ 0 w 659998"/>
              <a:gd name="connsiteY0" fmla="*/ 72455 h 504255"/>
              <a:gd name="connsiteX1" fmla="*/ 584200 w 659998"/>
              <a:gd name="connsiteY1" fmla="*/ 34355 h 504255"/>
              <a:gd name="connsiteX2" fmla="*/ 635000 w 659998"/>
              <a:gd name="connsiteY2" fmla="*/ 504255 h 504255"/>
              <a:gd name="connsiteX0-1" fmla="*/ 0 w 641089"/>
              <a:gd name="connsiteY0-2" fmla="*/ 35161 h 466961"/>
              <a:gd name="connsiteX1-3" fmla="*/ 488019 w 641089"/>
              <a:gd name="connsiteY1-4" fmla="*/ 62105 h 466961"/>
              <a:gd name="connsiteX2-5" fmla="*/ 635000 w 641089"/>
              <a:gd name="connsiteY2-6" fmla="*/ 466961 h 466961"/>
              <a:gd name="connsiteX0-7" fmla="*/ 0 w 641089"/>
              <a:gd name="connsiteY0-8" fmla="*/ 35161 h 466961"/>
              <a:gd name="connsiteX1-9" fmla="*/ 488019 w 641089"/>
              <a:gd name="connsiteY1-10" fmla="*/ 62105 h 466961"/>
              <a:gd name="connsiteX2-11" fmla="*/ 635000 w 641089"/>
              <a:gd name="connsiteY2-12" fmla="*/ 466961 h 466961"/>
            </a:gdLst>
            <a:ahLst/>
            <a:cxnLst>
              <a:cxn ang="0">
                <a:pos x="connsiteX0-1" y="connsiteY0-2"/>
              </a:cxn>
              <a:cxn ang="0">
                <a:pos x="connsiteX1-3" y="connsiteY1-4"/>
              </a:cxn>
              <a:cxn ang="0">
                <a:pos x="connsiteX2-5" y="connsiteY2-6"/>
              </a:cxn>
            </a:cxnLst>
            <a:rect l="l" t="t" r="r" b="b"/>
            <a:pathLst>
              <a:path w="641089" h="466961">
                <a:moveTo>
                  <a:pt x="0" y="35161"/>
                </a:moveTo>
                <a:cubicBezTo>
                  <a:pt x="239183" y="-19873"/>
                  <a:pt x="382186" y="-9862"/>
                  <a:pt x="488019" y="62105"/>
                </a:cubicBezTo>
                <a:cubicBezTo>
                  <a:pt x="593852" y="134072"/>
                  <a:pt x="662516" y="267994"/>
                  <a:pt x="635000" y="466961"/>
                </a:cubicBezTo>
              </a:path>
            </a:pathLst>
          </a:custGeom>
          <a:noFill/>
          <a:ln w="63500">
            <a:solidFill>
              <a:schemeClr val="accent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5"/>
          <p:cNvSpPr/>
          <p:nvPr/>
        </p:nvSpPr>
        <p:spPr>
          <a:xfrm rot="18442799" flipH="1">
            <a:off x="4524727" y="2936327"/>
            <a:ext cx="2186190" cy="1789004"/>
          </a:xfrm>
          <a:custGeom>
            <a:avLst/>
            <a:gdLst>
              <a:gd name="connsiteX0" fmla="*/ 0 w 659998"/>
              <a:gd name="connsiteY0" fmla="*/ 72455 h 504255"/>
              <a:gd name="connsiteX1" fmla="*/ 584200 w 659998"/>
              <a:gd name="connsiteY1" fmla="*/ 34355 h 504255"/>
              <a:gd name="connsiteX2" fmla="*/ 635000 w 659998"/>
              <a:gd name="connsiteY2" fmla="*/ 504255 h 504255"/>
              <a:gd name="connsiteX0-1" fmla="*/ 0 w 641089"/>
              <a:gd name="connsiteY0-2" fmla="*/ 35161 h 466961"/>
              <a:gd name="connsiteX1-3" fmla="*/ 488019 w 641089"/>
              <a:gd name="connsiteY1-4" fmla="*/ 62105 h 466961"/>
              <a:gd name="connsiteX2-5" fmla="*/ 635000 w 641089"/>
              <a:gd name="connsiteY2-6" fmla="*/ 466961 h 466961"/>
              <a:gd name="connsiteX0-7" fmla="*/ 0 w 641089"/>
              <a:gd name="connsiteY0-8" fmla="*/ 35161 h 466961"/>
              <a:gd name="connsiteX1-9" fmla="*/ 488019 w 641089"/>
              <a:gd name="connsiteY1-10" fmla="*/ 62105 h 466961"/>
              <a:gd name="connsiteX2-11" fmla="*/ 635000 w 641089"/>
              <a:gd name="connsiteY2-12" fmla="*/ 466961 h 466961"/>
            </a:gdLst>
            <a:ahLst/>
            <a:cxnLst>
              <a:cxn ang="0">
                <a:pos x="connsiteX0-1" y="connsiteY0-2"/>
              </a:cxn>
              <a:cxn ang="0">
                <a:pos x="connsiteX1-3" y="connsiteY1-4"/>
              </a:cxn>
              <a:cxn ang="0">
                <a:pos x="connsiteX2-5" y="connsiteY2-6"/>
              </a:cxn>
            </a:cxnLst>
            <a:rect l="l" t="t" r="r" b="b"/>
            <a:pathLst>
              <a:path w="641089" h="466961">
                <a:moveTo>
                  <a:pt x="0" y="35161"/>
                </a:moveTo>
                <a:cubicBezTo>
                  <a:pt x="239183" y="-19873"/>
                  <a:pt x="382186" y="-9862"/>
                  <a:pt x="488019" y="62105"/>
                </a:cubicBezTo>
                <a:cubicBezTo>
                  <a:pt x="593852" y="134072"/>
                  <a:pt x="662516" y="267994"/>
                  <a:pt x="635000" y="466961"/>
                </a:cubicBezTo>
              </a:path>
            </a:pathLst>
          </a:custGeom>
          <a:noFill/>
          <a:ln w="63500">
            <a:solidFill>
              <a:schemeClr val="accent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85"/>
          <p:cNvSpPr/>
          <p:nvPr/>
        </p:nvSpPr>
        <p:spPr>
          <a:xfrm>
            <a:off x="6201699" y="2911768"/>
            <a:ext cx="5353111" cy="44202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EFFFF"/>
                </a:solidFill>
                <a:latin typeface="幼圆" panose="02010509060101010101" pitchFamily="49" charset="-122"/>
                <a:ea typeface="幼圆" panose="02010509060101010101" pitchFamily="49" charset="-122"/>
              </a:rPr>
              <a:t>请输入文本</a:t>
            </a:r>
            <a:endParaRPr lang="zh-CN" altLang="zh-CN" sz="1800" dirty="0">
              <a:solidFill>
                <a:srgbClr val="FEFFFF"/>
              </a:solidFill>
              <a:latin typeface="幼圆" panose="02010509060101010101" pitchFamily="49" charset="-122"/>
              <a:ea typeface="幼圆" panose="02010509060101010101" pitchFamily="49" charset="-122"/>
            </a:endParaRPr>
          </a:p>
        </p:txBody>
      </p:sp>
      <p:sp>
        <p:nvSpPr>
          <p:cNvPr id="35" name="矩形 34"/>
          <p:cNvSpPr/>
          <p:nvPr/>
        </p:nvSpPr>
        <p:spPr>
          <a:xfrm>
            <a:off x="6343348" y="1409700"/>
            <a:ext cx="5010451" cy="1332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6" name="圆角矩形 85"/>
          <p:cNvSpPr/>
          <p:nvPr/>
        </p:nvSpPr>
        <p:spPr>
          <a:xfrm>
            <a:off x="6201699" y="5735076"/>
            <a:ext cx="5353111" cy="44202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EFFFF"/>
                </a:solidFill>
                <a:latin typeface="幼圆" panose="02010509060101010101" pitchFamily="49" charset="-122"/>
                <a:ea typeface="幼圆" panose="02010509060101010101" pitchFamily="49" charset="-122"/>
              </a:rPr>
              <a:t>请输入文本</a:t>
            </a:r>
            <a:endParaRPr lang="zh-CN" altLang="zh-CN" sz="1800" dirty="0">
              <a:solidFill>
                <a:srgbClr val="FEFFFF"/>
              </a:solidFill>
              <a:latin typeface="幼圆" panose="02010509060101010101" pitchFamily="49" charset="-122"/>
              <a:ea typeface="幼圆" panose="02010509060101010101" pitchFamily="49" charset="-122"/>
            </a:endParaRPr>
          </a:p>
        </p:txBody>
      </p:sp>
      <p:sp>
        <p:nvSpPr>
          <p:cNvPr id="37" name="矩形 36"/>
          <p:cNvSpPr/>
          <p:nvPr/>
        </p:nvSpPr>
        <p:spPr>
          <a:xfrm>
            <a:off x="6343348" y="4233008"/>
            <a:ext cx="5010451" cy="1332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77" name="矩形 76"/>
          <p:cNvSpPr/>
          <p:nvPr/>
        </p:nvSpPr>
        <p:spPr>
          <a:xfrm>
            <a:off x="1136129" y="1603094"/>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更多模板亮亮图文旗舰店：https://liangliangtuwen.tmall.com</a:t>
            </a:r>
          </a:p>
        </p:txBody>
      </p:sp>
      <p:sp>
        <p:nvSpPr>
          <p:cNvPr id="29" name="KSO_Shape"/>
          <p:cNvSpPr/>
          <p:nvPr/>
        </p:nvSpPr>
        <p:spPr bwMode="auto">
          <a:xfrm>
            <a:off x="183629" y="2096294"/>
            <a:ext cx="595086" cy="386806"/>
          </a:xfrm>
          <a:custGeom>
            <a:avLst/>
            <a:gdLst>
              <a:gd name="T0" fmla="*/ 2147483646 w 2758"/>
              <a:gd name="T1" fmla="*/ 2147483646 h 1666"/>
              <a:gd name="T2" fmla="*/ 2147483646 w 2758"/>
              <a:gd name="T3" fmla="*/ 2147483646 h 1666"/>
              <a:gd name="T4" fmla="*/ 2147483646 w 2758"/>
              <a:gd name="T5" fmla="*/ 2147483646 h 1666"/>
              <a:gd name="T6" fmla="*/ 2147483646 w 2758"/>
              <a:gd name="T7" fmla="*/ 2147483646 h 1666"/>
              <a:gd name="T8" fmla="*/ 2147483646 w 2758"/>
              <a:gd name="T9" fmla="*/ 2147483646 h 1666"/>
              <a:gd name="T10" fmla="*/ 2147483646 w 2758"/>
              <a:gd name="T11" fmla="*/ 2147483646 h 1666"/>
              <a:gd name="T12" fmla="*/ 2147483646 w 2758"/>
              <a:gd name="T13" fmla="*/ 2147483646 h 1666"/>
              <a:gd name="T14" fmla="*/ 2147483646 w 2758"/>
              <a:gd name="T15" fmla="*/ 2147483646 h 1666"/>
              <a:gd name="T16" fmla="*/ 2147483646 w 2758"/>
              <a:gd name="T17" fmla="*/ 2147483646 h 1666"/>
              <a:gd name="T18" fmla="*/ 2147483646 w 2758"/>
              <a:gd name="T19" fmla="*/ 2147483646 h 1666"/>
              <a:gd name="T20" fmla="*/ 2147483646 w 2758"/>
              <a:gd name="T21" fmla="*/ 2147483646 h 1666"/>
              <a:gd name="T22" fmla="*/ 2147483646 w 2758"/>
              <a:gd name="T23" fmla="*/ 2147483646 h 1666"/>
              <a:gd name="T24" fmla="*/ 2147483646 w 2758"/>
              <a:gd name="T25" fmla="*/ 2147483646 h 1666"/>
              <a:gd name="T26" fmla="*/ 2147483646 w 2758"/>
              <a:gd name="T27" fmla="*/ 2147483646 h 1666"/>
              <a:gd name="T28" fmla="*/ 2147483646 w 2758"/>
              <a:gd name="T29" fmla="*/ 2147483646 h 1666"/>
              <a:gd name="T30" fmla="*/ 2147483646 w 2758"/>
              <a:gd name="T31" fmla="*/ 2147483646 h 1666"/>
              <a:gd name="T32" fmla="*/ 2147483646 w 2758"/>
              <a:gd name="T33" fmla="*/ 2147483646 h 1666"/>
              <a:gd name="T34" fmla="*/ 2147483646 w 2758"/>
              <a:gd name="T35" fmla="*/ 2147483646 h 1666"/>
              <a:gd name="T36" fmla="*/ 2147483646 w 2758"/>
              <a:gd name="T37" fmla="*/ 2147483646 h 1666"/>
              <a:gd name="T38" fmla="*/ 2147483646 w 2758"/>
              <a:gd name="T39" fmla="*/ 2147483646 h 1666"/>
              <a:gd name="T40" fmla="*/ 2147483646 w 2758"/>
              <a:gd name="T41" fmla="*/ 2147483646 h 1666"/>
              <a:gd name="T42" fmla="*/ 2147483646 w 2758"/>
              <a:gd name="T43" fmla="*/ 2147483646 h 1666"/>
              <a:gd name="T44" fmla="*/ 2147483646 w 2758"/>
              <a:gd name="T45" fmla="*/ 2147483646 h 1666"/>
              <a:gd name="T46" fmla="*/ 2147483646 w 2758"/>
              <a:gd name="T47" fmla="*/ 2147483646 h 1666"/>
              <a:gd name="T48" fmla="*/ 2147483646 w 2758"/>
              <a:gd name="T49" fmla="*/ 2147483646 h 1666"/>
              <a:gd name="T50" fmla="*/ 2147483646 w 2758"/>
              <a:gd name="T51" fmla="*/ 2147483646 h 1666"/>
              <a:gd name="T52" fmla="*/ 2147483646 w 2758"/>
              <a:gd name="T53" fmla="*/ 2147483646 h 1666"/>
              <a:gd name="T54" fmla="*/ 2147483646 w 2758"/>
              <a:gd name="T55" fmla="*/ 2147483646 h 1666"/>
              <a:gd name="T56" fmla="*/ 2147483646 w 2758"/>
              <a:gd name="T57" fmla="*/ 2147483646 h 1666"/>
              <a:gd name="T58" fmla="*/ 2147483646 w 2758"/>
              <a:gd name="T59" fmla="*/ 2147483646 h 1666"/>
              <a:gd name="T60" fmla="*/ 2147483646 w 2758"/>
              <a:gd name="T61" fmla="*/ 2147483646 h 1666"/>
              <a:gd name="T62" fmla="*/ 2147483646 w 2758"/>
              <a:gd name="T63" fmla="*/ 2147483646 h 1666"/>
              <a:gd name="T64" fmla="*/ 2147483646 w 2758"/>
              <a:gd name="T65" fmla="*/ 2147483646 h 1666"/>
              <a:gd name="T66" fmla="*/ 2147483646 w 2758"/>
              <a:gd name="T67" fmla="*/ 2147483646 h 1666"/>
              <a:gd name="T68" fmla="*/ 2147483646 w 2758"/>
              <a:gd name="T69" fmla="*/ 2147483646 h 1666"/>
              <a:gd name="T70" fmla="*/ 2147483646 w 2758"/>
              <a:gd name="T71" fmla="*/ 2147483646 h 1666"/>
              <a:gd name="T72" fmla="*/ 2147483646 w 2758"/>
              <a:gd name="T73" fmla="*/ 2147483646 h 1666"/>
              <a:gd name="T74" fmla="*/ 2147483646 w 2758"/>
              <a:gd name="T75" fmla="*/ 2147483646 h 1666"/>
              <a:gd name="T76" fmla="*/ 2147483646 w 2758"/>
              <a:gd name="T77" fmla="*/ 2147483646 h 1666"/>
              <a:gd name="T78" fmla="*/ 2147483646 w 2758"/>
              <a:gd name="T79" fmla="*/ 2147483646 h 1666"/>
              <a:gd name="T80" fmla="*/ 2147483646 w 2758"/>
              <a:gd name="T81" fmla="*/ 2147483646 h 1666"/>
              <a:gd name="T82" fmla="*/ 2147483646 w 2758"/>
              <a:gd name="T83" fmla="*/ 2147483646 h 1666"/>
              <a:gd name="T84" fmla="*/ 2147483646 w 2758"/>
              <a:gd name="T85" fmla="*/ 2147483646 h 1666"/>
              <a:gd name="T86" fmla="*/ 2147483646 w 2758"/>
              <a:gd name="T87" fmla="*/ 2147483646 h 1666"/>
              <a:gd name="T88" fmla="*/ 2147483646 w 2758"/>
              <a:gd name="T89" fmla="*/ 2147483646 h 1666"/>
              <a:gd name="T90" fmla="*/ 2147483646 w 2758"/>
              <a:gd name="T91" fmla="*/ 2147483646 h 1666"/>
              <a:gd name="T92" fmla="*/ 2147483646 w 2758"/>
              <a:gd name="T93" fmla="*/ 2147483646 h 1666"/>
              <a:gd name="T94" fmla="*/ 2147483646 w 2758"/>
              <a:gd name="T95" fmla="*/ 2147483646 h 1666"/>
              <a:gd name="T96" fmla="*/ 2147483646 w 2758"/>
              <a:gd name="T97" fmla="*/ 2147483646 h 1666"/>
              <a:gd name="T98" fmla="*/ 2147483646 w 2758"/>
              <a:gd name="T99" fmla="*/ 2147483646 h 1666"/>
              <a:gd name="T100" fmla="*/ 2147483646 w 2758"/>
              <a:gd name="T101" fmla="*/ 2147483646 h 1666"/>
              <a:gd name="T102" fmla="*/ 2147483646 w 2758"/>
              <a:gd name="T103" fmla="*/ 2147483646 h 1666"/>
              <a:gd name="T104" fmla="*/ 2147483646 w 2758"/>
              <a:gd name="T105" fmla="*/ 2147483646 h 1666"/>
              <a:gd name="T106" fmla="*/ 2147483646 w 2758"/>
              <a:gd name="T107" fmla="*/ 2147483646 h 1666"/>
              <a:gd name="T108" fmla="*/ 2147483646 w 2758"/>
              <a:gd name="T109" fmla="*/ 2147483646 h 1666"/>
              <a:gd name="T110" fmla="*/ 2147483646 w 2758"/>
              <a:gd name="T111" fmla="*/ 2147483646 h 1666"/>
              <a:gd name="T112" fmla="*/ 2147483646 w 2758"/>
              <a:gd name="T113" fmla="*/ 2147483646 h 1666"/>
              <a:gd name="T114" fmla="*/ 2147483646 w 2758"/>
              <a:gd name="T115" fmla="*/ 2147483646 h 1666"/>
              <a:gd name="T116" fmla="*/ 2147483646 w 2758"/>
              <a:gd name="T117" fmla="*/ 2147483646 h 1666"/>
              <a:gd name="T118" fmla="*/ 2147483646 w 2758"/>
              <a:gd name="T119" fmla="*/ 2147483646 h 1666"/>
              <a:gd name="T120" fmla="*/ 2147483646 w 2758"/>
              <a:gd name="T121" fmla="*/ 2147483646 h 1666"/>
              <a:gd name="T122" fmla="*/ 2147483646 w 2758"/>
              <a:gd name="T123" fmla="*/ 2147483646 h 1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58" h="1666">
                <a:moveTo>
                  <a:pt x="931" y="1269"/>
                </a:moveTo>
                <a:lnTo>
                  <a:pt x="895" y="1297"/>
                </a:lnTo>
                <a:lnTo>
                  <a:pt x="864" y="1328"/>
                </a:lnTo>
                <a:lnTo>
                  <a:pt x="839" y="1359"/>
                </a:lnTo>
                <a:lnTo>
                  <a:pt x="816" y="1392"/>
                </a:lnTo>
                <a:lnTo>
                  <a:pt x="1102" y="1555"/>
                </a:lnTo>
                <a:lnTo>
                  <a:pt x="1172" y="1557"/>
                </a:lnTo>
                <a:lnTo>
                  <a:pt x="1210" y="1555"/>
                </a:lnTo>
                <a:lnTo>
                  <a:pt x="1243" y="1547"/>
                </a:lnTo>
                <a:lnTo>
                  <a:pt x="1269" y="1535"/>
                </a:lnTo>
                <a:lnTo>
                  <a:pt x="1293" y="1518"/>
                </a:lnTo>
                <a:lnTo>
                  <a:pt x="1310" y="1495"/>
                </a:lnTo>
                <a:lnTo>
                  <a:pt x="1323" y="1466"/>
                </a:lnTo>
                <a:lnTo>
                  <a:pt x="1331" y="1434"/>
                </a:lnTo>
                <a:lnTo>
                  <a:pt x="1333" y="1397"/>
                </a:lnTo>
                <a:lnTo>
                  <a:pt x="1164" y="1397"/>
                </a:lnTo>
                <a:lnTo>
                  <a:pt x="931" y="1269"/>
                </a:lnTo>
                <a:close/>
                <a:moveTo>
                  <a:pt x="1060" y="975"/>
                </a:moveTo>
                <a:lnTo>
                  <a:pt x="1026" y="983"/>
                </a:lnTo>
                <a:lnTo>
                  <a:pt x="993" y="992"/>
                </a:lnTo>
                <a:lnTo>
                  <a:pt x="964" y="1006"/>
                </a:lnTo>
                <a:lnTo>
                  <a:pt x="937" y="1021"/>
                </a:lnTo>
                <a:lnTo>
                  <a:pt x="912" y="1040"/>
                </a:lnTo>
                <a:lnTo>
                  <a:pt x="891" y="1061"/>
                </a:lnTo>
                <a:lnTo>
                  <a:pt x="872" y="1084"/>
                </a:lnTo>
                <a:lnTo>
                  <a:pt x="855" y="1111"/>
                </a:lnTo>
                <a:lnTo>
                  <a:pt x="1195" y="1292"/>
                </a:lnTo>
                <a:lnTo>
                  <a:pt x="1352" y="1296"/>
                </a:lnTo>
                <a:lnTo>
                  <a:pt x="1392" y="1294"/>
                </a:lnTo>
                <a:lnTo>
                  <a:pt x="1427" y="1288"/>
                </a:lnTo>
                <a:lnTo>
                  <a:pt x="1456" y="1276"/>
                </a:lnTo>
                <a:lnTo>
                  <a:pt x="1481" y="1263"/>
                </a:lnTo>
                <a:lnTo>
                  <a:pt x="1500" y="1244"/>
                </a:lnTo>
                <a:lnTo>
                  <a:pt x="1513" y="1221"/>
                </a:lnTo>
                <a:lnTo>
                  <a:pt x="1521" y="1192"/>
                </a:lnTo>
                <a:lnTo>
                  <a:pt x="1523" y="1161"/>
                </a:lnTo>
                <a:lnTo>
                  <a:pt x="1521" y="1142"/>
                </a:lnTo>
                <a:lnTo>
                  <a:pt x="1517" y="1121"/>
                </a:lnTo>
                <a:lnTo>
                  <a:pt x="1510" y="1096"/>
                </a:lnTo>
                <a:lnTo>
                  <a:pt x="1498" y="1071"/>
                </a:lnTo>
                <a:lnTo>
                  <a:pt x="1241" y="1075"/>
                </a:lnTo>
                <a:lnTo>
                  <a:pt x="1060" y="975"/>
                </a:lnTo>
                <a:close/>
                <a:moveTo>
                  <a:pt x="1137" y="668"/>
                </a:moveTo>
                <a:lnTo>
                  <a:pt x="1104" y="670"/>
                </a:lnTo>
                <a:lnTo>
                  <a:pt x="1074" y="676"/>
                </a:lnTo>
                <a:lnTo>
                  <a:pt x="1047" y="687"/>
                </a:lnTo>
                <a:lnTo>
                  <a:pt x="1020" y="702"/>
                </a:lnTo>
                <a:lnTo>
                  <a:pt x="997" y="722"/>
                </a:lnTo>
                <a:lnTo>
                  <a:pt x="976" y="745"/>
                </a:lnTo>
                <a:lnTo>
                  <a:pt x="954" y="772"/>
                </a:lnTo>
                <a:lnTo>
                  <a:pt x="937" y="804"/>
                </a:lnTo>
                <a:lnTo>
                  <a:pt x="1269" y="969"/>
                </a:lnTo>
                <a:lnTo>
                  <a:pt x="1454" y="971"/>
                </a:lnTo>
                <a:lnTo>
                  <a:pt x="1502" y="969"/>
                </a:lnTo>
                <a:lnTo>
                  <a:pt x="1542" y="962"/>
                </a:lnTo>
                <a:lnTo>
                  <a:pt x="1579" y="952"/>
                </a:lnTo>
                <a:lnTo>
                  <a:pt x="1608" y="937"/>
                </a:lnTo>
                <a:lnTo>
                  <a:pt x="1631" y="916"/>
                </a:lnTo>
                <a:lnTo>
                  <a:pt x="1646" y="893"/>
                </a:lnTo>
                <a:lnTo>
                  <a:pt x="1656" y="864"/>
                </a:lnTo>
                <a:lnTo>
                  <a:pt x="1659" y="833"/>
                </a:lnTo>
                <a:lnTo>
                  <a:pt x="1657" y="810"/>
                </a:lnTo>
                <a:lnTo>
                  <a:pt x="1650" y="789"/>
                </a:lnTo>
                <a:lnTo>
                  <a:pt x="1640" y="772"/>
                </a:lnTo>
                <a:lnTo>
                  <a:pt x="1625" y="758"/>
                </a:lnTo>
                <a:lnTo>
                  <a:pt x="1604" y="749"/>
                </a:lnTo>
                <a:lnTo>
                  <a:pt x="1579" y="741"/>
                </a:lnTo>
                <a:lnTo>
                  <a:pt x="1550" y="735"/>
                </a:lnTo>
                <a:lnTo>
                  <a:pt x="1517" y="733"/>
                </a:lnTo>
                <a:lnTo>
                  <a:pt x="1293" y="733"/>
                </a:lnTo>
                <a:lnTo>
                  <a:pt x="1273" y="718"/>
                </a:lnTo>
                <a:lnTo>
                  <a:pt x="1254" y="704"/>
                </a:lnTo>
                <a:lnTo>
                  <a:pt x="1233" y="693"/>
                </a:lnTo>
                <a:lnTo>
                  <a:pt x="1214" y="683"/>
                </a:lnTo>
                <a:lnTo>
                  <a:pt x="1195" y="678"/>
                </a:lnTo>
                <a:lnTo>
                  <a:pt x="1175" y="672"/>
                </a:lnTo>
                <a:lnTo>
                  <a:pt x="1156" y="668"/>
                </a:lnTo>
                <a:lnTo>
                  <a:pt x="1137" y="668"/>
                </a:lnTo>
                <a:close/>
                <a:moveTo>
                  <a:pt x="1694" y="240"/>
                </a:moveTo>
                <a:lnTo>
                  <a:pt x="1898" y="466"/>
                </a:lnTo>
                <a:lnTo>
                  <a:pt x="1874" y="497"/>
                </a:lnTo>
                <a:lnTo>
                  <a:pt x="1855" y="520"/>
                </a:lnTo>
                <a:lnTo>
                  <a:pt x="2251" y="518"/>
                </a:lnTo>
                <a:lnTo>
                  <a:pt x="2303" y="516"/>
                </a:lnTo>
                <a:lnTo>
                  <a:pt x="2351" y="516"/>
                </a:lnTo>
                <a:lnTo>
                  <a:pt x="2395" y="512"/>
                </a:lnTo>
                <a:lnTo>
                  <a:pt x="2435" y="511"/>
                </a:lnTo>
                <a:lnTo>
                  <a:pt x="2474" y="505"/>
                </a:lnTo>
                <a:lnTo>
                  <a:pt x="2508" y="501"/>
                </a:lnTo>
                <a:lnTo>
                  <a:pt x="2539" y="493"/>
                </a:lnTo>
                <a:lnTo>
                  <a:pt x="2568" y="488"/>
                </a:lnTo>
                <a:lnTo>
                  <a:pt x="2593" y="478"/>
                </a:lnTo>
                <a:lnTo>
                  <a:pt x="2614" y="470"/>
                </a:lnTo>
                <a:lnTo>
                  <a:pt x="2631" y="459"/>
                </a:lnTo>
                <a:lnTo>
                  <a:pt x="2647" y="449"/>
                </a:lnTo>
                <a:lnTo>
                  <a:pt x="2658" y="436"/>
                </a:lnTo>
                <a:lnTo>
                  <a:pt x="2666" y="424"/>
                </a:lnTo>
                <a:lnTo>
                  <a:pt x="2672" y="411"/>
                </a:lnTo>
                <a:lnTo>
                  <a:pt x="2673" y="395"/>
                </a:lnTo>
                <a:lnTo>
                  <a:pt x="2672" y="380"/>
                </a:lnTo>
                <a:lnTo>
                  <a:pt x="2668" y="363"/>
                </a:lnTo>
                <a:lnTo>
                  <a:pt x="2662" y="349"/>
                </a:lnTo>
                <a:lnTo>
                  <a:pt x="2652" y="336"/>
                </a:lnTo>
                <a:lnTo>
                  <a:pt x="2639" y="324"/>
                </a:lnTo>
                <a:lnTo>
                  <a:pt x="2625" y="313"/>
                </a:lnTo>
                <a:lnTo>
                  <a:pt x="2608" y="301"/>
                </a:lnTo>
                <a:lnTo>
                  <a:pt x="2587" y="294"/>
                </a:lnTo>
                <a:lnTo>
                  <a:pt x="2566" y="284"/>
                </a:lnTo>
                <a:lnTo>
                  <a:pt x="2541" y="278"/>
                </a:lnTo>
                <a:lnTo>
                  <a:pt x="2512" y="273"/>
                </a:lnTo>
                <a:lnTo>
                  <a:pt x="2481" y="267"/>
                </a:lnTo>
                <a:lnTo>
                  <a:pt x="2449" y="263"/>
                </a:lnTo>
                <a:lnTo>
                  <a:pt x="2412" y="261"/>
                </a:lnTo>
                <a:lnTo>
                  <a:pt x="2374" y="259"/>
                </a:lnTo>
                <a:lnTo>
                  <a:pt x="2334" y="259"/>
                </a:lnTo>
                <a:lnTo>
                  <a:pt x="1694" y="240"/>
                </a:lnTo>
                <a:close/>
                <a:moveTo>
                  <a:pt x="1060" y="109"/>
                </a:moveTo>
                <a:lnTo>
                  <a:pt x="1039" y="117"/>
                </a:lnTo>
                <a:lnTo>
                  <a:pt x="1018" y="125"/>
                </a:lnTo>
                <a:lnTo>
                  <a:pt x="993" y="134"/>
                </a:lnTo>
                <a:lnTo>
                  <a:pt x="966" y="146"/>
                </a:lnTo>
                <a:lnTo>
                  <a:pt x="937" y="159"/>
                </a:lnTo>
                <a:lnTo>
                  <a:pt x="906" y="173"/>
                </a:lnTo>
                <a:lnTo>
                  <a:pt x="872" y="188"/>
                </a:lnTo>
                <a:lnTo>
                  <a:pt x="835" y="203"/>
                </a:lnTo>
                <a:lnTo>
                  <a:pt x="799" y="221"/>
                </a:lnTo>
                <a:lnTo>
                  <a:pt x="757" y="240"/>
                </a:lnTo>
                <a:lnTo>
                  <a:pt x="714" y="261"/>
                </a:lnTo>
                <a:lnTo>
                  <a:pt x="670" y="282"/>
                </a:lnTo>
                <a:lnTo>
                  <a:pt x="622" y="305"/>
                </a:lnTo>
                <a:lnTo>
                  <a:pt x="572" y="328"/>
                </a:lnTo>
                <a:lnTo>
                  <a:pt x="520" y="353"/>
                </a:lnTo>
                <a:lnTo>
                  <a:pt x="467" y="380"/>
                </a:lnTo>
                <a:lnTo>
                  <a:pt x="150" y="380"/>
                </a:lnTo>
                <a:lnTo>
                  <a:pt x="123" y="480"/>
                </a:lnTo>
                <a:lnTo>
                  <a:pt x="104" y="580"/>
                </a:lnTo>
                <a:lnTo>
                  <a:pt x="92" y="679"/>
                </a:lnTo>
                <a:lnTo>
                  <a:pt x="88" y="779"/>
                </a:lnTo>
                <a:lnTo>
                  <a:pt x="92" y="875"/>
                </a:lnTo>
                <a:lnTo>
                  <a:pt x="102" y="971"/>
                </a:lnTo>
                <a:lnTo>
                  <a:pt x="119" y="1069"/>
                </a:lnTo>
                <a:lnTo>
                  <a:pt x="142" y="1169"/>
                </a:lnTo>
                <a:lnTo>
                  <a:pt x="378" y="1169"/>
                </a:lnTo>
                <a:lnTo>
                  <a:pt x="417" y="1228"/>
                </a:lnTo>
                <a:lnTo>
                  <a:pt x="459" y="1286"/>
                </a:lnTo>
                <a:lnTo>
                  <a:pt x="501" y="1340"/>
                </a:lnTo>
                <a:lnTo>
                  <a:pt x="545" y="1390"/>
                </a:lnTo>
                <a:lnTo>
                  <a:pt x="591" y="1438"/>
                </a:lnTo>
                <a:lnTo>
                  <a:pt x="640" y="1482"/>
                </a:lnTo>
                <a:lnTo>
                  <a:pt x="688" y="1524"/>
                </a:lnTo>
                <a:lnTo>
                  <a:pt x="737" y="1562"/>
                </a:lnTo>
                <a:lnTo>
                  <a:pt x="757" y="1566"/>
                </a:lnTo>
                <a:lnTo>
                  <a:pt x="774" y="1568"/>
                </a:lnTo>
                <a:lnTo>
                  <a:pt x="787" y="1570"/>
                </a:lnTo>
                <a:lnTo>
                  <a:pt x="797" y="1570"/>
                </a:lnTo>
                <a:lnTo>
                  <a:pt x="805" y="1570"/>
                </a:lnTo>
                <a:lnTo>
                  <a:pt x="814" y="1570"/>
                </a:lnTo>
                <a:lnTo>
                  <a:pt x="826" y="1568"/>
                </a:lnTo>
                <a:lnTo>
                  <a:pt x="839" y="1566"/>
                </a:lnTo>
                <a:lnTo>
                  <a:pt x="855" y="1564"/>
                </a:lnTo>
                <a:lnTo>
                  <a:pt x="872" y="1562"/>
                </a:lnTo>
                <a:lnTo>
                  <a:pt x="891" y="1559"/>
                </a:lnTo>
                <a:lnTo>
                  <a:pt x="912" y="1555"/>
                </a:lnTo>
                <a:lnTo>
                  <a:pt x="695" y="1441"/>
                </a:lnTo>
                <a:lnTo>
                  <a:pt x="720" y="1380"/>
                </a:lnTo>
                <a:lnTo>
                  <a:pt x="753" y="1322"/>
                </a:lnTo>
                <a:lnTo>
                  <a:pt x="791" y="1267"/>
                </a:lnTo>
                <a:lnTo>
                  <a:pt x="835" y="1215"/>
                </a:lnTo>
                <a:lnTo>
                  <a:pt x="728" y="1155"/>
                </a:lnTo>
                <a:lnTo>
                  <a:pt x="753" y="1107"/>
                </a:lnTo>
                <a:lnTo>
                  <a:pt x="778" y="1065"/>
                </a:lnTo>
                <a:lnTo>
                  <a:pt x="803" y="1027"/>
                </a:lnTo>
                <a:lnTo>
                  <a:pt x="830" y="994"/>
                </a:lnTo>
                <a:lnTo>
                  <a:pt x="855" y="967"/>
                </a:lnTo>
                <a:lnTo>
                  <a:pt x="883" y="942"/>
                </a:lnTo>
                <a:lnTo>
                  <a:pt x="910" y="925"/>
                </a:lnTo>
                <a:lnTo>
                  <a:pt x="939" y="912"/>
                </a:lnTo>
                <a:lnTo>
                  <a:pt x="816" y="846"/>
                </a:lnTo>
                <a:lnTo>
                  <a:pt x="832" y="812"/>
                </a:lnTo>
                <a:lnTo>
                  <a:pt x="849" y="781"/>
                </a:lnTo>
                <a:lnTo>
                  <a:pt x="864" y="750"/>
                </a:lnTo>
                <a:lnTo>
                  <a:pt x="882" y="724"/>
                </a:lnTo>
                <a:lnTo>
                  <a:pt x="899" y="697"/>
                </a:lnTo>
                <a:lnTo>
                  <a:pt x="918" y="674"/>
                </a:lnTo>
                <a:lnTo>
                  <a:pt x="937" y="653"/>
                </a:lnTo>
                <a:lnTo>
                  <a:pt x="956" y="633"/>
                </a:lnTo>
                <a:lnTo>
                  <a:pt x="976" y="616"/>
                </a:lnTo>
                <a:lnTo>
                  <a:pt x="997" y="603"/>
                </a:lnTo>
                <a:lnTo>
                  <a:pt x="1020" y="591"/>
                </a:lnTo>
                <a:lnTo>
                  <a:pt x="1041" y="580"/>
                </a:lnTo>
                <a:lnTo>
                  <a:pt x="1064" y="572"/>
                </a:lnTo>
                <a:lnTo>
                  <a:pt x="1087" y="566"/>
                </a:lnTo>
                <a:lnTo>
                  <a:pt x="1112" y="564"/>
                </a:lnTo>
                <a:lnTo>
                  <a:pt x="1137" y="562"/>
                </a:lnTo>
                <a:lnTo>
                  <a:pt x="1181" y="566"/>
                </a:lnTo>
                <a:lnTo>
                  <a:pt x="1225" y="578"/>
                </a:lnTo>
                <a:lnTo>
                  <a:pt x="1248" y="585"/>
                </a:lnTo>
                <a:lnTo>
                  <a:pt x="1271" y="597"/>
                </a:lnTo>
                <a:lnTo>
                  <a:pt x="1294" y="610"/>
                </a:lnTo>
                <a:lnTo>
                  <a:pt x="1317" y="624"/>
                </a:lnTo>
                <a:lnTo>
                  <a:pt x="1477" y="622"/>
                </a:lnTo>
                <a:lnTo>
                  <a:pt x="1431" y="599"/>
                </a:lnTo>
                <a:lnTo>
                  <a:pt x="1385" y="568"/>
                </a:lnTo>
                <a:lnTo>
                  <a:pt x="1335" y="530"/>
                </a:lnTo>
                <a:lnTo>
                  <a:pt x="1285" y="484"/>
                </a:lnTo>
                <a:lnTo>
                  <a:pt x="1248" y="505"/>
                </a:lnTo>
                <a:lnTo>
                  <a:pt x="1214" y="524"/>
                </a:lnTo>
                <a:lnTo>
                  <a:pt x="1177" y="539"/>
                </a:lnTo>
                <a:lnTo>
                  <a:pt x="1139" y="553"/>
                </a:lnTo>
                <a:lnTo>
                  <a:pt x="1102" y="562"/>
                </a:lnTo>
                <a:lnTo>
                  <a:pt x="1064" y="570"/>
                </a:lnTo>
                <a:lnTo>
                  <a:pt x="1026" y="574"/>
                </a:lnTo>
                <a:lnTo>
                  <a:pt x="987" y="576"/>
                </a:lnTo>
                <a:lnTo>
                  <a:pt x="947" y="572"/>
                </a:lnTo>
                <a:lnTo>
                  <a:pt x="943" y="466"/>
                </a:lnTo>
                <a:lnTo>
                  <a:pt x="972" y="468"/>
                </a:lnTo>
                <a:lnTo>
                  <a:pt x="1014" y="466"/>
                </a:lnTo>
                <a:lnTo>
                  <a:pt x="1056" y="461"/>
                </a:lnTo>
                <a:lnTo>
                  <a:pt x="1099" y="453"/>
                </a:lnTo>
                <a:lnTo>
                  <a:pt x="1141" y="441"/>
                </a:lnTo>
                <a:lnTo>
                  <a:pt x="1181" y="424"/>
                </a:lnTo>
                <a:lnTo>
                  <a:pt x="1221" y="405"/>
                </a:lnTo>
                <a:lnTo>
                  <a:pt x="1262" y="384"/>
                </a:lnTo>
                <a:lnTo>
                  <a:pt x="1302" y="357"/>
                </a:lnTo>
                <a:lnTo>
                  <a:pt x="1339" y="401"/>
                </a:lnTo>
                <a:lnTo>
                  <a:pt x="1375" y="440"/>
                </a:lnTo>
                <a:lnTo>
                  <a:pt x="1414" y="474"/>
                </a:lnTo>
                <a:lnTo>
                  <a:pt x="1450" y="499"/>
                </a:lnTo>
                <a:lnTo>
                  <a:pt x="1487" y="520"/>
                </a:lnTo>
                <a:lnTo>
                  <a:pt x="1525" y="536"/>
                </a:lnTo>
                <a:lnTo>
                  <a:pt x="1561" y="545"/>
                </a:lnTo>
                <a:lnTo>
                  <a:pt x="1600" y="547"/>
                </a:lnTo>
                <a:lnTo>
                  <a:pt x="1623" y="547"/>
                </a:lnTo>
                <a:lnTo>
                  <a:pt x="1646" y="543"/>
                </a:lnTo>
                <a:lnTo>
                  <a:pt x="1669" y="536"/>
                </a:lnTo>
                <a:lnTo>
                  <a:pt x="1692" y="526"/>
                </a:lnTo>
                <a:lnTo>
                  <a:pt x="1713" y="514"/>
                </a:lnTo>
                <a:lnTo>
                  <a:pt x="1734" y="501"/>
                </a:lnTo>
                <a:lnTo>
                  <a:pt x="1753" y="484"/>
                </a:lnTo>
                <a:lnTo>
                  <a:pt x="1773" y="464"/>
                </a:lnTo>
                <a:lnTo>
                  <a:pt x="1502" y="155"/>
                </a:lnTo>
                <a:lnTo>
                  <a:pt x="1060" y="109"/>
                </a:lnTo>
                <a:close/>
                <a:moveTo>
                  <a:pt x="1054" y="0"/>
                </a:moveTo>
                <a:lnTo>
                  <a:pt x="1536" y="54"/>
                </a:lnTo>
                <a:lnTo>
                  <a:pt x="1608" y="134"/>
                </a:lnTo>
                <a:lnTo>
                  <a:pt x="2318" y="154"/>
                </a:lnTo>
                <a:lnTo>
                  <a:pt x="2378" y="155"/>
                </a:lnTo>
                <a:lnTo>
                  <a:pt x="2431" y="157"/>
                </a:lnTo>
                <a:lnTo>
                  <a:pt x="2481" y="161"/>
                </a:lnTo>
                <a:lnTo>
                  <a:pt x="2528" y="167"/>
                </a:lnTo>
                <a:lnTo>
                  <a:pt x="2568" y="175"/>
                </a:lnTo>
                <a:lnTo>
                  <a:pt x="2602" y="184"/>
                </a:lnTo>
                <a:lnTo>
                  <a:pt x="2635" y="196"/>
                </a:lnTo>
                <a:lnTo>
                  <a:pt x="2662" y="207"/>
                </a:lnTo>
                <a:lnTo>
                  <a:pt x="2683" y="223"/>
                </a:lnTo>
                <a:lnTo>
                  <a:pt x="2704" y="240"/>
                </a:lnTo>
                <a:lnTo>
                  <a:pt x="2720" y="259"/>
                </a:lnTo>
                <a:lnTo>
                  <a:pt x="2735" y="280"/>
                </a:lnTo>
                <a:lnTo>
                  <a:pt x="2745" y="305"/>
                </a:lnTo>
                <a:lnTo>
                  <a:pt x="2752" y="332"/>
                </a:lnTo>
                <a:lnTo>
                  <a:pt x="2756" y="361"/>
                </a:lnTo>
                <a:lnTo>
                  <a:pt x="2758" y="393"/>
                </a:lnTo>
                <a:lnTo>
                  <a:pt x="2756" y="420"/>
                </a:lnTo>
                <a:lnTo>
                  <a:pt x="2752" y="447"/>
                </a:lnTo>
                <a:lnTo>
                  <a:pt x="2745" y="470"/>
                </a:lnTo>
                <a:lnTo>
                  <a:pt x="2733" y="493"/>
                </a:lnTo>
                <a:lnTo>
                  <a:pt x="2720" y="514"/>
                </a:lnTo>
                <a:lnTo>
                  <a:pt x="2700" y="532"/>
                </a:lnTo>
                <a:lnTo>
                  <a:pt x="2681" y="549"/>
                </a:lnTo>
                <a:lnTo>
                  <a:pt x="2656" y="564"/>
                </a:lnTo>
                <a:lnTo>
                  <a:pt x="2629" y="578"/>
                </a:lnTo>
                <a:lnTo>
                  <a:pt x="2599" y="589"/>
                </a:lnTo>
                <a:lnTo>
                  <a:pt x="2566" y="601"/>
                </a:lnTo>
                <a:lnTo>
                  <a:pt x="2529" y="608"/>
                </a:lnTo>
                <a:lnTo>
                  <a:pt x="2489" y="614"/>
                </a:lnTo>
                <a:lnTo>
                  <a:pt x="2447" y="618"/>
                </a:lnTo>
                <a:lnTo>
                  <a:pt x="2401" y="622"/>
                </a:lnTo>
                <a:lnTo>
                  <a:pt x="2353" y="622"/>
                </a:lnTo>
                <a:lnTo>
                  <a:pt x="1725" y="631"/>
                </a:lnTo>
                <a:lnTo>
                  <a:pt x="1661" y="649"/>
                </a:lnTo>
                <a:lnTo>
                  <a:pt x="1682" y="666"/>
                </a:lnTo>
                <a:lnTo>
                  <a:pt x="1700" y="685"/>
                </a:lnTo>
                <a:lnTo>
                  <a:pt x="1715" y="704"/>
                </a:lnTo>
                <a:lnTo>
                  <a:pt x="1727" y="727"/>
                </a:lnTo>
                <a:lnTo>
                  <a:pt x="1736" y="750"/>
                </a:lnTo>
                <a:lnTo>
                  <a:pt x="1744" y="777"/>
                </a:lnTo>
                <a:lnTo>
                  <a:pt x="1748" y="804"/>
                </a:lnTo>
                <a:lnTo>
                  <a:pt x="1748" y="835"/>
                </a:lnTo>
                <a:lnTo>
                  <a:pt x="1746" y="875"/>
                </a:lnTo>
                <a:lnTo>
                  <a:pt x="1738" y="912"/>
                </a:lnTo>
                <a:lnTo>
                  <a:pt x="1727" y="944"/>
                </a:lnTo>
                <a:lnTo>
                  <a:pt x="1709" y="973"/>
                </a:lnTo>
                <a:lnTo>
                  <a:pt x="1688" y="1000"/>
                </a:lnTo>
                <a:lnTo>
                  <a:pt x="1661" y="1021"/>
                </a:lnTo>
                <a:lnTo>
                  <a:pt x="1631" y="1040"/>
                </a:lnTo>
                <a:lnTo>
                  <a:pt x="1596" y="1056"/>
                </a:lnTo>
                <a:lnTo>
                  <a:pt x="1604" y="1084"/>
                </a:lnTo>
                <a:lnTo>
                  <a:pt x="1609" y="1111"/>
                </a:lnTo>
                <a:lnTo>
                  <a:pt x="1613" y="1136"/>
                </a:lnTo>
                <a:lnTo>
                  <a:pt x="1615" y="1159"/>
                </a:lnTo>
                <a:lnTo>
                  <a:pt x="1611" y="1207"/>
                </a:lnTo>
                <a:lnTo>
                  <a:pt x="1602" y="1251"/>
                </a:lnTo>
                <a:lnTo>
                  <a:pt x="1586" y="1290"/>
                </a:lnTo>
                <a:lnTo>
                  <a:pt x="1565" y="1321"/>
                </a:lnTo>
                <a:lnTo>
                  <a:pt x="1538" y="1347"/>
                </a:lnTo>
                <a:lnTo>
                  <a:pt x="1504" y="1370"/>
                </a:lnTo>
                <a:lnTo>
                  <a:pt x="1463" y="1386"/>
                </a:lnTo>
                <a:lnTo>
                  <a:pt x="1417" y="1397"/>
                </a:lnTo>
                <a:lnTo>
                  <a:pt x="1419" y="1416"/>
                </a:lnTo>
                <a:lnTo>
                  <a:pt x="1419" y="1432"/>
                </a:lnTo>
                <a:lnTo>
                  <a:pt x="1417" y="1459"/>
                </a:lnTo>
                <a:lnTo>
                  <a:pt x="1415" y="1486"/>
                </a:lnTo>
                <a:lnTo>
                  <a:pt x="1410" y="1511"/>
                </a:lnTo>
                <a:lnTo>
                  <a:pt x="1402" y="1532"/>
                </a:lnTo>
                <a:lnTo>
                  <a:pt x="1394" y="1553"/>
                </a:lnTo>
                <a:lnTo>
                  <a:pt x="1383" y="1572"/>
                </a:lnTo>
                <a:lnTo>
                  <a:pt x="1369" y="1589"/>
                </a:lnTo>
                <a:lnTo>
                  <a:pt x="1354" y="1605"/>
                </a:lnTo>
                <a:lnTo>
                  <a:pt x="1337" y="1618"/>
                </a:lnTo>
                <a:lnTo>
                  <a:pt x="1317" y="1630"/>
                </a:lnTo>
                <a:lnTo>
                  <a:pt x="1296" y="1639"/>
                </a:lnTo>
                <a:lnTo>
                  <a:pt x="1273" y="1649"/>
                </a:lnTo>
                <a:lnTo>
                  <a:pt x="1246" y="1654"/>
                </a:lnTo>
                <a:lnTo>
                  <a:pt x="1220" y="1658"/>
                </a:lnTo>
                <a:lnTo>
                  <a:pt x="1191" y="1662"/>
                </a:lnTo>
                <a:lnTo>
                  <a:pt x="1158" y="1662"/>
                </a:lnTo>
                <a:lnTo>
                  <a:pt x="1099" y="1658"/>
                </a:lnTo>
                <a:lnTo>
                  <a:pt x="1033" y="1624"/>
                </a:lnTo>
                <a:lnTo>
                  <a:pt x="979" y="1643"/>
                </a:lnTo>
                <a:lnTo>
                  <a:pt x="928" y="1656"/>
                </a:lnTo>
                <a:lnTo>
                  <a:pt x="876" y="1664"/>
                </a:lnTo>
                <a:lnTo>
                  <a:pt x="828" y="1666"/>
                </a:lnTo>
                <a:lnTo>
                  <a:pt x="809" y="1666"/>
                </a:lnTo>
                <a:lnTo>
                  <a:pt x="785" y="1664"/>
                </a:lnTo>
                <a:lnTo>
                  <a:pt x="757" y="1660"/>
                </a:lnTo>
                <a:lnTo>
                  <a:pt x="722" y="1656"/>
                </a:lnTo>
                <a:lnTo>
                  <a:pt x="676" y="1626"/>
                </a:lnTo>
                <a:lnTo>
                  <a:pt x="628" y="1591"/>
                </a:lnTo>
                <a:lnTo>
                  <a:pt x="578" y="1553"/>
                </a:lnTo>
                <a:lnTo>
                  <a:pt x="530" y="1509"/>
                </a:lnTo>
                <a:lnTo>
                  <a:pt x="482" y="1459"/>
                </a:lnTo>
                <a:lnTo>
                  <a:pt x="432" y="1403"/>
                </a:lnTo>
                <a:lnTo>
                  <a:pt x="382" y="1344"/>
                </a:lnTo>
                <a:lnTo>
                  <a:pt x="332" y="1280"/>
                </a:lnTo>
                <a:lnTo>
                  <a:pt x="83" y="1280"/>
                </a:lnTo>
                <a:lnTo>
                  <a:pt x="63" y="1219"/>
                </a:lnTo>
                <a:lnTo>
                  <a:pt x="46" y="1157"/>
                </a:lnTo>
                <a:lnTo>
                  <a:pt x="33" y="1096"/>
                </a:lnTo>
                <a:lnTo>
                  <a:pt x="19" y="1036"/>
                </a:lnTo>
                <a:lnTo>
                  <a:pt x="11" y="975"/>
                </a:lnTo>
                <a:lnTo>
                  <a:pt x="4" y="914"/>
                </a:lnTo>
                <a:lnTo>
                  <a:pt x="0" y="854"/>
                </a:lnTo>
                <a:lnTo>
                  <a:pt x="0" y="793"/>
                </a:lnTo>
                <a:lnTo>
                  <a:pt x="0" y="724"/>
                </a:lnTo>
                <a:lnTo>
                  <a:pt x="6" y="656"/>
                </a:lnTo>
                <a:lnTo>
                  <a:pt x="11" y="591"/>
                </a:lnTo>
                <a:lnTo>
                  <a:pt x="23" y="526"/>
                </a:lnTo>
                <a:lnTo>
                  <a:pt x="34" y="463"/>
                </a:lnTo>
                <a:lnTo>
                  <a:pt x="52" y="399"/>
                </a:lnTo>
                <a:lnTo>
                  <a:pt x="69" y="336"/>
                </a:lnTo>
                <a:lnTo>
                  <a:pt x="92" y="276"/>
                </a:lnTo>
                <a:lnTo>
                  <a:pt x="465" y="276"/>
                </a:lnTo>
                <a:lnTo>
                  <a:pt x="530" y="236"/>
                </a:lnTo>
                <a:lnTo>
                  <a:pt x="599" y="200"/>
                </a:lnTo>
                <a:lnTo>
                  <a:pt x="668" y="163"/>
                </a:lnTo>
                <a:lnTo>
                  <a:pt x="741" y="129"/>
                </a:lnTo>
                <a:lnTo>
                  <a:pt x="816" y="94"/>
                </a:lnTo>
                <a:lnTo>
                  <a:pt x="893" y="61"/>
                </a:lnTo>
                <a:lnTo>
                  <a:pt x="972" y="31"/>
                </a:lnTo>
                <a:lnTo>
                  <a:pt x="105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7" name="任意多边形 56"/>
          <p:cNvSpPr/>
          <p:nvPr/>
        </p:nvSpPr>
        <p:spPr>
          <a:xfrm flipV="1">
            <a:off x="1374740" y="4641085"/>
            <a:ext cx="1282700" cy="770565"/>
          </a:xfrm>
          <a:custGeom>
            <a:avLst/>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MH_Other_3"/>
          <p:cNvSpPr/>
          <p:nvPr>
            <p:custDataLst>
              <p:tags r:id="rId1"/>
            </p:custDataLst>
          </p:nvPr>
        </p:nvSpPr>
        <p:spPr>
          <a:xfrm>
            <a:off x="1489834" y="5503997"/>
            <a:ext cx="1052512" cy="1050925"/>
          </a:xfrm>
          <a:prstGeom prst="ellipse">
            <a:avLst/>
          </a:prstGeom>
          <a:solidFill>
            <a:schemeClr val="accent1"/>
          </a:solidFill>
          <a:ln w="25400" cap="flat" cmpd="sng" algn="ctr">
            <a:noFill/>
            <a:prstDash val="solid"/>
          </a:ln>
          <a:effectLst/>
        </p:spPr>
        <p:txBody>
          <a:bodyPr anchor="ctr"/>
          <a:lstStyle/>
          <a:p>
            <a:pPr algn="ctr">
              <a:defRPr/>
            </a:pPr>
            <a:endParaRPr lang="zh-CN" altLang="en-US" kern="0">
              <a:solidFill>
                <a:prstClr val="white"/>
              </a:solidFill>
            </a:endParaRPr>
          </a:p>
        </p:txBody>
      </p:sp>
      <p:sp>
        <p:nvSpPr>
          <p:cNvPr id="31" name="KSO_Shape"/>
          <p:cNvSpPr/>
          <p:nvPr/>
        </p:nvSpPr>
        <p:spPr bwMode="auto">
          <a:xfrm>
            <a:off x="1683330" y="5763294"/>
            <a:ext cx="665521" cy="677470"/>
          </a:xfrm>
          <a:custGeom>
            <a:avLst/>
            <a:gdLst>
              <a:gd name="T0" fmla="*/ 1230708 w 3970"/>
              <a:gd name="T1" fmla="*/ 915562 h 4043"/>
              <a:gd name="T2" fmla="*/ 745546 w 3970"/>
              <a:gd name="T3" fmla="*/ 1273147 h 4043"/>
              <a:gd name="T4" fmla="*/ 1036643 w 3970"/>
              <a:gd name="T5" fmla="*/ 769945 h 4043"/>
              <a:gd name="T6" fmla="*/ 1163942 w 3970"/>
              <a:gd name="T7" fmla="*/ 484945 h 4043"/>
              <a:gd name="T8" fmla="*/ 709493 w 3970"/>
              <a:gd name="T9" fmla="*/ 218203 h 4043"/>
              <a:gd name="T10" fmla="*/ 515428 w 3970"/>
              <a:gd name="T11" fmla="*/ 1309663 h 4043"/>
              <a:gd name="T12" fmla="*/ 1473289 w 3970"/>
              <a:gd name="T13" fmla="*/ 739663 h 4043"/>
              <a:gd name="T14" fmla="*/ 1230708 w 3970"/>
              <a:gd name="T15" fmla="*/ 915562 h 4043"/>
              <a:gd name="T16" fmla="*/ 933825 w 3970"/>
              <a:gd name="T17" fmla="*/ 297023 h 4043"/>
              <a:gd name="T18" fmla="*/ 1047326 w 3970"/>
              <a:gd name="T19" fmla="*/ 410578 h 4043"/>
              <a:gd name="T20" fmla="*/ 933825 w 3970"/>
              <a:gd name="T21" fmla="*/ 524578 h 4043"/>
              <a:gd name="T22" fmla="*/ 819878 w 3970"/>
              <a:gd name="T23" fmla="*/ 410578 h 4043"/>
              <a:gd name="T24" fmla="*/ 933825 w 3970"/>
              <a:gd name="T25" fmla="*/ 297023 h 4043"/>
              <a:gd name="T26" fmla="*/ 569731 w 3970"/>
              <a:gd name="T27" fmla="*/ 1070085 h 4043"/>
              <a:gd name="T28" fmla="*/ 456230 w 3970"/>
              <a:gd name="T29" fmla="*/ 956530 h 4043"/>
              <a:gd name="T30" fmla="*/ 569731 w 3970"/>
              <a:gd name="T31" fmla="*/ 842976 h 4043"/>
              <a:gd name="T32" fmla="*/ 683677 w 3970"/>
              <a:gd name="T33" fmla="*/ 956530 h 4043"/>
              <a:gd name="T34" fmla="*/ 569731 w 3970"/>
              <a:gd name="T35" fmla="*/ 1070085 h 4043"/>
              <a:gd name="T36" fmla="*/ 660977 w 3970"/>
              <a:gd name="T37" fmla="*/ 736546 h 4043"/>
              <a:gd name="T38" fmla="*/ 547031 w 3970"/>
              <a:gd name="T39" fmla="*/ 622992 h 4043"/>
              <a:gd name="T40" fmla="*/ 660977 w 3970"/>
              <a:gd name="T41" fmla="*/ 509437 h 4043"/>
              <a:gd name="T42" fmla="*/ 774478 w 3970"/>
              <a:gd name="T43" fmla="*/ 622992 h 4043"/>
              <a:gd name="T44" fmla="*/ 660977 w 3970"/>
              <a:gd name="T45" fmla="*/ 736546 h 4043"/>
              <a:gd name="T46" fmla="*/ 1095397 w 3970"/>
              <a:gd name="T47" fmla="*/ 777070 h 4043"/>
              <a:gd name="T48" fmla="*/ 1095842 w 3970"/>
              <a:gd name="T49" fmla="*/ 774398 h 4043"/>
              <a:gd name="T50" fmla="*/ 1095397 w 3970"/>
              <a:gd name="T51" fmla="*/ 777070 h 4043"/>
              <a:gd name="T52" fmla="*/ 1211568 w 3970"/>
              <a:gd name="T53" fmla="*/ 858117 h 4043"/>
              <a:gd name="T54" fmla="*/ 1767056 w 3970"/>
              <a:gd name="T55" fmla="*/ 105094 h 4043"/>
              <a:gd name="T56" fmla="*/ 1731893 w 3970"/>
              <a:gd name="T57" fmla="*/ 74812 h 4043"/>
              <a:gd name="T58" fmla="*/ 1095842 w 3970"/>
              <a:gd name="T59" fmla="*/ 774398 h 4043"/>
              <a:gd name="T60" fmla="*/ 1211568 w 3970"/>
              <a:gd name="T61" fmla="*/ 858117 h 4043"/>
              <a:gd name="T62" fmla="*/ 918246 w 3970"/>
              <a:gd name="T63" fmla="*/ 867913 h 4043"/>
              <a:gd name="T64" fmla="*/ 812312 w 3970"/>
              <a:gd name="T65" fmla="*/ 1201452 h 4043"/>
              <a:gd name="T66" fmla="*/ 1125664 w 3970"/>
              <a:gd name="T67" fmla="*/ 1024663 h 4043"/>
              <a:gd name="T68" fmla="*/ 918246 w 3970"/>
              <a:gd name="T69" fmla="*/ 867913 h 40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70" h="4043">
                <a:moveTo>
                  <a:pt x="2765" y="2056"/>
                </a:moveTo>
                <a:cubicBezTo>
                  <a:pt x="2833" y="2655"/>
                  <a:pt x="1948" y="2832"/>
                  <a:pt x="1675" y="2859"/>
                </a:cubicBezTo>
                <a:cubicBezTo>
                  <a:pt x="1716" y="2437"/>
                  <a:pt x="1662" y="1729"/>
                  <a:pt x="2329" y="1729"/>
                </a:cubicBezTo>
                <a:cubicBezTo>
                  <a:pt x="2261" y="1688"/>
                  <a:pt x="2438" y="1293"/>
                  <a:pt x="2615" y="1089"/>
                </a:cubicBezTo>
                <a:cubicBezTo>
                  <a:pt x="2847" y="0"/>
                  <a:pt x="1975" y="340"/>
                  <a:pt x="1594" y="490"/>
                </a:cubicBezTo>
                <a:cubicBezTo>
                  <a:pt x="0" y="1661"/>
                  <a:pt x="1103" y="2873"/>
                  <a:pt x="1158" y="2941"/>
                </a:cubicBezTo>
                <a:cubicBezTo>
                  <a:pt x="2343" y="4043"/>
                  <a:pt x="3687" y="2235"/>
                  <a:pt x="3310" y="1661"/>
                </a:cubicBezTo>
                <a:cubicBezTo>
                  <a:pt x="3268" y="1686"/>
                  <a:pt x="2928" y="2042"/>
                  <a:pt x="2765" y="2056"/>
                </a:cubicBezTo>
                <a:close/>
                <a:moveTo>
                  <a:pt x="2098" y="667"/>
                </a:moveTo>
                <a:cubicBezTo>
                  <a:pt x="2239" y="667"/>
                  <a:pt x="2353" y="781"/>
                  <a:pt x="2353" y="922"/>
                </a:cubicBezTo>
                <a:cubicBezTo>
                  <a:pt x="2353" y="1063"/>
                  <a:pt x="2239" y="1178"/>
                  <a:pt x="2098" y="1178"/>
                </a:cubicBezTo>
                <a:cubicBezTo>
                  <a:pt x="1956" y="1178"/>
                  <a:pt x="1842" y="1063"/>
                  <a:pt x="1842" y="922"/>
                </a:cubicBezTo>
                <a:cubicBezTo>
                  <a:pt x="1842" y="781"/>
                  <a:pt x="1956" y="667"/>
                  <a:pt x="2098" y="667"/>
                </a:cubicBezTo>
                <a:close/>
                <a:moveTo>
                  <a:pt x="1280" y="2403"/>
                </a:moveTo>
                <a:cubicBezTo>
                  <a:pt x="1139" y="2403"/>
                  <a:pt x="1025" y="2289"/>
                  <a:pt x="1025" y="2148"/>
                </a:cubicBezTo>
                <a:cubicBezTo>
                  <a:pt x="1025" y="2007"/>
                  <a:pt x="1139" y="1893"/>
                  <a:pt x="1280" y="1893"/>
                </a:cubicBezTo>
                <a:cubicBezTo>
                  <a:pt x="1422" y="1893"/>
                  <a:pt x="1536" y="2007"/>
                  <a:pt x="1536" y="2148"/>
                </a:cubicBezTo>
                <a:cubicBezTo>
                  <a:pt x="1536" y="2289"/>
                  <a:pt x="1422" y="2403"/>
                  <a:pt x="1280" y="2403"/>
                </a:cubicBezTo>
                <a:close/>
                <a:moveTo>
                  <a:pt x="1485" y="1654"/>
                </a:moveTo>
                <a:cubicBezTo>
                  <a:pt x="1344" y="1654"/>
                  <a:pt x="1229" y="1540"/>
                  <a:pt x="1229" y="1399"/>
                </a:cubicBezTo>
                <a:cubicBezTo>
                  <a:pt x="1229" y="1258"/>
                  <a:pt x="1344" y="1144"/>
                  <a:pt x="1485" y="1144"/>
                </a:cubicBezTo>
                <a:cubicBezTo>
                  <a:pt x="1626" y="1144"/>
                  <a:pt x="1740" y="1258"/>
                  <a:pt x="1740" y="1399"/>
                </a:cubicBezTo>
                <a:cubicBezTo>
                  <a:pt x="1740" y="1540"/>
                  <a:pt x="1626" y="1654"/>
                  <a:pt x="1485" y="1654"/>
                </a:cubicBezTo>
                <a:close/>
                <a:moveTo>
                  <a:pt x="2461" y="1745"/>
                </a:moveTo>
                <a:cubicBezTo>
                  <a:pt x="2461" y="1743"/>
                  <a:pt x="2462" y="1741"/>
                  <a:pt x="2462" y="1739"/>
                </a:cubicBezTo>
                <a:cubicBezTo>
                  <a:pt x="2447" y="1728"/>
                  <a:pt x="2443" y="1728"/>
                  <a:pt x="2461" y="1745"/>
                </a:cubicBezTo>
                <a:close/>
                <a:moveTo>
                  <a:pt x="2722" y="1927"/>
                </a:moveTo>
                <a:cubicBezTo>
                  <a:pt x="3107" y="1768"/>
                  <a:pt x="3970" y="236"/>
                  <a:pt x="3970" y="236"/>
                </a:cubicBezTo>
                <a:cubicBezTo>
                  <a:pt x="3891" y="168"/>
                  <a:pt x="3891" y="168"/>
                  <a:pt x="3891" y="168"/>
                </a:cubicBezTo>
                <a:cubicBezTo>
                  <a:pt x="3891" y="168"/>
                  <a:pt x="2597" y="1292"/>
                  <a:pt x="2462" y="1739"/>
                </a:cubicBezTo>
                <a:cubicBezTo>
                  <a:pt x="2509" y="1771"/>
                  <a:pt x="2662" y="1893"/>
                  <a:pt x="2722" y="1927"/>
                </a:cubicBezTo>
                <a:close/>
                <a:moveTo>
                  <a:pt x="2063" y="1949"/>
                </a:moveTo>
                <a:cubicBezTo>
                  <a:pt x="1871" y="2097"/>
                  <a:pt x="1927" y="2539"/>
                  <a:pt x="1825" y="2698"/>
                </a:cubicBezTo>
                <a:cubicBezTo>
                  <a:pt x="2041" y="2539"/>
                  <a:pt x="2358" y="2585"/>
                  <a:pt x="2529" y="2301"/>
                </a:cubicBezTo>
                <a:cubicBezTo>
                  <a:pt x="2585" y="2142"/>
                  <a:pt x="2483" y="1745"/>
                  <a:pt x="2063" y="1949"/>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2" name="矩形 31"/>
          <p:cNvSpPr/>
          <p:nvPr/>
        </p:nvSpPr>
        <p:spPr>
          <a:xfrm>
            <a:off x="752868" y="3159517"/>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3" name="任意多边形 56"/>
          <p:cNvSpPr/>
          <p:nvPr/>
        </p:nvSpPr>
        <p:spPr>
          <a:xfrm flipV="1">
            <a:off x="4094680" y="4641085"/>
            <a:ext cx="1282700" cy="770565"/>
          </a:xfrm>
          <a:custGeom>
            <a:avLst/>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MH_Other_3"/>
          <p:cNvSpPr/>
          <p:nvPr>
            <p:custDataLst>
              <p:tags r:id="rId2"/>
            </p:custDataLst>
          </p:nvPr>
        </p:nvSpPr>
        <p:spPr>
          <a:xfrm>
            <a:off x="4209774" y="5503997"/>
            <a:ext cx="1052512" cy="1050925"/>
          </a:xfrm>
          <a:prstGeom prst="ellipse">
            <a:avLst/>
          </a:prstGeom>
          <a:solidFill>
            <a:schemeClr val="accent1"/>
          </a:solidFill>
          <a:ln w="25400" cap="flat" cmpd="sng" algn="ctr">
            <a:noFill/>
            <a:prstDash val="solid"/>
          </a:ln>
          <a:effectLst/>
        </p:spPr>
        <p:txBody>
          <a:bodyPr anchor="ctr"/>
          <a:lstStyle/>
          <a:p>
            <a:pPr algn="ctr">
              <a:defRPr/>
            </a:pPr>
            <a:endParaRPr lang="zh-CN" altLang="en-US" kern="0">
              <a:solidFill>
                <a:prstClr val="white"/>
              </a:solidFill>
            </a:endParaRPr>
          </a:p>
        </p:txBody>
      </p:sp>
      <p:sp>
        <p:nvSpPr>
          <p:cNvPr id="36" name="矩形 35"/>
          <p:cNvSpPr/>
          <p:nvPr/>
        </p:nvSpPr>
        <p:spPr>
          <a:xfrm>
            <a:off x="3472808" y="3159517"/>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7" name="任意多边形 56"/>
          <p:cNvSpPr/>
          <p:nvPr/>
        </p:nvSpPr>
        <p:spPr>
          <a:xfrm flipV="1">
            <a:off x="6814620" y="4641085"/>
            <a:ext cx="1282700" cy="770565"/>
          </a:xfrm>
          <a:custGeom>
            <a:avLst/>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MH_Other_3"/>
          <p:cNvSpPr/>
          <p:nvPr>
            <p:custDataLst>
              <p:tags r:id="rId3"/>
            </p:custDataLst>
          </p:nvPr>
        </p:nvSpPr>
        <p:spPr>
          <a:xfrm>
            <a:off x="6929714" y="5503997"/>
            <a:ext cx="1052512" cy="1050925"/>
          </a:xfrm>
          <a:prstGeom prst="ellipse">
            <a:avLst/>
          </a:prstGeom>
          <a:solidFill>
            <a:schemeClr val="accent1"/>
          </a:solidFill>
          <a:ln w="25400" cap="flat" cmpd="sng" algn="ctr">
            <a:noFill/>
            <a:prstDash val="solid"/>
          </a:ln>
          <a:effectLst/>
        </p:spPr>
        <p:txBody>
          <a:bodyPr anchor="ctr"/>
          <a:lstStyle/>
          <a:p>
            <a:pPr algn="ctr">
              <a:defRPr/>
            </a:pPr>
            <a:endParaRPr lang="zh-CN" altLang="en-US" kern="0">
              <a:solidFill>
                <a:prstClr val="white"/>
              </a:solidFill>
            </a:endParaRPr>
          </a:p>
        </p:txBody>
      </p:sp>
      <p:sp>
        <p:nvSpPr>
          <p:cNvPr id="40" name="矩形 39"/>
          <p:cNvSpPr/>
          <p:nvPr/>
        </p:nvSpPr>
        <p:spPr>
          <a:xfrm>
            <a:off x="6192748" y="3159517"/>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41" name="任意多边形 56"/>
          <p:cNvSpPr/>
          <p:nvPr/>
        </p:nvSpPr>
        <p:spPr>
          <a:xfrm flipV="1">
            <a:off x="9534560" y="4641085"/>
            <a:ext cx="1282700" cy="770565"/>
          </a:xfrm>
          <a:custGeom>
            <a:avLst/>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MH_Other_3"/>
          <p:cNvSpPr/>
          <p:nvPr>
            <p:custDataLst>
              <p:tags r:id="rId4"/>
            </p:custDataLst>
          </p:nvPr>
        </p:nvSpPr>
        <p:spPr>
          <a:xfrm>
            <a:off x="9649654" y="5503997"/>
            <a:ext cx="1052512" cy="1050925"/>
          </a:xfrm>
          <a:prstGeom prst="ellipse">
            <a:avLst/>
          </a:prstGeom>
          <a:solidFill>
            <a:schemeClr val="accent1"/>
          </a:solidFill>
          <a:ln w="25400" cap="flat" cmpd="sng" algn="ctr">
            <a:noFill/>
            <a:prstDash val="solid"/>
          </a:ln>
          <a:effectLst/>
        </p:spPr>
        <p:txBody>
          <a:bodyPr anchor="ctr"/>
          <a:lstStyle/>
          <a:p>
            <a:pPr algn="ctr">
              <a:defRPr/>
            </a:pPr>
            <a:endParaRPr lang="zh-CN" altLang="en-US" kern="0">
              <a:solidFill>
                <a:prstClr val="white"/>
              </a:solidFill>
            </a:endParaRPr>
          </a:p>
        </p:txBody>
      </p:sp>
      <p:sp>
        <p:nvSpPr>
          <p:cNvPr id="44" name="矩形 43"/>
          <p:cNvSpPr/>
          <p:nvPr/>
        </p:nvSpPr>
        <p:spPr>
          <a:xfrm>
            <a:off x="8912688" y="3159517"/>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46" name="KSO_Shape"/>
          <p:cNvSpPr/>
          <p:nvPr/>
        </p:nvSpPr>
        <p:spPr bwMode="auto">
          <a:xfrm>
            <a:off x="4496221" y="5772061"/>
            <a:ext cx="479618" cy="514796"/>
          </a:xfrm>
          <a:custGeom>
            <a:avLst/>
            <a:gdLst>
              <a:gd name="T0" fmla="*/ 377250015 w 5554"/>
              <a:gd name="T1" fmla="*/ 549192827 h 5958"/>
              <a:gd name="T2" fmla="*/ 191127626 w 5554"/>
              <a:gd name="T3" fmla="*/ 554406798 h 5958"/>
              <a:gd name="T4" fmla="*/ 58124720 w 5554"/>
              <a:gd name="T5" fmla="*/ 433772465 h 5958"/>
              <a:gd name="T6" fmla="*/ 28602676 w 5554"/>
              <a:gd name="T7" fmla="*/ 242086556 h 5958"/>
              <a:gd name="T8" fmla="*/ 32382408 w 5554"/>
              <a:gd name="T9" fmla="*/ 166127958 h 5958"/>
              <a:gd name="T10" fmla="*/ 61496057 w 5554"/>
              <a:gd name="T11" fmla="*/ 258954982 h 5958"/>
              <a:gd name="T12" fmla="*/ 146997628 w 5554"/>
              <a:gd name="T13" fmla="*/ 372841881 h 5958"/>
              <a:gd name="T14" fmla="*/ 263860299 w 5554"/>
              <a:gd name="T15" fmla="*/ 471700765 h 5958"/>
              <a:gd name="T16" fmla="*/ 378986493 w 5554"/>
              <a:gd name="T17" fmla="*/ 528541898 h 5958"/>
              <a:gd name="T18" fmla="*/ 318205607 w 5554"/>
              <a:gd name="T19" fmla="*/ 139138540 h 5958"/>
              <a:gd name="T20" fmla="*/ 286640309 w 5554"/>
              <a:gd name="T21" fmla="*/ 173386334 h 5958"/>
              <a:gd name="T22" fmla="*/ 308399012 w 5554"/>
              <a:gd name="T23" fmla="*/ 191890541 h 5958"/>
              <a:gd name="T24" fmla="*/ 366217275 w 5554"/>
              <a:gd name="T25" fmla="*/ 171852870 h 5958"/>
              <a:gd name="T26" fmla="*/ 395739639 w 5554"/>
              <a:gd name="T27" fmla="*/ 66962125 h 5958"/>
              <a:gd name="T28" fmla="*/ 403605239 w 5554"/>
              <a:gd name="T29" fmla="*/ 94462805 h 5958"/>
              <a:gd name="T30" fmla="*/ 413309895 w 5554"/>
              <a:gd name="T31" fmla="*/ 67882331 h 5958"/>
              <a:gd name="T32" fmla="*/ 378067124 w 5554"/>
              <a:gd name="T33" fmla="*/ 24535748 h 5958"/>
              <a:gd name="T34" fmla="*/ 365502424 w 5554"/>
              <a:gd name="T35" fmla="*/ 204313 h 5958"/>
              <a:gd name="T36" fmla="*/ 338840424 w 5554"/>
              <a:gd name="T37" fmla="*/ 133208995 h 5958"/>
              <a:gd name="T38" fmla="*/ 363663688 w 5554"/>
              <a:gd name="T39" fmla="*/ 267951455 h 5958"/>
              <a:gd name="T40" fmla="*/ 346808283 w 5554"/>
              <a:gd name="T41" fmla="*/ 318863044 h 5958"/>
              <a:gd name="T42" fmla="*/ 405852690 w 5554"/>
              <a:gd name="T43" fmla="*/ 337673880 h 5958"/>
              <a:gd name="T44" fmla="*/ 474907891 w 5554"/>
              <a:gd name="T45" fmla="*/ 308946684 h 5958"/>
              <a:gd name="T46" fmla="*/ 500956659 w 5554"/>
              <a:gd name="T47" fmla="*/ 269689232 h 5958"/>
              <a:gd name="T48" fmla="*/ 548049279 w 5554"/>
              <a:gd name="T49" fmla="*/ 128506287 h 5958"/>
              <a:gd name="T50" fmla="*/ 551624494 w 5554"/>
              <a:gd name="T51" fmla="*/ 166843532 h 5958"/>
              <a:gd name="T52" fmla="*/ 566334386 w 5554"/>
              <a:gd name="T53" fmla="*/ 129733122 h 5958"/>
              <a:gd name="T54" fmla="*/ 518322718 w 5554"/>
              <a:gd name="T55" fmla="*/ 72176095 h 5958"/>
              <a:gd name="T56" fmla="*/ 497279186 w 5554"/>
              <a:gd name="T57" fmla="*/ 9814363 h 5958"/>
              <a:gd name="T58" fmla="*/ 468267796 w 5554"/>
              <a:gd name="T59" fmla="*/ 14108127 h 5958"/>
              <a:gd name="T60" fmla="*/ 421584210 w 5554"/>
              <a:gd name="T61" fmla="*/ 237997105 h 5958"/>
              <a:gd name="T62" fmla="*/ 153331267 w 5554"/>
              <a:gd name="T63" fmla="*/ 544285806 h 5958"/>
              <a:gd name="T64" fmla="*/ 26355544 w 5554"/>
              <a:gd name="T65" fmla="*/ 409849975 h 5958"/>
              <a:gd name="T66" fmla="*/ 408715 w 5554"/>
              <a:gd name="T67" fmla="*/ 393288497 h 5958"/>
              <a:gd name="T68" fmla="*/ 20124164 w 5554"/>
              <a:gd name="T69" fmla="*/ 459330735 h 5958"/>
              <a:gd name="T70" fmla="*/ 128303806 w 5554"/>
              <a:gd name="T71" fmla="*/ 570559650 h 5958"/>
              <a:gd name="T72" fmla="*/ 217789626 w 5554"/>
              <a:gd name="T73" fmla="*/ 608896896 h 5958"/>
              <a:gd name="T74" fmla="*/ 258241831 w 5554"/>
              <a:gd name="T75" fmla="*/ 594686453 h 5958"/>
              <a:gd name="T76" fmla="*/ 256607611 w 5554"/>
              <a:gd name="T77" fmla="*/ 360267218 h 5958"/>
              <a:gd name="T78" fmla="*/ 330770307 w 5554"/>
              <a:gd name="T79" fmla="*/ 387256636 h 5958"/>
              <a:gd name="T80" fmla="*/ 289602931 w 5554"/>
              <a:gd name="T81" fmla="*/ 310480149 h 5958"/>
              <a:gd name="T82" fmla="*/ 212375355 w 5554"/>
              <a:gd name="T83" fmla="*/ 266826936 h 5958"/>
              <a:gd name="T84" fmla="*/ 337410402 w 5554"/>
              <a:gd name="T85" fmla="*/ 213870302 h 5958"/>
              <a:gd name="T86" fmla="*/ 446305215 w 5554"/>
              <a:gd name="T87" fmla="*/ 352599897 h 5958"/>
              <a:gd name="T88" fmla="*/ 477768254 w 5554"/>
              <a:gd name="T89" fmla="*/ 439497377 h 5958"/>
              <a:gd name="T90" fmla="*/ 453353705 w 5554"/>
              <a:gd name="T91" fmla="*/ 473131913 h 5958"/>
              <a:gd name="T92" fmla="*/ 375921932 w 5554"/>
              <a:gd name="T93" fmla="*/ 460046309 h 5958"/>
              <a:gd name="T94" fmla="*/ 225348770 w 5554"/>
              <a:gd name="T95" fmla="*/ 360880796 h 5958"/>
              <a:gd name="T96" fmla="*/ 109814181 w 5554"/>
              <a:gd name="T97" fmla="*/ 216528285 h 5958"/>
              <a:gd name="T98" fmla="*/ 91732952 w 5554"/>
              <a:gd name="T99" fmla="*/ 142716410 h 5958"/>
              <a:gd name="T100" fmla="*/ 125034728 w 5554"/>
              <a:gd name="T101" fmla="*/ 117056143 h 5958"/>
              <a:gd name="T102" fmla="*/ 210434679 w 5554"/>
              <a:gd name="T103" fmla="*/ 139342852 h 5958"/>
              <a:gd name="T104" fmla="*/ 243838394 w 5554"/>
              <a:gd name="T105" fmla="*/ 134333515 h 5958"/>
              <a:gd name="T106" fmla="*/ 142707242 w 5554"/>
              <a:gd name="T107" fmla="*/ 96098585 h 5958"/>
              <a:gd name="T108" fmla="*/ 66092898 w 5554"/>
              <a:gd name="T109" fmla="*/ 115624995 h 5958"/>
              <a:gd name="T110" fmla="*/ 53323681 w 5554"/>
              <a:gd name="T111" fmla="*/ 189334554 h 5958"/>
              <a:gd name="T112" fmla="*/ 100007586 w 5554"/>
              <a:gd name="T113" fmla="*/ 287477865 h 5958"/>
              <a:gd name="T114" fmla="*/ 194907357 w 5554"/>
              <a:gd name="T115" fmla="*/ 394515332 h 5958"/>
              <a:gd name="T116" fmla="*/ 305742846 w 5554"/>
              <a:gd name="T117" fmla="*/ 475789897 h 5958"/>
              <a:gd name="T118" fmla="*/ 408406278 w 5554"/>
              <a:gd name="T119" fmla="*/ 514740720 h 5958"/>
              <a:gd name="T120" fmla="*/ 485020942 w 5554"/>
              <a:gd name="T121" fmla="*/ 495214310 h 5958"/>
              <a:gd name="T122" fmla="*/ 497892098 w 5554"/>
              <a:gd name="T123" fmla="*/ 421504431 h 5958"/>
              <a:gd name="T124" fmla="*/ 446305215 w 5554"/>
              <a:gd name="T125" fmla="*/ 352599897 h 59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54" h="5958">
                <a:moveTo>
                  <a:pt x="4328" y="5230"/>
                </a:moveTo>
                <a:lnTo>
                  <a:pt x="4328" y="5230"/>
                </a:lnTo>
                <a:lnTo>
                  <a:pt x="4304" y="5249"/>
                </a:lnTo>
                <a:lnTo>
                  <a:pt x="4279" y="5266"/>
                </a:lnTo>
                <a:lnTo>
                  <a:pt x="4254" y="5282"/>
                </a:lnTo>
                <a:lnTo>
                  <a:pt x="4227" y="5296"/>
                </a:lnTo>
                <a:lnTo>
                  <a:pt x="4200" y="5310"/>
                </a:lnTo>
                <a:lnTo>
                  <a:pt x="4171" y="5321"/>
                </a:lnTo>
                <a:lnTo>
                  <a:pt x="4142" y="5332"/>
                </a:lnTo>
                <a:lnTo>
                  <a:pt x="4112" y="5343"/>
                </a:lnTo>
                <a:lnTo>
                  <a:pt x="4081" y="5351"/>
                </a:lnTo>
                <a:lnTo>
                  <a:pt x="4050" y="5359"/>
                </a:lnTo>
                <a:lnTo>
                  <a:pt x="4018" y="5365"/>
                </a:lnTo>
                <a:lnTo>
                  <a:pt x="3985" y="5371"/>
                </a:lnTo>
                <a:lnTo>
                  <a:pt x="3950" y="5374"/>
                </a:lnTo>
                <a:lnTo>
                  <a:pt x="3916" y="5377"/>
                </a:lnTo>
                <a:lnTo>
                  <a:pt x="3879" y="5379"/>
                </a:lnTo>
                <a:lnTo>
                  <a:pt x="3844" y="5379"/>
                </a:lnTo>
                <a:lnTo>
                  <a:pt x="3807" y="5379"/>
                </a:lnTo>
                <a:lnTo>
                  <a:pt x="3769" y="5378"/>
                </a:lnTo>
                <a:lnTo>
                  <a:pt x="3732" y="5375"/>
                </a:lnTo>
                <a:lnTo>
                  <a:pt x="3693" y="5372"/>
                </a:lnTo>
                <a:lnTo>
                  <a:pt x="3653" y="5367"/>
                </a:lnTo>
                <a:lnTo>
                  <a:pt x="3614" y="5361"/>
                </a:lnTo>
                <a:lnTo>
                  <a:pt x="3573" y="5354"/>
                </a:lnTo>
                <a:lnTo>
                  <a:pt x="3531" y="5346"/>
                </a:lnTo>
                <a:lnTo>
                  <a:pt x="3490" y="5336"/>
                </a:lnTo>
                <a:lnTo>
                  <a:pt x="3447" y="5327"/>
                </a:lnTo>
                <a:lnTo>
                  <a:pt x="3405" y="5315"/>
                </a:lnTo>
                <a:lnTo>
                  <a:pt x="3362" y="5303"/>
                </a:lnTo>
                <a:lnTo>
                  <a:pt x="3318" y="5290"/>
                </a:lnTo>
                <a:lnTo>
                  <a:pt x="3274" y="5275"/>
                </a:lnTo>
                <a:lnTo>
                  <a:pt x="3230" y="5260"/>
                </a:lnTo>
                <a:lnTo>
                  <a:pt x="3185" y="5244"/>
                </a:lnTo>
                <a:lnTo>
                  <a:pt x="3120" y="5220"/>
                </a:lnTo>
                <a:lnTo>
                  <a:pt x="3056" y="5193"/>
                </a:lnTo>
                <a:lnTo>
                  <a:pt x="2150" y="5572"/>
                </a:lnTo>
                <a:lnTo>
                  <a:pt x="2096" y="5547"/>
                </a:lnTo>
                <a:lnTo>
                  <a:pt x="2040" y="5519"/>
                </a:lnTo>
                <a:lnTo>
                  <a:pt x="1984" y="5489"/>
                </a:lnTo>
                <a:lnTo>
                  <a:pt x="1927" y="5458"/>
                </a:lnTo>
                <a:lnTo>
                  <a:pt x="1871" y="5423"/>
                </a:lnTo>
                <a:lnTo>
                  <a:pt x="1812" y="5388"/>
                </a:lnTo>
                <a:lnTo>
                  <a:pt x="1752" y="5350"/>
                </a:lnTo>
                <a:lnTo>
                  <a:pt x="1692" y="5310"/>
                </a:lnTo>
                <a:lnTo>
                  <a:pt x="1629" y="5267"/>
                </a:lnTo>
                <a:lnTo>
                  <a:pt x="1566" y="5221"/>
                </a:lnTo>
                <a:lnTo>
                  <a:pt x="1501" y="5172"/>
                </a:lnTo>
                <a:lnTo>
                  <a:pt x="1435" y="5120"/>
                </a:lnTo>
                <a:lnTo>
                  <a:pt x="1367" y="5065"/>
                </a:lnTo>
                <a:lnTo>
                  <a:pt x="1298" y="5007"/>
                </a:lnTo>
                <a:lnTo>
                  <a:pt x="1226" y="4945"/>
                </a:lnTo>
                <a:lnTo>
                  <a:pt x="1153" y="4881"/>
                </a:lnTo>
                <a:lnTo>
                  <a:pt x="1094" y="4826"/>
                </a:lnTo>
                <a:lnTo>
                  <a:pt x="1034" y="4768"/>
                </a:lnTo>
                <a:lnTo>
                  <a:pt x="974" y="4707"/>
                </a:lnTo>
                <a:lnTo>
                  <a:pt x="913" y="4644"/>
                </a:lnTo>
                <a:lnTo>
                  <a:pt x="853" y="4580"/>
                </a:lnTo>
                <a:lnTo>
                  <a:pt x="793" y="4513"/>
                </a:lnTo>
                <a:lnTo>
                  <a:pt x="734" y="4446"/>
                </a:lnTo>
                <a:lnTo>
                  <a:pt x="677" y="4378"/>
                </a:lnTo>
                <a:lnTo>
                  <a:pt x="622" y="4311"/>
                </a:lnTo>
                <a:lnTo>
                  <a:pt x="569" y="4243"/>
                </a:lnTo>
                <a:lnTo>
                  <a:pt x="518" y="4177"/>
                </a:lnTo>
                <a:lnTo>
                  <a:pt x="471" y="4111"/>
                </a:lnTo>
                <a:lnTo>
                  <a:pt x="427" y="4048"/>
                </a:lnTo>
                <a:lnTo>
                  <a:pt x="386" y="3987"/>
                </a:lnTo>
                <a:lnTo>
                  <a:pt x="349" y="3928"/>
                </a:lnTo>
                <a:lnTo>
                  <a:pt x="317" y="3872"/>
                </a:lnTo>
                <a:lnTo>
                  <a:pt x="579" y="3022"/>
                </a:lnTo>
                <a:lnTo>
                  <a:pt x="538" y="2952"/>
                </a:lnTo>
                <a:lnTo>
                  <a:pt x="498" y="2884"/>
                </a:lnTo>
                <a:lnTo>
                  <a:pt x="462" y="2815"/>
                </a:lnTo>
                <a:lnTo>
                  <a:pt x="428" y="2747"/>
                </a:lnTo>
                <a:lnTo>
                  <a:pt x="407" y="2703"/>
                </a:lnTo>
                <a:lnTo>
                  <a:pt x="387" y="2661"/>
                </a:lnTo>
                <a:lnTo>
                  <a:pt x="369" y="2618"/>
                </a:lnTo>
                <a:lnTo>
                  <a:pt x="352" y="2575"/>
                </a:lnTo>
                <a:lnTo>
                  <a:pt x="334" y="2533"/>
                </a:lnTo>
                <a:lnTo>
                  <a:pt x="319" y="2491"/>
                </a:lnTo>
                <a:lnTo>
                  <a:pt x="304" y="2449"/>
                </a:lnTo>
                <a:lnTo>
                  <a:pt x="292" y="2409"/>
                </a:lnTo>
                <a:lnTo>
                  <a:pt x="280" y="2368"/>
                </a:lnTo>
                <a:lnTo>
                  <a:pt x="269" y="2328"/>
                </a:lnTo>
                <a:lnTo>
                  <a:pt x="258" y="2289"/>
                </a:lnTo>
                <a:lnTo>
                  <a:pt x="250" y="2249"/>
                </a:lnTo>
                <a:lnTo>
                  <a:pt x="242" y="2210"/>
                </a:lnTo>
                <a:lnTo>
                  <a:pt x="237" y="2173"/>
                </a:lnTo>
                <a:lnTo>
                  <a:pt x="231" y="2135"/>
                </a:lnTo>
                <a:lnTo>
                  <a:pt x="227" y="2099"/>
                </a:lnTo>
                <a:lnTo>
                  <a:pt x="225" y="2062"/>
                </a:lnTo>
                <a:lnTo>
                  <a:pt x="223" y="2027"/>
                </a:lnTo>
                <a:lnTo>
                  <a:pt x="223" y="1992"/>
                </a:lnTo>
                <a:lnTo>
                  <a:pt x="224" y="1957"/>
                </a:lnTo>
                <a:lnTo>
                  <a:pt x="226" y="1923"/>
                </a:lnTo>
                <a:lnTo>
                  <a:pt x="229" y="1890"/>
                </a:lnTo>
                <a:lnTo>
                  <a:pt x="234" y="1858"/>
                </a:lnTo>
                <a:lnTo>
                  <a:pt x="240" y="1825"/>
                </a:lnTo>
                <a:lnTo>
                  <a:pt x="248" y="1795"/>
                </a:lnTo>
                <a:lnTo>
                  <a:pt x="256" y="1764"/>
                </a:lnTo>
                <a:lnTo>
                  <a:pt x="266" y="1735"/>
                </a:lnTo>
                <a:lnTo>
                  <a:pt x="277" y="1706"/>
                </a:lnTo>
                <a:lnTo>
                  <a:pt x="288" y="1679"/>
                </a:lnTo>
                <a:lnTo>
                  <a:pt x="302" y="1652"/>
                </a:lnTo>
                <a:lnTo>
                  <a:pt x="317" y="1625"/>
                </a:lnTo>
                <a:lnTo>
                  <a:pt x="333" y="1600"/>
                </a:lnTo>
                <a:lnTo>
                  <a:pt x="330" y="1638"/>
                </a:lnTo>
                <a:lnTo>
                  <a:pt x="328" y="1679"/>
                </a:lnTo>
                <a:lnTo>
                  <a:pt x="329" y="1720"/>
                </a:lnTo>
                <a:lnTo>
                  <a:pt x="332" y="1763"/>
                </a:lnTo>
                <a:lnTo>
                  <a:pt x="337" y="1808"/>
                </a:lnTo>
                <a:lnTo>
                  <a:pt x="344" y="1855"/>
                </a:lnTo>
                <a:lnTo>
                  <a:pt x="354" y="1903"/>
                </a:lnTo>
                <a:lnTo>
                  <a:pt x="364" y="1952"/>
                </a:lnTo>
                <a:lnTo>
                  <a:pt x="378" y="2002"/>
                </a:lnTo>
                <a:lnTo>
                  <a:pt x="394" y="2055"/>
                </a:lnTo>
                <a:lnTo>
                  <a:pt x="412" y="2107"/>
                </a:lnTo>
                <a:lnTo>
                  <a:pt x="431" y="2162"/>
                </a:lnTo>
                <a:lnTo>
                  <a:pt x="452" y="2218"/>
                </a:lnTo>
                <a:lnTo>
                  <a:pt x="476" y="2274"/>
                </a:lnTo>
                <a:lnTo>
                  <a:pt x="502" y="2331"/>
                </a:lnTo>
                <a:lnTo>
                  <a:pt x="530" y="2389"/>
                </a:lnTo>
                <a:lnTo>
                  <a:pt x="552" y="2438"/>
                </a:lnTo>
                <a:lnTo>
                  <a:pt x="577" y="2485"/>
                </a:lnTo>
                <a:lnTo>
                  <a:pt x="602" y="2533"/>
                </a:lnTo>
                <a:lnTo>
                  <a:pt x="629" y="2581"/>
                </a:lnTo>
                <a:lnTo>
                  <a:pt x="657" y="2631"/>
                </a:lnTo>
                <a:lnTo>
                  <a:pt x="686" y="2679"/>
                </a:lnTo>
                <a:lnTo>
                  <a:pt x="716" y="2728"/>
                </a:lnTo>
                <a:lnTo>
                  <a:pt x="747" y="2779"/>
                </a:lnTo>
                <a:lnTo>
                  <a:pt x="779" y="2829"/>
                </a:lnTo>
                <a:lnTo>
                  <a:pt x="813" y="2878"/>
                </a:lnTo>
                <a:lnTo>
                  <a:pt x="848" y="2929"/>
                </a:lnTo>
                <a:lnTo>
                  <a:pt x="883" y="2980"/>
                </a:lnTo>
                <a:lnTo>
                  <a:pt x="920" y="3030"/>
                </a:lnTo>
                <a:lnTo>
                  <a:pt x="957" y="3082"/>
                </a:lnTo>
                <a:lnTo>
                  <a:pt x="996" y="3133"/>
                </a:lnTo>
                <a:lnTo>
                  <a:pt x="1035" y="3184"/>
                </a:lnTo>
                <a:lnTo>
                  <a:pt x="1076" y="3235"/>
                </a:lnTo>
                <a:lnTo>
                  <a:pt x="1118" y="3287"/>
                </a:lnTo>
                <a:lnTo>
                  <a:pt x="1161" y="3338"/>
                </a:lnTo>
                <a:lnTo>
                  <a:pt x="1205" y="3390"/>
                </a:lnTo>
                <a:lnTo>
                  <a:pt x="1250" y="3441"/>
                </a:lnTo>
                <a:lnTo>
                  <a:pt x="1295" y="3494"/>
                </a:lnTo>
                <a:lnTo>
                  <a:pt x="1342" y="3545"/>
                </a:lnTo>
                <a:lnTo>
                  <a:pt x="1389" y="3597"/>
                </a:lnTo>
                <a:lnTo>
                  <a:pt x="1439" y="3647"/>
                </a:lnTo>
                <a:lnTo>
                  <a:pt x="1488" y="3698"/>
                </a:lnTo>
                <a:lnTo>
                  <a:pt x="1538" y="3750"/>
                </a:lnTo>
                <a:lnTo>
                  <a:pt x="1590" y="3800"/>
                </a:lnTo>
                <a:lnTo>
                  <a:pt x="1641" y="3852"/>
                </a:lnTo>
                <a:lnTo>
                  <a:pt x="1695" y="3902"/>
                </a:lnTo>
                <a:lnTo>
                  <a:pt x="1748" y="3952"/>
                </a:lnTo>
                <a:lnTo>
                  <a:pt x="1803" y="4003"/>
                </a:lnTo>
                <a:lnTo>
                  <a:pt x="1859" y="4052"/>
                </a:lnTo>
                <a:lnTo>
                  <a:pt x="1915" y="4101"/>
                </a:lnTo>
                <a:lnTo>
                  <a:pt x="1970" y="4149"/>
                </a:lnTo>
                <a:lnTo>
                  <a:pt x="2026" y="4196"/>
                </a:lnTo>
                <a:lnTo>
                  <a:pt x="2082" y="4242"/>
                </a:lnTo>
                <a:lnTo>
                  <a:pt x="2137" y="4287"/>
                </a:lnTo>
                <a:lnTo>
                  <a:pt x="2193" y="4331"/>
                </a:lnTo>
                <a:lnTo>
                  <a:pt x="2249" y="4375"/>
                </a:lnTo>
                <a:lnTo>
                  <a:pt x="2305" y="4417"/>
                </a:lnTo>
                <a:lnTo>
                  <a:pt x="2360" y="4458"/>
                </a:lnTo>
                <a:lnTo>
                  <a:pt x="2416" y="4498"/>
                </a:lnTo>
                <a:lnTo>
                  <a:pt x="2472" y="4538"/>
                </a:lnTo>
                <a:lnTo>
                  <a:pt x="2528" y="4576"/>
                </a:lnTo>
                <a:lnTo>
                  <a:pt x="2583" y="4614"/>
                </a:lnTo>
                <a:lnTo>
                  <a:pt x="2638" y="4650"/>
                </a:lnTo>
                <a:lnTo>
                  <a:pt x="2694" y="4686"/>
                </a:lnTo>
                <a:lnTo>
                  <a:pt x="2749" y="4720"/>
                </a:lnTo>
                <a:lnTo>
                  <a:pt x="2803" y="4754"/>
                </a:lnTo>
                <a:lnTo>
                  <a:pt x="2858" y="4787"/>
                </a:lnTo>
                <a:lnTo>
                  <a:pt x="2911" y="4818"/>
                </a:lnTo>
                <a:lnTo>
                  <a:pt x="2966" y="4849"/>
                </a:lnTo>
                <a:lnTo>
                  <a:pt x="3020" y="4878"/>
                </a:lnTo>
                <a:lnTo>
                  <a:pt x="3073" y="4906"/>
                </a:lnTo>
                <a:lnTo>
                  <a:pt x="3126" y="4933"/>
                </a:lnTo>
                <a:lnTo>
                  <a:pt x="3178" y="4959"/>
                </a:lnTo>
                <a:lnTo>
                  <a:pt x="3231" y="4985"/>
                </a:lnTo>
                <a:lnTo>
                  <a:pt x="3282" y="5008"/>
                </a:lnTo>
                <a:lnTo>
                  <a:pt x="3334" y="5031"/>
                </a:lnTo>
                <a:lnTo>
                  <a:pt x="3384" y="5053"/>
                </a:lnTo>
                <a:lnTo>
                  <a:pt x="3435" y="5074"/>
                </a:lnTo>
                <a:lnTo>
                  <a:pt x="3485" y="5093"/>
                </a:lnTo>
                <a:lnTo>
                  <a:pt x="3534" y="5111"/>
                </a:lnTo>
                <a:lnTo>
                  <a:pt x="3593" y="5133"/>
                </a:lnTo>
                <a:lnTo>
                  <a:pt x="3652" y="5152"/>
                </a:lnTo>
                <a:lnTo>
                  <a:pt x="3710" y="5170"/>
                </a:lnTo>
                <a:lnTo>
                  <a:pt x="3766" y="5185"/>
                </a:lnTo>
                <a:lnTo>
                  <a:pt x="3822" y="5199"/>
                </a:lnTo>
                <a:lnTo>
                  <a:pt x="3875" y="5212"/>
                </a:lnTo>
                <a:lnTo>
                  <a:pt x="3928" y="5223"/>
                </a:lnTo>
                <a:lnTo>
                  <a:pt x="3978" y="5231"/>
                </a:lnTo>
                <a:lnTo>
                  <a:pt x="4027" y="5238"/>
                </a:lnTo>
                <a:lnTo>
                  <a:pt x="4076" y="5242"/>
                </a:lnTo>
                <a:lnTo>
                  <a:pt x="4122" y="5245"/>
                </a:lnTo>
                <a:lnTo>
                  <a:pt x="4167" y="5246"/>
                </a:lnTo>
                <a:lnTo>
                  <a:pt x="4210" y="5245"/>
                </a:lnTo>
                <a:lnTo>
                  <a:pt x="4250" y="5242"/>
                </a:lnTo>
                <a:lnTo>
                  <a:pt x="4290" y="5238"/>
                </a:lnTo>
                <a:lnTo>
                  <a:pt x="4328" y="5230"/>
                </a:lnTo>
                <a:close/>
                <a:moveTo>
                  <a:pt x="3247" y="1317"/>
                </a:moveTo>
                <a:lnTo>
                  <a:pt x="3247" y="1317"/>
                </a:lnTo>
                <a:lnTo>
                  <a:pt x="3223" y="1323"/>
                </a:lnTo>
                <a:lnTo>
                  <a:pt x="3202" y="1329"/>
                </a:lnTo>
                <a:lnTo>
                  <a:pt x="3179" y="1337"/>
                </a:lnTo>
                <a:lnTo>
                  <a:pt x="3158" y="1344"/>
                </a:lnTo>
                <a:lnTo>
                  <a:pt x="3137" y="1353"/>
                </a:lnTo>
                <a:lnTo>
                  <a:pt x="3115" y="1361"/>
                </a:lnTo>
                <a:lnTo>
                  <a:pt x="3075" y="1381"/>
                </a:lnTo>
                <a:lnTo>
                  <a:pt x="3037" y="1401"/>
                </a:lnTo>
                <a:lnTo>
                  <a:pt x="3000" y="1423"/>
                </a:lnTo>
                <a:lnTo>
                  <a:pt x="2966" y="1447"/>
                </a:lnTo>
                <a:lnTo>
                  <a:pt x="2950" y="1460"/>
                </a:lnTo>
                <a:lnTo>
                  <a:pt x="2935" y="1473"/>
                </a:lnTo>
                <a:lnTo>
                  <a:pt x="2921" y="1486"/>
                </a:lnTo>
                <a:lnTo>
                  <a:pt x="2907" y="1498"/>
                </a:lnTo>
                <a:lnTo>
                  <a:pt x="2893" y="1512"/>
                </a:lnTo>
                <a:lnTo>
                  <a:pt x="2881" y="1525"/>
                </a:lnTo>
                <a:lnTo>
                  <a:pt x="2870" y="1539"/>
                </a:lnTo>
                <a:lnTo>
                  <a:pt x="2859" y="1553"/>
                </a:lnTo>
                <a:lnTo>
                  <a:pt x="2849" y="1567"/>
                </a:lnTo>
                <a:lnTo>
                  <a:pt x="2841" y="1582"/>
                </a:lnTo>
                <a:lnTo>
                  <a:pt x="2833" y="1596"/>
                </a:lnTo>
                <a:lnTo>
                  <a:pt x="2826" y="1610"/>
                </a:lnTo>
                <a:lnTo>
                  <a:pt x="2820" y="1625"/>
                </a:lnTo>
                <a:lnTo>
                  <a:pt x="2815" y="1639"/>
                </a:lnTo>
                <a:lnTo>
                  <a:pt x="2812" y="1653"/>
                </a:lnTo>
                <a:lnTo>
                  <a:pt x="2809" y="1668"/>
                </a:lnTo>
                <a:lnTo>
                  <a:pt x="2806" y="1682"/>
                </a:lnTo>
                <a:lnTo>
                  <a:pt x="2806" y="1696"/>
                </a:lnTo>
                <a:lnTo>
                  <a:pt x="2806" y="1710"/>
                </a:lnTo>
                <a:lnTo>
                  <a:pt x="2809" y="1723"/>
                </a:lnTo>
                <a:lnTo>
                  <a:pt x="2812" y="1735"/>
                </a:lnTo>
                <a:lnTo>
                  <a:pt x="2815" y="1748"/>
                </a:lnTo>
                <a:lnTo>
                  <a:pt x="2820" y="1760"/>
                </a:lnTo>
                <a:lnTo>
                  <a:pt x="2826" y="1772"/>
                </a:lnTo>
                <a:lnTo>
                  <a:pt x="2833" y="1783"/>
                </a:lnTo>
                <a:lnTo>
                  <a:pt x="2841" y="1793"/>
                </a:lnTo>
                <a:lnTo>
                  <a:pt x="2849" y="1803"/>
                </a:lnTo>
                <a:lnTo>
                  <a:pt x="2859" y="1813"/>
                </a:lnTo>
                <a:lnTo>
                  <a:pt x="2870" y="1821"/>
                </a:lnTo>
                <a:lnTo>
                  <a:pt x="2881" y="1830"/>
                </a:lnTo>
                <a:lnTo>
                  <a:pt x="2893" y="1837"/>
                </a:lnTo>
                <a:lnTo>
                  <a:pt x="2907" y="1844"/>
                </a:lnTo>
                <a:lnTo>
                  <a:pt x="2921" y="1850"/>
                </a:lnTo>
                <a:lnTo>
                  <a:pt x="2935" y="1857"/>
                </a:lnTo>
                <a:lnTo>
                  <a:pt x="2950" y="1862"/>
                </a:lnTo>
                <a:lnTo>
                  <a:pt x="2966" y="1866"/>
                </a:lnTo>
                <a:lnTo>
                  <a:pt x="2983" y="1870"/>
                </a:lnTo>
                <a:lnTo>
                  <a:pt x="3000" y="1874"/>
                </a:lnTo>
                <a:lnTo>
                  <a:pt x="3019" y="1877"/>
                </a:lnTo>
                <a:lnTo>
                  <a:pt x="3037" y="1879"/>
                </a:lnTo>
                <a:lnTo>
                  <a:pt x="3055" y="1880"/>
                </a:lnTo>
                <a:lnTo>
                  <a:pt x="3075" y="1881"/>
                </a:lnTo>
                <a:lnTo>
                  <a:pt x="3095" y="1881"/>
                </a:lnTo>
                <a:lnTo>
                  <a:pt x="3115" y="1880"/>
                </a:lnTo>
                <a:lnTo>
                  <a:pt x="3137" y="1879"/>
                </a:lnTo>
                <a:lnTo>
                  <a:pt x="3158" y="1877"/>
                </a:lnTo>
                <a:lnTo>
                  <a:pt x="3179" y="1874"/>
                </a:lnTo>
                <a:lnTo>
                  <a:pt x="3202" y="1870"/>
                </a:lnTo>
                <a:lnTo>
                  <a:pt x="3223" y="1866"/>
                </a:lnTo>
                <a:lnTo>
                  <a:pt x="3247" y="1861"/>
                </a:lnTo>
                <a:lnTo>
                  <a:pt x="3287" y="1850"/>
                </a:lnTo>
                <a:lnTo>
                  <a:pt x="3326" y="1837"/>
                </a:lnTo>
                <a:lnTo>
                  <a:pt x="3364" y="1822"/>
                </a:lnTo>
                <a:lnTo>
                  <a:pt x="3401" y="1806"/>
                </a:lnTo>
                <a:lnTo>
                  <a:pt x="3437" y="1788"/>
                </a:lnTo>
                <a:lnTo>
                  <a:pt x="3470" y="1769"/>
                </a:lnTo>
                <a:lnTo>
                  <a:pt x="3502" y="1748"/>
                </a:lnTo>
                <a:lnTo>
                  <a:pt x="3532" y="1727"/>
                </a:lnTo>
                <a:lnTo>
                  <a:pt x="3560" y="1704"/>
                </a:lnTo>
                <a:lnTo>
                  <a:pt x="3585" y="1681"/>
                </a:lnTo>
                <a:lnTo>
                  <a:pt x="3608" y="1657"/>
                </a:lnTo>
                <a:lnTo>
                  <a:pt x="3629" y="1632"/>
                </a:lnTo>
                <a:lnTo>
                  <a:pt x="3646" y="1607"/>
                </a:lnTo>
                <a:lnTo>
                  <a:pt x="3653" y="1594"/>
                </a:lnTo>
                <a:lnTo>
                  <a:pt x="3661" y="1582"/>
                </a:lnTo>
                <a:lnTo>
                  <a:pt x="3667" y="1569"/>
                </a:lnTo>
                <a:lnTo>
                  <a:pt x="3673" y="1556"/>
                </a:lnTo>
                <a:lnTo>
                  <a:pt x="3677" y="1544"/>
                </a:lnTo>
                <a:lnTo>
                  <a:pt x="3681" y="1531"/>
                </a:lnTo>
                <a:lnTo>
                  <a:pt x="3686" y="1519"/>
                </a:lnTo>
                <a:lnTo>
                  <a:pt x="3691" y="1507"/>
                </a:lnTo>
                <a:lnTo>
                  <a:pt x="3693" y="1495"/>
                </a:lnTo>
                <a:lnTo>
                  <a:pt x="3694" y="1482"/>
                </a:lnTo>
                <a:lnTo>
                  <a:pt x="3694" y="638"/>
                </a:lnTo>
                <a:lnTo>
                  <a:pt x="3720" y="638"/>
                </a:lnTo>
                <a:lnTo>
                  <a:pt x="3748" y="639"/>
                </a:lnTo>
                <a:lnTo>
                  <a:pt x="3779" y="640"/>
                </a:lnTo>
                <a:lnTo>
                  <a:pt x="3811" y="643"/>
                </a:lnTo>
                <a:lnTo>
                  <a:pt x="3843" y="648"/>
                </a:lnTo>
                <a:lnTo>
                  <a:pt x="3874" y="655"/>
                </a:lnTo>
                <a:lnTo>
                  <a:pt x="3889" y="659"/>
                </a:lnTo>
                <a:lnTo>
                  <a:pt x="3903" y="664"/>
                </a:lnTo>
                <a:lnTo>
                  <a:pt x="3917" y="670"/>
                </a:lnTo>
                <a:lnTo>
                  <a:pt x="3930" y="676"/>
                </a:lnTo>
                <a:lnTo>
                  <a:pt x="3938" y="682"/>
                </a:lnTo>
                <a:lnTo>
                  <a:pt x="3946" y="687"/>
                </a:lnTo>
                <a:lnTo>
                  <a:pt x="3952" y="694"/>
                </a:lnTo>
                <a:lnTo>
                  <a:pt x="3958" y="702"/>
                </a:lnTo>
                <a:lnTo>
                  <a:pt x="3962" y="709"/>
                </a:lnTo>
                <a:lnTo>
                  <a:pt x="3966" y="719"/>
                </a:lnTo>
                <a:lnTo>
                  <a:pt x="3969" y="728"/>
                </a:lnTo>
                <a:lnTo>
                  <a:pt x="3973" y="737"/>
                </a:lnTo>
                <a:lnTo>
                  <a:pt x="3975" y="748"/>
                </a:lnTo>
                <a:lnTo>
                  <a:pt x="3976" y="759"/>
                </a:lnTo>
                <a:lnTo>
                  <a:pt x="3977" y="780"/>
                </a:lnTo>
                <a:lnTo>
                  <a:pt x="3977" y="802"/>
                </a:lnTo>
                <a:lnTo>
                  <a:pt x="3975" y="823"/>
                </a:lnTo>
                <a:lnTo>
                  <a:pt x="3972" y="845"/>
                </a:lnTo>
                <a:lnTo>
                  <a:pt x="3967" y="865"/>
                </a:lnTo>
                <a:lnTo>
                  <a:pt x="3959" y="900"/>
                </a:lnTo>
                <a:lnTo>
                  <a:pt x="3951" y="924"/>
                </a:lnTo>
                <a:lnTo>
                  <a:pt x="3948" y="932"/>
                </a:lnTo>
                <a:lnTo>
                  <a:pt x="3951" y="931"/>
                </a:lnTo>
                <a:lnTo>
                  <a:pt x="3962" y="926"/>
                </a:lnTo>
                <a:lnTo>
                  <a:pt x="3977" y="917"/>
                </a:lnTo>
                <a:lnTo>
                  <a:pt x="3986" y="912"/>
                </a:lnTo>
                <a:lnTo>
                  <a:pt x="3995" y="905"/>
                </a:lnTo>
                <a:lnTo>
                  <a:pt x="4005" y="896"/>
                </a:lnTo>
                <a:lnTo>
                  <a:pt x="4015" y="886"/>
                </a:lnTo>
                <a:lnTo>
                  <a:pt x="4024" y="875"/>
                </a:lnTo>
                <a:lnTo>
                  <a:pt x="4033" y="862"/>
                </a:lnTo>
                <a:lnTo>
                  <a:pt x="4041" y="847"/>
                </a:lnTo>
                <a:lnTo>
                  <a:pt x="4049" y="831"/>
                </a:lnTo>
                <a:lnTo>
                  <a:pt x="4056" y="813"/>
                </a:lnTo>
                <a:lnTo>
                  <a:pt x="4062" y="793"/>
                </a:lnTo>
                <a:lnTo>
                  <a:pt x="4065" y="773"/>
                </a:lnTo>
                <a:lnTo>
                  <a:pt x="4066" y="751"/>
                </a:lnTo>
                <a:lnTo>
                  <a:pt x="4065" y="730"/>
                </a:lnTo>
                <a:lnTo>
                  <a:pt x="4061" y="708"/>
                </a:lnTo>
                <a:lnTo>
                  <a:pt x="4054" y="687"/>
                </a:lnTo>
                <a:lnTo>
                  <a:pt x="4046" y="664"/>
                </a:lnTo>
                <a:lnTo>
                  <a:pt x="4034" y="642"/>
                </a:lnTo>
                <a:lnTo>
                  <a:pt x="4020" y="619"/>
                </a:lnTo>
                <a:lnTo>
                  <a:pt x="4005" y="596"/>
                </a:lnTo>
                <a:lnTo>
                  <a:pt x="3987" y="572"/>
                </a:lnTo>
                <a:lnTo>
                  <a:pt x="3965" y="549"/>
                </a:lnTo>
                <a:lnTo>
                  <a:pt x="3943" y="524"/>
                </a:lnTo>
                <a:lnTo>
                  <a:pt x="3918" y="499"/>
                </a:lnTo>
                <a:lnTo>
                  <a:pt x="3891" y="475"/>
                </a:lnTo>
                <a:lnTo>
                  <a:pt x="3862" y="449"/>
                </a:lnTo>
                <a:lnTo>
                  <a:pt x="3830" y="423"/>
                </a:lnTo>
                <a:lnTo>
                  <a:pt x="3816" y="410"/>
                </a:lnTo>
                <a:lnTo>
                  <a:pt x="3802" y="399"/>
                </a:lnTo>
                <a:lnTo>
                  <a:pt x="3790" y="386"/>
                </a:lnTo>
                <a:lnTo>
                  <a:pt x="3779" y="373"/>
                </a:lnTo>
                <a:lnTo>
                  <a:pt x="3768" y="360"/>
                </a:lnTo>
                <a:lnTo>
                  <a:pt x="3757" y="346"/>
                </a:lnTo>
                <a:lnTo>
                  <a:pt x="3749" y="333"/>
                </a:lnTo>
                <a:lnTo>
                  <a:pt x="3740" y="319"/>
                </a:lnTo>
                <a:lnTo>
                  <a:pt x="3724" y="292"/>
                </a:lnTo>
                <a:lnTo>
                  <a:pt x="3712" y="266"/>
                </a:lnTo>
                <a:lnTo>
                  <a:pt x="3701" y="240"/>
                </a:lnTo>
                <a:lnTo>
                  <a:pt x="3694" y="214"/>
                </a:lnTo>
                <a:lnTo>
                  <a:pt x="3694" y="96"/>
                </a:lnTo>
                <a:lnTo>
                  <a:pt x="3693" y="87"/>
                </a:lnTo>
                <a:lnTo>
                  <a:pt x="3692" y="77"/>
                </a:lnTo>
                <a:lnTo>
                  <a:pt x="3690" y="67"/>
                </a:lnTo>
                <a:lnTo>
                  <a:pt x="3686" y="59"/>
                </a:lnTo>
                <a:lnTo>
                  <a:pt x="3682" y="50"/>
                </a:lnTo>
                <a:lnTo>
                  <a:pt x="3677" y="43"/>
                </a:lnTo>
                <a:lnTo>
                  <a:pt x="3671" y="35"/>
                </a:lnTo>
                <a:lnTo>
                  <a:pt x="3665" y="29"/>
                </a:lnTo>
                <a:lnTo>
                  <a:pt x="3659" y="22"/>
                </a:lnTo>
                <a:lnTo>
                  <a:pt x="3651" y="17"/>
                </a:lnTo>
                <a:lnTo>
                  <a:pt x="3644" y="12"/>
                </a:lnTo>
                <a:lnTo>
                  <a:pt x="3635" y="8"/>
                </a:lnTo>
                <a:lnTo>
                  <a:pt x="3626" y="5"/>
                </a:lnTo>
                <a:lnTo>
                  <a:pt x="3617" y="2"/>
                </a:lnTo>
                <a:lnTo>
                  <a:pt x="3607" y="1"/>
                </a:lnTo>
                <a:lnTo>
                  <a:pt x="3598" y="0"/>
                </a:lnTo>
                <a:lnTo>
                  <a:pt x="3588" y="1"/>
                </a:lnTo>
                <a:lnTo>
                  <a:pt x="3578" y="2"/>
                </a:lnTo>
                <a:lnTo>
                  <a:pt x="3569" y="5"/>
                </a:lnTo>
                <a:lnTo>
                  <a:pt x="3560" y="8"/>
                </a:lnTo>
                <a:lnTo>
                  <a:pt x="3551" y="12"/>
                </a:lnTo>
                <a:lnTo>
                  <a:pt x="3544" y="17"/>
                </a:lnTo>
                <a:lnTo>
                  <a:pt x="3536" y="22"/>
                </a:lnTo>
                <a:lnTo>
                  <a:pt x="3529" y="29"/>
                </a:lnTo>
                <a:lnTo>
                  <a:pt x="3524" y="35"/>
                </a:lnTo>
                <a:lnTo>
                  <a:pt x="3517" y="43"/>
                </a:lnTo>
                <a:lnTo>
                  <a:pt x="3513" y="50"/>
                </a:lnTo>
                <a:lnTo>
                  <a:pt x="3509" y="59"/>
                </a:lnTo>
                <a:lnTo>
                  <a:pt x="3505" y="67"/>
                </a:lnTo>
                <a:lnTo>
                  <a:pt x="3503" y="77"/>
                </a:lnTo>
                <a:lnTo>
                  <a:pt x="3502" y="87"/>
                </a:lnTo>
                <a:lnTo>
                  <a:pt x="3501" y="96"/>
                </a:lnTo>
                <a:lnTo>
                  <a:pt x="3501" y="1306"/>
                </a:lnTo>
                <a:lnTo>
                  <a:pt x="3473" y="1301"/>
                </a:lnTo>
                <a:lnTo>
                  <a:pt x="3444" y="1298"/>
                </a:lnTo>
                <a:lnTo>
                  <a:pt x="3414" y="1297"/>
                </a:lnTo>
                <a:lnTo>
                  <a:pt x="3382" y="1298"/>
                </a:lnTo>
                <a:lnTo>
                  <a:pt x="3350" y="1300"/>
                </a:lnTo>
                <a:lnTo>
                  <a:pt x="3317" y="1303"/>
                </a:lnTo>
                <a:lnTo>
                  <a:pt x="3281" y="1310"/>
                </a:lnTo>
                <a:lnTo>
                  <a:pt x="3247" y="1317"/>
                </a:lnTo>
                <a:close/>
                <a:moveTo>
                  <a:pt x="4127" y="2328"/>
                </a:moveTo>
                <a:lnTo>
                  <a:pt x="4127" y="2328"/>
                </a:lnTo>
                <a:lnTo>
                  <a:pt x="4088" y="2339"/>
                </a:lnTo>
                <a:lnTo>
                  <a:pt x="4049" y="2350"/>
                </a:lnTo>
                <a:lnTo>
                  <a:pt x="4010" y="2363"/>
                </a:lnTo>
                <a:lnTo>
                  <a:pt x="3973" y="2375"/>
                </a:lnTo>
                <a:lnTo>
                  <a:pt x="3936" y="2389"/>
                </a:lnTo>
                <a:lnTo>
                  <a:pt x="3900" y="2405"/>
                </a:lnTo>
                <a:lnTo>
                  <a:pt x="3863" y="2422"/>
                </a:lnTo>
                <a:lnTo>
                  <a:pt x="3829" y="2438"/>
                </a:lnTo>
                <a:lnTo>
                  <a:pt x="3795" y="2456"/>
                </a:lnTo>
                <a:lnTo>
                  <a:pt x="3762" y="2474"/>
                </a:lnTo>
                <a:lnTo>
                  <a:pt x="3729" y="2493"/>
                </a:lnTo>
                <a:lnTo>
                  <a:pt x="3698" y="2513"/>
                </a:lnTo>
                <a:lnTo>
                  <a:pt x="3668" y="2534"/>
                </a:lnTo>
                <a:lnTo>
                  <a:pt x="3639" y="2554"/>
                </a:lnTo>
                <a:lnTo>
                  <a:pt x="3611" y="2576"/>
                </a:lnTo>
                <a:lnTo>
                  <a:pt x="3586" y="2598"/>
                </a:lnTo>
                <a:lnTo>
                  <a:pt x="3560" y="2621"/>
                </a:lnTo>
                <a:lnTo>
                  <a:pt x="3535" y="2645"/>
                </a:lnTo>
                <a:lnTo>
                  <a:pt x="3513" y="2667"/>
                </a:lnTo>
                <a:lnTo>
                  <a:pt x="3491" y="2692"/>
                </a:lnTo>
                <a:lnTo>
                  <a:pt x="3472" y="2715"/>
                </a:lnTo>
                <a:lnTo>
                  <a:pt x="3453" y="2740"/>
                </a:lnTo>
                <a:lnTo>
                  <a:pt x="3436" y="2764"/>
                </a:lnTo>
                <a:lnTo>
                  <a:pt x="3421" y="2788"/>
                </a:lnTo>
                <a:lnTo>
                  <a:pt x="3407" y="2814"/>
                </a:lnTo>
                <a:lnTo>
                  <a:pt x="3395" y="2839"/>
                </a:lnTo>
                <a:lnTo>
                  <a:pt x="3384" y="2863"/>
                </a:lnTo>
                <a:lnTo>
                  <a:pt x="3376" y="2888"/>
                </a:lnTo>
                <a:lnTo>
                  <a:pt x="3369" y="2914"/>
                </a:lnTo>
                <a:lnTo>
                  <a:pt x="3365" y="2938"/>
                </a:lnTo>
                <a:lnTo>
                  <a:pt x="3362" y="2963"/>
                </a:lnTo>
                <a:lnTo>
                  <a:pt x="3361" y="2988"/>
                </a:lnTo>
                <a:lnTo>
                  <a:pt x="3362" y="3011"/>
                </a:lnTo>
                <a:lnTo>
                  <a:pt x="3365" y="3035"/>
                </a:lnTo>
                <a:lnTo>
                  <a:pt x="3369" y="3057"/>
                </a:lnTo>
                <a:lnTo>
                  <a:pt x="3376" y="3079"/>
                </a:lnTo>
                <a:lnTo>
                  <a:pt x="3384" y="3100"/>
                </a:lnTo>
                <a:lnTo>
                  <a:pt x="3395" y="3119"/>
                </a:lnTo>
                <a:lnTo>
                  <a:pt x="3407" y="3139"/>
                </a:lnTo>
                <a:lnTo>
                  <a:pt x="3421" y="3157"/>
                </a:lnTo>
                <a:lnTo>
                  <a:pt x="3436" y="3174"/>
                </a:lnTo>
                <a:lnTo>
                  <a:pt x="3453" y="3190"/>
                </a:lnTo>
                <a:lnTo>
                  <a:pt x="3472" y="3206"/>
                </a:lnTo>
                <a:lnTo>
                  <a:pt x="3491" y="3220"/>
                </a:lnTo>
                <a:lnTo>
                  <a:pt x="3513" y="3233"/>
                </a:lnTo>
                <a:lnTo>
                  <a:pt x="3535" y="3246"/>
                </a:lnTo>
                <a:lnTo>
                  <a:pt x="3560" y="3257"/>
                </a:lnTo>
                <a:lnTo>
                  <a:pt x="3586" y="3267"/>
                </a:lnTo>
                <a:lnTo>
                  <a:pt x="3611" y="3277"/>
                </a:lnTo>
                <a:lnTo>
                  <a:pt x="3639" y="3285"/>
                </a:lnTo>
                <a:lnTo>
                  <a:pt x="3668" y="3292"/>
                </a:lnTo>
                <a:lnTo>
                  <a:pt x="3698" y="3297"/>
                </a:lnTo>
                <a:lnTo>
                  <a:pt x="3729" y="3303"/>
                </a:lnTo>
                <a:lnTo>
                  <a:pt x="3762" y="3306"/>
                </a:lnTo>
                <a:lnTo>
                  <a:pt x="3795" y="3308"/>
                </a:lnTo>
                <a:lnTo>
                  <a:pt x="3829" y="3309"/>
                </a:lnTo>
                <a:lnTo>
                  <a:pt x="3863" y="3310"/>
                </a:lnTo>
                <a:lnTo>
                  <a:pt x="3900" y="3308"/>
                </a:lnTo>
                <a:lnTo>
                  <a:pt x="3936" y="3306"/>
                </a:lnTo>
                <a:lnTo>
                  <a:pt x="3973" y="3303"/>
                </a:lnTo>
                <a:lnTo>
                  <a:pt x="4010" y="3297"/>
                </a:lnTo>
                <a:lnTo>
                  <a:pt x="4049" y="3291"/>
                </a:lnTo>
                <a:lnTo>
                  <a:pt x="4088" y="3283"/>
                </a:lnTo>
                <a:lnTo>
                  <a:pt x="4127" y="3275"/>
                </a:lnTo>
                <a:lnTo>
                  <a:pt x="4162" y="3265"/>
                </a:lnTo>
                <a:lnTo>
                  <a:pt x="4198" y="3256"/>
                </a:lnTo>
                <a:lnTo>
                  <a:pt x="4232" y="3245"/>
                </a:lnTo>
                <a:lnTo>
                  <a:pt x="4266" y="3233"/>
                </a:lnTo>
                <a:lnTo>
                  <a:pt x="4300" y="3221"/>
                </a:lnTo>
                <a:lnTo>
                  <a:pt x="4333" y="3207"/>
                </a:lnTo>
                <a:lnTo>
                  <a:pt x="4365" y="3194"/>
                </a:lnTo>
                <a:lnTo>
                  <a:pt x="4396" y="3179"/>
                </a:lnTo>
                <a:lnTo>
                  <a:pt x="4427" y="3164"/>
                </a:lnTo>
                <a:lnTo>
                  <a:pt x="4458" y="3148"/>
                </a:lnTo>
                <a:lnTo>
                  <a:pt x="4487" y="3132"/>
                </a:lnTo>
                <a:lnTo>
                  <a:pt x="4516" y="3115"/>
                </a:lnTo>
                <a:lnTo>
                  <a:pt x="4545" y="3097"/>
                </a:lnTo>
                <a:lnTo>
                  <a:pt x="4572" y="3080"/>
                </a:lnTo>
                <a:lnTo>
                  <a:pt x="4599" y="3060"/>
                </a:lnTo>
                <a:lnTo>
                  <a:pt x="4624" y="3042"/>
                </a:lnTo>
                <a:lnTo>
                  <a:pt x="4649" y="3022"/>
                </a:lnTo>
                <a:lnTo>
                  <a:pt x="4673" y="3003"/>
                </a:lnTo>
                <a:lnTo>
                  <a:pt x="4695" y="2982"/>
                </a:lnTo>
                <a:lnTo>
                  <a:pt x="4717" y="2962"/>
                </a:lnTo>
                <a:lnTo>
                  <a:pt x="4737" y="2940"/>
                </a:lnTo>
                <a:lnTo>
                  <a:pt x="4756" y="2920"/>
                </a:lnTo>
                <a:lnTo>
                  <a:pt x="4775" y="2899"/>
                </a:lnTo>
                <a:lnTo>
                  <a:pt x="4792" y="2877"/>
                </a:lnTo>
                <a:lnTo>
                  <a:pt x="4808" y="2855"/>
                </a:lnTo>
                <a:lnTo>
                  <a:pt x="4823" y="2833"/>
                </a:lnTo>
                <a:lnTo>
                  <a:pt x="4837" y="2811"/>
                </a:lnTo>
                <a:lnTo>
                  <a:pt x="4849" y="2788"/>
                </a:lnTo>
                <a:lnTo>
                  <a:pt x="4859" y="2767"/>
                </a:lnTo>
                <a:lnTo>
                  <a:pt x="4869" y="2744"/>
                </a:lnTo>
                <a:lnTo>
                  <a:pt x="4876" y="2722"/>
                </a:lnTo>
                <a:lnTo>
                  <a:pt x="4884" y="2699"/>
                </a:lnTo>
                <a:lnTo>
                  <a:pt x="4888" y="2690"/>
                </a:lnTo>
                <a:lnTo>
                  <a:pt x="4892" y="2680"/>
                </a:lnTo>
                <a:lnTo>
                  <a:pt x="4897" y="2670"/>
                </a:lnTo>
                <a:lnTo>
                  <a:pt x="4900" y="2660"/>
                </a:lnTo>
                <a:lnTo>
                  <a:pt x="4902" y="2649"/>
                </a:lnTo>
                <a:lnTo>
                  <a:pt x="4904" y="2638"/>
                </a:lnTo>
                <a:lnTo>
                  <a:pt x="4905" y="2627"/>
                </a:lnTo>
                <a:lnTo>
                  <a:pt x="4906" y="2616"/>
                </a:lnTo>
                <a:lnTo>
                  <a:pt x="4906" y="1145"/>
                </a:lnTo>
                <a:lnTo>
                  <a:pt x="4950" y="1145"/>
                </a:lnTo>
                <a:lnTo>
                  <a:pt x="5001" y="1147"/>
                </a:lnTo>
                <a:lnTo>
                  <a:pt x="5054" y="1150"/>
                </a:lnTo>
                <a:lnTo>
                  <a:pt x="5082" y="1152"/>
                </a:lnTo>
                <a:lnTo>
                  <a:pt x="5110" y="1155"/>
                </a:lnTo>
                <a:lnTo>
                  <a:pt x="5138" y="1160"/>
                </a:lnTo>
                <a:lnTo>
                  <a:pt x="5166" y="1164"/>
                </a:lnTo>
                <a:lnTo>
                  <a:pt x="5194" y="1169"/>
                </a:lnTo>
                <a:lnTo>
                  <a:pt x="5220" y="1176"/>
                </a:lnTo>
                <a:lnTo>
                  <a:pt x="5246" y="1183"/>
                </a:lnTo>
                <a:lnTo>
                  <a:pt x="5271" y="1192"/>
                </a:lnTo>
                <a:lnTo>
                  <a:pt x="5294" y="1202"/>
                </a:lnTo>
                <a:lnTo>
                  <a:pt x="5317" y="1212"/>
                </a:lnTo>
                <a:lnTo>
                  <a:pt x="5331" y="1221"/>
                </a:lnTo>
                <a:lnTo>
                  <a:pt x="5344" y="1232"/>
                </a:lnTo>
                <a:lnTo>
                  <a:pt x="5356" y="1243"/>
                </a:lnTo>
                <a:lnTo>
                  <a:pt x="5365" y="1257"/>
                </a:lnTo>
                <a:lnTo>
                  <a:pt x="5374" y="1271"/>
                </a:lnTo>
                <a:lnTo>
                  <a:pt x="5381" y="1286"/>
                </a:lnTo>
                <a:lnTo>
                  <a:pt x="5387" y="1302"/>
                </a:lnTo>
                <a:lnTo>
                  <a:pt x="5392" y="1319"/>
                </a:lnTo>
                <a:lnTo>
                  <a:pt x="5395" y="1338"/>
                </a:lnTo>
                <a:lnTo>
                  <a:pt x="5397" y="1356"/>
                </a:lnTo>
                <a:lnTo>
                  <a:pt x="5398" y="1374"/>
                </a:lnTo>
                <a:lnTo>
                  <a:pt x="5400" y="1392"/>
                </a:lnTo>
                <a:lnTo>
                  <a:pt x="5400" y="1412"/>
                </a:lnTo>
                <a:lnTo>
                  <a:pt x="5398" y="1431"/>
                </a:lnTo>
                <a:lnTo>
                  <a:pt x="5395" y="1470"/>
                </a:lnTo>
                <a:lnTo>
                  <a:pt x="5389" y="1506"/>
                </a:lnTo>
                <a:lnTo>
                  <a:pt x="5382" y="1541"/>
                </a:lnTo>
                <a:lnTo>
                  <a:pt x="5375" y="1574"/>
                </a:lnTo>
                <a:lnTo>
                  <a:pt x="5367" y="1601"/>
                </a:lnTo>
                <a:lnTo>
                  <a:pt x="5353" y="1643"/>
                </a:lnTo>
                <a:lnTo>
                  <a:pt x="5348" y="1659"/>
                </a:lnTo>
                <a:lnTo>
                  <a:pt x="5356" y="1656"/>
                </a:lnTo>
                <a:lnTo>
                  <a:pt x="5373" y="1649"/>
                </a:lnTo>
                <a:lnTo>
                  <a:pt x="5386" y="1641"/>
                </a:lnTo>
                <a:lnTo>
                  <a:pt x="5400" y="1632"/>
                </a:lnTo>
                <a:lnTo>
                  <a:pt x="5415" y="1623"/>
                </a:lnTo>
                <a:lnTo>
                  <a:pt x="5431" y="1610"/>
                </a:lnTo>
                <a:lnTo>
                  <a:pt x="5448" y="1595"/>
                </a:lnTo>
                <a:lnTo>
                  <a:pt x="5464" y="1578"/>
                </a:lnTo>
                <a:lnTo>
                  <a:pt x="5481" y="1557"/>
                </a:lnTo>
                <a:lnTo>
                  <a:pt x="5496" y="1535"/>
                </a:lnTo>
                <a:lnTo>
                  <a:pt x="5511" y="1510"/>
                </a:lnTo>
                <a:lnTo>
                  <a:pt x="5519" y="1496"/>
                </a:lnTo>
                <a:lnTo>
                  <a:pt x="5525" y="1482"/>
                </a:lnTo>
                <a:lnTo>
                  <a:pt x="5531" y="1466"/>
                </a:lnTo>
                <a:lnTo>
                  <a:pt x="5537" y="1451"/>
                </a:lnTo>
                <a:lnTo>
                  <a:pt x="5542" y="1434"/>
                </a:lnTo>
                <a:lnTo>
                  <a:pt x="5546" y="1417"/>
                </a:lnTo>
                <a:lnTo>
                  <a:pt x="5550" y="1399"/>
                </a:lnTo>
                <a:lnTo>
                  <a:pt x="5553" y="1381"/>
                </a:lnTo>
                <a:lnTo>
                  <a:pt x="5554" y="1362"/>
                </a:lnTo>
                <a:lnTo>
                  <a:pt x="5554" y="1344"/>
                </a:lnTo>
                <a:lnTo>
                  <a:pt x="5554" y="1325"/>
                </a:lnTo>
                <a:lnTo>
                  <a:pt x="5552" y="1307"/>
                </a:lnTo>
                <a:lnTo>
                  <a:pt x="5549" y="1288"/>
                </a:lnTo>
                <a:lnTo>
                  <a:pt x="5544" y="1269"/>
                </a:lnTo>
                <a:lnTo>
                  <a:pt x="5540" y="1250"/>
                </a:lnTo>
                <a:lnTo>
                  <a:pt x="5534" y="1230"/>
                </a:lnTo>
                <a:lnTo>
                  <a:pt x="5526" y="1211"/>
                </a:lnTo>
                <a:lnTo>
                  <a:pt x="5517" y="1192"/>
                </a:lnTo>
                <a:lnTo>
                  <a:pt x="5509" y="1173"/>
                </a:lnTo>
                <a:lnTo>
                  <a:pt x="5498" y="1153"/>
                </a:lnTo>
                <a:lnTo>
                  <a:pt x="5487" y="1133"/>
                </a:lnTo>
                <a:lnTo>
                  <a:pt x="5475" y="1114"/>
                </a:lnTo>
                <a:lnTo>
                  <a:pt x="5461" y="1093"/>
                </a:lnTo>
                <a:lnTo>
                  <a:pt x="5447" y="1073"/>
                </a:lnTo>
                <a:lnTo>
                  <a:pt x="5432" y="1053"/>
                </a:lnTo>
                <a:lnTo>
                  <a:pt x="5415" y="1032"/>
                </a:lnTo>
                <a:lnTo>
                  <a:pt x="5379" y="990"/>
                </a:lnTo>
                <a:lnTo>
                  <a:pt x="5339" y="947"/>
                </a:lnTo>
                <a:lnTo>
                  <a:pt x="5297" y="905"/>
                </a:lnTo>
                <a:lnTo>
                  <a:pt x="5249" y="861"/>
                </a:lnTo>
                <a:lnTo>
                  <a:pt x="5198" y="817"/>
                </a:lnTo>
                <a:lnTo>
                  <a:pt x="5144" y="772"/>
                </a:lnTo>
                <a:lnTo>
                  <a:pt x="5119" y="750"/>
                </a:lnTo>
                <a:lnTo>
                  <a:pt x="5096" y="729"/>
                </a:lnTo>
                <a:lnTo>
                  <a:pt x="5074" y="706"/>
                </a:lnTo>
                <a:lnTo>
                  <a:pt x="5053" y="684"/>
                </a:lnTo>
                <a:lnTo>
                  <a:pt x="5035" y="661"/>
                </a:lnTo>
                <a:lnTo>
                  <a:pt x="5017" y="639"/>
                </a:lnTo>
                <a:lnTo>
                  <a:pt x="5001" y="615"/>
                </a:lnTo>
                <a:lnTo>
                  <a:pt x="4986" y="592"/>
                </a:lnTo>
                <a:lnTo>
                  <a:pt x="4972" y="568"/>
                </a:lnTo>
                <a:lnTo>
                  <a:pt x="4960" y="545"/>
                </a:lnTo>
                <a:lnTo>
                  <a:pt x="4948" y="522"/>
                </a:lnTo>
                <a:lnTo>
                  <a:pt x="4937" y="498"/>
                </a:lnTo>
                <a:lnTo>
                  <a:pt x="4929" y="476"/>
                </a:lnTo>
                <a:lnTo>
                  <a:pt x="4920" y="453"/>
                </a:lnTo>
                <a:lnTo>
                  <a:pt x="4913" y="431"/>
                </a:lnTo>
                <a:lnTo>
                  <a:pt x="4906" y="408"/>
                </a:lnTo>
                <a:lnTo>
                  <a:pt x="4906" y="203"/>
                </a:lnTo>
                <a:lnTo>
                  <a:pt x="4905" y="186"/>
                </a:lnTo>
                <a:lnTo>
                  <a:pt x="4902" y="169"/>
                </a:lnTo>
                <a:lnTo>
                  <a:pt x="4898" y="153"/>
                </a:lnTo>
                <a:lnTo>
                  <a:pt x="4892" y="138"/>
                </a:lnTo>
                <a:lnTo>
                  <a:pt x="4886" y="123"/>
                </a:lnTo>
                <a:lnTo>
                  <a:pt x="4877" y="109"/>
                </a:lnTo>
                <a:lnTo>
                  <a:pt x="4868" y="96"/>
                </a:lnTo>
                <a:lnTo>
                  <a:pt x="4857" y="84"/>
                </a:lnTo>
                <a:lnTo>
                  <a:pt x="4845" y="74"/>
                </a:lnTo>
                <a:lnTo>
                  <a:pt x="4832" y="64"/>
                </a:lnTo>
                <a:lnTo>
                  <a:pt x="4819" y="55"/>
                </a:lnTo>
                <a:lnTo>
                  <a:pt x="4803" y="49"/>
                </a:lnTo>
                <a:lnTo>
                  <a:pt x="4788" y="43"/>
                </a:lnTo>
                <a:lnTo>
                  <a:pt x="4772" y="39"/>
                </a:lnTo>
                <a:lnTo>
                  <a:pt x="4755" y="36"/>
                </a:lnTo>
                <a:lnTo>
                  <a:pt x="4738" y="35"/>
                </a:lnTo>
                <a:lnTo>
                  <a:pt x="4721" y="36"/>
                </a:lnTo>
                <a:lnTo>
                  <a:pt x="4705" y="39"/>
                </a:lnTo>
                <a:lnTo>
                  <a:pt x="4689" y="43"/>
                </a:lnTo>
                <a:lnTo>
                  <a:pt x="4673" y="49"/>
                </a:lnTo>
                <a:lnTo>
                  <a:pt x="4659" y="55"/>
                </a:lnTo>
                <a:lnTo>
                  <a:pt x="4645" y="64"/>
                </a:lnTo>
                <a:lnTo>
                  <a:pt x="4632" y="74"/>
                </a:lnTo>
                <a:lnTo>
                  <a:pt x="4620" y="84"/>
                </a:lnTo>
                <a:lnTo>
                  <a:pt x="4609" y="96"/>
                </a:lnTo>
                <a:lnTo>
                  <a:pt x="4600" y="109"/>
                </a:lnTo>
                <a:lnTo>
                  <a:pt x="4591" y="123"/>
                </a:lnTo>
                <a:lnTo>
                  <a:pt x="4584" y="138"/>
                </a:lnTo>
                <a:lnTo>
                  <a:pt x="4578" y="153"/>
                </a:lnTo>
                <a:lnTo>
                  <a:pt x="4574" y="169"/>
                </a:lnTo>
                <a:lnTo>
                  <a:pt x="4572" y="186"/>
                </a:lnTo>
                <a:lnTo>
                  <a:pt x="4571" y="203"/>
                </a:lnTo>
                <a:lnTo>
                  <a:pt x="4571" y="2308"/>
                </a:lnTo>
                <a:lnTo>
                  <a:pt x="4547" y="2304"/>
                </a:lnTo>
                <a:lnTo>
                  <a:pt x="4523" y="2300"/>
                </a:lnTo>
                <a:lnTo>
                  <a:pt x="4498" y="2297"/>
                </a:lnTo>
                <a:lnTo>
                  <a:pt x="4472" y="2295"/>
                </a:lnTo>
                <a:lnTo>
                  <a:pt x="4445" y="2294"/>
                </a:lnTo>
                <a:lnTo>
                  <a:pt x="4419" y="2293"/>
                </a:lnTo>
                <a:lnTo>
                  <a:pt x="4392" y="2293"/>
                </a:lnTo>
                <a:lnTo>
                  <a:pt x="4364" y="2294"/>
                </a:lnTo>
                <a:lnTo>
                  <a:pt x="4336" y="2296"/>
                </a:lnTo>
                <a:lnTo>
                  <a:pt x="4307" y="2298"/>
                </a:lnTo>
                <a:lnTo>
                  <a:pt x="4278" y="2301"/>
                </a:lnTo>
                <a:lnTo>
                  <a:pt x="4249" y="2305"/>
                </a:lnTo>
                <a:lnTo>
                  <a:pt x="4219" y="2310"/>
                </a:lnTo>
                <a:lnTo>
                  <a:pt x="4189" y="2315"/>
                </a:lnTo>
                <a:lnTo>
                  <a:pt x="4158" y="2322"/>
                </a:lnTo>
                <a:lnTo>
                  <a:pt x="4127" y="2328"/>
                </a:lnTo>
                <a:close/>
                <a:moveTo>
                  <a:pt x="2528" y="5817"/>
                </a:moveTo>
                <a:lnTo>
                  <a:pt x="2528" y="5817"/>
                </a:lnTo>
                <a:lnTo>
                  <a:pt x="2492" y="5811"/>
                </a:lnTo>
                <a:lnTo>
                  <a:pt x="2454" y="5805"/>
                </a:lnTo>
                <a:lnTo>
                  <a:pt x="2412" y="5795"/>
                </a:lnTo>
                <a:lnTo>
                  <a:pt x="2368" y="5782"/>
                </a:lnTo>
                <a:lnTo>
                  <a:pt x="2322" y="5769"/>
                </a:lnTo>
                <a:lnTo>
                  <a:pt x="2274" y="5751"/>
                </a:lnTo>
                <a:lnTo>
                  <a:pt x="2223" y="5733"/>
                </a:lnTo>
                <a:lnTo>
                  <a:pt x="2171" y="5712"/>
                </a:lnTo>
                <a:lnTo>
                  <a:pt x="2109" y="5685"/>
                </a:lnTo>
                <a:lnTo>
                  <a:pt x="2045" y="5656"/>
                </a:lnTo>
                <a:lnTo>
                  <a:pt x="1981" y="5623"/>
                </a:lnTo>
                <a:lnTo>
                  <a:pt x="1916" y="5588"/>
                </a:lnTo>
                <a:lnTo>
                  <a:pt x="1848" y="5551"/>
                </a:lnTo>
                <a:lnTo>
                  <a:pt x="1781" y="5510"/>
                </a:lnTo>
                <a:lnTo>
                  <a:pt x="1711" y="5467"/>
                </a:lnTo>
                <a:lnTo>
                  <a:pt x="1641" y="5422"/>
                </a:lnTo>
                <a:lnTo>
                  <a:pt x="1571" y="5374"/>
                </a:lnTo>
                <a:lnTo>
                  <a:pt x="1501" y="5324"/>
                </a:lnTo>
                <a:lnTo>
                  <a:pt x="1429" y="5271"/>
                </a:lnTo>
                <a:lnTo>
                  <a:pt x="1357" y="5215"/>
                </a:lnTo>
                <a:lnTo>
                  <a:pt x="1285" y="5159"/>
                </a:lnTo>
                <a:lnTo>
                  <a:pt x="1213" y="5098"/>
                </a:lnTo>
                <a:lnTo>
                  <a:pt x="1142" y="5036"/>
                </a:lnTo>
                <a:lnTo>
                  <a:pt x="1070" y="4973"/>
                </a:lnTo>
                <a:lnTo>
                  <a:pt x="999" y="4908"/>
                </a:lnTo>
                <a:lnTo>
                  <a:pt x="930" y="4842"/>
                </a:lnTo>
                <a:lnTo>
                  <a:pt x="864" y="4776"/>
                </a:lnTo>
                <a:lnTo>
                  <a:pt x="800" y="4710"/>
                </a:lnTo>
                <a:lnTo>
                  <a:pt x="737" y="4645"/>
                </a:lnTo>
                <a:lnTo>
                  <a:pt x="679" y="4579"/>
                </a:lnTo>
                <a:lnTo>
                  <a:pt x="621" y="4513"/>
                </a:lnTo>
                <a:lnTo>
                  <a:pt x="566" y="4448"/>
                </a:lnTo>
                <a:lnTo>
                  <a:pt x="514" y="4383"/>
                </a:lnTo>
                <a:lnTo>
                  <a:pt x="465" y="4319"/>
                </a:lnTo>
                <a:lnTo>
                  <a:pt x="418" y="4255"/>
                </a:lnTo>
                <a:lnTo>
                  <a:pt x="374" y="4193"/>
                </a:lnTo>
                <a:lnTo>
                  <a:pt x="332" y="4130"/>
                </a:lnTo>
                <a:lnTo>
                  <a:pt x="294" y="4069"/>
                </a:lnTo>
                <a:lnTo>
                  <a:pt x="258" y="4009"/>
                </a:lnTo>
                <a:lnTo>
                  <a:pt x="225" y="3950"/>
                </a:lnTo>
                <a:lnTo>
                  <a:pt x="203" y="3906"/>
                </a:lnTo>
                <a:lnTo>
                  <a:pt x="182" y="3863"/>
                </a:lnTo>
                <a:lnTo>
                  <a:pt x="163" y="3823"/>
                </a:lnTo>
                <a:lnTo>
                  <a:pt x="145" y="3783"/>
                </a:lnTo>
                <a:lnTo>
                  <a:pt x="130" y="3746"/>
                </a:lnTo>
                <a:lnTo>
                  <a:pt x="116" y="3709"/>
                </a:lnTo>
                <a:lnTo>
                  <a:pt x="104" y="3675"/>
                </a:lnTo>
                <a:lnTo>
                  <a:pt x="95" y="3642"/>
                </a:lnTo>
                <a:lnTo>
                  <a:pt x="81" y="3657"/>
                </a:lnTo>
                <a:lnTo>
                  <a:pt x="70" y="3674"/>
                </a:lnTo>
                <a:lnTo>
                  <a:pt x="59" y="3691"/>
                </a:lnTo>
                <a:lnTo>
                  <a:pt x="48" y="3708"/>
                </a:lnTo>
                <a:lnTo>
                  <a:pt x="39" y="3726"/>
                </a:lnTo>
                <a:lnTo>
                  <a:pt x="31" y="3746"/>
                </a:lnTo>
                <a:lnTo>
                  <a:pt x="24" y="3765"/>
                </a:lnTo>
                <a:lnTo>
                  <a:pt x="17" y="3784"/>
                </a:lnTo>
                <a:lnTo>
                  <a:pt x="12" y="3805"/>
                </a:lnTo>
                <a:lnTo>
                  <a:pt x="7" y="3826"/>
                </a:lnTo>
                <a:lnTo>
                  <a:pt x="4" y="3847"/>
                </a:lnTo>
                <a:lnTo>
                  <a:pt x="2" y="3869"/>
                </a:lnTo>
                <a:lnTo>
                  <a:pt x="0" y="3891"/>
                </a:lnTo>
                <a:lnTo>
                  <a:pt x="0" y="3915"/>
                </a:lnTo>
                <a:lnTo>
                  <a:pt x="0" y="3937"/>
                </a:lnTo>
                <a:lnTo>
                  <a:pt x="1" y="3962"/>
                </a:lnTo>
                <a:lnTo>
                  <a:pt x="3" y="3986"/>
                </a:lnTo>
                <a:lnTo>
                  <a:pt x="6" y="4010"/>
                </a:lnTo>
                <a:lnTo>
                  <a:pt x="11" y="4035"/>
                </a:lnTo>
                <a:lnTo>
                  <a:pt x="15" y="4061"/>
                </a:lnTo>
                <a:lnTo>
                  <a:pt x="21" y="4086"/>
                </a:lnTo>
                <a:lnTo>
                  <a:pt x="28" y="4112"/>
                </a:lnTo>
                <a:lnTo>
                  <a:pt x="35" y="4139"/>
                </a:lnTo>
                <a:lnTo>
                  <a:pt x="44" y="4166"/>
                </a:lnTo>
                <a:lnTo>
                  <a:pt x="52" y="4193"/>
                </a:lnTo>
                <a:lnTo>
                  <a:pt x="62" y="4220"/>
                </a:lnTo>
                <a:lnTo>
                  <a:pt x="74" y="4248"/>
                </a:lnTo>
                <a:lnTo>
                  <a:pt x="85" y="4276"/>
                </a:lnTo>
                <a:lnTo>
                  <a:pt x="111" y="4333"/>
                </a:lnTo>
                <a:lnTo>
                  <a:pt x="140" y="4391"/>
                </a:lnTo>
                <a:lnTo>
                  <a:pt x="167" y="4441"/>
                </a:lnTo>
                <a:lnTo>
                  <a:pt x="197" y="4493"/>
                </a:lnTo>
                <a:lnTo>
                  <a:pt x="229" y="4544"/>
                </a:lnTo>
                <a:lnTo>
                  <a:pt x="265" y="4598"/>
                </a:lnTo>
                <a:lnTo>
                  <a:pt x="301" y="4651"/>
                </a:lnTo>
                <a:lnTo>
                  <a:pt x="340" y="4705"/>
                </a:lnTo>
                <a:lnTo>
                  <a:pt x="382" y="4759"/>
                </a:lnTo>
                <a:lnTo>
                  <a:pt x="424" y="4813"/>
                </a:lnTo>
                <a:lnTo>
                  <a:pt x="469" y="4869"/>
                </a:lnTo>
                <a:lnTo>
                  <a:pt x="517" y="4924"/>
                </a:lnTo>
                <a:lnTo>
                  <a:pt x="566" y="4978"/>
                </a:lnTo>
                <a:lnTo>
                  <a:pt x="617" y="5033"/>
                </a:lnTo>
                <a:lnTo>
                  <a:pt x="670" y="5088"/>
                </a:lnTo>
                <a:lnTo>
                  <a:pt x="725" y="5142"/>
                </a:lnTo>
                <a:lnTo>
                  <a:pt x="781" y="5197"/>
                </a:lnTo>
                <a:lnTo>
                  <a:pt x="839" y="5251"/>
                </a:lnTo>
                <a:lnTo>
                  <a:pt x="899" y="5303"/>
                </a:lnTo>
                <a:lnTo>
                  <a:pt x="958" y="5354"/>
                </a:lnTo>
                <a:lnTo>
                  <a:pt x="1018" y="5403"/>
                </a:lnTo>
                <a:lnTo>
                  <a:pt x="1077" y="5450"/>
                </a:lnTo>
                <a:lnTo>
                  <a:pt x="1137" y="5496"/>
                </a:lnTo>
                <a:lnTo>
                  <a:pt x="1196" y="5539"/>
                </a:lnTo>
                <a:lnTo>
                  <a:pt x="1256" y="5581"/>
                </a:lnTo>
                <a:lnTo>
                  <a:pt x="1315" y="5621"/>
                </a:lnTo>
                <a:lnTo>
                  <a:pt x="1373" y="5658"/>
                </a:lnTo>
                <a:lnTo>
                  <a:pt x="1432" y="5693"/>
                </a:lnTo>
                <a:lnTo>
                  <a:pt x="1489" y="5727"/>
                </a:lnTo>
                <a:lnTo>
                  <a:pt x="1546" y="5759"/>
                </a:lnTo>
                <a:lnTo>
                  <a:pt x="1601" y="5788"/>
                </a:lnTo>
                <a:lnTo>
                  <a:pt x="1657" y="5815"/>
                </a:lnTo>
                <a:lnTo>
                  <a:pt x="1711" y="5839"/>
                </a:lnTo>
                <a:lnTo>
                  <a:pt x="1764" y="5862"/>
                </a:lnTo>
                <a:lnTo>
                  <a:pt x="1824" y="5885"/>
                </a:lnTo>
                <a:lnTo>
                  <a:pt x="1854" y="5896"/>
                </a:lnTo>
                <a:lnTo>
                  <a:pt x="1884" y="5906"/>
                </a:lnTo>
                <a:lnTo>
                  <a:pt x="1913" y="5914"/>
                </a:lnTo>
                <a:lnTo>
                  <a:pt x="1942" y="5923"/>
                </a:lnTo>
                <a:lnTo>
                  <a:pt x="1970" y="5929"/>
                </a:lnTo>
                <a:lnTo>
                  <a:pt x="1998" y="5936"/>
                </a:lnTo>
                <a:lnTo>
                  <a:pt x="2026" y="5942"/>
                </a:lnTo>
                <a:lnTo>
                  <a:pt x="2054" y="5946"/>
                </a:lnTo>
                <a:lnTo>
                  <a:pt x="2081" y="5951"/>
                </a:lnTo>
                <a:lnTo>
                  <a:pt x="2106" y="5954"/>
                </a:lnTo>
                <a:lnTo>
                  <a:pt x="2132" y="5956"/>
                </a:lnTo>
                <a:lnTo>
                  <a:pt x="2158" y="5957"/>
                </a:lnTo>
                <a:lnTo>
                  <a:pt x="2182" y="5958"/>
                </a:lnTo>
                <a:lnTo>
                  <a:pt x="2207" y="5957"/>
                </a:lnTo>
                <a:lnTo>
                  <a:pt x="2231" y="5956"/>
                </a:lnTo>
                <a:lnTo>
                  <a:pt x="2254" y="5954"/>
                </a:lnTo>
                <a:lnTo>
                  <a:pt x="2277" y="5951"/>
                </a:lnTo>
                <a:lnTo>
                  <a:pt x="2299" y="5948"/>
                </a:lnTo>
                <a:lnTo>
                  <a:pt x="2321" y="5942"/>
                </a:lnTo>
                <a:lnTo>
                  <a:pt x="2342" y="5937"/>
                </a:lnTo>
                <a:lnTo>
                  <a:pt x="2363" y="5930"/>
                </a:lnTo>
                <a:lnTo>
                  <a:pt x="2382" y="5923"/>
                </a:lnTo>
                <a:lnTo>
                  <a:pt x="2401" y="5914"/>
                </a:lnTo>
                <a:lnTo>
                  <a:pt x="2420" y="5906"/>
                </a:lnTo>
                <a:lnTo>
                  <a:pt x="2438" y="5895"/>
                </a:lnTo>
                <a:lnTo>
                  <a:pt x="2455" y="5884"/>
                </a:lnTo>
                <a:lnTo>
                  <a:pt x="2472" y="5871"/>
                </a:lnTo>
                <a:lnTo>
                  <a:pt x="2487" y="5859"/>
                </a:lnTo>
                <a:lnTo>
                  <a:pt x="2502" y="5845"/>
                </a:lnTo>
                <a:lnTo>
                  <a:pt x="2517" y="5830"/>
                </a:lnTo>
                <a:lnTo>
                  <a:pt x="2528" y="5817"/>
                </a:lnTo>
                <a:close/>
                <a:moveTo>
                  <a:pt x="1640" y="2625"/>
                </a:moveTo>
                <a:lnTo>
                  <a:pt x="1640" y="2625"/>
                </a:lnTo>
                <a:lnTo>
                  <a:pt x="1678" y="2672"/>
                </a:lnTo>
                <a:lnTo>
                  <a:pt x="1715" y="2720"/>
                </a:lnTo>
                <a:lnTo>
                  <a:pt x="1755" y="2767"/>
                </a:lnTo>
                <a:lnTo>
                  <a:pt x="1794" y="2814"/>
                </a:lnTo>
                <a:lnTo>
                  <a:pt x="1835" y="2861"/>
                </a:lnTo>
                <a:lnTo>
                  <a:pt x="1877" y="2908"/>
                </a:lnTo>
                <a:lnTo>
                  <a:pt x="1920" y="2955"/>
                </a:lnTo>
                <a:lnTo>
                  <a:pt x="1964" y="3003"/>
                </a:lnTo>
                <a:lnTo>
                  <a:pt x="2009" y="3050"/>
                </a:lnTo>
                <a:lnTo>
                  <a:pt x="2054" y="3097"/>
                </a:lnTo>
                <a:lnTo>
                  <a:pt x="2101" y="3144"/>
                </a:lnTo>
                <a:lnTo>
                  <a:pt x="2148" y="3191"/>
                </a:lnTo>
                <a:lnTo>
                  <a:pt x="2195" y="3238"/>
                </a:lnTo>
                <a:lnTo>
                  <a:pt x="2245" y="3285"/>
                </a:lnTo>
                <a:lnTo>
                  <a:pt x="2294" y="3332"/>
                </a:lnTo>
                <a:lnTo>
                  <a:pt x="2345" y="3378"/>
                </a:lnTo>
                <a:lnTo>
                  <a:pt x="2400" y="3427"/>
                </a:lnTo>
                <a:lnTo>
                  <a:pt x="2456" y="3476"/>
                </a:lnTo>
                <a:lnTo>
                  <a:pt x="2512" y="3524"/>
                </a:lnTo>
                <a:lnTo>
                  <a:pt x="2567" y="3571"/>
                </a:lnTo>
                <a:lnTo>
                  <a:pt x="2623" y="3616"/>
                </a:lnTo>
                <a:lnTo>
                  <a:pt x="2680" y="3661"/>
                </a:lnTo>
                <a:lnTo>
                  <a:pt x="2736" y="3705"/>
                </a:lnTo>
                <a:lnTo>
                  <a:pt x="2791" y="3747"/>
                </a:lnTo>
                <a:lnTo>
                  <a:pt x="2847" y="3788"/>
                </a:lnTo>
                <a:lnTo>
                  <a:pt x="2903" y="3829"/>
                </a:lnTo>
                <a:lnTo>
                  <a:pt x="2959" y="3869"/>
                </a:lnTo>
                <a:lnTo>
                  <a:pt x="3013" y="3906"/>
                </a:lnTo>
                <a:lnTo>
                  <a:pt x="3069" y="3944"/>
                </a:lnTo>
                <a:lnTo>
                  <a:pt x="3124" y="3980"/>
                </a:lnTo>
                <a:lnTo>
                  <a:pt x="3179" y="4015"/>
                </a:lnTo>
                <a:lnTo>
                  <a:pt x="3233" y="4049"/>
                </a:lnTo>
                <a:lnTo>
                  <a:pt x="3238" y="4018"/>
                </a:lnTo>
                <a:lnTo>
                  <a:pt x="3243" y="3987"/>
                </a:lnTo>
                <a:lnTo>
                  <a:pt x="3245" y="3955"/>
                </a:lnTo>
                <a:lnTo>
                  <a:pt x="3247" y="3922"/>
                </a:lnTo>
                <a:lnTo>
                  <a:pt x="3246" y="3889"/>
                </a:lnTo>
                <a:lnTo>
                  <a:pt x="3245" y="3856"/>
                </a:lnTo>
                <a:lnTo>
                  <a:pt x="3243" y="3823"/>
                </a:lnTo>
                <a:lnTo>
                  <a:pt x="3238" y="3788"/>
                </a:lnTo>
                <a:lnTo>
                  <a:pt x="3233" y="3754"/>
                </a:lnTo>
                <a:lnTo>
                  <a:pt x="3227" y="3720"/>
                </a:lnTo>
                <a:lnTo>
                  <a:pt x="3218" y="3686"/>
                </a:lnTo>
                <a:lnTo>
                  <a:pt x="3209" y="3651"/>
                </a:lnTo>
                <a:lnTo>
                  <a:pt x="3199" y="3616"/>
                </a:lnTo>
                <a:lnTo>
                  <a:pt x="3187" y="3580"/>
                </a:lnTo>
                <a:lnTo>
                  <a:pt x="3174" y="3546"/>
                </a:lnTo>
                <a:lnTo>
                  <a:pt x="3159" y="3511"/>
                </a:lnTo>
                <a:lnTo>
                  <a:pt x="3144" y="3475"/>
                </a:lnTo>
                <a:lnTo>
                  <a:pt x="3127" y="3440"/>
                </a:lnTo>
                <a:lnTo>
                  <a:pt x="3110" y="3406"/>
                </a:lnTo>
                <a:lnTo>
                  <a:pt x="3090" y="3370"/>
                </a:lnTo>
                <a:lnTo>
                  <a:pt x="3070" y="3336"/>
                </a:lnTo>
                <a:lnTo>
                  <a:pt x="3049" y="3302"/>
                </a:lnTo>
                <a:lnTo>
                  <a:pt x="3026" y="3267"/>
                </a:lnTo>
                <a:lnTo>
                  <a:pt x="3003" y="3233"/>
                </a:lnTo>
                <a:lnTo>
                  <a:pt x="2977" y="3199"/>
                </a:lnTo>
                <a:lnTo>
                  <a:pt x="2951" y="3166"/>
                </a:lnTo>
                <a:lnTo>
                  <a:pt x="2923" y="3133"/>
                </a:lnTo>
                <a:lnTo>
                  <a:pt x="2895" y="3100"/>
                </a:lnTo>
                <a:lnTo>
                  <a:pt x="2865" y="3068"/>
                </a:lnTo>
                <a:lnTo>
                  <a:pt x="2835" y="3037"/>
                </a:lnTo>
                <a:lnTo>
                  <a:pt x="2803" y="3006"/>
                </a:lnTo>
                <a:lnTo>
                  <a:pt x="2770" y="2975"/>
                </a:lnTo>
                <a:lnTo>
                  <a:pt x="2737" y="2945"/>
                </a:lnTo>
                <a:lnTo>
                  <a:pt x="2701" y="2916"/>
                </a:lnTo>
                <a:lnTo>
                  <a:pt x="2666" y="2888"/>
                </a:lnTo>
                <a:lnTo>
                  <a:pt x="2631" y="2861"/>
                </a:lnTo>
                <a:lnTo>
                  <a:pt x="2595" y="2836"/>
                </a:lnTo>
                <a:lnTo>
                  <a:pt x="2559" y="2812"/>
                </a:lnTo>
                <a:lnTo>
                  <a:pt x="2522" y="2788"/>
                </a:lnTo>
                <a:lnTo>
                  <a:pt x="2486" y="2767"/>
                </a:lnTo>
                <a:lnTo>
                  <a:pt x="2449" y="2746"/>
                </a:lnTo>
                <a:lnTo>
                  <a:pt x="2412" y="2727"/>
                </a:lnTo>
                <a:lnTo>
                  <a:pt x="2375" y="2709"/>
                </a:lnTo>
                <a:lnTo>
                  <a:pt x="2338" y="2693"/>
                </a:lnTo>
                <a:lnTo>
                  <a:pt x="2300" y="2677"/>
                </a:lnTo>
                <a:lnTo>
                  <a:pt x="2264" y="2663"/>
                </a:lnTo>
                <a:lnTo>
                  <a:pt x="2226" y="2649"/>
                </a:lnTo>
                <a:lnTo>
                  <a:pt x="2189" y="2637"/>
                </a:lnTo>
                <a:lnTo>
                  <a:pt x="2152" y="2627"/>
                </a:lnTo>
                <a:lnTo>
                  <a:pt x="2115" y="2618"/>
                </a:lnTo>
                <a:lnTo>
                  <a:pt x="2079" y="2610"/>
                </a:lnTo>
                <a:lnTo>
                  <a:pt x="2042" y="2603"/>
                </a:lnTo>
                <a:lnTo>
                  <a:pt x="2007" y="2597"/>
                </a:lnTo>
                <a:lnTo>
                  <a:pt x="1970" y="2594"/>
                </a:lnTo>
                <a:lnTo>
                  <a:pt x="1935" y="2591"/>
                </a:lnTo>
                <a:lnTo>
                  <a:pt x="1901" y="2590"/>
                </a:lnTo>
                <a:lnTo>
                  <a:pt x="1866" y="2589"/>
                </a:lnTo>
                <a:lnTo>
                  <a:pt x="1832" y="2590"/>
                </a:lnTo>
                <a:lnTo>
                  <a:pt x="1799" y="2593"/>
                </a:lnTo>
                <a:lnTo>
                  <a:pt x="1765" y="2596"/>
                </a:lnTo>
                <a:lnTo>
                  <a:pt x="1733" y="2602"/>
                </a:lnTo>
                <a:lnTo>
                  <a:pt x="1701" y="2608"/>
                </a:lnTo>
                <a:lnTo>
                  <a:pt x="1670" y="2616"/>
                </a:lnTo>
                <a:lnTo>
                  <a:pt x="1640" y="2625"/>
                </a:lnTo>
                <a:close/>
                <a:moveTo>
                  <a:pt x="3487" y="2116"/>
                </a:moveTo>
                <a:lnTo>
                  <a:pt x="3487" y="2116"/>
                </a:lnTo>
                <a:lnTo>
                  <a:pt x="3421" y="2056"/>
                </a:lnTo>
                <a:lnTo>
                  <a:pt x="3391" y="2067"/>
                </a:lnTo>
                <a:lnTo>
                  <a:pt x="3361" y="2076"/>
                </a:lnTo>
                <a:lnTo>
                  <a:pt x="3332" y="2085"/>
                </a:lnTo>
                <a:lnTo>
                  <a:pt x="3303" y="2092"/>
                </a:lnTo>
                <a:lnTo>
                  <a:pt x="3276" y="2098"/>
                </a:lnTo>
                <a:lnTo>
                  <a:pt x="3249" y="2103"/>
                </a:lnTo>
                <a:lnTo>
                  <a:pt x="3221" y="2107"/>
                </a:lnTo>
                <a:lnTo>
                  <a:pt x="3193" y="2112"/>
                </a:lnTo>
                <a:lnTo>
                  <a:pt x="3277" y="2184"/>
                </a:lnTo>
                <a:lnTo>
                  <a:pt x="3360" y="2258"/>
                </a:lnTo>
                <a:lnTo>
                  <a:pt x="3423" y="2315"/>
                </a:lnTo>
                <a:lnTo>
                  <a:pt x="3485" y="2374"/>
                </a:lnTo>
                <a:lnTo>
                  <a:pt x="3525" y="2345"/>
                </a:lnTo>
                <a:lnTo>
                  <a:pt x="3565" y="2318"/>
                </a:lnTo>
                <a:lnTo>
                  <a:pt x="3607" y="2292"/>
                </a:lnTo>
                <a:lnTo>
                  <a:pt x="3649" y="2267"/>
                </a:lnTo>
                <a:lnTo>
                  <a:pt x="3570" y="2191"/>
                </a:lnTo>
                <a:lnTo>
                  <a:pt x="3487" y="2116"/>
                </a:lnTo>
                <a:close/>
                <a:moveTo>
                  <a:pt x="4369" y="3449"/>
                </a:moveTo>
                <a:lnTo>
                  <a:pt x="4369" y="3449"/>
                </a:lnTo>
                <a:lnTo>
                  <a:pt x="4403" y="3504"/>
                </a:lnTo>
                <a:lnTo>
                  <a:pt x="4434" y="3560"/>
                </a:lnTo>
                <a:lnTo>
                  <a:pt x="4463" y="3615"/>
                </a:lnTo>
                <a:lnTo>
                  <a:pt x="4490" y="3668"/>
                </a:lnTo>
                <a:lnTo>
                  <a:pt x="4526" y="3741"/>
                </a:lnTo>
                <a:lnTo>
                  <a:pt x="4557" y="3813"/>
                </a:lnTo>
                <a:lnTo>
                  <a:pt x="4586" y="3882"/>
                </a:lnTo>
                <a:lnTo>
                  <a:pt x="4598" y="3916"/>
                </a:lnTo>
                <a:lnTo>
                  <a:pt x="4609" y="3949"/>
                </a:lnTo>
                <a:lnTo>
                  <a:pt x="4621" y="3981"/>
                </a:lnTo>
                <a:lnTo>
                  <a:pt x="4631" y="4014"/>
                </a:lnTo>
                <a:lnTo>
                  <a:pt x="4639" y="4045"/>
                </a:lnTo>
                <a:lnTo>
                  <a:pt x="4648" y="4076"/>
                </a:lnTo>
                <a:lnTo>
                  <a:pt x="4654" y="4106"/>
                </a:lnTo>
                <a:lnTo>
                  <a:pt x="4661" y="4136"/>
                </a:lnTo>
                <a:lnTo>
                  <a:pt x="4666" y="4165"/>
                </a:lnTo>
                <a:lnTo>
                  <a:pt x="4671" y="4193"/>
                </a:lnTo>
                <a:lnTo>
                  <a:pt x="4674" y="4220"/>
                </a:lnTo>
                <a:lnTo>
                  <a:pt x="4676" y="4247"/>
                </a:lnTo>
                <a:lnTo>
                  <a:pt x="4677" y="4273"/>
                </a:lnTo>
                <a:lnTo>
                  <a:pt x="4677" y="4299"/>
                </a:lnTo>
                <a:lnTo>
                  <a:pt x="4677" y="4323"/>
                </a:lnTo>
                <a:lnTo>
                  <a:pt x="4675" y="4347"/>
                </a:lnTo>
                <a:lnTo>
                  <a:pt x="4672" y="4369"/>
                </a:lnTo>
                <a:lnTo>
                  <a:pt x="4668" y="4392"/>
                </a:lnTo>
                <a:lnTo>
                  <a:pt x="4663" y="4413"/>
                </a:lnTo>
                <a:lnTo>
                  <a:pt x="4657" y="4434"/>
                </a:lnTo>
                <a:lnTo>
                  <a:pt x="4650" y="4453"/>
                </a:lnTo>
                <a:lnTo>
                  <a:pt x="4642" y="4472"/>
                </a:lnTo>
                <a:lnTo>
                  <a:pt x="4632" y="4490"/>
                </a:lnTo>
                <a:lnTo>
                  <a:pt x="4622" y="4507"/>
                </a:lnTo>
                <a:lnTo>
                  <a:pt x="4611" y="4523"/>
                </a:lnTo>
                <a:lnTo>
                  <a:pt x="4598" y="4538"/>
                </a:lnTo>
                <a:lnTo>
                  <a:pt x="4585" y="4552"/>
                </a:lnTo>
                <a:lnTo>
                  <a:pt x="4570" y="4565"/>
                </a:lnTo>
                <a:lnTo>
                  <a:pt x="4554" y="4576"/>
                </a:lnTo>
                <a:lnTo>
                  <a:pt x="4537" y="4587"/>
                </a:lnTo>
                <a:lnTo>
                  <a:pt x="4519" y="4598"/>
                </a:lnTo>
                <a:lnTo>
                  <a:pt x="4500" y="4606"/>
                </a:lnTo>
                <a:lnTo>
                  <a:pt x="4481" y="4615"/>
                </a:lnTo>
                <a:lnTo>
                  <a:pt x="4459" y="4621"/>
                </a:lnTo>
                <a:lnTo>
                  <a:pt x="4438" y="4628"/>
                </a:lnTo>
                <a:lnTo>
                  <a:pt x="4415" y="4633"/>
                </a:lnTo>
                <a:lnTo>
                  <a:pt x="4392" y="4637"/>
                </a:lnTo>
                <a:lnTo>
                  <a:pt x="4368" y="4641"/>
                </a:lnTo>
                <a:lnTo>
                  <a:pt x="4343" y="4643"/>
                </a:lnTo>
                <a:lnTo>
                  <a:pt x="4317" y="4644"/>
                </a:lnTo>
                <a:lnTo>
                  <a:pt x="4290" y="4644"/>
                </a:lnTo>
                <a:lnTo>
                  <a:pt x="4262" y="4644"/>
                </a:lnTo>
                <a:lnTo>
                  <a:pt x="4233" y="4643"/>
                </a:lnTo>
                <a:lnTo>
                  <a:pt x="4204" y="4641"/>
                </a:lnTo>
                <a:lnTo>
                  <a:pt x="4174" y="4637"/>
                </a:lnTo>
                <a:lnTo>
                  <a:pt x="4143" y="4633"/>
                </a:lnTo>
                <a:lnTo>
                  <a:pt x="4112" y="4628"/>
                </a:lnTo>
                <a:lnTo>
                  <a:pt x="4080" y="4622"/>
                </a:lnTo>
                <a:lnTo>
                  <a:pt x="4047" y="4615"/>
                </a:lnTo>
                <a:lnTo>
                  <a:pt x="4013" y="4607"/>
                </a:lnTo>
                <a:lnTo>
                  <a:pt x="3979" y="4599"/>
                </a:lnTo>
                <a:lnTo>
                  <a:pt x="3944" y="4590"/>
                </a:lnTo>
                <a:lnTo>
                  <a:pt x="3873" y="4569"/>
                </a:lnTo>
                <a:lnTo>
                  <a:pt x="3799" y="4544"/>
                </a:lnTo>
                <a:lnTo>
                  <a:pt x="3723" y="4516"/>
                </a:lnTo>
                <a:lnTo>
                  <a:pt x="3680" y="4500"/>
                </a:lnTo>
                <a:lnTo>
                  <a:pt x="3636" y="4482"/>
                </a:lnTo>
                <a:lnTo>
                  <a:pt x="3592" y="4464"/>
                </a:lnTo>
                <a:lnTo>
                  <a:pt x="3548" y="4443"/>
                </a:lnTo>
                <a:lnTo>
                  <a:pt x="3503" y="4423"/>
                </a:lnTo>
                <a:lnTo>
                  <a:pt x="3458" y="4402"/>
                </a:lnTo>
                <a:lnTo>
                  <a:pt x="3413" y="4379"/>
                </a:lnTo>
                <a:lnTo>
                  <a:pt x="3367" y="4356"/>
                </a:lnTo>
                <a:lnTo>
                  <a:pt x="3321" y="4331"/>
                </a:lnTo>
                <a:lnTo>
                  <a:pt x="3274" y="4305"/>
                </a:lnTo>
                <a:lnTo>
                  <a:pt x="3227" y="4279"/>
                </a:lnTo>
                <a:lnTo>
                  <a:pt x="3179" y="4253"/>
                </a:lnTo>
                <a:lnTo>
                  <a:pt x="3085" y="4195"/>
                </a:lnTo>
                <a:lnTo>
                  <a:pt x="2989" y="4135"/>
                </a:lnTo>
                <a:lnTo>
                  <a:pt x="2892" y="4070"/>
                </a:lnTo>
                <a:lnTo>
                  <a:pt x="2795" y="4003"/>
                </a:lnTo>
                <a:lnTo>
                  <a:pt x="2696" y="3932"/>
                </a:lnTo>
                <a:lnTo>
                  <a:pt x="2598" y="3858"/>
                </a:lnTo>
                <a:lnTo>
                  <a:pt x="2500" y="3781"/>
                </a:lnTo>
                <a:lnTo>
                  <a:pt x="2402" y="3701"/>
                </a:lnTo>
                <a:lnTo>
                  <a:pt x="2304" y="3617"/>
                </a:lnTo>
                <a:lnTo>
                  <a:pt x="2206" y="3530"/>
                </a:lnTo>
                <a:lnTo>
                  <a:pt x="2111" y="3442"/>
                </a:lnTo>
                <a:lnTo>
                  <a:pt x="2017" y="3352"/>
                </a:lnTo>
                <a:lnTo>
                  <a:pt x="1928" y="3263"/>
                </a:lnTo>
                <a:lnTo>
                  <a:pt x="1842" y="3173"/>
                </a:lnTo>
                <a:lnTo>
                  <a:pt x="1758" y="3082"/>
                </a:lnTo>
                <a:lnTo>
                  <a:pt x="1678" y="2992"/>
                </a:lnTo>
                <a:lnTo>
                  <a:pt x="1601" y="2902"/>
                </a:lnTo>
                <a:lnTo>
                  <a:pt x="1528" y="2812"/>
                </a:lnTo>
                <a:lnTo>
                  <a:pt x="1458" y="2722"/>
                </a:lnTo>
                <a:lnTo>
                  <a:pt x="1392" y="2633"/>
                </a:lnTo>
                <a:lnTo>
                  <a:pt x="1360" y="2589"/>
                </a:lnTo>
                <a:lnTo>
                  <a:pt x="1329" y="2545"/>
                </a:lnTo>
                <a:lnTo>
                  <a:pt x="1300" y="2501"/>
                </a:lnTo>
                <a:lnTo>
                  <a:pt x="1271" y="2457"/>
                </a:lnTo>
                <a:lnTo>
                  <a:pt x="1243" y="2414"/>
                </a:lnTo>
                <a:lnTo>
                  <a:pt x="1217" y="2370"/>
                </a:lnTo>
                <a:lnTo>
                  <a:pt x="1190" y="2328"/>
                </a:lnTo>
                <a:lnTo>
                  <a:pt x="1165" y="2285"/>
                </a:lnTo>
                <a:lnTo>
                  <a:pt x="1142" y="2244"/>
                </a:lnTo>
                <a:lnTo>
                  <a:pt x="1118" y="2201"/>
                </a:lnTo>
                <a:lnTo>
                  <a:pt x="1097" y="2160"/>
                </a:lnTo>
                <a:lnTo>
                  <a:pt x="1075" y="2118"/>
                </a:lnTo>
                <a:lnTo>
                  <a:pt x="1041" y="2045"/>
                </a:lnTo>
                <a:lnTo>
                  <a:pt x="1009" y="1974"/>
                </a:lnTo>
                <a:lnTo>
                  <a:pt x="981" y="1906"/>
                </a:lnTo>
                <a:lnTo>
                  <a:pt x="968" y="1872"/>
                </a:lnTo>
                <a:lnTo>
                  <a:pt x="956" y="1838"/>
                </a:lnTo>
                <a:lnTo>
                  <a:pt x="945" y="1806"/>
                </a:lnTo>
                <a:lnTo>
                  <a:pt x="936" y="1774"/>
                </a:lnTo>
                <a:lnTo>
                  <a:pt x="926" y="1743"/>
                </a:lnTo>
                <a:lnTo>
                  <a:pt x="919" y="1712"/>
                </a:lnTo>
                <a:lnTo>
                  <a:pt x="911" y="1682"/>
                </a:lnTo>
                <a:lnTo>
                  <a:pt x="905" y="1652"/>
                </a:lnTo>
                <a:lnTo>
                  <a:pt x="900" y="1623"/>
                </a:lnTo>
                <a:lnTo>
                  <a:pt x="896" y="1595"/>
                </a:lnTo>
                <a:lnTo>
                  <a:pt x="893" y="1567"/>
                </a:lnTo>
                <a:lnTo>
                  <a:pt x="891" y="1540"/>
                </a:lnTo>
                <a:lnTo>
                  <a:pt x="889" y="1515"/>
                </a:lnTo>
                <a:lnTo>
                  <a:pt x="889" y="1489"/>
                </a:lnTo>
                <a:lnTo>
                  <a:pt x="890" y="1464"/>
                </a:lnTo>
                <a:lnTo>
                  <a:pt x="892" y="1441"/>
                </a:lnTo>
                <a:lnTo>
                  <a:pt x="894" y="1418"/>
                </a:lnTo>
                <a:lnTo>
                  <a:pt x="898" y="1396"/>
                </a:lnTo>
                <a:lnTo>
                  <a:pt x="904" y="1374"/>
                </a:lnTo>
                <a:lnTo>
                  <a:pt x="909" y="1354"/>
                </a:lnTo>
                <a:lnTo>
                  <a:pt x="916" y="1334"/>
                </a:lnTo>
                <a:lnTo>
                  <a:pt x="925" y="1315"/>
                </a:lnTo>
                <a:lnTo>
                  <a:pt x="934" y="1298"/>
                </a:lnTo>
                <a:lnTo>
                  <a:pt x="944" y="1281"/>
                </a:lnTo>
                <a:lnTo>
                  <a:pt x="956" y="1265"/>
                </a:lnTo>
                <a:lnTo>
                  <a:pt x="968" y="1250"/>
                </a:lnTo>
                <a:lnTo>
                  <a:pt x="982" y="1236"/>
                </a:lnTo>
                <a:lnTo>
                  <a:pt x="997" y="1223"/>
                </a:lnTo>
                <a:lnTo>
                  <a:pt x="1013" y="1211"/>
                </a:lnTo>
                <a:lnTo>
                  <a:pt x="1029" y="1199"/>
                </a:lnTo>
                <a:lnTo>
                  <a:pt x="1047" y="1190"/>
                </a:lnTo>
                <a:lnTo>
                  <a:pt x="1065" y="1181"/>
                </a:lnTo>
                <a:lnTo>
                  <a:pt x="1086" y="1173"/>
                </a:lnTo>
                <a:lnTo>
                  <a:pt x="1106" y="1165"/>
                </a:lnTo>
                <a:lnTo>
                  <a:pt x="1128" y="1160"/>
                </a:lnTo>
                <a:lnTo>
                  <a:pt x="1150" y="1154"/>
                </a:lnTo>
                <a:lnTo>
                  <a:pt x="1174" y="1150"/>
                </a:lnTo>
                <a:lnTo>
                  <a:pt x="1198" y="1147"/>
                </a:lnTo>
                <a:lnTo>
                  <a:pt x="1224" y="1145"/>
                </a:lnTo>
                <a:lnTo>
                  <a:pt x="1250" y="1144"/>
                </a:lnTo>
                <a:lnTo>
                  <a:pt x="1277" y="1143"/>
                </a:lnTo>
                <a:lnTo>
                  <a:pt x="1305" y="1144"/>
                </a:lnTo>
                <a:lnTo>
                  <a:pt x="1332" y="1145"/>
                </a:lnTo>
                <a:lnTo>
                  <a:pt x="1362" y="1147"/>
                </a:lnTo>
                <a:lnTo>
                  <a:pt x="1392" y="1150"/>
                </a:lnTo>
                <a:lnTo>
                  <a:pt x="1424" y="1154"/>
                </a:lnTo>
                <a:lnTo>
                  <a:pt x="1455" y="1160"/>
                </a:lnTo>
                <a:lnTo>
                  <a:pt x="1487" y="1165"/>
                </a:lnTo>
                <a:lnTo>
                  <a:pt x="1520" y="1172"/>
                </a:lnTo>
                <a:lnTo>
                  <a:pt x="1553" y="1180"/>
                </a:lnTo>
                <a:lnTo>
                  <a:pt x="1588" y="1188"/>
                </a:lnTo>
                <a:lnTo>
                  <a:pt x="1622" y="1197"/>
                </a:lnTo>
                <a:lnTo>
                  <a:pt x="1694" y="1219"/>
                </a:lnTo>
                <a:lnTo>
                  <a:pt x="1768" y="1243"/>
                </a:lnTo>
                <a:lnTo>
                  <a:pt x="1844" y="1271"/>
                </a:lnTo>
                <a:lnTo>
                  <a:pt x="1886" y="1287"/>
                </a:lnTo>
                <a:lnTo>
                  <a:pt x="1928" y="1304"/>
                </a:lnTo>
                <a:lnTo>
                  <a:pt x="1972" y="1324"/>
                </a:lnTo>
                <a:lnTo>
                  <a:pt x="2016" y="1343"/>
                </a:lnTo>
                <a:lnTo>
                  <a:pt x="2060" y="1363"/>
                </a:lnTo>
                <a:lnTo>
                  <a:pt x="2105" y="1385"/>
                </a:lnTo>
                <a:lnTo>
                  <a:pt x="2150" y="1407"/>
                </a:lnTo>
                <a:lnTo>
                  <a:pt x="2196" y="1430"/>
                </a:lnTo>
                <a:lnTo>
                  <a:pt x="2241" y="1455"/>
                </a:lnTo>
                <a:lnTo>
                  <a:pt x="2289" y="1479"/>
                </a:lnTo>
                <a:lnTo>
                  <a:pt x="2381" y="1532"/>
                </a:lnTo>
                <a:lnTo>
                  <a:pt x="2475" y="1589"/>
                </a:lnTo>
                <a:lnTo>
                  <a:pt x="2571" y="1649"/>
                </a:lnTo>
                <a:lnTo>
                  <a:pt x="2574" y="1623"/>
                </a:lnTo>
                <a:lnTo>
                  <a:pt x="2579" y="1598"/>
                </a:lnTo>
                <a:lnTo>
                  <a:pt x="2586" y="1575"/>
                </a:lnTo>
                <a:lnTo>
                  <a:pt x="2592" y="1551"/>
                </a:lnTo>
                <a:lnTo>
                  <a:pt x="2602" y="1527"/>
                </a:lnTo>
                <a:lnTo>
                  <a:pt x="2611" y="1505"/>
                </a:lnTo>
                <a:lnTo>
                  <a:pt x="2622" y="1483"/>
                </a:lnTo>
                <a:lnTo>
                  <a:pt x="2634" y="1461"/>
                </a:lnTo>
                <a:lnTo>
                  <a:pt x="2535" y="1400"/>
                </a:lnTo>
                <a:lnTo>
                  <a:pt x="2485" y="1370"/>
                </a:lnTo>
                <a:lnTo>
                  <a:pt x="2437" y="1341"/>
                </a:lnTo>
                <a:lnTo>
                  <a:pt x="2387" y="1314"/>
                </a:lnTo>
                <a:lnTo>
                  <a:pt x="2339" y="1286"/>
                </a:lnTo>
                <a:lnTo>
                  <a:pt x="2290" y="1260"/>
                </a:lnTo>
                <a:lnTo>
                  <a:pt x="2243" y="1236"/>
                </a:lnTo>
                <a:lnTo>
                  <a:pt x="2194" y="1211"/>
                </a:lnTo>
                <a:lnTo>
                  <a:pt x="2147" y="1189"/>
                </a:lnTo>
                <a:lnTo>
                  <a:pt x="2100" y="1166"/>
                </a:lnTo>
                <a:lnTo>
                  <a:pt x="2053" y="1145"/>
                </a:lnTo>
                <a:lnTo>
                  <a:pt x="2007" y="1124"/>
                </a:lnTo>
                <a:lnTo>
                  <a:pt x="1961" y="1105"/>
                </a:lnTo>
                <a:lnTo>
                  <a:pt x="1916" y="1086"/>
                </a:lnTo>
                <a:lnTo>
                  <a:pt x="1871" y="1069"/>
                </a:lnTo>
                <a:lnTo>
                  <a:pt x="1821" y="1050"/>
                </a:lnTo>
                <a:lnTo>
                  <a:pt x="1771" y="1033"/>
                </a:lnTo>
                <a:lnTo>
                  <a:pt x="1723" y="1017"/>
                </a:lnTo>
                <a:lnTo>
                  <a:pt x="1674" y="1002"/>
                </a:lnTo>
                <a:lnTo>
                  <a:pt x="1626" y="988"/>
                </a:lnTo>
                <a:lnTo>
                  <a:pt x="1579" y="976"/>
                </a:lnTo>
                <a:lnTo>
                  <a:pt x="1533" y="965"/>
                </a:lnTo>
                <a:lnTo>
                  <a:pt x="1487" y="955"/>
                </a:lnTo>
                <a:lnTo>
                  <a:pt x="1442" y="947"/>
                </a:lnTo>
                <a:lnTo>
                  <a:pt x="1397" y="940"/>
                </a:lnTo>
                <a:lnTo>
                  <a:pt x="1354" y="935"/>
                </a:lnTo>
                <a:lnTo>
                  <a:pt x="1311" y="929"/>
                </a:lnTo>
                <a:lnTo>
                  <a:pt x="1268" y="926"/>
                </a:lnTo>
                <a:lnTo>
                  <a:pt x="1227" y="925"/>
                </a:lnTo>
                <a:lnTo>
                  <a:pt x="1187" y="924"/>
                </a:lnTo>
                <a:lnTo>
                  <a:pt x="1147" y="925"/>
                </a:lnTo>
                <a:lnTo>
                  <a:pt x="1108" y="927"/>
                </a:lnTo>
                <a:lnTo>
                  <a:pt x="1071" y="931"/>
                </a:lnTo>
                <a:lnTo>
                  <a:pt x="1033" y="936"/>
                </a:lnTo>
                <a:lnTo>
                  <a:pt x="997" y="942"/>
                </a:lnTo>
                <a:lnTo>
                  <a:pt x="963" y="950"/>
                </a:lnTo>
                <a:lnTo>
                  <a:pt x="928" y="959"/>
                </a:lnTo>
                <a:lnTo>
                  <a:pt x="895" y="970"/>
                </a:lnTo>
                <a:lnTo>
                  <a:pt x="863" y="982"/>
                </a:lnTo>
                <a:lnTo>
                  <a:pt x="833" y="996"/>
                </a:lnTo>
                <a:lnTo>
                  <a:pt x="803" y="1011"/>
                </a:lnTo>
                <a:lnTo>
                  <a:pt x="774" y="1027"/>
                </a:lnTo>
                <a:lnTo>
                  <a:pt x="746" y="1045"/>
                </a:lnTo>
                <a:lnTo>
                  <a:pt x="719" y="1064"/>
                </a:lnTo>
                <a:lnTo>
                  <a:pt x="695" y="1085"/>
                </a:lnTo>
                <a:lnTo>
                  <a:pt x="670" y="1107"/>
                </a:lnTo>
                <a:lnTo>
                  <a:pt x="647" y="1131"/>
                </a:lnTo>
                <a:lnTo>
                  <a:pt x="626" y="1155"/>
                </a:lnTo>
                <a:lnTo>
                  <a:pt x="607" y="1182"/>
                </a:lnTo>
                <a:lnTo>
                  <a:pt x="588" y="1209"/>
                </a:lnTo>
                <a:lnTo>
                  <a:pt x="571" y="1237"/>
                </a:lnTo>
                <a:lnTo>
                  <a:pt x="556" y="1267"/>
                </a:lnTo>
                <a:lnTo>
                  <a:pt x="543" y="1297"/>
                </a:lnTo>
                <a:lnTo>
                  <a:pt x="532" y="1328"/>
                </a:lnTo>
                <a:lnTo>
                  <a:pt x="521" y="1360"/>
                </a:lnTo>
                <a:lnTo>
                  <a:pt x="512" y="1393"/>
                </a:lnTo>
                <a:lnTo>
                  <a:pt x="505" y="1427"/>
                </a:lnTo>
                <a:lnTo>
                  <a:pt x="499" y="1462"/>
                </a:lnTo>
                <a:lnTo>
                  <a:pt x="495" y="1497"/>
                </a:lnTo>
                <a:lnTo>
                  <a:pt x="492" y="1534"/>
                </a:lnTo>
                <a:lnTo>
                  <a:pt x="491" y="1571"/>
                </a:lnTo>
                <a:lnTo>
                  <a:pt x="491" y="1609"/>
                </a:lnTo>
                <a:lnTo>
                  <a:pt x="492" y="1648"/>
                </a:lnTo>
                <a:lnTo>
                  <a:pt x="495" y="1687"/>
                </a:lnTo>
                <a:lnTo>
                  <a:pt x="499" y="1728"/>
                </a:lnTo>
                <a:lnTo>
                  <a:pt x="506" y="1769"/>
                </a:lnTo>
                <a:lnTo>
                  <a:pt x="513" y="1810"/>
                </a:lnTo>
                <a:lnTo>
                  <a:pt x="522" y="1852"/>
                </a:lnTo>
                <a:lnTo>
                  <a:pt x="532" y="1895"/>
                </a:lnTo>
                <a:lnTo>
                  <a:pt x="543" y="1939"/>
                </a:lnTo>
                <a:lnTo>
                  <a:pt x="556" y="1983"/>
                </a:lnTo>
                <a:lnTo>
                  <a:pt x="570" y="2028"/>
                </a:lnTo>
                <a:lnTo>
                  <a:pt x="586" y="2073"/>
                </a:lnTo>
                <a:lnTo>
                  <a:pt x="602" y="2118"/>
                </a:lnTo>
                <a:lnTo>
                  <a:pt x="621" y="2165"/>
                </a:lnTo>
                <a:lnTo>
                  <a:pt x="640" y="2211"/>
                </a:lnTo>
                <a:lnTo>
                  <a:pt x="661" y="2259"/>
                </a:lnTo>
                <a:lnTo>
                  <a:pt x="683" y="2306"/>
                </a:lnTo>
                <a:lnTo>
                  <a:pt x="706" y="2354"/>
                </a:lnTo>
                <a:lnTo>
                  <a:pt x="729" y="2398"/>
                </a:lnTo>
                <a:lnTo>
                  <a:pt x="752" y="2443"/>
                </a:lnTo>
                <a:lnTo>
                  <a:pt x="777" y="2488"/>
                </a:lnTo>
                <a:lnTo>
                  <a:pt x="803" y="2533"/>
                </a:lnTo>
                <a:lnTo>
                  <a:pt x="830" y="2579"/>
                </a:lnTo>
                <a:lnTo>
                  <a:pt x="858" y="2625"/>
                </a:lnTo>
                <a:lnTo>
                  <a:pt x="886" y="2671"/>
                </a:lnTo>
                <a:lnTo>
                  <a:pt x="916" y="2717"/>
                </a:lnTo>
                <a:lnTo>
                  <a:pt x="948" y="2765"/>
                </a:lnTo>
                <a:lnTo>
                  <a:pt x="979" y="2812"/>
                </a:lnTo>
                <a:lnTo>
                  <a:pt x="1012" y="2859"/>
                </a:lnTo>
                <a:lnTo>
                  <a:pt x="1045" y="2906"/>
                </a:lnTo>
                <a:lnTo>
                  <a:pt x="1081" y="2953"/>
                </a:lnTo>
                <a:lnTo>
                  <a:pt x="1116" y="3002"/>
                </a:lnTo>
                <a:lnTo>
                  <a:pt x="1152" y="3049"/>
                </a:lnTo>
                <a:lnTo>
                  <a:pt x="1190" y="3097"/>
                </a:lnTo>
                <a:lnTo>
                  <a:pt x="1228" y="3145"/>
                </a:lnTo>
                <a:lnTo>
                  <a:pt x="1268" y="3193"/>
                </a:lnTo>
                <a:lnTo>
                  <a:pt x="1308" y="3241"/>
                </a:lnTo>
                <a:lnTo>
                  <a:pt x="1350" y="3289"/>
                </a:lnTo>
                <a:lnTo>
                  <a:pt x="1391" y="3337"/>
                </a:lnTo>
                <a:lnTo>
                  <a:pt x="1434" y="3385"/>
                </a:lnTo>
                <a:lnTo>
                  <a:pt x="1478" y="3434"/>
                </a:lnTo>
                <a:lnTo>
                  <a:pt x="1522" y="3481"/>
                </a:lnTo>
                <a:lnTo>
                  <a:pt x="1568" y="3529"/>
                </a:lnTo>
                <a:lnTo>
                  <a:pt x="1614" y="3577"/>
                </a:lnTo>
                <a:lnTo>
                  <a:pt x="1662" y="3624"/>
                </a:lnTo>
                <a:lnTo>
                  <a:pt x="1709" y="3672"/>
                </a:lnTo>
                <a:lnTo>
                  <a:pt x="1758" y="3719"/>
                </a:lnTo>
                <a:lnTo>
                  <a:pt x="1807" y="3766"/>
                </a:lnTo>
                <a:lnTo>
                  <a:pt x="1858" y="3813"/>
                </a:lnTo>
                <a:lnTo>
                  <a:pt x="1908" y="3859"/>
                </a:lnTo>
                <a:lnTo>
                  <a:pt x="1960" y="3905"/>
                </a:lnTo>
                <a:lnTo>
                  <a:pt x="2011" y="3951"/>
                </a:lnTo>
                <a:lnTo>
                  <a:pt x="2064" y="3995"/>
                </a:lnTo>
                <a:lnTo>
                  <a:pt x="2115" y="4039"/>
                </a:lnTo>
                <a:lnTo>
                  <a:pt x="2166" y="4082"/>
                </a:lnTo>
                <a:lnTo>
                  <a:pt x="2219" y="4125"/>
                </a:lnTo>
                <a:lnTo>
                  <a:pt x="2270" y="4166"/>
                </a:lnTo>
                <a:lnTo>
                  <a:pt x="2323" y="4207"/>
                </a:lnTo>
                <a:lnTo>
                  <a:pt x="2375" y="4246"/>
                </a:lnTo>
                <a:lnTo>
                  <a:pt x="2427" y="4285"/>
                </a:lnTo>
                <a:lnTo>
                  <a:pt x="2479" y="4322"/>
                </a:lnTo>
                <a:lnTo>
                  <a:pt x="2531" y="4360"/>
                </a:lnTo>
                <a:lnTo>
                  <a:pt x="2583" y="4396"/>
                </a:lnTo>
                <a:lnTo>
                  <a:pt x="2635" y="4432"/>
                </a:lnTo>
                <a:lnTo>
                  <a:pt x="2686" y="4466"/>
                </a:lnTo>
                <a:lnTo>
                  <a:pt x="2738" y="4499"/>
                </a:lnTo>
                <a:lnTo>
                  <a:pt x="2789" y="4532"/>
                </a:lnTo>
                <a:lnTo>
                  <a:pt x="2841" y="4564"/>
                </a:lnTo>
                <a:lnTo>
                  <a:pt x="2891" y="4595"/>
                </a:lnTo>
                <a:lnTo>
                  <a:pt x="2943" y="4625"/>
                </a:lnTo>
                <a:lnTo>
                  <a:pt x="2993" y="4654"/>
                </a:lnTo>
                <a:lnTo>
                  <a:pt x="3042" y="4681"/>
                </a:lnTo>
                <a:lnTo>
                  <a:pt x="3093" y="4708"/>
                </a:lnTo>
                <a:lnTo>
                  <a:pt x="3142" y="4734"/>
                </a:lnTo>
                <a:lnTo>
                  <a:pt x="3191" y="4760"/>
                </a:lnTo>
                <a:lnTo>
                  <a:pt x="3241" y="4783"/>
                </a:lnTo>
                <a:lnTo>
                  <a:pt x="3289" y="4807"/>
                </a:lnTo>
                <a:lnTo>
                  <a:pt x="3337" y="4828"/>
                </a:lnTo>
                <a:lnTo>
                  <a:pt x="3384" y="4850"/>
                </a:lnTo>
                <a:lnTo>
                  <a:pt x="3431" y="4870"/>
                </a:lnTo>
                <a:lnTo>
                  <a:pt x="3479" y="4889"/>
                </a:lnTo>
                <a:lnTo>
                  <a:pt x="3525" y="4907"/>
                </a:lnTo>
                <a:lnTo>
                  <a:pt x="3575" y="4926"/>
                </a:lnTo>
                <a:lnTo>
                  <a:pt x="3624" y="4943"/>
                </a:lnTo>
                <a:lnTo>
                  <a:pt x="3674" y="4959"/>
                </a:lnTo>
                <a:lnTo>
                  <a:pt x="3722" y="4974"/>
                </a:lnTo>
                <a:lnTo>
                  <a:pt x="3769" y="4987"/>
                </a:lnTo>
                <a:lnTo>
                  <a:pt x="3816" y="5000"/>
                </a:lnTo>
                <a:lnTo>
                  <a:pt x="3863" y="5011"/>
                </a:lnTo>
                <a:lnTo>
                  <a:pt x="3908" y="5020"/>
                </a:lnTo>
                <a:lnTo>
                  <a:pt x="3954" y="5029"/>
                </a:lnTo>
                <a:lnTo>
                  <a:pt x="3998" y="5035"/>
                </a:lnTo>
                <a:lnTo>
                  <a:pt x="4042" y="5042"/>
                </a:lnTo>
                <a:lnTo>
                  <a:pt x="4085" y="5046"/>
                </a:lnTo>
                <a:lnTo>
                  <a:pt x="4127" y="5049"/>
                </a:lnTo>
                <a:lnTo>
                  <a:pt x="4169" y="5051"/>
                </a:lnTo>
                <a:lnTo>
                  <a:pt x="4209" y="5051"/>
                </a:lnTo>
                <a:lnTo>
                  <a:pt x="4248" y="5050"/>
                </a:lnTo>
                <a:lnTo>
                  <a:pt x="4288" y="5048"/>
                </a:lnTo>
                <a:lnTo>
                  <a:pt x="4325" y="5045"/>
                </a:lnTo>
                <a:lnTo>
                  <a:pt x="4362" y="5040"/>
                </a:lnTo>
                <a:lnTo>
                  <a:pt x="4398" y="5033"/>
                </a:lnTo>
                <a:lnTo>
                  <a:pt x="4434" y="5026"/>
                </a:lnTo>
                <a:lnTo>
                  <a:pt x="4467" y="5016"/>
                </a:lnTo>
                <a:lnTo>
                  <a:pt x="4500" y="5005"/>
                </a:lnTo>
                <a:lnTo>
                  <a:pt x="4532" y="4993"/>
                </a:lnTo>
                <a:lnTo>
                  <a:pt x="4563" y="4981"/>
                </a:lnTo>
                <a:lnTo>
                  <a:pt x="4593" y="4966"/>
                </a:lnTo>
                <a:lnTo>
                  <a:pt x="4621" y="4948"/>
                </a:lnTo>
                <a:lnTo>
                  <a:pt x="4649" y="4931"/>
                </a:lnTo>
                <a:lnTo>
                  <a:pt x="4676" y="4912"/>
                </a:lnTo>
                <a:lnTo>
                  <a:pt x="4701" y="4891"/>
                </a:lnTo>
                <a:lnTo>
                  <a:pt x="4725" y="4869"/>
                </a:lnTo>
                <a:lnTo>
                  <a:pt x="4748" y="4844"/>
                </a:lnTo>
                <a:lnTo>
                  <a:pt x="4769" y="4820"/>
                </a:lnTo>
                <a:lnTo>
                  <a:pt x="4790" y="4794"/>
                </a:lnTo>
                <a:lnTo>
                  <a:pt x="4808" y="4766"/>
                </a:lnTo>
                <a:lnTo>
                  <a:pt x="4824" y="4738"/>
                </a:lnTo>
                <a:lnTo>
                  <a:pt x="4839" y="4709"/>
                </a:lnTo>
                <a:lnTo>
                  <a:pt x="4853" y="4679"/>
                </a:lnTo>
                <a:lnTo>
                  <a:pt x="4865" y="4647"/>
                </a:lnTo>
                <a:lnTo>
                  <a:pt x="4874" y="4616"/>
                </a:lnTo>
                <a:lnTo>
                  <a:pt x="4884" y="4583"/>
                </a:lnTo>
                <a:lnTo>
                  <a:pt x="4891" y="4549"/>
                </a:lnTo>
                <a:lnTo>
                  <a:pt x="4897" y="4514"/>
                </a:lnTo>
                <a:lnTo>
                  <a:pt x="4901" y="4478"/>
                </a:lnTo>
                <a:lnTo>
                  <a:pt x="4904" y="4441"/>
                </a:lnTo>
                <a:lnTo>
                  <a:pt x="4905" y="4405"/>
                </a:lnTo>
                <a:lnTo>
                  <a:pt x="4905" y="4366"/>
                </a:lnTo>
                <a:lnTo>
                  <a:pt x="4903" y="4328"/>
                </a:lnTo>
                <a:lnTo>
                  <a:pt x="4900" y="4288"/>
                </a:lnTo>
                <a:lnTo>
                  <a:pt x="4896" y="4248"/>
                </a:lnTo>
                <a:lnTo>
                  <a:pt x="4890" y="4207"/>
                </a:lnTo>
                <a:lnTo>
                  <a:pt x="4883" y="4165"/>
                </a:lnTo>
                <a:lnTo>
                  <a:pt x="4874" y="4123"/>
                </a:lnTo>
                <a:lnTo>
                  <a:pt x="4864" y="4080"/>
                </a:lnTo>
                <a:lnTo>
                  <a:pt x="4853" y="4036"/>
                </a:lnTo>
                <a:lnTo>
                  <a:pt x="4840" y="3992"/>
                </a:lnTo>
                <a:lnTo>
                  <a:pt x="4825" y="3948"/>
                </a:lnTo>
                <a:lnTo>
                  <a:pt x="4810" y="3903"/>
                </a:lnTo>
                <a:lnTo>
                  <a:pt x="4793" y="3857"/>
                </a:lnTo>
                <a:lnTo>
                  <a:pt x="4775" y="3811"/>
                </a:lnTo>
                <a:lnTo>
                  <a:pt x="4755" y="3764"/>
                </a:lnTo>
                <a:lnTo>
                  <a:pt x="4735" y="3717"/>
                </a:lnTo>
                <a:lnTo>
                  <a:pt x="4712" y="3669"/>
                </a:lnTo>
                <a:lnTo>
                  <a:pt x="4689" y="3621"/>
                </a:lnTo>
                <a:lnTo>
                  <a:pt x="4658" y="3559"/>
                </a:lnTo>
                <a:lnTo>
                  <a:pt x="4623" y="3497"/>
                </a:lnTo>
                <a:lnTo>
                  <a:pt x="4587" y="3432"/>
                </a:lnTo>
                <a:lnTo>
                  <a:pt x="4549" y="3368"/>
                </a:lnTo>
                <a:lnTo>
                  <a:pt x="4504" y="3391"/>
                </a:lnTo>
                <a:lnTo>
                  <a:pt x="4459" y="3411"/>
                </a:lnTo>
                <a:lnTo>
                  <a:pt x="4414" y="3430"/>
                </a:lnTo>
                <a:lnTo>
                  <a:pt x="4369" y="3449"/>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7" name="KSO_Shape"/>
          <p:cNvSpPr/>
          <p:nvPr/>
        </p:nvSpPr>
        <p:spPr bwMode="auto">
          <a:xfrm>
            <a:off x="7205137" y="5827539"/>
            <a:ext cx="501666" cy="403841"/>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8" name="KSO_Shape"/>
          <p:cNvSpPr/>
          <p:nvPr/>
        </p:nvSpPr>
        <p:spPr bwMode="auto">
          <a:xfrm>
            <a:off x="9901538" y="5792585"/>
            <a:ext cx="548745" cy="473749"/>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FFFFFF"/>
          </a:solidFill>
          <a:ln>
            <a:noFill/>
          </a:ln>
        </p:spPr>
        <p:txBody>
          <a:bodyPr anchor="ctr" anchorCtr="1"/>
          <a:lstStyle/>
          <a:p>
            <a:endParaRPr lang="zh-CN" altLang="en-US" dirty="0">
              <a:ea typeface="宋体" panose="02010600030101010101" pitchFamily="2"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descr="庆祝节日卡通彩带矢量元素"/>
          <p:cNvPicPr>
            <a:picLocks noChangeAspect="1"/>
          </p:cNvPicPr>
          <p:nvPr userDrawn="1"/>
        </p:nvPicPr>
        <p:blipFill>
          <a:blip r:embed="rId27"/>
          <a:srcRect l="237" t="18616" r="-237" b="25828"/>
          <a:stretch>
            <a:fillRect/>
          </a:stretch>
        </p:blipFill>
        <p:spPr>
          <a:xfrm>
            <a:off x="-76200" y="0"/>
            <a:ext cx="12344400" cy="6858000"/>
          </a:xfrm>
          <a:prstGeom prst="rect">
            <a:avLst/>
          </a:prstGeom>
        </p:spPr>
      </p:pic>
      <p:sp>
        <p:nvSpPr>
          <p:cNvPr id="35" name="Text Box 147"/>
          <p:cNvSpPr txBox="1">
            <a:spLocks noChangeArrowheads="1"/>
          </p:cNvSpPr>
          <p:nvPr/>
        </p:nvSpPr>
        <p:spPr bwMode="auto">
          <a:xfrm>
            <a:off x="2936268" y="484870"/>
            <a:ext cx="63194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defRPr/>
            </a:pPr>
            <a:r>
              <a:rPr lang="en-US" altLang="zh-CN" sz="6000" b="1" dirty="0">
                <a:solidFill>
                  <a:schemeClr val="accent1"/>
                </a:solidFill>
                <a:effectLst>
                  <a:outerShdw blurRad="38100" dist="38100" dir="2700000" algn="tl">
                    <a:srgbClr val="000000">
                      <a:alpha val="43137"/>
                    </a:srgbClr>
                  </a:outerShdw>
                </a:effectLst>
                <a:latin typeface="+mj-ea"/>
                <a:ea typeface="+mj-ea"/>
              </a:rPr>
              <a:t>CONTENTS</a:t>
            </a:r>
          </a:p>
        </p:txBody>
      </p:sp>
      <p:cxnSp>
        <p:nvCxnSpPr>
          <p:cNvPr id="11" name="MH_Others_1"/>
          <p:cNvCxnSpPr/>
          <p:nvPr>
            <p:custDataLst>
              <p:tags r:id="rId1"/>
            </p:custDataLst>
          </p:nvPr>
        </p:nvCxnSpPr>
        <p:spPr>
          <a:xfrm>
            <a:off x="1382112" y="3081237"/>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MH_Entry_1">
            <a:hlinkClick r:id="rId28" action="ppaction://hlinksldjump"/>
          </p:cNvPr>
          <p:cNvSpPr txBox="1"/>
          <p:nvPr>
            <p:custDataLst>
              <p:tags r:id="rId2"/>
            </p:custDataLst>
          </p:nvPr>
        </p:nvSpPr>
        <p:spPr>
          <a:xfrm>
            <a:off x="2058427" y="2635715"/>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13" name="MH_Others_2"/>
          <p:cNvCxnSpPr/>
          <p:nvPr>
            <p:custDataLst>
              <p:tags r:id="rId3"/>
            </p:custDataLst>
          </p:nvPr>
        </p:nvCxnSpPr>
        <p:spPr>
          <a:xfrm flipH="1">
            <a:off x="1858665" y="2703046"/>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MH_Number_1">
            <a:hlinkClick r:id="rId28" action="ppaction://hlinksldjump"/>
          </p:cNvPr>
          <p:cNvSpPr txBox="1"/>
          <p:nvPr>
            <p:custDataLst>
              <p:tags r:id="rId4"/>
            </p:custDataLst>
          </p:nvPr>
        </p:nvSpPr>
        <p:spPr>
          <a:xfrm>
            <a:off x="1382111" y="2600187"/>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latin typeface="+mj-ea"/>
                <a:ea typeface="+mj-ea"/>
                <a:cs typeface="Times New Roman" panose="02020603050405020304" pitchFamily="18" charset="0"/>
              </a:rPr>
              <a:t>A</a:t>
            </a:r>
            <a:endParaRPr lang="zh-CN" altLang="en-US" sz="2800" dirty="0">
              <a:latin typeface="+mj-ea"/>
              <a:ea typeface="+mj-ea"/>
              <a:cs typeface="Times New Roman" panose="02020603050405020304" pitchFamily="18" charset="0"/>
            </a:endParaRPr>
          </a:p>
        </p:txBody>
      </p:sp>
      <p:cxnSp>
        <p:nvCxnSpPr>
          <p:cNvPr id="16" name="MH_Others_1"/>
          <p:cNvCxnSpPr/>
          <p:nvPr>
            <p:custDataLst>
              <p:tags r:id="rId5"/>
            </p:custDataLst>
          </p:nvPr>
        </p:nvCxnSpPr>
        <p:spPr>
          <a:xfrm>
            <a:off x="6576964" y="3081237"/>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7" name="MH_Entry_1">
            <a:hlinkClick r:id="rId28" action="ppaction://hlinksldjump"/>
          </p:cNvPr>
          <p:cNvSpPr txBox="1"/>
          <p:nvPr>
            <p:custDataLst>
              <p:tags r:id="rId6"/>
            </p:custDataLst>
          </p:nvPr>
        </p:nvSpPr>
        <p:spPr>
          <a:xfrm>
            <a:off x="7253279" y="2635715"/>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18" name="MH_Others_2"/>
          <p:cNvCxnSpPr/>
          <p:nvPr>
            <p:custDataLst>
              <p:tags r:id="rId7"/>
            </p:custDataLst>
          </p:nvPr>
        </p:nvCxnSpPr>
        <p:spPr>
          <a:xfrm flipH="1">
            <a:off x="7053517" y="2703046"/>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MH_Number_1">
            <a:hlinkClick r:id="rId28" action="ppaction://hlinksldjump"/>
          </p:cNvPr>
          <p:cNvSpPr txBox="1"/>
          <p:nvPr>
            <p:custDataLst>
              <p:tags r:id="rId8"/>
            </p:custDataLst>
          </p:nvPr>
        </p:nvSpPr>
        <p:spPr>
          <a:xfrm>
            <a:off x="6576963" y="2600187"/>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latin typeface="+mj-ea"/>
                <a:ea typeface="+mj-ea"/>
                <a:cs typeface="Times New Roman" panose="02020603050405020304" pitchFamily="18" charset="0"/>
              </a:rPr>
              <a:t>B</a:t>
            </a:r>
            <a:endParaRPr lang="zh-CN" altLang="en-US" sz="2800" dirty="0">
              <a:latin typeface="+mj-ea"/>
              <a:ea typeface="+mj-ea"/>
              <a:cs typeface="Times New Roman" panose="02020603050405020304" pitchFamily="18" charset="0"/>
            </a:endParaRPr>
          </a:p>
        </p:txBody>
      </p:sp>
      <p:cxnSp>
        <p:nvCxnSpPr>
          <p:cNvPr id="20" name="MH_Others_1"/>
          <p:cNvCxnSpPr/>
          <p:nvPr>
            <p:custDataLst>
              <p:tags r:id="rId9"/>
            </p:custDataLst>
          </p:nvPr>
        </p:nvCxnSpPr>
        <p:spPr>
          <a:xfrm>
            <a:off x="1382112" y="4214951"/>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1" name="MH_Entry_1">
            <a:hlinkClick r:id="rId28" action="ppaction://hlinksldjump"/>
          </p:cNvPr>
          <p:cNvSpPr txBox="1"/>
          <p:nvPr>
            <p:custDataLst>
              <p:tags r:id="rId10"/>
            </p:custDataLst>
          </p:nvPr>
        </p:nvSpPr>
        <p:spPr>
          <a:xfrm>
            <a:off x="2058427" y="3769429"/>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22" name="MH_Others_2"/>
          <p:cNvCxnSpPr/>
          <p:nvPr>
            <p:custDataLst>
              <p:tags r:id="rId11"/>
            </p:custDataLst>
          </p:nvPr>
        </p:nvCxnSpPr>
        <p:spPr>
          <a:xfrm flipH="1">
            <a:off x="1858665" y="3836760"/>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MH_Number_1">
            <a:hlinkClick r:id="rId28" action="ppaction://hlinksldjump"/>
          </p:cNvPr>
          <p:cNvSpPr txBox="1"/>
          <p:nvPr>
            <p:custDataLst>
              <p:tags r:id="rId12"/>
            </p:custDataLst>
          </p:nvPr>
        </p:nvSpPr>
        <p:spPr>
          <a:xfrm>
            <a:off x="1382111" y="3733901"/>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latin typeface="+mj-ea"/>
                <a:ea typeface="+mj-ea"/>
                <a:cs typeface="Times New Roman" panose="02020603050405020304" pitchFamily="18" charset="0"/>
              </a:rPr>
              <a:t>C</a:t>
            </a:r>
            <a:endParaRPr lang="zh-CN" altLang="en-US" sz="2800" dirty="0">
              <a:latin typeface="+mj-ea"/>
              <a:ea typeface="+mj-ea"/>
              <a:cs typeface="Times New Roman" panose="02020603050405020304" pitchFamily="18" charset="0"/>
            </a:endParaRPr>
          </a:p>
        </p:txBody>
      </p:sp>
      <p:cxnSp>
        <p:nvCxnSpPr>
          <p:cNvPr id="24" name="MH_Others_1"/>
          <p:cNvCxnSpPr/>
          <p:nvPr>
            <p:custDataLst>
              <p:tags r:id="rId13"/>
            </p:custDataLst>
          </p:nvPr>
        </p:nvCxnSpPr>
        <p:spPr>
          <a:xfrm>
            <a:off x="6576964" y="4214951"/>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5" name="MH_Entry_1">
            <a:hlinkClick r:id="rId28" action="ppaction://hlinksldjump"/>
          </p:cNvPr>
          <p:cNvSpPr txBox="1"/>
          <p:nvPr>
            <p:custDataLst>
              <p:tags r:id="rId14"/>
            </p:custDataLst>
          </p:nvPr>
        </p:nvSpPr>
        <p:spPr>
          <a:xfrm>
            <a:off x="7253279" y="3769429"/>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26" name="MH_Others_2"/>
          <p:cNvCxnSpPr/>
          <p:nvPr>
            <p:custDataLst>
              <p:tags r:id="rId15"/>
            </p:custDataLst>
          </p:nvPr>
        </p:nvCxnSpPr>
        <p:spPr>
          <a:xfrm flipH="1">
            <a:off x="7053517" y="3836760"/>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MH_Number_1">
            <a:hlinkClick r:id="rId28" action="ppaction://hlinksldjump"/>
          </p:cNvPr>
          <p:cNvSpPr txBox="1"/>
          <p:nvPr>
            <p:custDataLst>
              <p:tags r:id="rId16"/>
            </p:custDataLst>
          </p:nvPr>
        </p:nvSpPr>
        <p:spPr>
          <a:xfrm>
            <a:off x="6576963" y="3733901"/>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latin typeface="+mj-ea"/>
                <a:ea typeface="+mj-ea"/>
                <a:cs typeface="Times New Roman" panose="02020603050405020304" pitchFamily="18" charset="0"/>
              </a:rPr>
              <a:t>D</a:t>
            </a:r>
            <a:endParaRPr lang="zh-CN" altLang="en-US" sz="2800" dirty="0">
              <a:latin typeface="+mj-ea"/>
              <a:ea typeface="+mj-ea"/>
              <a:cs typeface="Times New Roman" panose="02020603050405020304" pitchFamily="18" charset="0"/>
            </a:endParaRPr>
          </a:p>
        </p:txBody>
      </p:sp>
      <p:cxnSp>
        <p:nvCxnSpPr>
          <p:cNvPr id="28" name="MH_Others_1"/>
          <p:cNvCxnSpPr/>
          <p:nvPr>
            <p:custDataLst>
              <p:tags r:id="rId17"/>
            </p:custDataLst>
          </p:nvPr>
        </p:nvCxnSpPr>
        <p:spPr>
          <a:xfrm>
            <a:off x="1382112" y="5348665"/>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9" name="MH_Entry_1">
            <a:hlinkClick r:id="rId28" action="ppaction://hlinksldjump"/>
          </p:cNvPr>
          <p:cNvSpPr txBox="1"/>
          <p:nvPr>
            <p:custDataLst>
              <p:tags r:id="rId18"/>
            </p:custDataLst>
          </p:nvPr>
        </p:nvSpPr>
        <p:spPr>
          <a:xfrm>
            <a:off x="2058427" y="4903143"/>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31" name="MH_Others_2"/>
          <p:cNvCxnSpPr/>
          <p:nvPr>
            <p:custDataLst>
              <p:tags r:id="rId19"/>
            </p:custDataLst>
          </p:nvPr>
        </p:nvCxnSpPr>
        <p:spPr>
          <a:xfrm flipH="1">
            <a:off x="1858665" y="4970474"/>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MH_Number_1">
            <a:hlinkClick r:id="rId28" action="ppaction://hlinksldjump"/>
          </p:cNvPr>
          <p:cNvSpPr txBox="1"/>
          <p:nvPr>
            <p:custDataLst>
              <p:tags r:id="rId20"/>
            </p:custDataLst>
          </p:nvPr>
        </p:nvSpPr>
        <p:spPr>
          <a:xfrm>
            <a:off x="1382111" y="4867615"/>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latin typeface="+mj-ea"/>
                <a:ea typeface="+mj-ea"/>
                <a:cs typeface="Times New Roman" panose="02020603050405020304" pitchFamily="18" charset="0"/>
              </a:rPr>
              <a:t>E</a:t>
            </a:r>
            <a:endParaRPr lang="zh-CN" altLang="en-US" sz="2800" dirty="0">
              <a:latin typeface="+mj-ea"/>
              <a:ea typeface="+mj-ea"/>
              <a:cs typeface="Times New Roman" panose="02020603050405020304" pitchFamily="18" charset="0"/>
            </a:endParaRPr>
          </a:p>
        </p:txBody>
      </p:sp>
      <p:cxnSp>
        <p:nvCxnSpPr>
          <p:cNvPr id="33" name="MH_Others_1"/>
          <p:cNvCxnSpPr/>
          <p:nvPr>
            <p:custDataLst>
              <p:tags r:id="rId21"/>
            </p:custDataLst>
          </p:nvPr>
        </p:nvCxnSpPr>
        <p:spPr>
          <a:xfrm>
            <a:off x="6576964" y="5348665"/>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4" name="MH_Entry_1">
            <a:hlinkClick r:id="rId28" action="ppaction://hlinksldjump"/>
          </p:cNvPr>
          <p:cNvSpPr txBox="1"/>
          <p:nvPr>
            <p:custDataLst>
              <p:tags r:id="rId22"/>
            </p:custDataLst>
          </p:nvPr>
        </p:nvSpPr>
        <p:spPr>
          <a:xfrm>
            <a:off x="7253279" y="4903143"/>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cxnSp>
        <p:nvCxnSpPr>
          <p:cNvPr id="36" name="MH_Others_2"/>
          <p:cNvCxnSpPr/>
          <p:nvPr>
            <p:custDataLst>
              <p:tags r:id="rId23"/>
            </p:custDataLst>
          </p:nvPr>
        </p:nvCxnSpPr>
        <p:spPr>
          <a:xfrm flipH="1">
            <a:off x="7053517" y="4970474"/>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MH_Number_1">
            <a:hlinkClick r:id="rId28" action="ppaction://hlinksldjump"/>
          </p:cNvPr>
          <p:cNvSpPr txBox="1"/>
          <p:nvPr>
            <p:custDataLst>
              <p:tags r:id="rId24"/>
            </p:custDataLst>
          </p:nvPr>
        </p:nvSpPr>
        <p:spPr>
          <a:xfrm>
            <a:off x="6576963" y="4867615"/>
            <a:ext cx="534424" cy="541829"/>
          </a:xfrm>
          <a:prstGeom prst="rect">
            <a:avLst/>
          </a:prstGeom>
          <a:noFill/>
        </p:spPr>
        <p:txBody>
          <a:bodyPr wrap="square" lIns="0" tIns="0" rIns="0" bIns="0" rtlCol="0" anchor="b" anchorCtr="0">
            <a:noAutofit/>
          </a:bodyPr>
          <a:lstStyle/>
          <a:p>
            <a:pPr algn="ctr">
              <a:lnSpc>
                <a:spcPct val="130000"/>
              </a:lnSpc>
            </a:pPr>
            <a:r>
              <a:rPr lang="en-US" altLang="zh-CN" sz="2800" dirty="0">
                <a:latin typeface="+mj-ea"/>
                <a:ea typeface="+mj-ea"/>
                <a:cs typeface="Times New Roman" panose="02020603050405020304" pitchFamily="18" charset="0"/>
              </a:rPr>
              <a:t>F</a:t>
            </a:r>
            <a:endParaRPr lang="zh-CN" altLang="en-US" sz="2800" dirty="0">
              <a:latin typeface="+mj-ea"/>
              <a:ea typeface="+mj-ea"/>
              <a:cs typeface="Times New Roman" panose="02020603050405020304" pitchFamily="18"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9" name="任意多边形 28"/>
          <p:cNvSpPr/>
          <p:nvPr/>
        </p:nvSpPr>
        <p:spPr bwMode="auto">
          <a:xfrm rot="16200000" flipH="1">
            <a:off x="4990246" y="1021310"/>
            <a:ext cx="2211510" cy="4002228"/>
          </a:xfrm>
          <a:custGeom>
            <a:avLst/>
            <a:gdLst>
              <a:gd name="connsiteX0" fmla="*/ 924780 w 2211510"/>
              <a:gd name="connsiteY0" fmla="*/ 3687839 h 4002228"/>
              <a:gd name="connsiteX1" fmla="*/ 1077180 w 2211510"/>
              <a:gd name="connsiteY1" fmla="*/ 3535439 h 4002228"/>
              <a:gd name="connsiteX2" fmla="*/ 1229580 w 2211510"/>
              <a:gd name="connsiteY2" fmla="*/ 3687839 h 4002228"/>
              <a:gd name="connsiteX3" fmla="*/ 1077180 w 2211510"/>
              <a:gd name="connsiteY3" fmla="*/ 3840239 h 4002228"/>
              <a:gd name="connsiteX4" fmla="*/ 924780 w 2211510"/>
              <a:gd name="connsiteY4" fmla="*/ 3687839 h 4002228"/>
              <a:gd name="connsiteX5" fmla="*/ 924780 w 2211510"/>
              <a:gd name="connsiteY5" fmla="*/ 314389 h 4002228"/>
              <a:gd name="connsiteX6" fmla="*/ 1077180 w 2211510"/>
              <a:gd name="connsiteY6" fmla="*/ 161989 h 4002228"/>
              <a:gd name="connsiteX7" fmla="*/ 1229580 w 2211510"/>
              <a:gd name="connsiteY7" fmla="*/ 314389 h 4002228"/>
              <a:gd name="connsiteX8" fmla="*/ 1077180 w 2211510"/>
              <a:gd name="connsiteY8" fmla="*/ 466789 h 4002228"/>
              <a:gd name="connsiteX9" fmla="*/ 924780 w 2211510"/>
              <a:gd name="connsiteY9" fmla="*/ 314389 h 4002228"/>
              <a:gd name="connsiteX10" fmla="*/ 0 w 2211510"/>
              <a:gd name="connsiteY10" fmla="*/ 619189 h 4002228"/>
              <a:gd name="connsiteX11" fmla="*/ 0 w 2211510"/>
              <a:gd name="connsiteY11" fmla="*/ 2000249 h 4002228"/>
              <a:gd name="connsiteX12" fmla="*/ 0 w 2211510"/>
              <a:gd name="connsiteY12" fmla="*/ 2001979 h 4002228"/>
              <a:gd name="connsiteX13" fmla="*/ 0 w 2211510"/>
              <a:gd name="connsiteY13" fmla="*/ 3383039 h 4002228"/>
              <a:gd name="connsiteX14" fmla="*/ 109599 w 2211510"/>
              <a:gd name="connsiteY14" fmla="*/ 3383039 h 4002228"/>
              <a:gd name="connsiteX15" fmla="*/ 366672 w 2211510"/>
              <a:gd name="connsiteY15" fmla="*/ 3446124 h 4002228"/>
              <a:gd name="connsiteX16" fmla="*/ 758123 w 2211510"/>
              <a:gd name="connsiteY16" fmla="*/ 3847022 h 4002228"/>
              <a:gd name="connsiteX17" fmla="*/ 1072160 w 2211510"/>
              <a:gd name="connsiteY17" fmla="*/ 4002192 h 4002228"/>
              <a:gd name="connsiteX18" fmla="*/ 1377434 w 2211510"/>
              <a:gd name="connsiteY18" fmla="*/ 3873477 h 4002228"/>
              <a:gd name="connsiteX19" fmla="*/ 1827311 w 2211510"/>
              <a:gd name="connsiteY19" fmla="*/ 3456299 h 4002228"/>
              <a:gd name="connsiteX20" fmla="*/ 2101911 w 2211510"/>
              <a:gd name="connsiteY20" fmla="*/ 3383039 h 4002228"/>
              <a:gd name="connsiteX21" fmla="*/ 2211510 w 2211510"/>
              <a:gd name="connsiteY21" fmla="*/ 3383039 h 4002228"/>
              <a:gd name="connsiteX22" fmla="*/ 2211510 w 2211510"/>
              <a:gd name="connsiteY22" fmla="*/ 2001979 h 4002228"/>
              <a:gd name="connsiteX23" fmla="*/ 2211510 w 2211510"/>
              <a:gd name="connsiteY23" fmla="*/ 2000249 h 4002228"/>
              <a:gd name="connsiteX24" fmla="*/ 2211510 w 2211510"/>
              <a:gd name="connsiteY24" fmla="*/ 619189 h 4002228"/>
              <a:gd name="connsiteX25" fmla="*/ 2101911 w 2211510"/>
              <a:gd name="connsiteY25" fmla="*/ 619189 h 4002228"/>
              <a:gd name="connsiteX26" fmla="*/ 1827311 w 2211510"/>
              <a:gd name="connsiteY26" fmla="*/ 545929 h 4002228"/>
              <a:gd name="connsiteX27" fmla="*/ 1377434 w 2211510"/>
              <a:gd name="connsiteY27" fmla="*/ 128751 h 4002228"/>
              <a:gd name="connsiteX28" fmla="*/ 1072160 w 2211510"/>
              <a:gd name="connsiteY28" fmla="*/ 36 h 4002228"/>
              <a:gd name="connsiteX29" fmla="*/ 758123 w 2211510"/>
              <a:gd name="connsiteY29" fmla="*/ 155206 h 4002228"/>
              <a:gd name="connsiteX30" fmla="*/ 366672 w 2211510"/>
              <a:gd name="connsiteY30" fmla="*/ 556104 h 4002228"/>
              <a:gd name="connsiteX31" fmla="*/ 109599 w 2211510"/>
              <a:gd name="connsiteY31" fmla="*/ 619189 h 400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11510" h="4002228">
                <a:moveTo>
                  <a:pt x="924780" y="3687839"/>
                </a:moveTo>
                <a:cubicBezTo>
                  <a:pt x="924780" y="3603671"/>
                  <a:pt x="993012" y="3535439"/>
                  <a:pt x="1077180" y="3535439"/>
                </a:cubicBezTo>
                <a:cubicBezTo>
                  <a:pt x="1161348" y="3535439"/>
                  <a:pt x="1229580" y="3603671"/>
                  <a:pt x="1229580" y="3687839"/>
                </a:cubicBezTo>
                <a:cubicBezTo>
                  <a:pt x="1229580" y="3772007"/>
                  <a:pt x="1161348" y="3840239"/>
                  <a:pt x="1077180" y="3840239"/>
                </a:cubicBezTo>
                <a:cubicBezTo>
                  <a:pt x="993012" y="3840239"/>
                  <a:pt x="924780" y="3772007"/>
                  <a:pt x="924780" y="3687839"/>
                </a:cubicBezTo>
                <a:close/>
                <a:moveTo>
                  <a:pt x="924780" y="314389"/>
                </a:moveTo>
                <a:cubicBezTo>
                  <a:pt x="924780" y="230221"/>
                  <a:pt x="993012" y="161989"/>
                  <a:pt x="1077180" y="161989"/>
                </a:cubicBezTo>
                <a:cubicBezTo>
                  <a:pt x="1161348" y="161989"/>
                  <a:pt x="1229580" y="230221"/>
                  <a:pt x="1229580" y="314389"/>
                </a:cubicBezTo>
                <a:cubicBezTo>
                  <a:pt x="1229580" y="398557"/>
                  <a:pt x="1161348" y="466789"/>
                  <a:pt x="1077180" y="466789"/>
                </a:cubicBezTo>
                <a:cubicBezTo>
                  <a:pt x="993012" y="466789"/>
                  <a:pt x="924780" y="398557"/>
                  <a:pt x="924780" y="314389"/>
                </a:cubicBezTo>
                <a:close/>
                <a:moveTo>
                  <a:pt x="0" y="619189"/>
                </a:moveTo>
                <a:lnTo>
                  <a:pt x="0" y="2000249"/>
                </a:lnTo>
                <a:lnTo>
                  <a:pt x="0" y="2001979"/>
                </a:lnTo>
                <a:lnTo>
                  <a:pt x="0" y="3383039"/>
                </a:lnTo>
                <a:lnTo>
                  <a:pt x="109599" y="3383039"/>
                </a:lnTo>
                <a:cubicBezTo>
                  <a:pt x="168025" y="3383039"/>
                  <a:pt x="284876" y="3399319"/>
                  <a:pt x="366672" y="3446124"/>
                </a:cubicBezTo>
                <a:cubicBezTo>
                  <a:pt x="524421" y="3535665"/>
                  <a:pt x="664642" y="3747307"/>
                  <a:pt x="758123" y="3847022"/>
                </a:cubicBezTo>
                <a:cubicBezTo>
                  <a:pt x="857447" y="3957931"/>
                  <a:pt x="965534" y="4003718"/>
                  <a:pt x="1072160" y="4002192"/>
                </a:cubicBezTo>
                <a:cubicBezTo>
                  <a:pt x="1178787" y="4000666"/>
                  <a:pt x="1283953" y="3951825"/>
                  <a:pt x="1377434" y="3873477"/>
                </a:cubicBezTo>
                <a:cubicBezTo>
                  <a:pt x="1546868" y="3733061"/>
                  <a:pt x="1657877" y="3590610"/>
                  <a:pt x="1827311" y="3456299"/>
                </a:cubicBezTo>
                <a:cubicBezTo>
                  <a:pt x="1903264" y="3401354"/>
                  <a:pt x="2002588" y="3385074"/>
                  <a:pt x="2101911" y="3383039"/>
                </a:cubicBezTo>
                <a:lnTo>
                  <a:pt x="2211510" y="3383039"/>
                </a:lnTo>
                <a:lnTo>
                  <a:pt x="2211510" y="2001979"/>
                </a:lnTo>
                <a:lnTo>
                  <a:pt x="2211510" y="2000249"/>
                </a:lnTo>
                <a:lnTo>
                  <a:pt x="2211510" y="619189"/>
                </a:lnTo>
                <a:lnTo>
                  <a:pt x="2101911" y="619189"/>
                </a:lnTo>
                <a:cubicBezTo>
                  <a:pt x="2002588" y="617154"/>
                  <a:pt x="1903264" y="600874"/>
                  <a:pt x="1827311" y="545929"/>
                </a:cubicBezTo>
                <a:cubicBezTo>
                  <a:pt x="1657877" y="411618"/>
                  <a:pt x="1546868" y="269167"/>
                  <a:pt x="1377434" y="128751"/>
                </a:cubicBezTo>
                <a:cubicBezTo>
                  <a:pt x="1283953" y="50403"/>
                  <a:pt x="1178787" y="1562"/>
                  <a:pt x="1072160" y="36"/>
                </a:cubicBezTo>
                <a:cubicBezTo>
                  <a:pt x="965534" y="-1490"/>
                  <a:pt x="857447" y="44297"/>
                  <a:pt x="758123" y="155206"/>
                </a:cubicBezTo>
                <a:cubicBezTo>
                  <a:pt x="664642" y="254921"/>
                  <a:pt x="524421" y="466563"/>
                  <a:pt x="366672" y="556104"/>
                </a:cubicBezTo>
                <a:cubicBezTo>
                  <a:pt x="284876" y="602909"/>
                  <a:pt x="168025" y="619189"/>
                  <a:pt x="109599" y="619189"/>
                </a:cubicBezTo>
                <a:close/>
              </a:path>
            </a:pathLst>
          </a:custGeom>
          <a:solidFill>
            <a:schemeClr val="accent1"/>
          </a:solidFill>
          <a:ln w="9525">
            <a:noFill/>
            <a:round/>
          </a:ln>
        </p:spPr>
        <p:txBody>
          <a:bodyPr vert="horz" wrap="square" lIns="121920" tIns="60960" rIns="121920" bIns="60960" numCol="1" anchor="ctr" anchorCtr="0" compatLnSpc="1">
            <a:noAutofit/>
          </a:bodyPr>
          <a:lstStyle/>
          <a:p>
            <a:pPr algn="ctr"/>
            <a:endParaRPr lang="en-US" sz="2000" dirty="0">
              <a:solidFill>
                <a:srgbClr val="FFFFFF"/>
              </a:solidFill>
              <a:latin typeface="+mn-ea"/>
              <a:ea typeface="+mn-ea"/>
            </a:endParaRPr>
          </a:p>
        </p:txBody>
      </p:sp>
      <p:sp>
        <p:nvSpPr>
          <p:cNvPr id="9" name="任意多边形 28"/>
          <p:cNvSpPr/>
          <p:nvPr/>
        </p:nvSpPr>
        <p:spPr bwMode="auto">
          <a:xfrm rot="16200000" flipH="1">
            <a:off x="4990246" y="3232820"/>
            <a:ext cx="2211510" cy="4002228"/>
          </a:xfrm>
          <a:custGeom>
            <a:avLst/>
            <a:gdLst>
              <a:gd name="connsiteX0" fmla="*/ 924780 w 2211510"/>
              <a:gd name="connsiteY0" fmla="*/ 3687839 h 4002228"/>
              <a:gd name="connsiteX1" fmla="*/ 1077180 w 2211510"/>
              <a:gd name="connsiteY1" fmla="*/ 3535439 h 4002228"/>
              <a:gd name="connsiteX2" fmla="*/ 1229580 w 2211510"/>
              <a:gd name="connsiteY2" fmla="*/ 3687839 h 4002228"/>
              <a:gd name="connsiteX3" fmla="*/ 1077180 w 2211510"/>
              <a:gd name="connsiteY3" fmla="*/ 3840239 h 4002228"/>
              <a:gd name="connsiteX4" fmla="*/ 924780 w 2211510"/>
              <a:gd name="connsiteY4" fmla="*/ 3687839 h 4002228"/>
              <a:gd name="connsiteX5" fmla="*/ 924780 w 2211510"/>
              <a:gd name="connsiteY5" fmla="*/ 314389 h 4002228"/>
              <a:gd name="connsiteX6" fmla="*/ 1077180 w 2211510"/>
              <a:gd name="connsiteY6" fmla="*/ 161989 h 4002228"/>
              <a:gd name="connsiteX7" fmla="*/ 1229580 w 2211510"/>
              <a:gd name="connsiteY7" fmla="*/ 314389 h 4002228"/>
              <a:gd name="connsiteX8" fmla="*/ 1077180 w 2211510"/>
              <a:gd name="connsiteY8" fmla="*/ 466789 h 4002228"/>
              <a:gd name="connsiteX9" fmla="*/ 924780 w 2211510"/>
              <a:gd name="connsiteY9" fmla="*/ 314389 h 4002228"/>
              <a:gd name="connsiteX10" fmla="*/ 0 w 2211510"/>
              <a:gd name="connsiteY10" fmla="*/ 619189 h 4002228"/>
              <a:gd name="connsiteX11" fmla="*/ 0 w 2211510"/>
              <a:gd name="connsiteY11" fmla="*/ 2000249 h 4002228"/>
              <a:gd name="connsiteX12" fmla="*/ 0 w 2211510"/>
              <a:gd name="connsiteY12" fmla="*/ 2001979 h 4002228"/>
              <a:gd name="connsiteX13" fmla="*/ 0 w 2211510"/>
              <a:gd name="connsiteY13" fmla="*/ 3383039 h 4002228"/>
              <a:gd name="connsiteX14" fmla="*/ 109599 w 2211510"/>
              <a:gd name="connsiteY14" fmla="*/ 3383039 h 4002228"/>
              <a:gd name="connsiteX15" fmla="*/ 366672 w 2211510"/>
              <a:gd name="connsiteY15" fmla="*/ 3446124 h 4002228"/>
              <a:gd name="connsiteX16" fmla="*/ 758123 w 2211510"/>
              <a:gd name="connsiteY16" fmla="*/ 3847022 h 4002228"/>
              <a:gd name="connsiteX17" fmla="*/ 1072160 w 2211510"/>
              <a:gd name="connsiteY17" fmla="*/ 4002192 h 4002228"/>
              <a:gd name="connsiteX18" fmla="*/ 1377434 w 2211510"/>
              <a:gd name="connsiteY18" fmla="*/ 3873477 h 4002228"/>
              <a:gd name="connsiteX19" fmla="*/ 1827311 w 2211510"/>
              <a:gd name="connsiteY19" fmla="*/ 3456299 h 4002228"/>
              <a:gd name="connsiteX20" fmla="*/ 2101911 w 2211510"/>
              <a:gd name="connsiteY20" fmla="*/ 3383039 h 4002228"/>
              <a:gd name="connsiteX21" fmla="*/ 2211510 w 2211510"/>
              <a:gd name="connsiteY21" fmla="*/ 3383039 h 4002228"/>
              <a:gd name="connsiteX22" fmla="*/ 2211510 w 2211510"/>
              <a:gd name="connsiteY22" fmla="*/ 2001979 h 4002228"/>
              <a:gd name="connsiteX23" fmla="*/ 2211510 w 2211510"/>
              <a:gd name="connsiteY23" fmla="*/ 2000249 h 4002228"/>
              <a:gd name="connsiteX24" fmla="*/ 2211510 w 2211510"/>
              <a:gd name="connsiteY24" fmla="*/ 619189 h 4002228"/>
              <a:gd name="connsiteX25" fmla="*/ 2101911 w 2211510"/>
              <a:gd name="connsiteY25" fmla="*/ 619189 h 4002228"/>
              <a:gd name="connsiteX26" fmla="*/ 1827311 w 2211510"/>
              <a:gd name="connsiteY26" fmla="*/ 545929 h 4002228"/>
              <a:gd name="connsiteX27" fmla="*/ 1377434 w 2211510"/>
              <a:gd name="connsiteY27" fmla="*/ 128751 h 4002228"/>
              <a:gd name="connsiteX28" fmla="*/ 1072160 w 2211510"/>
              <a:gd name="connsiteY28" fmla="*/ 36 h 4002228"/>
              <a:gd name="connsiteX29" fmla="*/ 758123 w 2211510"/>
              <a:gd name="connsiteY29" fmla="*/ 155206 h 4002228"/>
              <a:gd name="connsiteX30" fmla="*/ 366672 w 2211510"/>
              <a:gd name="connsiteY30" fmla="*/ 556104 h 4002228"/>
              <a:gd name="connsiteX31" fmla="*/ 109599 w 2211510"/>
              <a:gd name="connsiteY31" fmla="*/ 619189 h 400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11510" h="4002228">
                <a:moveTo>
                  <a:pt x="924780" y="3687839"/>
                </a:moveTo>
                <a:cubicBezTo>
                  <a:pt x="924780" y="3603671"/>
                  <a:pt x="993012" y="3535439"/>
                  <a:pt x="1077180" y="3535439"/>
                </a:cubicBezTo>
                <a:cubicBezTo>
                  <a:pt x="1161348" y="3535439"/>
                  <a:pt x="1229580" y="3603671"/>
                  <a:pt x="1229580" y="3687839"/>
                </a:cubicBezTo>
                <a:cubicBezTo>
                  <a:pt x="1229580" y="3772007"/>
                  <a:pt x="1161348" y="3840239"/>
                  <a:pt x="1077180" y="3840239"/>
                </a:cubicBezTo>
                <a:cubicBezTo>
                  <a:pt x="993012" y="3840239"/>
                  <a:pt x="924780" y="3772007"/>
                  <a:pt x="924780" y="3687839"/>
                </a:cubicBezTo>
                <a:close/>
                <a:moveTo>
                  <a:pt x="924780" y="314389"/>
                </a:moveTo>
                <a:cubicBezTo>
                  <a:pt x="924780" y="230221"/>
                  <a:pt x="993012" y="161989"/>
                  <a:pt x="1077180" y="161989"/>
                </a:cubicBezTo>
                <a:cubicBezTo>
                  <a:pt x="1161348" y="161989"/>
                  <a:pt x="1229580" y="230221"/>
                  <a:pt x="1229580" y="314389"/>
                </a:cubicBezTo>
                <a:cubicBezTo>
                  <a:pt x="1229580" y="398557"/>
                  <a:pt x="1161348" y="466789"/>
                  <a:pt x="1077180" y="466789"/>
                </a:cubicBezTo>
                <a:cubicBezTo>
                  <a:pt x="993012" y="466789"/>
                  <a:pt x="924780" y="398557"/>
                  <a:pt x="924780" y="314389"/>
                </a:cubicBezTo>
                <a:close/>
                <a:moveTo>
                  <a:pt x="0" y="619189"/>
                </a:moveTo>
                <a:lnTo>
                  <a:pt x="0" y="2000249"/>
                </a:lnTo>
                <a:lnTo>
                  <a:pt x="0" y="2001979"/>
                </a:lnTo>
                <a:lnTo>
                  <a:pt x="0" y="3383039"/>
                </a:lnTo>
                <a:lnTo>
                  <a:pt x="109599" y="3383039"/>
                </a:lnTo>
                <a:cubicBezTo>
                  <a:pt x="168025" y="3383039"/>
                  <a:pt x="284876" y="3399319"/>
                  <a:pt x="366672" y="3446124"/>
                </a:cubicBezTo>
                <a:cubicBezTo>
                  <a:pt x="524421" y="3535665"/>
                  <a:pt x="664642" y="3747307"/>
                  <a:pt x="758123" y="3847022"/>
                </a:cubicBezTo>
                <a:cubicBezTo>
                  <a:pt x="857447" y="3957931"/>
                  <a:pt x="965534" y="4003718"/>
                  <a:pt x="1072160" y="4002192"/>
                </a:cubicBezTo>
                <a:cubicBezTo>
                  <a:pt x="1178787" y="4000666"/>
                  <a:pt x="1283953" y="3951825"/>
                  <a:pt x="1377434" y="3873477"/>
                </a:cubicBezTo>
                <a:cubicBezTo>
                  <a:pt x="1546868" y="3733061"/>
                  <a:pt x="1657877" y="3590610"/>
                  <a:pt x="1827311" y="3456299"/>
                </a:cubicBezTo>
                <a:cubicBezTo>
                  <a:pt x="1903264" y="3401354"/>
                  <a:pt x="2002588" y="3385074"/>
                  <a:pt x="2101911" y="3383039"/>
                </a:cubicBezTo>
                <a:lnTo>
                  <a:pt x="2211510" y="3383039"/>
                </a:lnTo>
                <a:lnTo>
                  <a:pt x="2211510" y="2001979"/>
                </a:lnTo>
                <a:lnTo>
                  <a:pt x="2211510" y="2000249"/>
                </a:lnTo>
                <a:lnTo>
                  <a:pt x="2211510" y="619189"/>
                </a:lnTo>
                <a:lnTo>
                  <a:pt x="2101911" y="619189"/>
                </a:lnTo>
                <a:cubicBezTo>
                  <a:pt x="2002588" y="617154"/>
                  <a:pt x="1903264" y="600874"/>
                  <a:pt x="1827311" y="545929"/>
                </a:cubicBezTo>
                <a:cubicBezTo>
                  <a:pt x="1657877" y="411618"/>
                  <a:pt x="1546868" y="269167"/>
                  <a:pt x="1377434" y="128751"/>
                </a:cubicBezTo>
                <a:cubicBezTo>
                  <a:pt x="1283953" y="50403"/>
                  <a:pt x="1178787" y="1562"/>
                  <a:pt x="1072160" y="36"/>
                </a:cubicBezTo>
                <a:cubicBezTo>
                  <a:pt x="965534" y="-1490"/>
                  <a:pt x="857447" y="44297"/>
                  <a:pt x="758123" y="155206"/>
                </a:cubicBezTo>
                <a:cubicBezTo>
                  <a:pt x="664642" y="254921"/>
                  <a:pt x="524421" y="466563"/>
                  <a:pt x="366672" y="556104"/>
                </a:cubicBezTo>
                <a:cubicBezTo>
                  <a:pt x="284876" y="602909"/>
                  <a:pt x="168025" y="619189"/>
                  <a:pt x="109599" y="619189"/>
                </a:cubicBezTo>
                <a:close/>
              </a:path>
            </a:pathLst>
          </a:custGeom>
          <a:solidFill>
            <a:schemeClr val="accent1"/>
          </a:solidFill>
          <a:ln w="9525">
            <a:noFill/>
            <a:round/>
          </a:ln>
        </p:spPr>
        <p:txBody>
          <a:bodyPr vert="horz" wrap="square" lIns="121920" tIns="60960" rIns="121920" bIns="60960" numCol="1" anchor="ctr" anchorCtr="0" compatLnSpc="1">
            <a:noAutofit/>
          </a:bodyPr>
          <a:lstStyle/>
          <a:p>
            <a:pPr algn="ctr"/>
            <a:endParaRPr lang="en-US" sz="2000" dirty="0">
              <a:solidFill>
                <a:srgbClr val="FFFFFF"/>
              </a:solidFill>
              <a:latin typeface="+mn-ea"/>
              <a:ea typeface="+mn-ea"/>
            </a:endParaRPr>
          </a:p>
        </p:txBody>
      </p:sp>
      <p:sp>
        <p:nvSpPr>
          <p:cNvPr id="16" name="KSO_Shape"/>
          <p:cNvSpPr/>
          <p:nvPr/>
        </p:nvSpPr>
        <p:spPr bwMode="auto">
          <a:xfrm>
            <a:off x="5367011" y="4503656"/>
            <a:ext cx="1457980" cy="1460556"/>
          </a:xfrm>
          <a:custGeom>
            <a:avLst/>
            <a:gdLst>
              <a:gd name="T0" fmla="*/ 899406 w 2709"/>
              <a:gd name="T1" fmla="*/ 1800397 h 2710"/>
              <a:gd name="T2" fmla="*/ 0 w 2709"/>
              <a:gd name="T3" fmla="*/ 900199 h 2710"/>
              <a:gd name="T4" fmla="*/ 899406 w 2709"/>
              <a:gd name="T5" fmla="*/ 0 h 2710"/>
              <a:gd name="T6" fmla="*/ 1798149 w 2709"/>
              <a:gd name="T7" fmla="*/ 900199 h 2710"/>
              <a:gd name="T8" fmla="*/ 899406 w 2709"/>
              <a:gd name="T9" fmla="*/ 1800397 h 2710"/>
              <a:gd name="T10" fmla="*/ 1561847 w 2709"/>
              <a:gd name="T11" fmla="*/ 1448290 h 2710"/>
              <a:gd name="T12" fmla="*/ 1564502 w 2709"/>
              <a:gd name="T13" fmla="*/ 1258949 h 2710"/>
              <a:gd name="T14" fmla="*/ 1278418 w 2709"/>
              <a:gd name="T15" fmla="*/ 1262271 h 2710"/>
              <a:gd name="T16" fmla="*/ 978395 w 2709"/>
              <a:gd name="T17" fmla="*/ 1504096 h 2710"/>
              <a:gd name="T18" fmla="*/ 996980 w 2709"/>
              <a:gd name="T19" fmla="*/ 1691443 h 2710"/>
              <a:gd name="T20" fmla="*/ 1188809 w 2709"/>
              <a:gd name="T21" fmla="*/ 1710045 h 2710"/>
              <a:gd name="T22" fmla="*/ 1561847 w 2709"/>
              <a:gd name="T23" fmla="*/ 1448290 h 2710"/>
              <a:gd name="T24" fmla="*/ 322592 w 2709"/>
              <a:gd name="T25" fmla="*/ 1538642 h 2710"/>
              <a:gd name="T26" fmla="*/ 793867 w 2709"/>
              <a:gd name="T27" fmla="*/ 1754557 h 2710"/>
              <a:gd name="T28" fmla="*/ 939232 w 2709"/>
              <a:gd name="T29" fmla="*/ 1695429 h 2710"/>
              <a:gd name="T30" fmla="*/ 919319 w 2709"/>
              <a:gd name="T31" fmla="*/ 1498781 h 2710"/>
              <a:gd name="T32" fmla="*/ 610667 w 2709"/>
              <a:gd name="T33" fmla="*/ 1324720 h 2710"/>
              <a:gd name="T34" fmla="*/ 317281 w 2709"/>
              <a:gd name="T35" fmla="*/ 1405771 h 2710"/>
              <a:gd name="T36" fmla="*/ 322592 w 2709"/>
              <a:gd name="T37" fmla="*/ 1538642 h 2710"/>
              <a:gd name="T38" fmla="*/ 129435 w 2709"/>
              <a:gd name="T39" fmla="*/ 516202 h 2710"/>
              <a:gd name="T40" fmla="*/ 38499 w 2709"/>
              <a:gd name="T41" fmla="*/ 900199 h 2710"/>
              <a:gd name="T42" fmla="*/ 56420 w 2709"/>
              <a:gd name="T43" fmla="*/ 1065622 h 2710"/>
              <a:gd name="T44" fmla="*/ 148020 w 2709"/>
              <a:gd name="T45" fmla="*/ 657045 h 2710"/>
              <a:gd name="T46" fmla="*/ 129435 w 2709"/>
              <a:gd name="T47" fmla="*/ 516202 h 2710"/>
              <a:gd name="T48" fmla="*/ 191829 w 2709"/>
              <a:gd name="T49" fmla="*/ 700228 h 2710"/>
              <a:gd name="T50" fmla="*/ 104212 w 2709"/>
              <a:gd name="T51" fmla="*/ 1096847 h 2710"/>
              <a:gd name="T52" fmla="*/ 116823 w 2709"/>
              <a:gd name="T53" fmla="*/ 1098840 h 2710"/>
              <a:gd name="T54" fmla="*/ 312635 w 2709"/>
              <a:gd name="T55" fmla="*/ 1345979 h 2710"/>
              <a:gd name="T56" fmla="*/ 582125 w 2709"/>
              <a:gd name="T57" fmla="*/ 1271572 h 2710"/>
              <a:gd name="T58" fmla="*/ 661113 w 2709"/>
              <a:gd name="T59" fmla="*/ 940060 h 2710"/>
              <a:gd name="T60" fmla="*/ 414192 w 2709"/>
              <a:gd name="T61" fmla="*/ 631135 h 2710"/>
              <a:gd name="T62" fmla="*/ 191829 w 2709"/>
              <a:gd name="T63" fmla="*/ 700228 h 2710"/>
              <a:gd name="T64" fmla="*/ 899406 w 2709"/>
              <a:gd name="T65" fmla="*/ 39197 h 2710"/>
              <a:gd name="T66" fmla="*/ 448708 w 2709"/>
              <a:gd name="T67" fmla="*/ 167417 h 2710"/>
              <a:gd name="T68" fmla="*/ 575487 w 2709"/>
              <a:gd name="T69" fmla="*/ 243818 h 2710"/>
              <a:gd name="T70" fmla="*/ 837676 w 2709"/>
              <a:gd name="T71" fmla="*/ 204621 h 2710"/>
              <a:gd name="T72" fmla="*/ 1006273 w 2709"/>
              <a:gd name="T73" fmla="*/ 218572 h 2710"/>
              <a:gd name="T74" fmla="*/ 1178189 w 2709"/>
              <a:gd name="T75" fmla="*/ 86366 h 2710"/>
              <a:gd name="T76" fmla="*/ 899406 w 2709"/>
              <a:gd name="T77" fmla="*/ 39197 h 2710"/>
              <a:gd name="T78" fmla="*/ 1050746 w 2709"/>
              <a:gd name="T79" fmla="*/ 279028 h 2710"/>
              <a:gd name="T80" fmla="*/ 846969 w 2709"/>
              <a:gd name="T81" fmla="*/ 257105 h 2710"/>
              <a:gd name="T82" fmla="*/ 617969 w 2709"/>
              <a:gd name="T83" fmla="*/ 289658 h 2710"/>
              <a:gd name="T84" fmla="*/ 460655 w 2709"/>
              <a:gd name="T85" fmla="*/ 595925 h 2710"/>
              <a:gd name="T86" fmla="*/ 712224 w 2709"/>
              <a:gd name="T87" fmla="*/ 910164 h 2710"/>
              <a:gd name="T88" fmla="*/ 1060702 w 2709"/>
              <a:gd name="T89" fmla="*/ 884254 h 2710"/>
              <a:gd name="T90" fmla="*/ 1243902 w 2709"/>
              <a:gd name="T91" fmla="*/ 512881 h 2710"/>
              <a:gd name="T92" fmla="*/ 1050746 w 2709"/>
              <a:gd name="T93" fmla="*/ 279028 h 2710"/>
              <a:gd name="T94" fmla="*/ 1505427 w 2709"/>
              <a:gd name="T95" fmla="*/ 539455 h 2710"/>
              <a:gd name="T96" fmla="*/ 1295676 w 2709"/>
              <a:gd name="T97" fmla="*/ 539455 h 2710"/>
              <a:gd name="T98" fmla="*/ 1119114 w 2709"/>
              <a:gd name="T99" fmla="*/ 898205 h 2710"/>
              <a:gd name="T100" fmla="*/ 1262488 w 2709"/>
              <a:gd name="T101" fmla="*/ 1203808 h 2710"/>
              <a:gd name="T102" fmla="*/ 1582424 w 2709"/>
              <a:gd name="T103" fmla="*/ 1199822 h 2710"/>
              <a:gd name="T104" fmla="*/ 1711195 w 2709"/>
              <a:gd name="T105" fmla="*/ 900863 h 2710"/>
              <a:gd name="T106" fmla="*/ 1505427 w 2709"/>
              <a:gd name="T107" fmla="*/ 539455 h 2710"/>
              <a:gd name="T108" fmla="*/ 1564502 w 2709"/>
              <a:gd name="T109" fmla="*/ 529489 h 2710"/>
              <a:gd name="T110" fmla="*/ 1756332 w 2709"/>
              <a:gd name="T111" fmla="*/ 890898 h 2710"/>
              <a:gd name="T112" fmla="*/ 1758987 w 2709"/>
              <a:gd name="T113" fmla="*/ 890898 h 2710"/>
              <a:gd name="T114" fmla="*/ 1563175 w 2709"/>
              <a:gd name="T115" fmla="*/ 353436 h 2710"/>
              <a:gd name="T116" fmla="*/ 1564502 w 2709"/>
              <a:gd name="T117" fmla="*/ 529489 h 27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09" h="2710">
                <a:moveTo>
                  <a:pt x="1355" y="2710"/>
                </a:moveTo>
                <a:cubicBezTo>
                  <a:pt x="606" y="2710"/>
                  <a:pt x="0" y="2103"/>
                  <a:pt x="0" y="1355"/>
                </a:cubicBezTo>
                <a:cubicBezTo>
                  <a:pt x="0" y="607"/>
                  <a:pt x="606" y="0"/>
                  <a:pt x="1355" y="0"/>
                </a:cubicBezTo>
                <a:cubicBezTo>
                  <a:pt x="2103" y="0"/>
                  <a:pt x="2709" y="607"/>
                  <a:pt x="2709" y="1355"/>
                </a:cubicBezTo>
                <a:cubicBezTo>
                  <a:pt x="2709" y="2103"/>
                  <a:pt x="2103" y="2710"/>
                  <a:pt x="1355" y="2710"/>
                </a:cubicBezTo>
                <a:close/>
                <a:moveTo>
                  <a:pt x="2353" y="2180"/>
                </a:moveTo>
                <a:cubicBezTo>
                  <a:pt x="2354" y="2125"/>
                  <a:pt x="2356" y="1974"/>
                  <a:pt x="2357" y="1895"/>
                </a:cubicBezTo>
                <a:cubicBezTo>
                  <a:pt x="1926" y="1900"/>
                  <a:pt x="1926" y="1900"/>
                  <a:pt x="1926" y="1900"/>
                </a:cubicBezTo>
                <a:cubicBezTo>
                  <a:pt x="1913" y="1914"/>
                  <a:pt x="1649" y="2199"/>
                  <a:pt x="1474" y="2264"/>
                </a:cubicBezTo>
                <a:cubicBezTo>
                  <a:pt x="1502" y="2546"/>
                  <a:pt x="1502" y="2546"/>
                  <a:pt x="1502" y="2546"/>
                </a:cubicBezTo>
                <a:cubicBezTo>
                  <a:pt x="1581" y="2554"/>
                  <a:pt x="1722" y="2568"/>
                  <a:pt x="1791" y="2574"/>
                </a:cubicBezTo>
                <a:cubicBezTo>
                  <a:pt x="2012" y="2495"/>
                  <a:pt x="2206" y="2358"/>
                  <a:pt x="2353" y="2180"/>
                </a:cubicBezTo>
                <a:close/>
                <a:moveTo>
                  <a:pt x="486" y="2316"/>
                </a:moveTo>
                <a:cubicBezTo>
                  <a:pt x="679" y="2490"/>
                  <a:pt x="924" y="2607"/>
                  <a:pt x="1196" y="2641"/>
                </a:cubicBezTo>
                <a:cubicBezTo>
                  <a:pt x="1415" y="2552"/>
                  <a:pt x="1415" y="2552"/>
                  <a:pt x="1415" y="2552"/>
                </a:cubicBezTo>
                <a:cubicBezTo>
                  <a:pt x="1385" y="2256"/>
                  <a:pt x="1385" y="2256"/>
                  <a:pt x="1385" y="2256"/>
                </a:cubicBezTo>
                <a:cubicBezTo>
                  <a:pt x="1178" y="2181"/>
                  <a:pt x="1004" y="2053"/>
                  <a:pt x="920" y="1994"/>
                </a:cubicBezTo>
                <a:cubicBezTo>
                  <a:pt x="478" y="2116"/>
                  <a:pt x="478" y="2116"/>
                  <a:pt x="478" y="2116"/>
                </a:cubicBezTo>
                <a:cubicBezTo>
                  <a:pt x="480" y="2178"/>
                  <a:pt x="483" y="2260"/>
                  <a:pt x="486" y="2316"/>
                </a:cubicBezTo>
                <a:close/>
                <a:moveTo>
                  <a:pt x="195" y="777"/>
                </a:moveTo>
                <a:cubicBezTo>
                  <a:pt x="108" y="951"/>
                  <a:pt x="58" y="1147"/>
                  <a:pt x="58" y="1355"/>
                </a:cubicBezTo>
                <a:cubicBezTo>
                  <a:pt x="58" y="1441"/>
                  <a:pt x="69" y="1523"/>
                  <a:pt x="85" y="1604"/>
                </a:cubicBezTo>
                <a:cubicBezTo>
                  <a:pt x="90" y="1493"/>
                  <a:pt x="116" y="1241"/>
                  <a:pt x="223" y="989"/>
                </a:cubicBezTo>
                <a:lnTo>
                  <a:pt x="195" y="777"/>
                </a:lnTo>
                <a:close/>
                <a:moveTo>
                  <a:pt x="289" y="1054"/>
                </a:moveTo>
                <a:cubicBezTo>
                  <a:pt x="175" y="1328"/>
                  <a:pt x="159" y="1594"/>
                  <a:pt x="157" y="1651"/>
                </a:cubicBezTo>
                <a:cubicBezTo>
                  <a:pt x="176" y="1654"/>
                  <a:pt x="176" y="1654"/>
                  <a:pt x="176" y="1654"/>
                </a:cubicBezTo>
                <a:cubicBezTo>
                  <a:pt x="471" y="2026"/>
                  <a:pt x="471" y="2026"/>
                  <a:pt x="471" y="2026"/>
                </a:cubicBezTo>
                <a:cubicBezTo>
                  <a:pt x="877" y="1914"/>
                  <a:pt x="877" y="1914"/>
                  <a:pt x="877" y="1914"/>
                </a:cubicBezTo>
                <a:cubicBezTo>
                  <a:pt x="908" y="1680"/>
                  <a:pt x="971" y="1486"/>
                  <a:pt x="996" y="1415"/>
                </a:cubicBezTo>
                <a:cubicBezTo>
                  <a:pt x="624" y="950"/>
                  <a:pt x="624" y="950"/>
                  <a:pt x="624" y="950"/>
                </a:cubicBezTo>
                <a:lnTo>
                  <a:pt x="289" y="1054"/>
                </a:lnTo>
                <a:close/>
                <a:moveTo>
                  <a:pt x="1355" y="59"/>
                </a:moveTo>
                <a:cubicBezTo>
                  <a:pt x="1106" y="59"/>
                  <a:pt x="874" y="130"/>
                  <a:pt x="676" y="252"/>
                </a:cubicBezTo>
                <a:cubicBezTo>
                  <a:pt x="715" y="278"/>
                  <a:pt x="802" y="330"/>
                  <a:pt x="867" y="367"/>
                </a:cubicBezTo>
                <a:cubicBezTo>
                  <a:pt x="981" y="330"/>
                  <a:pt x="1112" y="308"/>
                  <a:pt x="1262" y="308"/>
                </a:cubicBezTo>
                <a:cubicBezTo>
                  <a:pt x="1353" y="308"/>
                  <a:pt x="1436" y="317"/>
                  <a:pt x="1516" y="329"/>
                </a:cubicBezTo>
                <a:cubicBezTo>
                  <a:pt x="1775" y="130"/>
                  <a:pt x="1775" y="130"/>
                  <a:pt x="1775" y="130"/>
                </a:cubicBezTo>
                <a:cubicBezTo>
                  <a:pt x="1643" y="85"/>
                  <a:pt x="1502" y="59"/>
                  <a:pt x="1355" y="59"/>
                </a:cubicBezTo>
                <a:close/>
                <a:moveTo>
                  <a:pt x="1583" y="420"/>
                </a:moveTo>
                <a:cubicBezTo>
                  <a:pt x="1488" y="400"/>
                  <a:pt x="1388" y="387"/>
                  <a:pt x="1276" y="387"/>
                </a:cubicBezTo>
                <a:cubicBezTo>
                  <a:pt x="1147" y="387"/>
                  <a:pt x="1032" y="405"/>
                  <a:pt x="931" y="436"/>
                </a:cubicBezTo>
                <a:cubicBezTo>
                  <a:pt x="694" y="897"/>
                  <a:pt x="694" y="897"/>
                  <a:pt x="694" y="897"/>
                </a:cubicBezTo>
                <a:cubicBezTo>
                  <a:pt x="1073" y="1370"/>
                  <a:pt x="1073" y="1370"/>
                  <a:pt x="1073" y="1370"/>
                </a:cubicBezTo>
                <a:cubicBezTo>
                  <a:pt x="1172" y="1351"/>
                  <a:pt x="1372" y="1320"/>
                  <a:pt x="1598" y="1331"/>
                </a:cubicBezTo>
                <a:cubicBezTo>
                  <a:pt x="1874" y="772"/>
                  <a:pt x="1874" y="772"/>
                  <a:pt x="1874" y="772"/>
                </a:cubicBezTo>
                <a:lnTo>
                  <a:pt x="1583" y="420"/>
                </a:lnTo>
                <a:close/>
                <a:moveTo>
                  <a:pt x="2268" y="812"/>
                </a:moveTo>
                <a:cubicBezTo>
                  <a:pt x="1952" y="812"/>
                  <a:pt x="1952" y="812"/>
                  <a:pt x="1952" y="812"/>
                </a:cubicBezTo>
                <a:cubicBezTo>
                  <a:pt x="1686" y="1352"/>
                  <a:pt x="1686" y="1352"/>
                  <a:pt x="1686" y="1352"/>
                </a:cubicBezTo>
                <a:cubicBezTo>
                  <a:pt x="1778" y="1429"/>
                  <a:pt x="1862" y="1678"/>
                  <a:pt x="1902" y="1812"/>
                </a:cubicBezTo>
                <a:cubicBezTo>
                  <a:pt x="2384" y="1806"/>
                  <a:pt x="2384" y="1806"/>
                  <a:pt x="2384" y="1806"/>
                </a:cubicBezTo>
                <a:cubicBezTo>
                  <a:pt x="2501" y="1617"/>
                  <a:pt x="2563" y="1411"/>
                  <a:pt x="2578" y="1356"/>
                </a:cubicBezTo>
                <a:cubicBezTo>
                  <a:pt x="2547" y="1258"/>
                  <a:pt x="2459" y="1025"/>
                  <a:pt x="2268" y="812"/>
                </a:cubicBezTo>
                <a:close/>
                <a:moveTo>
                  <a:pt x="2357" y="797"/>
                </a:moveTo>
                <a:cubicBezTo>
                  <a:pt x="2579" y="1064"/>
                  <a:pt x="2646" y="1341"/>
                  <a:pt x="2646" y="1341"/>
                </a:cubicBezTo>
                <a:cubicBezTo>
                  <a:pt x="2648" y="1341"/>
                  <a:pt x="2649" y="1341"/>
                  <a:pt x="2650" y="1341"/>
                </a:cubicBezTo>
                <a:cubicBezTo>
                  <a:pt x="2647" y="1033"/>
                  <a:pt x="2537" y="752"/>
                  <a:pt x="2355" y="532"/>
                </a:cubicBezTo>
                <a:cubicBezTo>
                  <a:pt x="2355" y="616"/>
                  <a:pt x="2357" y="752"/>
                  <a:pt x="2357" y="797"/>
                </a:cubicBez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7" name="KSO_Shape"/>
          <p:cNvSpPr/>
          <p:nvPr/>
        </p:nvSpPr>
        <p:spPr bwMode="auto">
          <a:xfrm>
            <a:off x="5367011" y="2294649"/>
            <a:ext cx="1457980" cy="1455550"/>
          </a:xfrm>
          <a:custGeom>
            <a:avLst/>
            <a:gdLst>
              <a:gd name="T0" fmla="*/ 1860613 w 1893888"/>
              <a:gd name="T1" fmla="*/ 1190181 h 1892300"/>
              <a:gd name="T2" fmla="*/ 1762384 w 1893888"/>
              <a:gd name="T3" fmla="*/ 1425225 h 1892300"/>
              <a:gd name="T4" fmla="*/ 1607647 w 1893888"/>
              <a:gd name="T5" fmla="*/ 1622419 h 1892300"/>
              <a:gd name="T6" fmla="*/ 1499648 w 1893888"/>
              <a:gd name="T7" fmla="*/ 1493250 h 1892300"/>
              <a:gd name="T8" fmla="*/ 1362602 w 1893888"/>
              <a:gd name="T9" fmla="*/ 1332319 h 1892300"/>
              <a:gd name="T10" fmla="*/ 1273087 w 1893888"/>
              <a:gd name="T11" fmla="*/ 1180123 h 1892300"/>
              <a:gd name="T12" fmla="*/ 1229253 w 1893888"/>
              <a:gd name="T13" fmla="*/ 988223 h 1892300"/>
              <a:gd name="T14" fmla="*/ 1180451 w 1893888"/>
              <a:gd name="T15" fmla="*/ 1066373 h 1892300"/>
              <a:gd name="T16" fmla="*/ 1243042 w 1893888"/>
              <a:gd name="T17" fmla="*/ 1250737 h 1892300"/>
              <a:gd name="T18" fmla="*/ 1345512 w 1893888"/>
              <a:gd name="T19" fmla="*/ 1403048 h 1892300"/>
              <a:gd name="T20" fmla="*/ 1487860 w 1893888"/>
              <a:gd name="T21" fmla="*/ 1576551 h 1892300"/>
              <a:gd name="T22" fmla="*/ 1485483 w 1893888"/>
              <a:gd name="T23" fmla="*/ 1723830 h 1892300"/>
              <a:gd name="T24" fmla="*/ 1299823 w 1893888"/>
              <a:gd name="T25" fmla="*/ 1824488 h 1892300"/>
              <a:gd name="T26" fmla="*/ 1091978 w 1893888"/>
              <a:gd name="T27" fmla="*/ 1881440 h 1892300"/>
              <a:gd name="T28" fmla="*/ 894028 w 1893888"/>
              <a:gd name="T29" fmla="*/ 1891505 h 1892300"/>
              <a:gd name="T30" fmla="*/ 678922 w 1893888"/>
              <a:gd name="T31" fmla="*/ 1854145 h 1892300"/>
              <a:gd name="T32" fmla="*/ 482865 w 1893888"/>
              <a:gd name="T33" fmla="*/ 1770680 h 1892300"/>
              <a:gd name="T34" fmla="*/ 361951 w 1893888"/>
              <a:gd name="T35" fmla="*/ 1634222 h 1892300"/>
              <a:gd name="T36" fmla="*/ 462228 w 1893888"/>
              <a:gd name="T37" fmla="*/ 1490876 h 1892300"/>
              <a:gd name="T38" fmla="*/ 597959 w 1893888"/>
              <a:gd name="T39" fmla="*/ 1326066 h 1892300"/>
              <a:gd name="T40" fmla="*/ 685801 w 1893888"/>
              <a:gd name="T41" fmla="*/ 1145889 h 1892300"/>
              <a:gd name="T42" fmla="*/ 713053 w 1893888"/>
              <a:gd name="T43" fmla="*/ 1000687 h 1892300"/>
              <a:gd name="T44" fmla="*/ 640564 w 1893888"/>
              <a:gd name="T45" fmla="*/ 1095063 h 1892300"/>
              <a:gd name="T46" fmla="*/ 567040 w 1893888"/>
              <a:gd name="T47" fmla="*/ 1268295 h 1892300"/>
              <a:gd name="T48" fmla="*/ 449612 w 1893888"/>
              <a:gd name="T49" fmla="*/ 1418518 h 1892300"/>
              <a:gd name="T50" fmla="*/ 333771 w 1893888"/>
              <a:gd name="T51" fmla="*/ 1567947 h 1892300"/>
              <a:gd name="T52" fmla="*/ 191747 w 1893888"/>
              <a:gd name="T53" fmla="*/ 1514523 h 1892300"/>
              <a:gd name="T54" fmla="*/ 69030 w 1893888"/>
              <a:gd name="T55" fmla="*/ 1297387 h 1892300"/>
              <a:gd name="T56" fmla="*/ 6613 w 1893888"/>
              <a:gd name="T57" fmla="*/ 1049309 h 1892300"/>
              <a:gd name="T58" fmla="*/ 355379 w 1893888"/>
              <a:gd name="T59" fmla="*/ 364290 h 1892300"/>
              <a:gd name="T60" fmla="*/ 494774 w 1893888"/>
              <a:gd name="T61" fmla="*/ 531968 h 1892300"/>
              <a:gd name="T62" fmla="*/ 590973 w 1893888"/>
              <a:gd name="T63" fmla="*/ 672670 h 1892300"/>
              <a:gd name="T64" fmla="*/ 651395 w 1893888"/>
              <a:gd name="T65" fmla="*/ 859920 h 1892300"/>
              <a:gd name="T66" fmla="*/ 14576 w 1893888"/>
              <a:gd name="T67" fmla="*/ 777668 h 1892300"/>
              <a:gd name="T68" fmla="*/ 93019 w 1893888"/>
              <a:gd name="T69" fmla="*/ 535142 h 1892300"/>
              <a:gd name="T70" fmla="*/ 230559 w 1893888"/>
              <a:gd name="T71" fmla="*/ 326205 h 1892300"/>
              <a:gd name="T72" fmla="*/ 1688307 w 1893888"/>
              <a:gd name="T73" fmla="*/ 356986 h 1892300"/>
              <a:gd name="T74" fmla="*/ 1818217 w 1893888"/>
              <a:gd name="T75" fmla="*/ 573778 h 1892300"/>
              <a:gd name="T76" fmla="*/ 1886480 w 1893888"/>
              <a:gd name="T77" fmla="*/ 823842 h 1892300"/>
              <a:gd name="T78" fmla="*/ 1241161 w 1893888"/>
              <a:gd name="T79" fmla="*/ 821993 h 1892300"/>
              <a:gd name="T80" fmla="*/ 1310482 w 1893888"/>
              <a:gd name="T81" fmla="*/ 644546 h 1892300"/>
              <a:gd name="T82" fmla="*/ 1418167 w 1893888"/>
              <a:gd name="T83" fmla="*/ 500634 h 1892300"/>
              <a:gd name="T84" fmla="*/ 1550459 w 1893888"/>
              <a:gd name="T85" fmla="*/ 334277 h 1892300"/>
              <a:gd name="T86" fmla="*/ 1072918 w 1893888"/>
              <a:gd name="T87" fmla="*/ 7924 h 1892300"/>
              <a:gd name="T88" fmla="*/ 1283573 w 1893888"/>
              <a:gd name="T89" fmla="*/ 61278 h 1892300"/>
              <a:gd name="T90" fmla="*/ 1472318 w 1893888"/>
              <a:gd name="T91" fmla="*/ 158741 h 1892300"/>
              <a:gd name="T92" fmla="*/ 1500300 w 1893888"/>
              <a:gd name="T93" fmla="*/ 304540 h 1892300"/>
              <a:gd name="T94" fmla="*/ 1355376 w 1893888"/>
              <a:gd name="T95" fmla="*/ 484939 h 1892300"/>
              <a:gd name="T96" fmla="*/ 1251368 w 1893888"/>
              <a:gd name="T97" fmla="*/ 632587 h 1892300"/>
              <a:gd name="T98" fmla="*/ 1182469 w 1893888"/>
              <a:gd name="T99" fmla="*/ 822230 h 1892300"/>
              <a:gd name="T100" fmla="*/ 971550 w 1893888"/>
              <a:gd name="T101" fmla="*/ 0 h 1892300"/>
              <a:gd name="T102" fmla="*/ 704851 w 1893888"/>
              <a:gd name="T103" fmla="*/ 832506 h 1892300"/>
              <a:gd name="T104" fmla="*/ 642409 w 1893888"/>
              <a:gd name="T105" fmla="*/ 648356 h 1892300"/>
              <a:gd name="T106" fmla="*/ 539486 w 1893888"/>
              <a:gd name="T107" fmla="*/ 496439 h 1892300"/>
              <a:gd name="T108" fmla="*/ 396876 w 1893888"/>
              <a:gd name="T109" fmla="*/ 322857 h 1892300"/>
              <a:gd name="T110" fmla="*/ 399257 w 1893888"/>
              <a:gd name="T111" fmla="*/ 174374 h 1892300"/>
              <a:gd name="T112" fmla="*/ 584995 w 1893888"/>
              <a:gd name="T113" fmla="*/ 71335 h 1892300"/>
              <a:gd name="T114" fmla="*/ 793222 w 1893888"/>
              <a:gd name="T115" fmla="*/ 11889 h 189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93888" h="1892300">
                <a:moveTo>
                  <a:pt x="1228725" y="977900"/>
                </a:moveTo>
                <a:lnTo>
                  <a:pt x="1892300" y="977900"/>
                </a:lnTo>
                <a:lnTo>
                  <a:pt x="1891244" y="1002251"/>
                </a:lnTo>
                <a:lnTo>
                  <a:pt x="1889396" y="1026338"/>
                </a:lnTo>
                <a:lnTo>
                  <a:pt x="1887019" y="1050425"/>
                </a:lnTo>
                <a:lnTo>
                  <a:pt x="1884114" y="1074247"/>
                </a:lnTo>
                <a:lnTo>
                  <a:pt x="1880418" y="1097804"/>
                </a:lnTo>
                <a:lnTo>
                  <a:pt x="1876457" y="1121097"/>
                </a:lnTo>
                <a:lnTo>
                  <a:pt x="1871704" y="1144390"/>
                </a:lnTo>
                <a:lnTo>
                  <a:pt x="1866687" y="1167682"/>
                </a:lnTo>
                <a:lnTo>
                  <a:pt x="1860613" y="1190181"/>
                </a:lnTo>
                <a:lnTo>
                  <a:pt x="1854540" y="1212944"/>
                </a:lnTo>
                <a:lnTo>
                  <a:pt x="1847411" y="1235443"/>
                </a:lnTo>
                <a:lnTo>
                  <a:pt x="1840017" y="1257412"/>
                </a:lnTo>
                <a:lnTo>
                  <a:pt x="1832095" y="1279117"/>
                </a:lnTo>
                <a:lnTo>
                  <a:pt x="1823645" y="1301086"/>
                </a:lnTo>
                <a:lnTo>
                  <a:pt x="1814667" y="1322261"/>
                </a:lnTo>
                <a:lnTo>
                  <a:pt x="1804897" y="1343436"/>
                </a:lnTo>
                <a:lnTo>
                  <a:pt x="1795127" y="1364082"/>
                </a:lnTo>
                <a:lnTo>
                  <a:pt x="1784565" y="1384992"/>
                </a:lnTo>
                <a:lnTo>
                  <a:pt x="1773475" y="1405109"/>
                </a:lnTo>
                <a:lnTo>
                  <a:pt x="1762384" y="1425225"/>
                </a:lnTo>
                <a:lnTo>
                  <a:pt x="1750502" y="1444547"/>
                </a:lnTo>
                <a:lnTo>
                  <a:pt x="1738091" y="1463870"/>
                </a:lnTo>
                <a:lnTo>
                  <a:pt x="1725152" y="1482927"/>
                </a:lnTo>
                <a:lnTo>
                  <a:pt x="1711949" y="1501720"/>
                </a:lnTo>
                <a:lnTo>
                  <a:pt x="1698482" y="1519984"/>
                </a:lnTo>
                <a:lnTo>
                  <a:pt x="1684223" y="1537718"/>
                </a:lnTo>
                <a:lnTo>
                  <a:pt x="1669700" y="1555717"/>
                </a:lnTo>
                <a:lnTo>
                  <a:pt x="1654913" y="1572922"/>
                </a:lnTo>
                <a:lnTo>
                  <a:pt x="1639334" y="1589597"/>
                </a:lnTo>
                <a:lnTo>
                  <a:pt x="1623754" y="1606273"/>
                </a:lnTo>
                <a:lnTo>
                  <a:pt x="1607647" y="1622419"/>
                </a:lnTo>
                <a:lnTo>
                  <a:pt x="1591011" y="1638300"/>
                </a:lnTo>
                <a:lnTo>
                  <a:pt x="1580977" y="1619242"/>
                </a:lnTo>
                <a:lnTo>
                  <a:pt x="1568831" y="1597273"/>
                </a:lnTo>
                <a:lnTo>
                  <a:pt x="1561701" y="1585627"/>
                </a:lnTo>
                <a:lnTo>
                  <a:pt x="1554307" y="1573451"/>
                </a:lnTo>
                <a:lnTo>
                  <a:pt x="1546386" y="1560746"/>
                </a:lnTo>
                <a:lnTo>
                  <a:pt x="1538200" y="1547776"/>
                </a:lnTo>
                <a:lnTo>
                  <a:pt x="1529222" y="1534542"/>
                </a:lnTo>
                <a:lnTo>
                  <a:pt x="1519716" y="1521043"/>
                </a:lnTo>
                <a:lnTo>
                  <a:pt x="1509946" y="1507279"/>
                </a:lnTo>
                <a:lnTo>
                  <a:pt x="1499648" y="1493250"/>
                </a:lnTo>
                <a:lnTo>
                  <a:pt x="1488821" y="1479486"/>
                </a:lnTo>
                <a:lnTo>
                  <a:pt x="1477467" y="1465723"/>
                </a:lnTo>
                <a:lnTo>
                  <a:pt x="1465848" y="1451694"/>
                </a:lnTo>
                <a:lnTo>
                  <a:pt x="1453438" y="1438195"/>
                </a:lnTo>
                <a:lnTo>
                  <a:pt x="1436010" y="1418873"/>
                </a:lnTo>
                <a:lnTo>
                  <a:pt x="1417790" y="1398756"/>
                </a:lnTo>
                <a:lnTo>
                  <a:pt x="1399834" y="1377846"/>
                </a:lnTo>
                <a:lnTo>
                  <a:pt x="1390328" y="1366729"/>
                </a:lnTo>
                <a:lnTo>
                  <a:pt x="1381086" y="1355347"/>
                </a:lnTo>
                <a:lnTo>
                  <a:pt x="1372108" y="1343965"/>
                </a:lnTo>
                <a:lnTo>
                  <a:pt x="1362602" y="1332319"/>
                </a:lnTo>
                <a:lnTo>
                  <a:pt x="1353624" y="1320143"/>
                </a:lnTo>
                <a:lnTo>
                  <a:pt x="1344910" y="1307968"/>
                </a:lnTo>
                <a:lnTo>
                  <a:pt x="1335932" y="1294998"/>
                </a:lnTo>
                <a:lnTo>
                  <a:pt x="1327483" y="1281763"/>
                </a:lnTo>
                <a:lnTo>
                  <a:pt x="1319033" y="1268529"/>
                </a:lnTo>
                <a:lnTo>
                  <a:pt x="1310319" y="1254500"/>
                </a:lnTo>
                <a:lnTo>
                  <a:pt x="1302397" y="1240472"/>
                </a:lnTo>
                <a:lnTo>
                  <a:pt x="1294739" y="1225914"/>
                </a:lnTo>
                <a:lnTo>
                  <a:pt x="1287346" y="1211356"/>
                </a:lnTo>
                <a:lnTo>
                  <a:pt x="1279952" y="1196004"/>
                </a:lnTo>
                <a:lnTo>
                  <a:pt x="1273087" y="1180123"/>
                </a:lnTo>
                <a:lnTo>
                  <a:pt x="1267013" y="1163977"/>
                </a:lnTo>
                <a:lnTo>
                  <a:pt x="1260676" y="1147566"/>
                </a:lnTo>
                <a:lnTo>
                  <a:pt x="1255131" y="1130626"/>
                </a:lnTo>
                <a:lnTo>
                  <a:pt x="1249850" y="1112892"/>
                </a:lnTo>
                <a:lnTo>
                  <a:pt x="1245097" y="1095157"/>
                </a:lnTo>
                <a:lnTo>
                  <a:pt x="1241136" y="1076894"/>
                </a:lnTo>
                <a:lnTo>
                  <a:pt x="1237439" y="1058101"/>
                </a:lnTo>
                <a:lnTo>
                  <a:pt x="1234535" y="1038779"/>
                </a:lnTo>
                <a:lnTo>
                  <a:pt x="1231894" y="1018927"/>
                </a:lnTo>
                <a:lnTo>
                  <a:pt x="1229781" y="998810"/>
                </a:lnTo>
                <a:lnTo>
                  <a:pt x="1229253" y="988223"/>
                </a:lnTo>
                <a:lnTo>
                  <a:pt x="1228725" y="977900"/>
                </a:lnTo>
                <a:close/>
                <a:moveTo>
                  <a:pt x="971550" y="977900"/>
                </a:moveTo>
                <a:lnTo>
                  <a:pt x="1171208" y="977900"/>
                </a:lnTo>
                <a:lnTo>
                  <a:pt x="1171736" y="989555"/>
                </a:lnTo>
                <a:lnTo>
                  <a:pt x="1172264" y="1000681"/>
                </a:lnTo>
                <a:lnTo>
                  <a:pt x="1173584" y="1012071"/>
                </a:lnTo>
                <a:lnTo>
                  <a:pt x="1174641" y="1023196"/>
                </a:lnTo>
                <a:lnTo>
                  <a:pt x="1175697" y="1034057"/>
                </a:lnTo>
                <a:lnTo>
                  <a:pt x="1177018" y="1044917"/>
                </a:lnTo>
                <a:lnTo>
                  <a:pt x="1178866" y="1055513"/>
                </a:lnTo>
                <a:lnTo>
                  <a:pt x="1180451" y="1066373"/>
                </a:lnTo>
                <a:lnTo>
                  <a:pt x="1182564" y="1076439"/>
                </a:lnTo>
                <a:lnTo>
                  <a:pt x="1184412" y="1087035"/>
                </a:lnTo>
                <a:lnTo>
                  <a:pt x="1188902" y="1107166"/>
                </a:lnTo>
                <a:lnTo>
                  <a:pt x="1194184" y="1126768"/>
                </a:lnTo>
                <a:lnTo>
                  <a:pt x="1199730" y="1145840"/>
                </a:lnTo>
                <a:lnTo>
                  <a:pt x="1206068" y="1164647"/>
                </a:lnTo>
                <a:lnTo>
                  <a:pt x="1212671" y="1182660"/>
                </a:lnTo>
                <a:lnTo>
                  <a:pt x="1219537" y="1200408"/>
                </a:lnTo>
                <a:lnTo>
                  <a:pt x="1227196" y="1217625"/>
                </a:lnTo>
                <a:lnTo>
                  <a:pt x="1234855" y="1234578"/>
                </a:lnTo>
                <a:lnTo>
                  <a:pt x="1243042" y="1250737"/>
                </a:lnTo>
                <a:lnTo>
                  <a:pt x="1251493" y="1266630"/>
                </a:lnTo>
                <a:lnTo>
                  <a:pt x="1260208" y="1282259"/>
                </a:lnTo>
                <a:lnTo>
                  <a:pt x="1268923" y="1297357"/>
                </a:lnTo>
                <a:lnTo>
                  <a:pt x="1278431" y="1311661"/>
                </a:lnTo>
                <a:lnTo>
                  <a:pt x="1287674" y="1325965"/>
                </a:lnTo>
                <a:lnTo>
                  <a:pt x="1297182" y="1339740"/>
                </a:lnTo>
                <a:lnTo>
                  <a:pt x="1306689" y="1353249"/>
                </a:lnTo>
                <a:lnTo>
                  <a:pt x="1316461" y="1366229"/>
                </a:lnTo>
                <a:lnTo>
                  <a:pt x="1325968" y="1378943"/>
                </a:lnTo>
                <a:lnTo>
                  <a:pt x="1336004" y="1391128"/>
                </a:lnTo>
                <a:lnTo>
                  <a:pt x="1345512" y="1403048"/>
                </a:lnTo>
                <a:lnTo>
                  <a:pt x="1355547" y="1414704"/>
                </a:lnTo>
                <a:lnTo>
                  <a:pt x="1374298" y="1436689"/>
                </a:lnTo>
                <a:lnTo>
                  <a:pt x="1393049" y="1457351"/>
                </a:lnTo>
                <a:lnTo>
                  <a:pt x="1411008" y="1476953"/>
                </a:lnTo>
                <a:lnTo>
                  <a:pt x="1423684" y="1491257"/>
                </a:lnTo>
                <a:lnTo>
                  <a:pt x="1435569" y="1505296"/>
                </a:lnTo>
                <a:lnTo>
                  <a:pt x="1446925" y="1519865"/>
                </a:lnTo>
                <a:lnTo>
                  <a:pt x="1458017" y="1534434"/>
                </a:lnTo>
                <a:lnTo>
                  <a:pt x="1468581" y="1548473"/>
                </a:lnTo>
                <a:lnTo>
                  <a:pt x="1478352" y="1562777"/>
                </a:lnTo>
                <a:lnTo>
                  <a:pt x="1487860" y="1576551"/>
                </a:lnTo>
                <a:lnTo>
                  <a:pt x="1496575" y="1590061"/>
                </a:lnTo>
                <a:lnTo>
                  <a:pt x="1505026" y="1603305"/>
                </a:lnTo>
                <a:lnTo>
                  <a:pt x="1512685" y="1616020"/>
                </a:lnTo>
                <a:lnTo>
                  <a:pt x="1519816" y="1628205"/>
                </a:lnTo>
                <a:lnTo>
                  <a:pt x="1526154" y="1639595"/>
                </a:lnTo>
                <a:lnTo>
                  <a:pt x="1537510" y="1660521"/>
                </a:lnTo>
                <a:lnTo>
                  <a:pt x="1546225" y="1677739"/>
                </a:lnTo>
                <a:lnTo>
                  <a:pt x="1531436" y="1689659"/>
                </a:lnTo>
                <a:lnTo>
                  <a:pt x="1516382" y="1701579"/>
                </a:lnTo>
                <a:lnTo>
                  <a:pt x="1501065" y="1712970"/>
                </a:lnTo>
                <a:lnTo>
                  <a:pt x="1485483" y="1723830"/>
                </a:lnTo>
                <a:lnTo>
                  <a:pt x="1469637" y="1734691"/>
                </a:lnTo>
                <a:lnTo>
                  <a:pt x="1453527" y="1745286"/>
                </a:lnTo>
                <a:lnTo>
                  <a:pt x="1437153" y="1755352"/>
                </a:lnTo>
                <a:lnTo>
                  <a:pt x="1420779" y="1765153"/>
                </a:lnTo>
                <a:lnTo>
                  <a:pt x="1404141" y="1774689"/>
                </a:lnTo>
                <a:lnTo>
                  <a:pt x="1387239" y="1783695"/>
                </a:lnTo>
                <a:lnTo>
                  <a:pt x="1370073" y="1792437"/>
                </a:lnTo>
                <a:lnTo>
                  <a:pt x="1352642" y="1801178"/>
                </a:lnTo>
                <a:lnTo>
                  <a:pt x="1335212" y="1809389"/>
                </a:lnTo>
                <a:lnTo>
                  <a:pt x="1317517" y="1816806"/>
                </a:lnTo>
                <a:lnTo>
                  <a:pt x="1299823" y="1824488"/>
                </a:lnTo>
                <a:lnTo>
                  <a:pt x="1281600" y="1831640"/>
                </a:lnTo>
                <a:lnTo>
                  <a:pt x="1263377" y="1838263"/>
                </a:lnTo>
                <a:lnTo>
                  <a:pt x="1244891" y="1844620"/>
                </a:lnTo>
                <a:lnTo>
                  <a:pt x="1226404" y="1850712"/>
                </a:lnTo>
                <a:lnTo>
                  <a:pt x="1207653" y="1856010"/>
                </a:lnTo>
                <a:lnTo>
                  <a:pt x="1188638" y="1861573"/>
                </a:lnTo>
                <a:lnTo>
                  <a:pt x="1169887" y="1866341"/>
                </a:lnTo>
                <a:lnTo>
                  <a:pt x="1150608" y="1870579"/>
                </a:lnTo>
                <a:lnTo>
                  <a:pt x="1131065" y="1874817"/>
                </a:lnTo>
                <a:lnTo>
                  <a:pt x="1111522" y="1878261"/>
                </a:lnTo>
                <a:lnTo>
                  <a:pt x="1091978" y="1881440"/>
                </a:lnTo>
                <a:lnTo>
                  <a:pt x="1072171" y="1884353"/>
                </a:lnTo>
                <a:lnTo>
                  <a:pt x="1052100" y="1886737"/>
                </a:lnTo>
                <a:lnTo>
                  <a:pt x="1032557" y="1888857"/>
                </a:lnTo>
                <a:lnTo>
                  <a:pt x="1011957" y="1890446"/>
                </a:lnTo>
                <a:lnTo>
                  <a:pt x="992150" y="1891505"/>
                </a:lnTo>
                <a:lnTo>
                  <a:pt x="971550" y="1892300"/>
                </a:lnTo>
                <a:lnTo>
                  <a:pt x="971550" y="977900"/>
                </a:lnTo>
                <a:close/>
                <a:moveTo>
                  <a:pt x="714641" y="977900"/>
                </a:moveTo>
                <a:lnTo>
                  <a:pt x="914401" y="977900"/>
                </a:lnTo>
                <a:lnTo>
                  <a:pt x="914401" y="1892300"/>
                </a:lnTo>
                <a:lnTo>
                  <a:pt x="894028" y="1891505"/>
                </a:lnTo>
                <a:lnTo>
                  <a:pt x="873920" y="1890180"/>
                </a:lnTo>
                <a:lnTo>
                  <a:pt x="853812" y="1888326"/>
                </a:lnTo>
                <a:lnTo>
                  <a:pt x="833703" y="1886206"/>
                </a:lnTo>
                <a:lnTo>
                  <a:pt x="813859" y="1883556"/>
                </a:lnTo>
                <a:lnTo>
                  <a:pt x="794016" y="1880377"/>
                </a:lnTo>
                <a:lnTo>
                  <a:pt x="774701" y="1876932"/>
                </a:lnTo>
                <a:lnTo>
                  <a:pt x="755122" y="1873222"/>
                </a:lnTo>
                <a:lnTo>
                  <a:pt x="735807" y="1868983"/>
                </a:lnTo>
                <a:lnTo>
                  <a:pt x="716493" y="1864214"/>
                </a:lnTo>
                <a:lnTo>
                  <a:pt x="697707" y="1859444"/>
                </a:lnTo>
                <a:lnTo>
                  <a:pt x="678922" y="1854145"/>
                </a:lnTo>
                <a:lnTo>
                  <a:pt x="660136" y="1848316"/>
                </a:lnTo>
                <a:lnTo>
                  <a:pt x="641615" y="1842221"/>
                </a:lnTo>
                <a:lnTo>
                  <a:pt x="623095" y="1835597"/>
                </a:lnTo>
                <a:lnTo>
                  <a:pt x="605103" y="1828708"/>
                </a:lnTo>
                <a:lnTo>
                  <a:pt x="586847" y="1821554"/>
                </a:lnTo>
                <a:lnTo>
                  <a:pt x="569120" y="1814135"/>
                </a:lnTo>
                <a:lnTo>
                  <a:pt x="551392" y="1806186"/>
                </a:lnTo>
                <a:lnTo>
                  <a:pt x="534195" y="1797707"/>
                </a:lnTo>
                <a:lnTo>
                  <a:pt x="516997" y="1789228"/>
                </a:lnTo>
                <a:lnTo>
                  <a:pt x="499534" y="1779954"/>
                </a:lnTo>
                <a:lnTo>
                  <a:pt x="482865" y="1770680"/>
                </a:lnTo>
                <a:lnTo>
                  <a:pt x="466197" y="1761142"/>
                </a:lnTo>
                <a:lnTo>
                  <a:pt x="449792" y="1751073"/>
                </a:lnTo>
                <a:lnTo>
                  <a:pt x="433653" y="1741004"/>
                </a:lnTo>
                <a:lnTo>
                  <a:pt x="417778" y="1730405"/>
                </a:lnTo>
                <a:lnTo>
                  <a:pt x="401903" y="1719277"/>
                </a:lnTo>
                <a:lnTo>
                  <a:pt x="386292" y="1708413"/>
                </a:lnTo>
                <a:lnTo>
                  <a:pt x="371211" y="1696755"/>
                </a:lnTo>
                <a:lnTo>
                  <a:pt x="356130" y="1684831"/>
                </a:lnTo>
                <a:lnTo>
                  <a:pt x="341313" y="1672908"/>
                </a:lnTo>
                <a:lnTo>
                  <a:pt x="350838" y="1654890"/>
                </a:lnTo>
                <a:lnTo>
                  <a:pt x="361951" y="1634222"/>
                </a:lnTo>
                <a:lnTo>
                  <a:pt x="368565" y="1622829"/>
                </a:lnTo>
                <a:lnTo>
                  <a:pt x="375709" y="1610905"/>
                </a:lnTo>
                <a:lnTo>
                  <a:pt x="383382" y="1598452"/>
                </a:lnTo>
                <a:lnTo>
                  <a:pt x="391584" y="1585734"/>
                </a:lnTo>
                <a:lnTo>
                  <a:pt x="400051" y="1572750"/>
                </a:lnTo>
                <a:lnTo>
                  <a:pt x="409047" y="1559237"/>
                </a:lnTo>
                <a:lnTo>
                  <a:pt x="418572" y="1545724"/>
                </a:lnTo>
                <a:lnTo>
                  <a:pt x="428890" y="1531945"/>
                </a:lnTo>
                <a:lnTo>
                  <a:pt x="439738" y="1518432"/>
                </a:lnTo>
                <a:lnTo>
                  <a:pt x="450586" y="1504389"/>
                </a:lnTo>
                <a:lnTo>
                  <a:pt x="462228" y="1490876"/>
                </a:lnTo>
                <a:lnTo>
                  <a:pt x="474399" y="1477097"/>
                </a:lnTo>
                <a:lnTo>
                  <a:pt x="492390" y="1457490"/>
                </a:lnTo>
                <a:lnTo>
                  <a:pt x="510647" y="1436822"/>
                </a:lnTo>
                <a:lnTo>
                  <a:pt x="529961" y="1414830"/>
                </a:lnTo>
                <a:lnTo>
                  <a:pt x="539486" y="1403172"/>
                </a:lnTo>
                <a:lnTo>
                  <a:pt x="549540" y="1391248"/>
                </a:lnTo>
                <a:lnTo>
                  <a:pt x="559065" y="1379060"/>
                </a:lnTo>
                <a:lnTo>
                  <a:pt x="569120" y="1366341"/>
                </a:lnTo>
                <a:lnTo>
                  <a:pt x="578645" y="1353358"/>
                </a:lnTo>
                <a:lnTo>
                  <a:pt x="588170" y="1339845"/>
                </a:lnTo>
                <a:lnTo>
                  <a:pt x="597959" y="1326066"/>
                </a:lnTo>
                <a:lnTo>
                  <a:pt x="607220" y="1311758"/>
                </a:lnTo>
                <a:lnTo>
                  <a:pt x="616215" y="1297450"/>
                </a:lnTo>
                <a:lnTo>
                  <a:pt x="625476" y="1282347"/>
                </a:lnTo>
                <a:lnTo>
                  <a:pt x="634207" y="1266714"/>
                </a:lnTo>
                <a:lnTo>
                  <a:pt x="642409" y="1250816"/>
                </a:lnTo>
                <a:lnTo>
                  <a:pt x="650611" y="1234653"/>
                </a:lnTo>
                <a:lnTo>
                  <a:pt x="658549" y="1217695"/>
                </a:lnTo>
                <a:lnTo>
                  <a:pt x="665957" y="1200472"/>
                </a:lnTo>
                <a:lnTo>
                  <a:pt x="672836" y="1182719"/>
                </a:lnTo>
                <a:lnTo>
                  <a:pt x="679451" y="1164702"/>
                </a:lnTo>
                <a:lnTo>
                  <a:pt x="685801" y="1145889"/>
                </a:lnTo>
                <a:lnTo>
                  <a:pt x="691357" y="1126811"/>
                </a:lnTo>
                <a:lnTo>
                  <a:pt x="696384" y="1107204"/>
                </a:lnTo>
                <a:lnTo>
                  <a:pt x="700882" y="1087066"/>
                </a:lnTo>
                <a:lnTo>
                  <a:pt x="703263" y="1076468"/>
                </a:lnTo>
                <a:lnTo>
                  <a:pt x="704851" y="1066399"/>
                </a:lnTo>
                <a:lnTo>
                  <a:pt x="706968" y="1055535"/>
                </a:lnTo>
                <a:lnTo>
                  <a:pt x="708291" y="1044937"/>
                </a:lnTo>
                <a:lnTo>
                  <a:pt x="709878" y="1034073"/>
                </a:lnTo>
                <a:lnTo>
                  <a:pt x="711201" y="1023209"/>
                </a:lnTo>
                <a:lnTo>
                  <a:pt x="712259" y="1012081"/>
                </a:lnTo>
                <a:lnTo>
                  <a:pt x="713053" y="1000687"/>
                </a:lnTo>
                <a:lnTo>
                  <a:pt x="714111" y="989559"/>
                </a:lnTo>
                <a:lnTo>
                  <a:pt x="714641" y="977900"/>
                </a:lnTo>
                <a:close/>
                <a:moveTo>
                  <a:pt x="1588" y="977900"/>
                </a:moveTo>
                <a:lnTo>
                  <a:pt x="657226" y="977900"/>
                </a:lnTo>
                <a:lnTo>
                  <a:pt x="656433" y="988215"/>
                </a:lnTo>
                <a:lnTo>
                  <a:pt x="655904" y="998794"/>
                </a:lnTo>
                <a:lnTo>
                  <a:pt x="654052" y="1018894"/>
                </a:lnTo>
                <a:lnTo>
                  <a:pt x="651408" y="1038730"/>
                </a:lnTo>
                <a:lnTo>
                  <a:pt x="648234" y="1058036"/>
                </a:lnTo>
                <a:lnTo>
                  <a:pt x="644531" y="1076814"/>
                </a:lnTo>
                <a:lnTo>
                  <a:pt x="640564" y="1095063"/>
                </a:lnTo>
                <a:lnTo>
                  <a:pt x="635804" y="1112783"/>
                </a:lnTo>
                <a:lnTo>
                  <a:pt x="630778" y="1130503"/>
                </a:lnTo>
                <a:lnTo>
                  <a:pt x="625224" y="1147429"/>
                </a:lnTo>
                <a:lnTo>
                  <a:pt x="618877" y="1163827"/>
                </a:lnTo>
                <a:lnTo>
                  <a:pt x="612794" y="1179960"/>
                </a:lnTo>
                <a:lnTo>
                  <a:pt x="605918" y="1195829"/>
                </a:lnTo>
                <a:lnTo>
                  <a:pt x="598512" y="1211168"/>
                </a:lnTo>
                <a:lnTo>
                  <a:pt x="591107" y="1225714"/>
                </a:lnTo>
                <a:lnTo>
                  <a:pt x="583173" y="1240261"/>
                </a:lnTo>
                <a:lnTo>
                  <a:pt x="575238" y="1254278"/>
                </a:lnTo>
                <a:lnTo>
                  <a:pt x="567040" y="1268295"/>
                </a:lnTo>
                <a:lnTo>
                  <a:pt x="558312" y="1281519"/>
                </a:lnTo>
                <a:lnTo>
                  <a:pt x="549849" y="1294743"/>
                </a:lnTo>
                <a:lnTo>
                  <a:pt x="541121" y="1307702"/>
                </a:lnTo>
                <a:lnTo>
                  <a:pt x="532129" y="1319868"/>
                </a:lnTo>
                <a:lnTo>
                  <a:pt x="522872" y="1332034"/>
                </a:lnTo>
                <a:lnTo>
                  <a:pt x="513615" y="1343671"/>
                </a:lnTo>
                <a:lnTo>
                  <a:pt x="504623" y="1355043"/>
                </a:lnTo>
                <a:lnTo>
                  <a:pt x="495102" y="1366416"/>
                </a:lnTo>
                <a:lnTo>
                  <a:pt x="485845" y="1377524"/>
                </a:lnTo>
                <a:lnTo>
                  <a:pt x="467596" y="1398417"/>
                </a:lnTo>
                <a:lnTo>
                  <a:pt x="449612" y="1418518"/>
                </a:lnTo>
                <a:lnTo>
                  <a:pt x="432156" y="1437824"/>
                </a:lnTo>
                <a:lnTo>
                  <a:pt x="420255" y="1450784"/>
                </a:lnTo>
                <a:lnTo>
                  <a:pt x="408882" y="1464008"/>
                </a:lnTo>
                <a:lnTo>
                  <a:pt x="397774" y="1477496"/>
                </a:lnTo>
                <a:lnTo>
                  <a:pt x="387460" y="1490984"/>
                </a:lnTo>
                <a:lnTo>
                  <a:pt x="377410" y="1504208"/>
                </a:lnTo>
                <a:lnTo>
                  <a:pt x="367889" y="1517432"/>
                </a:lnTo>
                <a:lnTo>
                  <a:pt x="358632" y="1530391"/>
                </a:lnTo>
                <a:lnTo>
                  <a:pt x="349904" y="1543086"/>
                </a:lnTo>
                <a:lnTo>
                  <a:pt x="341705" y="1555781"/>
                </a:lnTo>
                <a:lnTo>
                  <a:pt x="333771" y="1567947"/>
                </a:lnTo>
                <a:lnTo>
                  <a:pt x="326895" y="1579848"/>
                </a:lnTo>
                <a:lnTo>
                  <a:pt x="319754" y="1591485"/>
                </a:lnTo>
                <a:lnTo>
                  <a:pt x="307588" y="1612643"/>
                </a:lnTo>
                <a:lnTo>
                  <a:pt x="297009" y="1631950"/>
                </a:lnTo>
                <a:lnTo>
                  <a:pt x="280876" y="1616346"/>
                </a:lnTo>
                <a:lnTo>
                  <a:pt x="265007" y="1600213"/>
                </a:lnTo>
                <a:lnTo>
                  <a:pt x="249932" y="1583815"/>
                </a:lnTo>
                <a:lnTo>
                  <a:pt x="234592" y="1566889"/>
                </a:lnTo>
                <a:lnTo>
                  <a:pt x="220046" y="1549962"/>
                </a:lnTo>
                <a:lnTo>
                  <a:pt x="205764" y="1532243"/>
                </a:lnTo>
                <a:lnTo>
                  <a:pt x="191747" y="1514523"/>
                </a:lnTo>
                <a:lnTo>
                  <a:pt x="178523" y="1496009"/>
                </a:lnTo>
                <a:lnTo>
                  <a:pt x="165564" y="1477760"/>
                </a:lnTo>
                <a:lnTo>
                  <a:pt x="153133" y="1458718"/>
                </a:lnTo>
                <a:lnTo>
                  <a:pt x="140967" y="1439411"/>
                </a:lnTo>
                <a:lnTo>
                  <a:pt x="129066" y="1420105"/>
                </a:lnTo>
                <a:lnTo>
                  <a:pt x="117958" y="1400533"/>
                </a:lnTo>
                <a:lnTo>
                  <a:pt x="107114" y="1380433"/>
                </a:lnTo>
                <a:lnTo>
                  <a:pt x="97064" y="1359804"/>
                </a:lnTo>
                <a:lnTo>
                  <a:pt x="87014" y="1339175"/>
                </a:lnTo>
                <a:lnTo>
                  <a:pt x="77757" y="1318281"/>
                </a:lnTo>
                <a:lnTo>
                  <a:pt x="69030" y="1297387"/>
                </a:lnTo>
                <a:lnTo>
                  <a:pt x="60831" y="1275965"/>
                </a:lnTo>
                <a:lnTo>
                  <a:pt x="52897" y="1254278"/>
                </a:lnTo>
                <a:lnTo>
                  <a:pt x="45491" y="1232326"/>
                </a:lnTo>
                <a:lnTo>
                  <a:pt x="38615" y="1210110"/>
                </a:lnTo>
                <a:lnTo>
                  <a:pt x="32532" y="1187894"/>
                </a:lnTo>
                <a:lnTo>
                  <a:pt x="26713" y="1165414"/>
                </a:lnTo>
                <a:lnTo>
                  <a:pt x="21688" y="1142669"/>
                </a:lnTo>
                <a:lnTo>
                  <a:pt x="17192" y="1119659"/>
                </a:lnTo>
                <a:lnTo>
                  <a:pt x="12961" y="1096385"/>
                </a:lnTo>
                <a:lnTo>
                  <a:pt x="9522" y="1073112"/>
                </a:lnTo>
                <a:lnTo>
                  <a:pt x="6613" y="1049309"/>
                </a:lnTo>
                <a:lnTo>
                  <a:pt x="4497" y="1026035"/>
                </a:lnTo>
                <a:lnTo>
                  <a:pt x="2646" y="1001967"/>
                </a:lnTo>
                <a:lnTo>
                  <a:pt x="1588" y="977900"/>
                </a:lnTo>
                <a:close/>
                <a:moveTo>
                  <a:pt x="293366" y="260350"/>
                </a:moveTo>
                <a:lnTo>
                  <a:pt x="303437" y="279657"/>
                </a:lnTo>
                <a:lnTo>
                  <a:pt x="315892" y="301344"/>
                </a:lnTo>
                <a:lnTo>
                  <a:pt x="322782" y="313246"/>
                </a:lnTo>
                <a:lnTo>
                  <a:pt x="330203" y="325411"/>
                </a:lnTo>
                <a:lnTo>
                  <a:pt x="338153" y="337842"/>
                </a:lnTo>
                <a:lnTo>
                  <a:pt x="346633" y="350801"/>
                </a:lnTo>
                <a:lnTo>
                  <a:pt x="355379" y="364290"/>
                </a:lnTo>
                <a:lnTo>
                  <a:pt x="364654" y="377778"/>
                </a:lnTo>
                <a:lnTo>
                  <a:pt x="374724" y="391266"/>
                </a:lnTo>
                <a:lnTo>
                  <a:pt x="385060" y="405284"/>
                </a:lnTo>
                <a:lnTo>
                  <a:pt x="395925" y="419036"/>
                </a:lnTo>
                <a:lnTo>
                  <a:pt x="407321" y="433318"/>
                </a:lnTo>
                <a:lnTo>
                  <a:pt x="419246" y="447071"/>
                </a:lnTo>
                <a:lnTo>
                  <a:pt x="431702" y="460824"/>
                </a:lnTo>
                <a:lnTo>
                  <a:pt x="449192" y="479866"/>
                </a:lnTo>
                <a:lnTo>
                  <a:pt x="467213" y="499967"/>
                </a:lnTo>
                <a:lnTo>
                  <a:pt x="485499" y="521389"/>
                </a:lnTo>
                <a:lnTo>
                  <a:pt x="494774" y="531968"/>
                </a:lnTo>
                <a:lnTo>
                  <a:pt x="504314" y="543341"/>
                </a:lnTo>
                <a:lnTo>
                  <a:pt x="513325" y="554713"/>
                </a:lnTo>
                <a:lnTo>
                  <a:pt x="522600" y="566615"/>
                </a:lnTo>
                <a:lnTo>
                  <a:pt x="531875" y="578781"/>
                </a:lnTo>
                <a:lnTo>
                  <a:pt x="540886" y="591211"/>
                </a:lnTo>
                <a:lnTo>
                  <a:pt x="549631" y="603906"/>
                </a:lnTo>
                <a:lnTo>
                  <a:pt x="558111" y="616866"/>
                </a:lnTo>
                <a:lnTo>
                  <a:pt x="566857" y="630354"/>
                </a:lnTo>
                <a:lnTo>
                  <a:pt x="575072" y="644107"/>
                </a:lnTo>
                <a:lnTo>
                  <a:pt x="583022" y="658389"/>
                </a:lnTo>
                <a:lnTo>
                  <a:pt x="590973" y="672670"/>
                </a:lnTo>
                <a:lnTo>
                  <a:pt x="598393" y="687746"/>
                </a:lnTo>
                <a:lnTo>
                  <a:pt x="605813" y="703085"/>
                </a:lnTo>
                <a:lnTo>
                  <a:pt x="612703" y="718689"/>
                </a:lnTo>
                <a:lnTo>
                  <a:pt x="618799" y="734822"/>
                </a:lnTo>
                <a:lnTo>
                  <a:pt x="625159" y="751220"/>
                </a:lnTo>
                <a:lnTo>
                  <a:pt x="630724" y="768147"/>
                </a:lnTo>
                <a:lnTo>
                  <a:pt x="635759" y="785602"/>
                </a:lnTo>
                <a:lnTo>
                  <a:pt x="640530" y="803587"/>
                </a:lnTo>
                <a:lnTo>
                  <a:pt x="644505" y="821835"/>
                </a:lnTo>
                <a:lnTo>
                  <a:pt x="648215" y="840613"/>
                </a:lnTo>
                <a:lnTo>
                  <a:pt x="651395" y="859920"/>
                </a:lnTo>
                <a:lnTo>
                  <a:pt x="654045" y="879492"/>
                </a:lnTo>
                <a:lnTo>
                  <a:pt x="655900" y="899592"/>
                </a:lnTo>
                <a:lnTo>
                  <a:pt x="656430" y="910171"/>
                </a:lnTo>
                <a:lnTo>
                  <a:pt x="657225" y="920750"/>
                </a:lnTo>
                <a:lnTo>
                  <a:pt x="0" y="920750"/>
                </a:lnTo>
                <a:lnTo>
                  <a:pt x="795" y="896418"/>
                </a:lnTo>
                <a:lnTo>
                  <a:pt x="2385" y="872351"/>
                </a:lnTo>
                <a:lnTo>
                  <a:pt x="4505" y="848548"/>
                </a:lnTo>
                <a:lnTo>
                  <a:pt x="7155" y="824745"/>
                </a:lnTo>
                <a:lnTo>
                  <a:pt x="10601" y="801206"/>
                </a:lnTo>
                <a:lnTo>
                  <a:pt x="14576" y="777668"/>
                </a:lnTo>
                <a:lnTo>
                  <a:pt x="18816" y="754394"/>
                </a:lnTo>
                <a:lnTo>
                  <a:pt x="23851" y="731649"/>
                </a:lnTo>
                <a:lnTo>
                  <a:pt x="29416" y="708904"/>
                </a:lnTo>
                <a:lnTo>
                  <a:pt x="35511" y="686423"/>
                </a:lnTo>
                <a:lnTo>
                  <a:pt x="42137" y="663943"/>
                </a:lnTo>
                <a:lnTo>
                  <a:pt x="49292" y="641726"/>
                </a:lnTo>
                <a:lnTo>
                  <a:pt x="56977" y="620039"/>
                </a:lnTo>
                <a:lnTo>
                  <a:pt x="65193" y="598617"/>
                </a:lnTo>
                <a:lnTo>
                  <a:pt x="73938" y="576929"/>
                </a:lnTo>
                <a:lnTo>
                  <a:pt x="83478" y="556036"/>
                </a:lnTo>
                <a:lnTo>
                  <a:pt x="93019" y="535142"/>
                </a:lnTo>
                <a:lnTo>
                  <a:pt x="103354" y="514777"/>
                </a:lnTo>
                <a:lnTo>
                  <a:pt x="113954" y="494413"/>
                </a:lnTo>
                <a:lnTo>
                  <a:pt x="125085" y="474577"/>
                </a:lnTo>
                <a:lnTo>
                  <a:pt x="136745" y="454741"/>
                </a:lnTo>
                <a:lnTo>
                  <a:pt x="148936" y="435434"/>
                </a:lnTo>
                <a:lnTo>
                  <a:pt x="161391" y="416656"/>
                </a:lnTo>
                <a:lnTo>
                  <a:pt x="174377" y="397878"/>
                </a:lnTo>
                <a:lnTo>
                  <a:pt x="187627" y="379365"/>
                </a:lnTo>
                <a:lnTo>
                  <a:pt x="201673" y="361380"/>
                </a:lnTo>
                <a:lnTo>
                  <a:pt x="215718" y="343660"/>
                </a:lnTo>
                <a:lnTo>
                  <a:pt x="230559" y="326205"/>
                </a:lnTo>
                <a:lnTo>
                  <a:pt x="245664" y="309278"/>
                </a:lnTo>
                <a:lnTo>
                  <a:pt x="261300" y="292616"/>
                </a:lnTo>
                <a:lnTo>
                  <a:pt x="277201" y="276483"/>
                </a:lnTo>
                <a:lnTo>
                  <a:pt x="293366" y="260350"/>
                </a:lnTo>
                <a:close/>
                <a:moveTo>
                  <a:pt x="1594909" y="255588"/>
                </a:moveTo>
                <a:lnTo>
                  <a:pt x="1611578" y="271696"/>
                </a:lnTo>
                <a:lnTo>
                  <a:pt x="1627717" y="287803"/>
                </a:lnTo>
                <a:lnTo>
                  <a:pt x="1643328" y="304703"/>
                </a:lnTo>
                <a:lnTo>
                  <a:pt x="1658938" y="321867"/>
                </a:lnTo>
                <a:lnTo>
                  <a:pt x="1673755" y="339031"/>
                </a:lnTo>
                <a:lnTo>
                  <a:pt x="1688307" y="356986"/>
                </a:lnTo>
                <a:lnTo>
                  <a:pt x="1702594" y="374942"/>
                </a:lnTo>
                <a:lnTo>
                  <a:pt x="1716088" y="393691"/>
                </a:lnTo>
                <a:lnTo>
                  <a:pt x="1729317" y="412175"/>
                </a:lnTo>
                <a:lnTo>
                  <a:pt x="1742017" y="431451"/>
                </a:lnTo>
                <a:lnTo>
                  <a:pt x="1754188" y="450991"/>
                </a:lnTo>
                <a:lnTo>
                  <a:pt x="1766094" y="470796"/>
                </a:lnTo>
                <a:lnTo>
                  <a:pt x="1777736" y="490864"/>
                </a:lnTo>
                <a:lnTo>
                  <a:pt x="1788584" y="511197"/>
                </a:lnTo>
                <a:lnTo>
                  <a:pt x="1799167" y="531793"/>
                </a:lnTo>
                <a:lnTo>
                  <a:pt x="1808957" y="552654"/>
                </a:lnTo>
                <a:lnTo>
                  <a:pt x="1818217" y="573778"/>
                </a:lnTo>
                <a:lnTo>
                  <a:pt x="1827478" y="595695"/>
                </a:lnTo>
                <a:lnTo>
                  <a:pt x="1835680" y="617348"/>
                </a:lnTo>
                <a:lnTo>
                  <a:pt x="1843617" y="639265"/>
                </a:lnTo>
                <a:lnTo>
                  <a:pt x="1850761" y="661446"/>
                </a:lnTo>
                <a:lnTo>
                  <a:pt x="1857640" y="684155"/>
                </a:lnTo>
                <a:lnTo>
                  <a:pt x="1863990" y="706600"/>
                </a:lnTo>
                <a:lnTo>
                  <a:pt x="1869547" y="729837"/>
                </a:lnTo>
                <a:lnTo>
                  <a:pt x="1874574" y="753074"/>
                </a:lnTo>
                <a:lnTo>
                  <a:pt x="1879072" y="776311"/>
                </a:lnTo>
                <a:lnTo>
                  <a:pt x="1883040" y="800076"/>
                </a:lnTo>
                <a:lnTo>
                  <a:pt x="1886480" y="823842"/>
                </a:lnTo>
                <a:lnTo>
                  <a:pt x="1889126" y="847871"/>
                </a:lnTo>
                <a:lnTo>
                  <a:pt x="1891242" y="871636"/>
                </a:lnTo>
                <a:lnTo>
                  <a:pt x="1892830" y="896194"/>
                </a:lnTo>
                <a:lnTo>
                  <a:pt x="1893888" y="920751"/>
                </a:lnTo>
                <a:lnTo>
                  <a:pt x="1228725" y="920751"/>
                </a:lnTo>
                <a:lnTo>
                  <a:pt x="1229254" y="910189"/>
                </a:lnTo>
                <a:lnTo>
                  <a:pt x="1229784" y="899626"/>
                </a:lnTo>
                <a:lnTo>
                  <a:pt x="1231900" y="879558"/>
                </a:lnTo>
                <a:lnTo>
                  <a:pt x="1234546" y="860018"/>
                </a:lnTo>
                <a:lnTo>
                  <a:pt x="1237457" y="840741"/>
                </a:lnTo>
                <a:lnTo>
                  <a:pt x="1241161" y="821993"/>
                </a:lnTo>
                <a:lnTo>
                  <a:pt x="1245129" y="803773"/>
                </a:lnTo>
                <a:lnTo>
                  <a:pt x="1249892" y="785817"/>
                </a:lnTo>
                <a:lnTo>
                  <a:pt x="1255184" y="768389"/>
                </a:lnTo>
                <a:lnTo>
                  <a:pt x="1260740" y="751490"/>
                </a:lnTo>
                <a:lnTo>
                  <a:pt x="1267090" y="735118"/>
                </a:lnTo>
                <a:lnTo>
                  <a:pt x="1273175" y="719010"/>
                </a:lnTo>
                <a:lnTo>
                  <a:pt x="1280054" y="703431"/>
                </a:lnTo>
                <a:lnTo>
                  <a:pt x="1287463" y="688116"/>
                </a:lnTo>
                <a:lnTo>
                  <a:pt x="1294871" y="673064"/>
                </a:lnTo>
                <a:lnTo>
                  <a:pt x="1302544" y="658805"/>
                </a:lnTo>
                <a:lnTo>
                  <a:pt x="1310482" y="644546"/>
                </a:lnTo>
                <a:lnTo>
                  <a:pt x="1319213" y="630815"/>
                </a:lnTo>
                <a:lnTo>
                  <a:pt x="1327679" y="617348"/>
                </a:lnTo>
                <a:lnTo>
                  <a:pt x="1336146" y="604409"/>
                </a:lnTo>
                <a:lnTo>
                  <a:pt x="1345142" y="591734"/>
                </a:lnTo>
                <a:lnTo>
                  <a:pt x="1353873" y="579324"/>
                </a:lnTo>
                <a:lnTo>
                  <a:pt x="1362869" y="567177"/>
                </a:lnTo>
                <a:lnTo>
                  <a:pt x="1372394" y="555294"/>
                </a:lnTo>
                <a:lnTo>
                  <a:pt x="1381390" y="543940"/>
                </a:lnTo>
                <a:lnTo>
                  <a:pt x="1390650" y="532585"/>
                </a:lnTo>
                <a:lnTo>
                  <a:pt x="1400175" y="522023"/>
                </a:lnTo>
                <a:lnTo>
                  <a:pt x="1418167" y="500634"/>
                </a:lnTo>
                <a:lnTo>
                  <a:pt x="1436423" y="480566"/>
                </a:lnTo>
                <a:lnTo>
                  <a:pt x="1453886" y="461554"/>
                </a:lnTo>
                <a:lnTo>
                  <a:pt x="1466586" y="447294"/>
                </a:lnTo>
                <a:lnTo>
                  <a:pt x="1479021" y="432771"/>
                </a:lnTo>
                <a:lnTo>
                  <a:pt x="1490663" y="418248"/>
                </a:lnTo>
                <a:lnTo>
                  <a:pt x="1502040" y="403725"/>
                </a:lnTo>
                <a:lnTo>
                  <a:pt x="1512888" y="389466"/>
                </a:lnTo>
                <a:lnTo>
                  <a:pt x="1522942" y="375207"/>
                </a:lnTo>
                <a:lnTo>
                  <a:pt x="1532467" y="361211"/>
                </a:lnTo>
                <a:lnTo>
                  <a:pt x="1541728" y="347480"/>
                </a:lnTo>
                <a:lnTo>
                  <a:pt x="1550459" y="334277"/>
                </a:lnTo>
                <a:lnTo>
                  <a:pt x="1558396" y="321339"/>
                </a:lnTo>
                <a:lnTo>
                  <a:pt x="1565805" y="308664"/>
                </a:lnTo>
                <a:lnTo>
                  <a:pt x="1572684" y="296781"/>
                </a:lnTo>
                <a:lnTo>
                  <a:pt x="1584855" y="274864"/>
                </a:lnTo>
                <a:lnTo>
                  <a:pt x="1594909" y="255588"/>
                </a:lnTo>
                <a:close/>
                <a:moveTo>
                  <a:pt x="971550" y="0"/>
                </a:moveTo>
                <a:lnTo>
                  <a:pt x="992141" y="528"/>
                </a:lnTo>
                <a:lnTo>
                  <a:pt x="1012467" y="1585"/>
                </a:lnTo>
                <a:lnTo>
                  <a:pt x="1032793" y="3434"/>
                </a:lnTo>
                <a:lnTo>
                  <a:pt x="1052856" y="5282"/>
                </a:lnTo>
                <a:lnTo>
                  <a:pt x="1072918" y="7924"/>
                </a:lnTo>
                <a:lnTo>
                  <a:pt x="1092981" y="10829"/>
                </a:lnTo>
                <a:lnTo>
                  <a:pt x="1112251" y="14263"/>
                </a:lnTo>
                <a:lnTo>
                  <a:pt x="1132049" y="17697"/>
                </a:lnTo>
                <a:lnTo>
                  <a:pt x="1151584" y="21658"/>
                </a:lnTo>
                <a:lnTo>
                  <a:pt x="1170854" y="26413"/>
                </a:lnTo>
                <a:lnTo>
                  <a:pt x="1190125" y="31167"/>
                </a:lnTo>
                <a:lnTo>
                  <a:pt x="1208867" y="36450"/>
                </a:lnTo>
                <a:lnTo>
                  <a:pt x="1227874" y="41996"/>
                </a:lnTo>
                <a:lnTo>
                  <a:pt x="1246616" y="48071"/>
                </a:lnTo>
                <a:lnTo>
                  <a:pt x="1265095" y="54674"/>
                </a:lnTo>
                <a:lnTo>
                  <a:pt x="1283573" y="61278"/>
                </a:lnTo>
                <a:lnTo>
                  <a:pt x="1301524" y="68409"/>
                </a:lnTo>
                <a:lnTo>
                  <a:pt x="1319475" y="75805"/>
                </a:lnTo>
                <a:lnTo>
                  <a:pt x="1337161" y="83728"/>
                </a:lnTo>
                <a:lnTo>
                  <a:pt x="1355112" y="91916"/>
                </a:lnTo>
                <a:lnTo>
                  <a:pt x="1372270" y="100369"/>
                </a:lnTo>
                <a:lnTo>
                  <a:pt x="1389429" y="109349"/>
                </a:lnTo>
                <a:lnTo>
                  <a:pt x="1406324" y="118593"/>
                </a:lnTo>
                <a:lnTo>
                  <a:pt x="1423482" y="128102"/>
                </a:lnTo>
                <a:lnTo>
                  <a:pt x="1439849" y="137875"/>
                </a:lnTo>
                <a:lnTo>
                  <a:pt x="1456216" y="148440"/>
                </a:lnTo>
                <a:lnTo>
                  <a:pt x="1472318" y="158741"/>
                </a:lnTo>
                <a:lnTo>
                  <a:pt x="1488157" y="169834"/>
                </a:lnTo>
                <a:lnTo>
                  <a:pt x="1503996" y="180928"/>
                </a:lnTo>
                <a:lnTo>
                  <a:pt x="1519043" y="192549"/>
                </a:lnTo>
                <a:lnTo>
                  <a:pt x="1534353" y="204435"/>
                </a:lnTo>
                <a:lnTo>
                  <a:pt x="1549400" y="216321"/>
                </a:lnTo>
                <a:lnTo>
                  <a:pt x="1540953" y="232961"/>
                </a:lnTo>
                <a:lnTo>
                  <a:pt x="1529866" y="253563"/>
                </a:lnTo>
                <a:lnTo>
                  <a:pt x="1523530" y="265185"/>
                </a:lnTo>
                <a:lnTo>
                  <a:pt x="1516403" y="277599"/>
                </a:lnTo>
                <a:lnTo>
                  <a:pt x="1508483" y="290541"/>
                </a:lnTo>
                <a:lnTo>
                  <a:pt x="1500300" y="304540"/>
                </a:lnTo>
                <a:lnTo>
                  <a:pt x="1491325" y="318274"/>
                </a:lnTo>
                <a:lnTo>
                  <a:pt x="1481294" y="333065"/>
                </a:lnTo>
                <a:lnTo>
                  <a:pt x="1471262" y="347592"/>
                </a:lnTo>
                <a:lnTo>
                  <a:pt x="1460175" y="362648"/>
                </a:lnTo>
                <a:lnTo>
                  <a:pt x="1448824" y="377967"/>
                </a:lnTo>
                <a:lnTo>
                  <a:pt x="1436681" y="393022"/>
                </a:lnTo>
                <a:lnTo>
                  <a:pt x="1424010" y="407814"/>
                </a:lnTo>
                <a:lnTo>
                  <a:pt x="1410811" y="422869"/>
                </a:lnTo>
                <a:lnTo>
                  <a:pt x="1392861" y="442414"/>
                </a:lnTo>
                <a:lnTo>
                  <a:pt x="1374118" y="463016"/>
                </a:lnTo>
                <a:lnTo>
                  <a:pt x="1355376" y="484939"/>
                </a:lnTo>
                <a:lnTo>
                  <a:pt x="1345344" y="496561"/>
                </a:lnTo>
                <a:lnTo>
                  <a:pt x="1335841" y="508446"/>
                </a:lnTo>
                <a:lnTo>
                  <a:pt x="1325810" y="520596"/>
                </a:lnTo>
                <a:lnTo>
                  <a:pt x="1316307" y="533274"/>
                </a:lnTo>
                <a:lnTo>
                  <a:pt x="1306540" y="546481"/>
                </a:lnTo>
                <a:lnTo>
                  <a:pt x="1297036" y="559687"/>
                </a:lnTo>
                <a:lnTo>
                  <a:pt x="1287533" y="573422"/>
                </a:lnTo>
                <a:lnTo>
                  <a:pt x="1278294" y="587685"/>
                </a:lnTo>
                <a:lnTo>
                  <a:pt x="1268791" y="602212"/>
                </a:lnTo>
                <a:lnTo>
                  <a:pt x="1260079" y="617003"/>
                </a:lnTo>
                <a:lnTo>
                  <a:pt x="1251368" y="632587"/>
                </a:lnTo>
                <a:lnTo>
                  <a:pt x="1242921" y="648434"/>
                </a:lnTo>
                <a:lnTo>
                  <a:pt x="1234737" y="664546"/>
                </a:lnTo>
                <a:lnTo>
                  <a:pt x="1227082" y="681450"/>
                </a:lnTo>
                <a:lnTo>
                  <a:pt x="1219427" y="698354"/>
                </a:lnTo>
                <a:lnTo>
                  <a:pt x="1212563" y="716315"/>
                </a:lnTo>
                <a:lnTo>
                  <a:pt x="1205964" y="734276"/>
                </a:lnTo>
                <a:lnTo>
                  <a:pt x="1199628" y="753029"/>
                </a:lnTo>
                <a:lnTo>
                  <a:pt x="1194085" y="772310"/>
                </a:lnTo>
                <a:lnTo>
                  <a:pt x="1188805" y="791856"/>
                </a:lnTo>
                <a:lnTo>
                  <a:pt x="1184317" y="811929"/>
                </a:lnTo>
                <a:lnTo>
                  <a:pt x="1182469" y="822230"/>
                </a:lnTo>
                <a:lnTo>
                  <a:pt x="1180358" y="832531"/>
                </a:lnTo>
                <a:lnTo>
                  <a:pt x="1178774" y="843096"/>
                </a:lnTo>
                <a:lnTo>
                  <a:pt x="1176926" y="853662"/>
                </a:lnTo>
                <a:lnTo>
                  <a:pt x="1175606" y="864755"/>
                </a:lnTo>
                <a:lnTo>
                  <a:pt x="1174550" y="875320"/>
                </a:lnTo>
                <a:lnTo>
                  <a:pt x="1173494" y="886413"/>
                </a:lnTo>
                <a:lnTo>
                  <a:pt x="1172174" y="897771"/>
                </a:lnTo>
                <a:lnTo>
                  <a:pt x="1171646" y="909129"/>
                </a:lnTo>
                <a:lnTo>
                  <a:pt x="1171118" y="920750"/>
                </a:lnTo>
                <a:lnTo>
                  <a:pt x="971550" y="920750"/>
                </a:lnTo>
                <a:lnTo>
                  <a:pt x="971550" y="0"/>
                </a:lnTo>
                <a:close/>
                <a:moveTo>
                  <a:pt x="914401" y="0"/>
                </a:moveTo>
                <a:lnTo>
                  <a:pt x="914401" y="920750"/>
                </a:lnTo>
                <a:lnTo>
                  <a:pt x="714641" y="920750"/>
                </a:lnTo>
                <a:lnTo>
                  <a:pt x="714111" y="909125"/>
                </a:lnTo>
                <a:lnTo>
                  <a:pt x="713053" y="897764"/>
                </a:lnTo>
                <a:lnTo>
                  <a:pt x="712259" y="886404"/>
                </a:lnTo>
                <a:lnTo>
                  <a:pt x="711201" y="875307"/>
                </a:lnTo>
                <a:lnTo>
                  <a:pt x="709878" y="864739"/>
                </a:lnTo>
                <a:lnTo>
                  <a:pt x="708291" y="853642"/>
                </a:lnTo>
                <a:lnTo>
                  <a:pt x="706968" y="843074"/>
                </a:lnTo>
                <a:lnTo>
                  <a:pt x="704851" y="832506"/>
                </a:lnTo>
                <a:lnTo>
                  <a:pt x="703263" y="822202"/>
                </a:lnTo>
                <a:lnTo>
                  <a:pt x="700882" y="811898"/>
                </a:lnTo>
                <a:lnTo>
                  <a:pt x="696384" y="791819"/>
                </a:lnTo>
                <a:lnTo>
                  <a:pt x="691357" y="772268"/>
                </a:lnTo>
                <a:lnTo>
                  <a:pt x="685801" y="752981"/>
                </a:lnTo>
                <a:lnTo>
                  <a:pt x="679451" y="734222"/>
                </a:lnTo>
                <a:lnTo>
                  <a:pt x="672836" y="716256"/>
                </a:lnTo>
                <a:lnTo>
                  <a:pt x="665957" y="698291"/>
                </a:lnTo>
                <a:lnTo>
                  <a:pt x="658549" y="681382"/>
                </a:lnTo>
                <a:lnTo>
                  <a:pt x="650611" y="664472"/>
                </a:lnTo>
                <a:lnTo>
                  <a:pt x="642409" y="648356"/>
                </a:lnTo>
                <a:lnTo>
                  <a:pt x="634207" y="632504"/>
                </a:lnTo>
                <a:lnTo>
                  <a:pt x="625476" y="616916"/>
                </a:lnTo>
                <a:lnTo>
                  <a:pt x="616215" y="602120"/>
                </a:lnTo>
                <a:lnTo>
                  <a:pt x="607220" y="587589"/>
                </a:lnTo>
                <a:lnTo>
                  <a:pt x="597959" y="573322"/>
                </a:lnTo>
                <a:lnTo>
                  <a:pt x="588170" y="559584"/>
                </a:lnTo>
                <a:lnTo>
                  <a:pt x="578645" y="546373"/>
                </a:lnTo>
                <a:lnTo>
                  <a:pt x="569120" y="533163"/>
                </a:lnTo>
                <a:lnTo>
                  <a:pt x="559065" y="520481"/>
                </a:lnTo>
                <a:lnTo>
                  <a:pt x="549540" y="508328"/>
                </a:lnTo>
                <a:lnTo>
                  <a:pt x="539486" y="496439"/>
                </a:lnTo>
                <a:lnTo>
                  <a:pt x="529961" y="484814"/>
                </a:lnTo>
                <a:lnTo>
                  <a:pt x="510647" y="462885"/>
                </a:lnTo>
                <a:lnTo>
                  <a:pt x="492390" y="442277"/>
                </a:lnTo>
                <a:lnTo>
                  <a:pt x="474399" y="422726"/>
                </a:lnTo>
                <a:lnTo>
                  <a:pt x="461699" y="408723"/>
                </a:lnTo>
                <a:lnTo>
                  <a:pt x="449528" y="394192"/>
                </a:lnTo>
                <a:lnTo>
                  <a:pt x="437886" y="379661"/>
                </a:lnTo>
                <a:lnTo>
                  <a:pt x="426774" y="365394"/>
                </a:lnTo>
                <a:lnTo>
                  <a:pt x="416190" y="350863"/>
                </a:lnTo>
                <a:lnTo>
                  <a:pt x="406136" y="336860"/>
                </a:lnTo>
                <a:lnTo>
                  <a:pt x="396876" y="322857"/>
                </a:lnTo>
                <a:lnTo>
                  <a:pt x="388144" y="309118"/>
                </a:lnTo>
                <a:lnTo>
                  <a:pt x="379678" y="296172"/>
                </a:lnTo>
                <a:lnTo>
                  <a:pt x="372005" y="283226"/>
                </a:lnTo>
                <a:lnTo>
                  <a:pt x="364861" y="271073"/>
                </a:lnTo>
                <a:lnTo>
                  <a:pt x="358246" y="259712"/>
                </a:lnTo>
                <a:lnTo>
                  <a:pt x="347134" y="238840"/>
                </a:lnTo>
                <a:lnTo>
                  <a:pt x="338138" y="221667"/>
                </a:lnTo>
                <a:lnTo>
                  <a:pt x="352955" y="209249"/>
                </a:lnTo>
                <a:lnTo>
                  <a:pt x="368301" y="197360"/>
                </a:lnTo>
                <a:lnTo>
                  <a:pt x="383646" y="185735"/>
                </a:lnTo>
                <a:lnTo>
                  <a:pt x="399257" y="174374"/>
                </a:lnTo>
                <a:lnTo>
                  <a:pt x="414867" y="163542"/>
                </a:lnTo>
                <a:lnTo>
                  <a:pt x="430742" y="152710"/>
                </a:lnTo>
                <a:lnTo>
                  <a:pt x="447147" y="142142"/>
                </a:lnTo>
                <a:lnTo>
                  <a:pt x="463815" y="132366"/>
                </a:lnTo>
                <a:lnTo>
                  <a:pt x="480484" y="122326"/>
                </a:lnTo>
                <a:lnTo>
                  <a:pt x="497417" y="113079"/>
                </a:lnTo>
                <a:lnTo>
                  <a:pt x="514351" y="104096"/>
                </a:lnTo>
                <a:lnTo>
                  <a:pt x="531549" y="95377"/>
                </a:lnTo>
                <a:lnTo>
                  <a:pt x="549276" y="87187"/>
                </a:lnTo>
                <a:lnTo>
                  <a:pt x="567003" y="78997"/>
                </a:lnTo>
                <a:lnTo>
                  <a:pt x="584995" y="71335"/>
                </a:lnTo>
                <a:lnTo>
                  <a:pt x="602986" y="63937"/>
                </a:lnTo>
                <a:lnTo>
                  <a:pt x="621507" y="57068"/>
                </a:lnTo>
                <a:lnTo>
                  <a:pt x="639763" y="50727"/>
                </a:lnTo>
                <a:lnTo>
                  <a:pt x="658549" y="44386"/>
                </a:lnTo>
                <a:lnTo>
                  <a:pt x="677070" y="38574"/>
                </a:lnTo>
                <a:lnTo>
                  <a:pt x="696120" y="33025"/>
                </a:lnTo>
                <a:lnTo>
                  <a:pt x="715434" y="28006"/>
                </a:lnTo>
                <a:lnTo>
                  <a:pt x="734749" y="23514"/>
                </a:lnTo>
                <a:lnTo>
                  <a:pt x="754328" y="19287"/>
                </a:lnTo>
                <a:lnTo>
                  <a:pt x="773643" y="15324"/>
                </a:lnTo>
                <a:lnTo>
                  <a:pt x="793222" y="11889"/>
                </a:lnTo>
                <a:lnTo>
                  <a:pt x="813330" y="8719"/>
                </a:lnTo>
                <a:lnTo>
                  <a:pt x="833174" y="6341"/>
                </a:lnTo>
                <a:lnTo>
                  <a:pt x="853282" y="3963"/>
                </a:lnTo>
                <a:lnTo>
                  <a:pt x="873655" y="2378"/>
                </a:lnTo>
                <a:lnTo>
                  <a:pt x="894028" y="793"/>
                </a:lnTo>
                <a:lnTo>
                  <a:pt x="914401"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8" name="圆角矩形 22"/>
          <p:cNvSpPr/>
          <p:nvPr/>
        </p:nvSpPr>
        <p:spPr>
          <a:xfrm>
            <a:off x="695236" y="2382725"/>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19" name="圆角矩形 22"/>
          <p:cNvSpPr/>
          <p:nvPr/>
        </p:nvSpPr>
        <p:spPr>
          <a:xfrm>
            <a:off x="8358860" y="2382725"/>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0" name="圆角矩形 22"/>
          <p:cNvSpPr/>
          <p:nvPr/>
        </p:nvSpPr>
        <p:spPr>
          <a:xfrm>
            <a:off x="695236" y="4594235"/>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1" name="圆角矩形 22"/>
          <p:cNvSpPr/>
          <p:nvPr/>
        </p:nvSpPr>
        <p:spPr>
          <a:xfrm>
            <a:off x="8358860" y="4594235"/>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请输入第四章大标题</a:t>
            </a:r>
            <a:endParaRPr lang="zh-CN" altLang="en-US" dirty="0"/>
          </a:p>
        </p:txBody>
      </p:sp>
      <p:sp>
        <p:nvSpPr>
          <p:cNvPr id="9219" name="文本占位符 2"/>
          <p:cNvSpPr>
            <a:spLocks noGrp="1"/>
          </p:cNvSpPr>
          <p:nvPr>
            <p:ph type="body" idx="1"/>
          </p:nvPr>
        </p:nvSpPr>
        <p:spPr/>
        <p:txBody>
          <a:bodyPr/>
          <a:lstStyle/>
          <a:p>
            <a:r>
              <a:rPr lang="zh-CN" altLang="en-US"/>
              <a:t>请输入第四章说明小标题</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任意多边形: 形状 11"/>
          <p:cNvSpPr/>
          <p:nvPr/>
        </p:nvSpPr>
        <p:spPr bwMode="auto">
          <a:xfrm>
            <a:off x="998780" y="1852273"/>
            <a:ext cx="2461871" cy="2874471"/>
          </a:xfrm>
          <a:custGeom>
            <a:avLst/>
            <a:gdLst>
              <a:gd name="connsiteX0" fmla="*/ 0 w 830216"/>
              <a:gd name="connsiteY0" fmla="*/ 929962 h 969357"/>
              <a:gd name="connsiteX1" fmla="*/ 819480 w 830216"/>
              <a:gd name="connsiteY1" fmla="*/ 929962 h 969357"/>
              <a:gd name="connsiteX2" fmla="*/ 819480 w 830216"/>
              <a:gd name="connsiteY2" fmla="*/ 969357 h 969357"/>
              <a:gd name="connsiteX3" fmla="*/ 0 w 830216"/>
              <a:gd name="connsiteY3" fmla="*/ 969357 h 969357"/>
              <a:gd name="connsiteX4" fmla="*/ 10735 w 830216"/>
              <a:gd name="connsiteY4" fmla="*/ 892955 h 969357"/>
              <a:gd name="connsiteX5" fmla="*/ 801587 w 830216"/>
              <a:gd name="connsiteY5" fmla="*/ 892955 h 969357"/>
              <a:gd name="connsiteX6" fmla="*/ 801587 w 830216"/>
              <a:gd name="connsiteY6" fmla="*/ 919218 h 969357"/>
              <a:gd name="connsiteX7" fmla="*/ 10735 w 830216"/>
              <a:gd name="connsiteY7" fmla="*/ 919218 h 969357"/>
              <a:gd name="connsiteX8" fmla="*/ 580912 w 830216"/>
              <a:gd name="connsiteY8" fmla="*/ 853560 h 969357"/>
              <a:gd name="connsiteX9" fmla="*/ 790852 w 830216"/>
              <a:gd name="connsiteY9" fmla="*/ 853560 h 969357"/>
              <a:gd name="connsiteX10" fmla="*/ 790852 w 830216"/>
              <a:gd name="connsiteY10" fmla="*/ 882211 h 969357"/>
              <a:gd name="connsiteX11" fmla="*/ 580912 w 830216"/>
              <a:gd name="connsiteY11" fmla="*/ 882211 h 969357"/>
              <a:gd name="connsiteX12" fmla="*/ 308945 w 830216"/>
              <a:gd name="connsiteY12" fmla="*/ 853560 h 969357"/>
              <a:gd name="connsiteX13" fmla="*/ 518885 w 830216"/>
              <a:gd name="connsiteY13" fmla="*/ 853560 h 969357"/>
              <a:gd name="connsiteX14" fmla="*/ 518885 w 830216"/>
              <a:gd name="connsiteY14" fmla="*/ 882211 h 969357"/>
              <a:gd name="connsiteX15" fmla="*/ 308945 w 830216"/>
              <a:gd name="connsiteY15" fmla="*/ 882211 h 969357"/>
              <a:gd name="connsiteX16" fmla="*/ 36978 w 830216"/>
              <a:gd name="connsiteY16" fmla="*/ 853560 h 969357"/>
              <a:gd name="connsiteX17" fmla="*/ 246918 w 830216"/>
              <a:gd name="connsiteY17" fmla="*/ 853560 h 969357"/>
              <a:gd name="connsiteX18" fmla="*/ 246918 w 830216"/>
              <a:gd name="connsiteY18" fmla="*/ 882211 h 969357"/>
              <a:gd name="connsiteX19" fmla="*/ 36978 w 830216"/>
              <a:gd name="connsiteY19" fmla="*/ 882211 h 969357"/>
              <a:gd name="connsiteX20" fmla="*/ 580912 w 830216"/>
              <a:gd name="connsiteY20" fmla="*/ 808196 h 969357"/>
              <a:gd name="connsiteX21" fmla="*/ 790852 w 830216"/>
              <a:gd name="connsiteY21" fmla="*/ 808196 h 969357"/>
              <a:gd name="connsiteX22" fmla="*/ 790852 w 830216"/>
              <a:gd name="connsiteY22" fmla="*/ 836847 h 969357"/>
              <a:gd name="connsiteX23" fmla="*/ 580912 w 830216"/>
              <a:gd name="connsiteY23" fmla="*/ 836847 h 969357"/>
              <a:gd name="connsiteX24" fmla="*/ 308945 w 830216"/>
              <a:gd name="connsiteY24" fmla="*/ 808196 h 969357"/>
              <a:gd name="connsiteX25" fmla="*/ 518885 w 830216"/>
              <a:gd name="connsiteY25" fmla="*/ 808196 h 969357"/>
              <a:gd name="connsiteX26" fmla="*/ 518885 w 830216"/>
              <a:gd name="connsiteY26" fmla="*/ 836847 h 969357"/>
              <a:gd name="connsiteX27" fmla="*/ 308945 w 830216"/>
              <a:gd name="connsiteY27" fmla="*/ 836847 h 969357"/>
              <a:gd name="connsiteX28" fmla="*/ 36978 w 830216"/>
              <a:gd name="connsiteY28" fmla="*/ 808196 h 969357"/>
              <a:gd name="connsiteX29" fmla="*/ 246918 w 830216"/>
              <a:gd name="connsiteY29" fmla="*/ 808196 h 969357"/>
              <a:gd name="connsiteX30" fmla="*/ 246918 w 830216"/>
              <a:gd name="connsiteY30" fmla="*/ 836847 h 969357"/>
              <a:gd name="connsiteX31" fmla="*/ 36978 w 830216"/>
              <a:gd name="connsiteY31" fmla="*/ 836847 h 969357"/>
              <a:gd name="connsiteX32" fmla="*/ 580912 w 830216"/>
              <a:gd name="connsiteY32" fmla="*/ 490648 h 969357"/>
              <a:gd name="connsiteX33" fmla="*/ 790852 w 830216"/>
              <a:gd name="connsiteY33" fmla="*/ 490648 h 969357"/>
              <a:gd name="connsiteX34" fmla="*/ 790852 w 830216"/>
              <a:gd name="connsiteY34" fmla="*/ 521687 h 969357"/>
              <a:gd name="connsiteX35" fmla="*/ 739561 w 830216"/>
              <a:gd name="connsiteY35" fmla="*/ 521687 h 969357"/>
              <a:gd name="connsiteX36" fmla="*/ 739561 w 830216"/>
              <a:gd name="connsiteY36" fmla="*/ 799839 h 969357"/>
              <a:gd name="connsiteX37" fmla="*/ 634591 w 830216"/>
              <a:gd name="connsiteY37" fmla="*/ 799839 h 969357"/>
              <a:gd name="connsiteX38" fmla="*/ 634591 w 830216"/>
              <a:gd name="connsiteY38" fmla="*/ 521687 h 969357"/>
              <a:gd name="connsiteX39" fmla="*/ 580912 w 830216"/>
              <a:gd name="connsiteY39" fmla="*/ 521687 h 969357"/>
              <a:gd name="connsiteX40" fmla="*/ 308945 w 830216"/>
              <a:gd name="connsiteY40" fmla="*/ 490648 h 969357"/>
              <a:gd name="connsiteX41" fmla="*/ 518885 w 830216"/>
              <a:gd name="connsiteY41" fmla="*/ 490648 h 969357"/>
              <a:gd name="connsiteX42" fmla="*/ 518885 w 830216"/>
              <a:gd name="connsiteY42" fmla="*/ 521687 h 969357"/>
              <a:gd name="connsiteX43" fmla="*/ 467593 w 830216"/>
              <a:gd name="connsiteY43" fmla="*/ 521687 h 969357"/>
              <a:gd name="connsiteX44" fmla="*/ 467593 w 830216"/>
              <a:gd name="connsiteY44" fmla="*/ 799839 h 969357"/>
              <a:gd name="connsiteX45" fmla="*/ 362623 w 830216"/>
              <a:gd name="connsiteY45" fmla="*/ 799839 h 969357"/>
              <a:gd name="connsiteX46" fmla="*/ 362623 w 830216"/>
              <a:gd name="connsiteY46" fmla="*/ 521687 h 969357"/>
              <a:gd name="connsiteX47" fmla="*/ 308945 w 830216"/>
              <a:gd name="connsiteY47" fmla="*/ 521687 h 969357"/>
              <a:gd name="connsiteX48" fmla="*/ 36978 w 830216"/>
              <a:gd name="connsiteY48" fmla="*/ 490648 h 969357"/>
              <a:gd name="connsiteX49" fmla="*/ 246918 w 830216"/>
              <a:gd name="connsiteY49" fmla="*/ 490648 h 969357"/>
              <a:gd name="connsiteX50" fmla="*/ 246918 w 830216"/>
              <a:gd name="connsiteY50" fmla="*/ 521687 h 969357"/>
              <a:gd name="connsiteX51" fmla="*/ 187276 w 830216"/>
              <a:gd name="connsiteY51" fmla="*/ 521687 h 969357"/>
              <a:gd name="connsiteX52" fmla="*/ 187276 w 830216"/>
              <a:gd name="connsiteY52" fmla="*/ 799839 h 969357"/>
              <a:gd name="connsiteX53" fmla="*/ 82306 w 830216"/>
              <a:gd name="connsiteY53" fmla="*/ 799839 h 969357"/>
              <a:gd name="connsiteX54" fmla="*/ 82306 w 830216"/>
              <a:gd name="connsiteY54" fmla="*/ 521687 h 969357"/>
              <a:gd name="connsiteX55" fmla="*/ 36978 w 830216"/>
              <a:gd name="connsiteY55" fmla="*/ 521687 h 969357"/>
              <a:gd name="connsiteX56" fmla="*/ 580912 w 830216"/>
              <a:gd name="connsiteY56" fmla="*/ 445284 h 969357"/>
              <a:gd name="connsiteX57" fmla="*/ 790852 w 830216"/>
              <a:gd name="connsiteY57" fmla="*/ 445284 h 969357"/>
              <a:gd name="connsiteX58" fmla="*/ 790852 w 830216"/>
              <a:gd name="connsiteY58" fmla="*/ 476323 h 969357"/>
              <a:gd name="connsiteX59" fmla="*/ 580912 w 830216"/>
              <a:gd name="connsiteY59" fmla="*/ 476323 h 969357"/>
              <a:gd name="connsiteX60" fmla="*/ 308945 w 830216"/>
              <a:gd name="connsiteY60" fmla="*/ 445284 h 969357"/>
              <a:gd name="connsiteX61" fmla="*/ 518885 w 830216"/>
              <a:gd name="connsiteY61" fmla="*/ 445284 h 969357"/>
              <a:gd name="connsiteX62" fmla="*/ 518885 w 830216"/>
              <a:gd name="connsiteY62" fmla="*/ 476323 h 969357"/>
              <a:gd name="connsiteX63" fmla="*/ 308945 w 830216"/>
              <a:gd name="connsiteY63" fmla="*/ 476323 h 969357"/>
              <a:gd name="connsiteX64" fmla="*/ 36978 w 830216"/>
              <a:gd name="connsiteY64" fmla="*/ 445284 h 969357"/>
              <a:gd name="connsiteX65" fmla="*/ 246918 w 830216"/>
              <a:gd name="connsiteY65" fmla="*/ 445284 h 969357"/>
              <a:gd name="connsiteX66" fmla="*/ 246918 w 830216"/>
              <a:gd name="connsiteY66" fmla="*/ 476323 h 969357"/>
              <a:gd name="connsiteX67" fmla="*/ 36978 w 830216"/>
              <a:gd name="connsiteY67" fmla="*/ 476323 h 969357"/>
              <a:gd name="connsiteX68" fmla="*/ 413915 w 830216"/>
              <a:gd name="connsiteY68" fmla="*/ 0 h 969357"/>
              <a:gd name="connsiteX69" fmla="*/ 830216 w 830216"/>
              <a:gd name="connsiteY69" fmla="*/ 430958 h 969357"/>
              <a:gd name="connsiteX70" fmla="*/ 0 w 830216"/>
              <a:gd name="connsiteY70" fmla="*/ 430958 h 96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830216" h="969357">
                <a:moveTo>
                  <a:pt x="0" y="929962"/>
                </a:moveTo>
                <a:lnTo>
                  <a:pt x="819480" y="929962"/>
                </a:lnTo>
                <a:lnTo>
                  <a:pt x="819480" y="969357"/>
                </a:lnTo>
                <a:lnTo>
                  <a:pt x="0" y="969357"/>
                </a:lnTo>
                <a:close/>
                <a:moveTo>
                  <a:pt x="10735" y="892955"/>
                </a:moveTo>
                <a:lnTo>
                  <a:pt x="801587" y="892955"/>
                </a:lnTo>
                <a:lnTo>
                  <a:pt x="801587" y="919218"/>
                </a:lnTo>
                <a:lnTo>
                  <a:pt x="10735" y="919218"/>
                </a:lnTo>
                <a:close/>
                <a:moveTo>
                  <a:pt x="580912" y="853560"/>
                </a:moveTo>
                <a:lnTo>
                  <a:pt x="790852" y="853560"/>
                </a:lnTo>
                <a:lnTo>
                  <a:pt x="790852" y="882211"/>
                </a:lnTo>
                <a:lnTo>
                  <a:pt x="580912" y="882211"/>
                </a:lnTo>
                <a:close/>
                <a:moveTo>
                  <a:pt x="308945" y="853560"/>
                </a:moveTo>
                <a:lnTo>
                  <a:pt x="518885" y="853560"/>
                </a:lnTo>
                <a:lnTo>
                  <a:pt x="518885" y="882211"/>
                </a:lnTo>
                <a:lnTo>
                  <a:pt x="308945" y="882211"/>
                </a:lnTo>
                <a:close/>
                <a:moveTo>
                  <a:pt x="36978" y="853560"/>
                </a:moveTo>
                <a:lnTo>
                  <a:pt x="246918" y="853560"/>
                </a:lnTo>
                <a:lnTo>
                  <a:pt x="246918" y="882211"/>
                </a:lnTo>
                <a:lnTo>
                  <a:pt x="36978" y="882211"/>
                </a:lnTo>
                <a:close/>
                <a:moveTo>
                  <a:pt x="580912" y="808196"/>
                </a:moveTo>
                <a:lnTo>
                  <a:pt x="790852" y="808196"/>
                </a:lnTo>
                <a:lnTo>
                  <a:pt x="790852" y="836847"/>
                </a:lnTo>
                <a:lnTo>
                  <a:pt x="580912" y="836847"/>
                </a:lnTo>
                <a:close/>
                <a:moveTo>
                  <a:pt x="308945" y="808196"/>
                </a:moveTo>
                <a:lnTo>
                  <a:pt x="518885" y="808196"/>
                </a:lnTo>
                <a:lnTo>
                  <a:pt x="518885" y="836847"/>
                </a:lnTo>
                <a:lnTo>
                  <a:pt x="308945" y="836847"/>
                </a:lnTo>
                <a:close/>
                <a:moveTo>
                  <a:pt x="36978" y="808196"/>
                </a:moveTo>
                <a:lnTo>
                  <a:pt x="246918" y="808196"/>
                </a:lnTo>
                <a:lnTo>
                  <a:pt x="246918" y="836847"/>
                </a:lnTo>
                <a:lnTo>
                  <a:pt x="36978" y="836847"/>
                </a:lnTo>
                <a:close/>
                <a:moveTo>
                  <a:pt x="580912" y="490648"/>
                </a:moveTo>
                <a:lnTo>
                  <a:pt x="790852" y="490648"/>
                </a:lnTo>
                <a:lnTo>
                  <a:pt x="790852" y="521687"/>
                </a:lnTo>
                <a:lnTo>
                  <a:pt x="739561" y="521687"/>
                </a:lnTo>
                <a:lnTo>
                  <a:pt x="739561" y="799839"/>
                </a:lnTo>
                <a:lnTo>
                  <a:pt x="634591" y="799839"/>
                </a:lnTo>
                <a:lnTo>
                  <a:pt x="634591" y="521687"/>
                </a:lnTo>
                <a:lnTo>
                  <a:pt x="580912" y="521687"/>
                </a:lnTo>
                <a:close/>
                <a:moveTo>
                  <a:pt x="308945" y="490648"/>
                </a:moveTo>
                <a:lnTo>
                  <a:pt x="518885" y="490648"/>
                </a:lnTo>
                <a:lnTo>
                  <a:pt x="518885" y="521687"/>
                </a:lnTo>
                <a:lnTo>
                  <a:pt x="467593" y="521687"/>
                </a:lnTo>
                <a:lnTo>
                  <a:pt x="467593" y="799839"/>
                </a:lnTo>
                <a:lnTo>
                  <a:pt x="362623" y="799839"/>
                </a:lnTo>
                <a:lnTo>
                  <a:pt x="362623" y="521687"/>
                </a:lnTo>
                <a:lnTo>
                  <a:pt x="308945" y="521687"/>
                </a:lnTo>
                <a:close/>
                <a:moveTo>
                  <a:pt x="36978" y="490648"/>
                </a:moveTo>
                <a:lnTo>
                  <a:pt x="246918" y="490648"/>
                </a:lnTo>
                <a:lnTo>
                  <a:pt x="246918" y="521687"/>
                </a:lnTo>
                <a:lnTo>
                  <a:pt x="187276" y="521687"/>
                </a:lnTo>
                <a:lnTo>
                  <a:pt x="187276" y="799839"/>
                </a:lnTo>
                <a:lnTo>
                  <a:pt x="82306" y="799839"/>
                </a:lnTo>
                <a:lnTo>
                  <a:pt x="82306" y="521687"/>
                </a:lnTo>
                <a:lnTo>
                  <a:pt x="36978" y="521687"/>
                </a:lnTo>
                <a:close/>
                <a:moveTo>
                  <a:pt x="580912" y="445284"/>
                </a:moveTo>
                <a:lnTo>
                  <a:pt x="790852" y="445284"/>
                </a:lnTo>
                <a:lnTo>
                  <a:pt x="790852" y="476323"/>
                </a:lnTo>
                <a:lnTo>
                  <a:pt x="580912" y="476323"/>
                </a:lnTo>
                <a:close/>
                <a:moveTo>
                  <a:pt x="308945" y="445284"/>
                </a:moveTo>
                <a:lnTo>
                  <a:pt x="518885" y="445284"/>
                </a:lnTo>
                <a:lnTo>
                  <a:pt x="518885" y="476323"/>
                </a:lnTo>
                <a:lnTo>
                  <a:pt x="308945" y="476323"/>
                </a:lnTo>
                <a:close/>
                <a:moveTo>
                  <a:pt x="36978" y="445284"/>
                </a:moveTo>
                <a:lnTo>
                  <a:pt x="246918" y="445284"/>
                </a:lnTo>
                <a:lnTo>
                  <a:pt x="246918" y="476323"/>
                </a:lnTo>
                <a:lnTo>
                  <a:pt x="36978" y="476323"/>
                </a:lnTo>
                <a:close/>
                <a:moveTo>
                  <a:pt x="413915" y="0"/>
                </a:moveTo>
                <a:lnTo>
                  <a:pt x="830216" y="430958"/>
                </a:lnTo>
                <a:lnTo>
                  <a:pt x="0" y="430958"/>
                </a:lnTo>
                <a:close/>
              </a:path>
            </a:pathLst>
          </a:custGeom>
          <a:solidFill>
            <a:schemeClr val="accent1"/>
          </a:solidFill>
          <a:ln>
            <a:noFill/>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3" name="矩形 12"/>
          <p:cNvSpPr/>
          <p:nvPr/>
        </p:nvSpPr>
        <p:spPr>
          <a:xfrm>
            <a:off x="965373" y="5033501"/>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14" name="矩形 13"/>
          <p:cNvSpPr/>
          <p:nvPr/>
        </p:nvSpPr>
        <p:spPr>
          <a:xfrm>
            <a:off x="5690349" y="1555593"/>
            <a:ext cx="5770131" cy="1523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5" name="KSO_Shape"/>
          <p:cNvSpPr/>
          <p:nvPr/>
        </p:nvSpPr>
        <p:spPr>
          <a:xfrm>
            <a:off x="4822075" y="1909979"/>
            <a:ext cx="476798" cy="81504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chemeClr val="accent1"/>
          </a:solidFill>
          <a:ln w="19050">
            <a:solidFill>
              <a:srgbClr val="FE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6" name="矩形 15"/>
          <p:cNvSpPr/>
          <p:nvPr/>
        </p:nvSpPr>
        <p:spPr>
          <a:xfrm>
            <a:off x="5690349" y="3202931"/>
            <a:ext cx="5770131" cy="1523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7" name="KSO_Shape"/>
          <p:cNvSpPr/>
          <p:nvPr/>
        </p:nvSpPr>
        <p:spPr>
          <a:xfrm>
            <a:off x="4822075" y="3557317"/>
            <a:ext cx="476798" cy="81504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chemeClr val="accent1"/>
          </a:solidFill>
          <a:ln w="19050">
            <a:solidFill>
              <a:srgbClr val="FE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8" name="矩形 17"/>
          <p:cNvSpPr/>
          <p:nvPr/>
        </p:nvSpPr>
        <p:spPr>
          <a:xfrm>
            <a:off x="5690349" y="4850269"/>
            <a:ext cx="5770131" cy="1523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9" name="KSO_Shape"/>
          <p:cNvSpPr/>
          <p:nvPr/>
        </p:nvSpPr>
        <p:spPr>
          <a:xfrm>
            <a:off x="4822075" y="5204655"/>
            <a:ext cx="476798" cy="81504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chemeClr val="accent1"/>
          </a:solidFill>
          <a:ln w="19050">
            <a:solidFill>
              <a:srgbClr val="FE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AutoShape 4"/>
          <p:cNvSpPr/>
          <p:nvPr/>
        </p:nvSpPr>
        <p:spPr bwMode="auto">
          <a:xfrm>
            <a:off x="7795675" y="2137142"/>
            <a:ext cx="1761331" cy="1761331"/>
          </a:xfrm>
          <a:prstGeom prst="roundRect">
            <a:avLst/>
          </a:pr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14" name="AutoShape 5"/>
          <p:cNvSpPr/>
          <p:nvPr/>
        </p:nvSpPr>
        <p:spPr bwMode="auto">
          <a:xfrm>
            <a:off x="9608600" y="2136348"/>
            <a:ext cx="1765300" cy="1762125"/>
          </a:xfrm>
          <a:prstGeom prst="roundRect">
            <a:avLst/>
          </a:pr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15" name="AutoShape 6"/>
          <p:cNvSpPr/>
          <p:nvPr/>
        </p:nvSpPr>
        <p:spPr bwMode="auto">
          <a:xfrm>
            <a:off x="7795675" y="3977055"/>
            <a:ext cx="1761331" cy="1760538"/>
          </a:xfrm>
          <a:prstGeom prst="roundRect">
            <a:avLst/>
          </a:pr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16" name="AutoShape 7"/>
          <p:cNvSpPr/>
          <p:nvPr/>
        </p:nvSpPr>
        <p:spPr bwMode="auto">
          <a:xfrm>
            <a:off x="9608600" y="3977055"/>
            <a:ext cx="1765300" cy="1761331"/>
          </a:xfrm>
          <a:prstGeom prst="roundRect">
            <a:avLst/>
          </a:pr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18" name="KSO_Shape"/>
          <p:cNvSpPr/>
          <p:nvPr/>
        </p:nvSpPr>
        <p:spPr bwMode="auto">
          <a:xfrm>
            <a:off x="10089290" y="2780924"/>
            <a:ext cx="803920" cy="472973"/>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rgbClr val="FEFFFF"/>
          </a:solidFill>
          <a:ln>
            <a:noFill/>
          </a:ln>
          <a:effectLst>
            <a:outerShdw blurRad="63500" sx="102000" sy="102000" algn="ctr" rotWithShape="0">
              <a:prstClr val="black">
                <a:alpha val="40000"/>
              </a:prstClr>
            </a:outerShdw>
          </a:effectLst>
        </p:spPr>
        <p:txBody>
          <a:bodyPr anchor="ctr" anchorCtr="1"/>
          <a:lstStyle/>
          <a:p>
            <a:endParaRPr lang="zh-CN" altLang="en-US">
              <a:ea typeface="宋体" panose="02010600030101010101" pitchFamily="2" charset="-122"/>
            </a:endParaRPr>
          </a:p>
        </p:txBody>
      </p:sp>
      <p:sp>
        <p:nvSpPr>
          <p:cNvPr id="19" name="KSO_Shape"/>
          <p:cNvSpPr/>
          <p:nvPr/>
        </p:nvSpPr>
        <p:spPr>
          <a:xfrm>
            <a:off x="8274380" y="2700259"/>
            <a:ext cx="803920" cy="635097"/>
          </a:xfrm>
          <a:prstGeom prst="wedgeEllipseCallout">
            <a:avLst>
              <a:gd name="adj1" fmla="val -25046"/>
              <a:gd name="adj2" fmla="val 65698"/>
            </a:avLst>
          </a:prstGeom>
          <a:solidFill>
            <a:srgbClr val="FEFFFF"/>
          </a:solidFill>
          <a:ln>
            <a:noFill/>
          </a:ln>
          <a:effectLst>
            <a:outerShdw blurRad="63500" sx="102000" sy="102000" algn="ctr" rotWithShape="0">
              <a:prstClr val="black">
                <a:alpha val="40000"/>
              </a:prstClr>
            </a:outerShdw>
          </a:effectLst>
        </p:spPr>
        <p:txBody>
          <a:bodyPr anchor="ctr" anchorCtr="1"/>
          <a:lstStyle/>
          <a:p>
            <a:endParaRPr lang="zh-CN" altLang="en-US" dirty="0">
              <a:solidFill>
                <a:schemeClr val="tx1"/>
              </a:solidFill>
              <a:latin typeface="Calibri" panose="020F0502020204030204" pitchFamily="34" charset="0"/>
              <a:ea typeface="宋体" panose="02010600030101010101" pitchFamily="2" charset="-122"/>
            </a:endParaRPr>
          </a:p>
        </p:txBody>
      </p:sp>
      <p:sp>
        <p:nvSpPr>
          <p:cNvPr id="20" name="KSO_Shape"/>
          <p:cNvSpPr/>
          <p:nvPr/>
        </p:nvSpPr>
        <p:spPr bwMode="auto">
          <a:xfrm flipH="1">
            <a:off x="10143470" y="4538922"/>
            <a:ext cx="695560" cy="637596"/>
          </a:xfrm>
          <a:custGeom>
            <a:avLst/>
            <a:gdLst>
              <a:gd name="T0" fmla="*/ 2147483646 w 269"/>
              <a:gd name="T1" fmla="*/ 0 h 247"/>
              <a:gd name="T2" fmla="*/ 2147483646 w 269"/>
              <a:gd name="T3" fmla="*/ 0 h 247"/>
              <a:gd name="T4" fmla="*/ 2147483646 w 269"/>
              <a:gd name="T5" fmla="*/ 2147483646 h 247"/>
              <a:gd name="T6" fmla="*/ 2147483646 w 269"/>
              <a:gd name="T7" fmla="*/ 2147483646 h 247"/>
              <a:gd name="T8" fmla="*/ 2147483646 w 269"/>
              <a:gd name="T9" fmla="*/ 2147483646 h 247"/>
              <a:gd name="T10" fmla="*/ 2147483646 w 269"/>
              <a:gd name="T11" fmla="*/ 2147483646 h 247"/>
              <a:gd name="T12" fmla="*/ 2147483646 w 269"/>
              <a:gd name="T13" fmla="*/ 2147483646 h 247"/>
              <a:gd name="T14" fmla="*/ 2147483646 w 269"/>
              <a:gd name="T15" fmla="*/ 2147483646 h 247"/>
              <a:gd name="T16" fmla="*/ 2147483646 w 269"/>
              <a:gd name="T17" fmla="*/ 2147483646 h 247"/>
              <a:gd name="T18" fmla="*/ 2147483646 w 269"/>
              <a:gd name="T19" fmla="*/ 2147483646 h 247"/>
              <a:gd name="T20" fmla="*/ 2147483646 w 269"/>
              <a:gd name="T21" fmla="*/ 2147483646 h 247"/>
              <a:gd name="T22" fmla="*/ 2147483646 w 269"/>
              <a:gd name="T23" fmla="*/ 2147483646 h 247"/>
              <a:gd name="T24" fmla="*/ 2147483646 w 269"/>
              <a:gd name="T25" fmla="*/ 2147483646 h 247"/>
              <a:gd name="T26" fmla="*/ 2147483646 w 269"/>
              <a:gd name="T27" fmla="*/ 2147483646 h 247"/>
              <a:gd name="T28" fmla="*/ 2147483646 w 269"/>
              <a:gd name="T29" fmla="*/ 2147483646 h 247"/>
              <a:gd name="T30" fmla="*/ 2147483646 w 269"/>
              <a:gd name="T31" fmla="*/ 2147483646 h 247"/>
              <a:gd name="T32" fmla="*/ 2147483646 w 269"/>
              <a:gd name="T33" fmla="*/ 2147483646 h 247"/>
              <a:gd name="T34" fmla="*/ 2147483646 w 269"/>
              <a:gd name="T35" fmla="*/ 2147483646 h 247"/>
              <a:gd name="T36" fmla="*/ 2147483646 w 269"/>
              <a:gd name="T37" fmla="*/ 2147483646 h 247"/>
              <a:gd name="T38" fmla="*/ 2147483646 w 269"/>
              <a:gd name="T39" fmla="*/ 2147483646 h 247"/>
              <a:gd name="T40" fmla="*/ 2147483646 w 269"/>
              <a:gd name="T41" fmla="*/ 2147483646 h 247"/>
              <a:gd name="T42" fmla="*/ 2147483646 w 269"/>
              <a:gd name="T43" fmla="*/ 2147483646 h 247"/>
              <a:gd name="T44" fmla="*/ 2147483646 w 269"/>
              <a:gd name="T45" fmla="*/ 2147483646 h 247"/>
              <a:gd name="T46" fmla="*/ 2147483646 w 269"/>
              <a:gd name="T47" fmla="*/ 2147483646 h 247"/>
              <a:gd name="T48" fmla="*/ 2147483646 w 269"/>
              <a:gd name="T49" fmla="*/ 2147483646 h 247"/>
              <a:gd name="T50" fmla="*/ 2147483646 w 269"/>
              <a:gd name="T51" fmla="*/ 2147483646 h 247"/>
              <a:gd name="T52" fmla="*/ 2147483646 w 269"/>
              <a:gd name="T53" fmla="*/ 2147483646 h 247"/>
              <a:gd name="T54" fmla="*/ 2147483646 w 269"/>
              <a:gd name="T55" fmla="*/ 2147483646 h 247"/>
              <a:gd name="T56" fmla="*/ 2147483646 w 269"/>
              <a:gd name="T57" fmla="*/ 2147483646 h 247"/>
              <a:gd name="T58" fmla="*/ 2147483646 w 269"/>
              <a:gd name="T59" fmla="*/ 2147483646 h 247"/>
              <a:gd name="T60" fmla="*/ 2147483646 w 269"/>
              <a:gd name="T61" fmla="*/ 2147483646 h 247"/>
              <a:gd name="T62" fmla="*/ 2147483646 w 269"/>
              <a:gd name="T63" fmla="*/ 2147483646 h 247"/>
              <a:gd name="T64" fmla="*/ 2147483646 w 269"/>
              <a:gd name="T65" fmla="*/ 2147483646 h 247"/>
              <a:gd name="T66" fmla="*/ 2147483646 w 269"/>
              <a:gd name="T67" fmla="*/ 2147483646 h 247"/>
              <a:gd name="T68" fmla="*/ 2147483646 w 269"/>
              <a:gd name="T69" fmla="*/ 2147483646 h 247"/>
              <a:gd name="T70" fmla="*/ 2147483646 w 269"/>
              <a:gd name="T71" fmla="*/ 2147483646 h 247"/>
              <a:gd name="T72" fmla="*/ 2147483646 w 269"/>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rgbClr val="FEFFFF"/>
          </a:solidFill>
          <a:ln>
            <a:noFill/>
          </a:ln>
          <a:effectLst>
            <a:outerShdw blurRad="63500" sx="102000" sy="102000" algn="ctr" rotWithShape="0">
              <a:prstClr val="black">
                <a:alpha val="40000"/>
              </a:prstClr>
            </a:outerShdw>
          </a:effectLst>
        </p:spPr>
        <p:txBody>
          <a:bodyPr anchor="ctr" anchorCtr="1"/>
          <a:lstStyle/>
          <a:p>
            <a:endParaRPr lang="zh-CN" altLang="en-US">
              <a:ea typeface="宋体" panose="02010600030101010101" pitchFamily="2" charset="-122"/>
            </a:endParaRPr>
          </a:p>
        </p:txBody>
      </p:sp>
      <p:sp>
        <p:nvSpPr>
          <p:cNvPr id="25" name="KSO_Shape"/>
          <p:cNvSpPr/>
          <p:nvPr/>
        </p:nvSpPr>
        <p:spPr>
          <a:xfrm>
            <a:off x="8274380" y="4552505"/>
            <a:ext cx="803920" cy="609639"/>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rgbClr val="FEFFFF"/>
          </a:solidFill>
          <a:ln>
            <a:noFill/>
          </a:ln>
          <a:effectLst>
            <a:outerShdw blurRad="63500" sx="102000" sy="102000" algn="ctr" rotWithShape="0">
              <a:prstClr val="black">
                <a:alpha val="40000"/>
              </a:prstClr>
            </a:outerShdw>
          </a:effectLst>
        </p:spPr>
        <p:txBody>
          <a:bodyPr anchor="ctr" anchorCtr="1"/>
          <a:lstStyle/>
          <a:p>
            <a:endParaRPr lang="zh-CN" altLang="en-US">
              <a:solidFill>
                <a:schemeClr val="tx1"/>
              </a:solidFill>
              <a:latin typeface="Calibri" panose="020F0502020204030204" pitchFamily="34" charset="0"/>
              <a:ea typeface="宋体" panose="02010600030101010101" pitchFamily="2" charset="-122"/>
            </a:endParaRPr>
          </a:p>
        </p:txBody>
      </p:sp>
      <p:sp>
        <p:nvSpPr>
          <p:cNvPr id="30" name="矩形 29"/>
          <p:cNvSpPr/>
          <p:nvPr/>
        </p:nvSpPr>
        <p:spPr>
          <a:xfrm>
            <a:off x="7795675" y="5816175"/>
            <a:ext cx="1761332" cy="64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1" name="矩形 30"/>
          <p:cNvSpPr/>
          <p:nvPr/>
        </p:nvSpPr>
        <p:spPr>
          <a:xfrm>
            <a:off x="9608600" y="5816175"/>
            <a:ext cx="1761332" cy="64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2" name="矩形 31"/>
          <p:cNvSpPr/>
          <p:nvPr/>
        </p:nvSpPr>
        <p:spPr>
          <a:xfrm>
            <a:off x="7795675" y="1428855"/>
            <a:ext cx="1761332" cy="64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3" name="矩形 32"/>
          <p:cNvSpPr/>
          <p:nvPr/>
        </p:nvSpPr>
        <p:spPr>
          <a:xfrm>
            <a:off x="9608600" y="1428855"/>
            <a:ext cx="1761332" cy="64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4" name="矩形 33"/>
          <p:cNvSpPr/>
          <p:nvPr/>
        </p:nvSpPr>
        <p:spPr>
          <a:xfrm>
            <a:off x="870434" y="2220833"/>
            <a:ext cx="2627732" cy="112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cxnSp>
        <p:nvCxnSpPr>
          <p:cNvPr id="35" name="直接连接符 34"/>
          <p:cNvCxnSpPr/>
          <p:nvPr/>
        </p:nvCxnSpPr>
        <p:spPr>
          <a:xfrm>
            <a:off x="559350" y="2136156"/>
            <a:ext cx="0" cy="12895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4345154" y="2220833"/>
            <a:ext cx="2627732" cy="112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cxnSp>
        <p:nvCxnSpPr>
          <p:cNvPr id="37" name="直接连接符 36"/>
          <p:cNvCxnSpPr/>
          <p:nvPr/>
        </p:nvCxnSpPr>
        <p:spPr>
          <a:xfrm>
            <a:off x="4034070" y="2136156"/>
            <a:ext cx="0" cy="12895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70434" y="4437172"/>
            <a:ext cx="2627732" cy="112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cxnSp>
        <p:nvCxnSpPr>
          <p:cNvPr id="39" name="直接连接符 38"/>
          <p:cNvCxnSpPr/>
          <p:nvPr/>
        </p:nvCxnSpPr>
        <p:spPr>
          <a:xfrm>
            <a:off x="559350" y="4352495"/>
            <a:ext cx="0" cy="12895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4345154" y="4437172"/>
            <a:ext cx="2627732" cy="112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cxnSp>
        <p:nvCxnSpPr>
          <p:cNvPr id="41" name="直接连接符 40"/>
          <p:cNvCxnSpPr/>
          <p:nvPr/>
        </p:nvCxnSpPr>
        <p:spPr>
          <a:xfrm>
            <a:off x="4034070" y="4352495"/>
            <a:ext cx="0" cy="12895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grpSp>
        <p:nvGrpSpPr>
          <p:cNvPr id="18" name="组合 17"/>
          <p:cNvGrpSpPr/>
          <p:nvPr/>
        </p:nvGrpSpPr>
        <p:grpSpPr>
          <a:xfrm rot="7901112" flipV="1">
            <a:off x="743139" y="2557504"/>
            <a:ext cx="1672571" cy="120066"/>
            <a:chOff x="3157239" y="3969697"/>
            <a:chExt cx="1888573" cy="129331"/>
          </a:xfrm>
        </p:grpSpPr>
        <p:sp>
          <p:nvSpPr>
            <p:cNvPr id="30" name="Freeform 40"/>
            <p:cNvSpPr/>
            <p:nvPr/>
          </p:nvSpPr>
          <p:spPr bwMode="auto">
            <a:xfrm>
              <a:off x="4810183" y="3969697"/>
              <a:ext cx="235629" cy="129331"/>
            </a:xfrm>
            <a:custGeom>
              <a:avLst/>
              <a:gdLst>
                <a:gd name="T0" fmla="*/ 0 w 50"/>
                <a:gd name="T1" fmla="*/ 27 h 27"/>
                <a:gd name="T2" fmla="*/ 49 w 50"/>
                <a:gd name="T3" fmla="*/ 15 h 27"/>
                <a:gd name="T4" fmla="*/ 49 w 50"/>
                <a:gd name="T5" fmla="*/ 12 h 27"/>
                <a:gd name="T6" fmla="*/ 0 w 50"/>
                <a:gd name="T7" fmla="*/ 0 h 27"/>
                <a:gd name="T8" fmla="*/ 0 w 50"/>
                <a:gd name="T9" fmla="*/ 27 h 27"/>
              </a:gdLst>
              <a:ahLst/>
              <a:cxnLst>
                <a:cxn ang="0">
                  <a:pos x="T0" y="T1"/>
                </a:cxn>
                <a:cxn ang="0">
                  <a:pos x="T2" y="T3"/>
                </a:cxn>
                <a:cxn ang="0">
                  <a:pos x="T4" y="T5"/>
                </a:cxn>
                <a:cxn ang="0">
                  <a:pos x="T6" y="T7"/>
                </a:cxn>
                <a:cxn ang="0">
                  <a:pos x="T8" y="T9"/>
                </a:cxn>
              </a:cxnLst>
              <a:rect l="0" t="0" r="r" b="b"/>
              <a:pathLst>
                <a:path w="50" h="27">
                  <a:moveTo>
                    <a:pt x="0" y="27"/>
                  </a:moveTo>
                  <a:cubicBezTo>
                    <a:pt x="49" y="15"/>
                    <a:pt x="49" y="15"/>
                    <a:pt x="49" y="15"/>
                  </a:cubicBezTo>
                  <a:cubicBezTo>
                    <a:pt x="50" y="15"/>
                    <a:pt x="50" y="13"/>
                    <a:pt x="49" y="12"/>
                  </a:cubicBezTo>
                  <a:cubicBezTo>
                    <a:pt x="0" y="0"/>
                    <a:pt x="0" y="0"/>
                    <a:pt x="0" y="0"/>
                  </a:cubicBezTo>
                  <a:lnTo>
                    <a:pt x="0" y="27"/>
                  </a:lnTo>
                  <a:close/>
                </a:path>
              </a:pathLst>
            </a:custGeom>
            <a:solidFill>
              <a:srgbClr val="FFE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Rectangle 41"/>
            <p:cNvSpPr>
              <a:spLocks noChangeArrowheads="1"/>
            </p:cNvSpPr>
            <p:nvPr/>
          </p:nvSpPr>
          <p:spPr bwMode="auto">
            <a:xfrm>
              <a:off x="3205073" y="3969697"/>
              <a:ext cx="1605110" cy="129331"/>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32" name="Oval 42"/>
            <p:cNvSpPr>
              <a:spLocks noChangeArrowheads="1"/>
            </p:cNvSpPr>
            <p:nvPr/>
          </p:nvSpPr>
          <p:spPr bwMode="auto">
            <a:xfrm>
              <a:off x="3157239" y="3969697"/>
              <a:ext cx="95669" cy="129331"/>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33" name="Rectangle 43"/>
            <p:cNvSpPr>
              <a:spLocks noChangeArrowheads="1"/>
            </p:cNvSpPr>
            <p:nvPr/>
          </p:nvSpPr>
          <p:spPr bwMode="auto">
            <a:xfrm>
              <a:off x="3205073" y="3969697"/>
              <a:ext cx="184251" cy="1293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Freeform 44"/>
            <p:cNvSpPr/>
            <p:nvPr/>
          </p:nvSpPr>
          <p:spPr bwMode="auto">
            <a:xfrm>
              <a:off x="3252908" y="3969697"/>
              <a:ext cx="240944" cy="129331"/>
            </a:xfrm>
            <a:custGeom>
              <a:avLst/>
              <a:gdLst>
                <a:gd name="T0" fmla="*/ 51 w 51"/>
                <a:gd name="T1" fmla="*/ 14 h 27"/>
                <a:gd name="T2" fmla="*/ 41 w 51"/>
                <a:gd name="T3" fmla="*/ 0 h 27"/>
                <a:gd name="T4" fmla="*/ 0 w 51"/>
                <a:gd name="T5" fmla="*/ 0 h 27"/>
                <a:gd name="T6" fmla="*/ 10 w 51"/>
                <a:gd name="T7" fmla="*/ 14 h 27"/>
                <a:gd name="T8" fmla="*/ 0 w 51"/>
                <a:gd name="T9" fmla="*/ 27 h 27"/>
                <a:gd name="T10" fmla="*/ 41 w 51"/>
                <a:gd name="T11" fmla="*/ 27 h 27"/>
                <a:gd name="T12" fmla="*/ 51 w 51"/>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51" h="27">
                  <a:moveTo>
                    <a:pt x="51" y="14"/>
                  </a:moveTo>
                  <a:cubicBezTo>
                    <a:pt x="51" y="6"/>
                    <a:pt x="47" y="0"/>
                    <a:pt x="41" y="0"/>
                  </a:cubicBezTo>
                  <a:cubicBezTo>
                    <a:pt x="0" y="0"/>
                    <a:pt x="0" y="0"/>
                    <a:pt x="0" y="0"/>
                  </a:cubicBezTo>
                  <a:cubicBezTo>
                    <a:pt x="5" y="0"/>
                    <a:pt x="10" y="6"/>
                    <a:pt x="10" y="14"/>
                  </a:cubicBezTo>
                  <a:cubicBezTo>
                    <a:pt x="10" y="21"/>
                    <a:pt x="5" y="27"/>
                    <a:pt x="0" y="27"/>
                  </a:cubicBezTo>
                  <a:cubicBezTo>
                    <a:pt x="41" y="27"/>
                    <a:pt x="41" y="27"/>
                    <a:pt x="41" y="27"/>
                  </a:cubicBezTo>
                  <a:cubicBezTo>
                    <a:pt x="47" y="27"/>
                    <a:pt x="51" y="21"/>
                    <a:pt x="51" y="14"/>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35" name="Freeform 45"/>
            <p:cNvSpPr/>
            <p:nvPr/>
          </p:nvSpPr>
          <p:spPr bwMode="auto">
            <a:xfrm>
              <a:off x="4960773" y="4008673"/>
              <a:ext cx="85039" cy="56693"/>
            </a:xfrm>
            <a:custGeom>
              <a:avLst/>
              <a:gdLst>
                <a:gd name="T0" fmla="*/ 1 w 18"/>
                <a:gd name="T1" fmla="*/ 6 h 12"/>
                <a:gd name="T2" fmla="*/ 0 w 18"/>
                <a:gd name="T3" fmla="*/ 12 h 12"/>
                <a:gd name="T4" fmla="*/ 17 w 18"/>
                <a:gd name="T5" fmla="*/ 7 h 12"/>
                <a:gd name="T6" fmla="*/ 17 w 18"/>
                <a:gd name="T7" fmla="*/ 4 h 12"/>
                <a:gd name="T8" fmla="*/ 0 w 18"/>
                <a:gd name="T9" fmla="*/ 0 h 12"/>
                <a:gd name="T10" fmla="*/ 1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 y="6"/>
                  </a:moveTo>
                  <a:cubicBezTo>
                    <a:pt x="1" y="8"/>
                    <a:pt x="0" y="10"/>
                    <a:pt x="0" y="12"/>
                  </a:cubicBezTo>
                  <a:cubicBezTo>
                    <a:pt x="17" y="7"/>
                    <a:pt x="17" y="7"/>
                    <a:pt x="17" y="7"/>
                  </a:cubicBezTo>
                  <a:cubicBezTo>
                    <a:pt x="18" y="7"/>
                    <a:pt x="18" y="5"/>
                    <a:pt x="17" y="4"/>
                  </a:cubicBezTo>
                  <a:cubicBezTo>
                    <a:pt x="0" y="0"/>
                    <a:pt x="0" y="0"/>
                    <a:pt x="0" y="0"/>
                  </a:cubicBezTo>
                  <a:cubicBezTo>
                    <a:pt x="0" y="2"/>
                    <a:pt x="1" y="4"/>
                    <a:pt x="1" y="6"/>
                  </a:cubicBez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 name="矩形 35"/>
          <p:cNvSpPr/>
          <p:nvPr/>
        </p:nvSpPr>
        <p:spPr>
          <a:xfrm>
            <a:off x="2286901" y="1984702"/>
            <a:ext cx="6035438" cy="158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请输入文本请输入文本请输入文本请输入文本请输入文本更多模板亮亮图文旗舰店：https://liangliangtuwen.tmall.com</a:t>
            </a:r>
          </a:p>
        </p:txBody>
      </p:sp>
      <p:grpSp>
        <p:nvGrpSpPr>
          <p:cNvPr id="37" name="组合 36"/>
          <p:cNvGrpSpPr/>
          <p:nvPr/>
        </p:nvGrpSpPr>
        <p:grpSpPr>
          <a:xfrm rot="7901112" flipV="1">
            <a:off x="743139" y="4603281"/>
            <a:ext cx="1672571" cy="120066"/>
            <a:chOff x="3157239" y="3969697"/>
            <a:chExt cx="1888573" cy="129331"/>
          </a:xfrm>
        </p:grpSpPr>
        <p:sp>
          <p:nvSpPr>
            <p:cNvPr id="38" name="Freeform 40"/>
            <p:cNvSpPr/>
            <p:nvPr/>
          </p:nvSpPr>
          <p:spPr bwMode="auto">
            <a:xfrm>
              <a:off x="4810183" y="3969697"/>
              <a:ext cx="235629" cy="129331"/>
            </a:xfrm>
            <a:custGeom>
              <a:avLst/>
              <a:gdLst>
                <a:gd name="T0" fmla="*/ 0 w 50"/>
                <a:gd name="T1" fmla="*/ 27 h 27"/>
                <a:gd name="T2" fmla="*/ 49 w 50"/>
                <a:gd name="T3" fmla="*/ 15 h 27"/>
                <a:gd name="T4" fmla="*/ 49 w 50"/>
                <a:gd name="T5" fmla="*/ 12 h 27"/>
                <a:gd name="T6" fmla="*/ 0 w 50"/>
                <a:gd name="T7" fmla="*/ 0 h 27"/>
                <a:gd name="T8" fmla="*/ 0 w 50"/>
                <a:gd name="T9" fmla="*/ 27 h 27"/>
              </a:gdLst>
              <a:ahLst/>
              <a:cxnLst>
                <a:cxn ang="0">
                  <a:pos x="T0" y="T1"/>
                </a:cxn>
                <a:cxn ang="0">
                  <a:pos x="T2" y="T3"/>
                </a:cxn>
                <a:cxn ang="0">
                  <a:pos x="T4" y="T5"/>
                </a:cxn>
                <a:cxn ang="0">
                  <a:pos x="T6" y="T7"/>
                </a:cxn>
                <a:cxn ang="0">
                  <a:pos x="T8" y="T9"/>
                </a:cxn>
              </a:cxnLst>
              <a:rect l="0" t="0" r="r" b="b"/>
              <a:pathLst>
                <a:path w="50" h="27">
                  <a:moveTo>
                    <a:pt x="0" y="27"/>
                  </a:moveTo>
                  <a:cubicBezTo>
                    <a:pt x="49" y="15"/>
                    <a:pt x="49" y="15"/>
                    <a:pt x="49" y="15"/>
                  </a:cubicBezTo>
                  <a:cubicBezTo>
                    <a:pt x="50" y="15"/>
                    <a:pt x="50" y="13"/>
                    <a:pt x="49" y="12"/>
                  </a:cubicBezTo>
                  <a:cubicBezTo>
                    <a:pt x="0" y="0"/>
                    <a:pt x="0" y="0"/>
                    <a:pt x="0" y="0"/>
                  </a:cubicBezTo>
                  <a:lnTo>
                    <a:pt x="0" y="27"/>
                  </a:lnTo>
                  <a:close/>
                </a:path>
              </a:pathLst>
            </a:custGeom>
            <a:solidFill>
              <a:srgbClr val="FFE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Rectangle 41"/>
            <p:cNvSpPr>
              <a:spLocks noChangeArrowheads="1"/>
            </p:cNvSpPr>
            <p:nvPr/>
          </p:nvSpPr>
          <p:spPr bwMode="auto">
            <a:xfrm>
              <a:off x="3205073" y="3969697"/>
              <a:ext cx="1605110" cy="129331"/>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40" name="Oval 42"/>
            <p:cNvSpPr>
              <a:spLocks noChangeArrowheads="1"/>
            </p:cNvSpPr>
            <p:nvPr/>
          </p:nvSpPr>
          <p:spPr bwMode="auto">
            <a:xfrm>
              <a:off x="3157239" y="3969697"/>
              <a:ext cx="95669" cy="129331"/>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41" name="Rectangle 43"/>
            <p:cNvSpPr>
              <a:spLocks noChangeArrowheads="1"/>
            </p:cNvSpPr>
            <p:nvPr/>
          </p:nvSpPr>
          <p:spPr bwMode="auto">
            <a:xfrm>
              <a:off x="3205073" y="3969697"/>
              <a:ext cx="184251" cy="1293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Freeform 44"/>
            <p:cNvSpPr/>
            <p:nvPr/>
          </p:nvSpPr>
          <p:spPr bwMode="auto">
            <a:xfrm>
              <a:off x="3252908" y="3969697"/>
              <a:ext cx="240944" cy="129331"/>
            </a:xfrm>
            <a:custGeom>
              <a:avLst/>
              <a:gdLst>
                <a:gd name="T0" fmla="*/ 51 w 51"/>
                <a:gd name="T1" fmla="*/ 14 h 27"/>
                <a:gd name="T2" fmla="*/ 41 w 51"/>
                <a:gd name="T3" fmla="*/ 0 h 27"/>
                <a:gd name="T4" fmla="*/ 0 w 51"/>
                <a:gd name="T5" fmla="*/ 0 h 27"/>
                <a:gd name="T6" fmla="*/ 10 w 51"/>
                <a:gd name="T7" fmla="*/ 14 h 27"/>
                <a:gd name="T8" fmla="*/ 0 w 51"/>
                <a:gd name="T9" fmla="*/ 27 h 27"/>
                <a:gd name="T10" fmla="*/ 41 w 51"/>
                <a:gd name="T11" fmla="*/ 27 h 27"/>
                <a:gd name="T12" fmla="*/ 51 w 51"/>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51" h="27">
                  <a:moveTo>
                    <a:pt x="51" y="14"/>
                  </a:moveTo>
                  <a:cubicBezTo>
                    <a:pt x="51" y="6"/>
                    <a:pt x="47" y="0"/>
                    <a:pt x="41" y="0"/>
                  </a:cubicBezTo>
                  <a:cubicBezTo>
                    <a:pt x="0" y="0"/>
                    <a:pt x="0" y="0"/>
                    <a:pt x="0" y="0"/>
                  </a:cubicBezTo>
                  <a:cubicBezTo>
                    <a:pt x="5" y="0"/>
                    <a:pt x="10" y="6"/>
                    <a:pt x="10" y="14"/>
                  </a:cubicBezTo>
                  <a:cubicBezTo>
                    <a:pt x="10" y="21"/>
                    <a:pt x="5" y="27"/>
                    <a:pt x="0" y="27"/>
                  </a:cubicBezTo>
                  <a:cubicBezTo>
                    <a:pt x="41" y="27"/>
                    <a:pt x="41" y="27"/>
                    <a:pt x="41" y="27"/>
                  </a:cubicBezTo>
                  <a:cubicBezTo>
                    <a:pt x="47" y="27"/>
                    <a:pt x="51" y="21"/>
                    <a:pt x="51" y="14"/>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43" name="Freeform 45"/>
            <p:cNvSpPr/>
            <p:nvPr/>
          </p:nvSpPr>
          <p:spPr bwMode="auto">
            <a:xfrm>
              <a:off x="4960773" y="4008673"/>
              <a:ext cx="85039" cy="56693"/>
            </a:xfrm>
            <a:custGeom>
              <a:avLst/>
              <a:gdLst>
                <a:gd name="T0" fmla="*/ 1 w 18"/>
                <a:gd name="T1" fmla="*/ 6 h 12"/>
                <a:gd name="T2" fmla="*/ 0 w 18"/>
                <a:gd name="T3" fmla="*/ 12 h 12"/>
                <a:gd name="T4" fmla="*/ 17 w 18"/>
                <a:gd name="T5" fmla="*/ 7 h 12"/>
                <a:gd name="T6" fmla="*/ 17 w 18"/>
                <a:gd name="T7" fmla="*/ 4 h 12"/>
                <a:gd name="T8" fmla="*/ 0 w 18"/>
                <a:gd name="T9" fmla="*/ 0 h 12"/>
                <a:gd name="T10" fmla="*/ 1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 y="6"/>
                  </a:moveTo>
                  <a:cubicBezTo>
                    <a:pt x="1" y="8"/>
                    <a:pt x="0" y="10"/>
                    <a:pt x="0" y="12"/>
                  </a:cubicBezTo>
                  <a:cubicBezTo>
                    <a:pt x="17" y="7"/>
                    <a:pt x="17" y="7"/>
                    <a:pt x="17" y="7"/>
                  </a:cubicBezTo>
                  <a:cubicBezTo>
                    <a:pt x="18" y="7"/>
                    <a:pt x="18" y="5"/>
                    <a:pt x="17" y="4"/>
                  </a:cubicBezTo>
                  <a:cubicBezTo>
                    <a:pt x="0" y="0"/>
                    <a:pt x="0" y="0"/>
                    <a:pt x="0" y="0"/>
                  </a:cubicBezTo>
                  <a:cubicBezTo>
                    <a:pt x="0" y="2"/>
                    <a:pt x="1" y="4"/>
                    <a:pt x="1" y="6"/>
                  </a:cubicBez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4" name="矩形 43"/>
          <p:cNvSpPr/>
          <p:nvPr/>
        </p:nvSpPr>
        <p:spPr>
          <a:xfrm>
            <a:off x="2286901" y="4030479"/>
            <a:ext cx="6035438" cy="158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5" name="KSO_Shape"/>
          <p:cNvSpPr/>
          <p:nvPr/>
        </p:nvSpPr>
        <p:spPr bwMode="auto">
          <a:xfrm>
            <a:off x="9326879" y="1748110"/>
            <a:ext cx="2047337" cy="3241165"/>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6" name="Rectangle 41"/>
          <p:cNvSpPr>
            <a:spLocks noChangeArrowheads="1"/>
          </p:cNvSpPr>
          <p:nvPr/>
        </p:nvSpPr>
        <p:spPr bwMode="auto">
          <a:xfrm>
            <a:off x="8970046" y="5481456"/>
            <a:ext cx="27610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请输入文本</a:t>
            </a:r>
            <a:endParaRPr lang="zh-CN" altLang="en-US" dirty="0">
              <a:latin typeface="+mn-lt"/>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MH_Other_1"/>
          <p:cNvSpPr/>
          <p:nvPr>
            <p:custDataLst>
              <p:tags r:id="rId1"/>
            </p:custDataLst>
          </p:nvPr>
        </p:nvSpPr>
        <p:spPr>
          <a:xfrm rot="1800000">
            <a:off x="8561741" y="2435720"/>
            <a:ext cx="218521" cy="2496472"/>
          </a:xfrm>
          <a:custGeom>
            <a:avLst/>
            <a:gdLst>
              <a:gd name="connsiteX0" fmla="*/ 432000 w 432000"/>
              <a:gd name="connsiteY0" fmla="*/ 0 h 5082052"/>
              <a:gd name="connsiteX1" fmla="*/ 432000 w 432000"/>
              <a:gd name="connsiteY1" fmla="*/ 4832637 h 5082052"/>
              <a:gd name="connsiteX2" fmla="*/ 0 w 432000"/>
              <a:gd name="connsiteY2" fmla="*/ 5082052 h 5082052"/>
              <a:gd name="connsiteX3" fmla="*/ 0 w 432000"/>
              <a:gd name="connsiteY3" fmla="*/ 266230 h 5082052"/>
            </a:gdLst>
            <a:ahLst/>
            <a:cxnLst>
              <a:cxn ang="0">
                <a:pos x="connsiteX0" y="connsiteY0"/>
              </a:cxn>
              <a:cxn ang="0">
                <a:pos x="connsiteX1" y="connsiteY1"/>
              </a:cxn>
              <a:cxn ang="0">
                <a:pos x="connsiteX2" y="connsiteY2"/>
              </a:cxn>
              <a:cxn ang="0">
                <a:pos x="connsiteX3" y="connsiteY3"/>
              </a:cxn>
            </a:cxnLst>
            <a:rect l="l" t="t" r="r" b="b"/>
            <a:pathLst>
              <a:path w="432000" h="5082052">
                <a:moveTo>
                  <a:pt x="432000" y="0"/>
                </a:moveTo>
                <a:lnTo>
                  <a:pt x="432000" y="4832637"/>
                </a:lnTo>
                <a:lnTo>
                  <a:pt x="0" y="5082052"/>
                </a:lnTo>
                <a:lnTo>
                  <a:pt x="0" y="266230"/>
                </a:lnTo>
                <a:close/>
              </a:path>
            </a:pathLst>
          </a:custGeom>
          <a:solidFill>
            <a:schemeClr val="accent1"/>
          </a:solidFill>
          <a:ln w="12700" cap="flat" cmpd="sng" algn="ctr">
            <a:noFill/>
            <a:prstDash val="solid"/>
            <a:miter lim="800000"/>
          </a:ln>
          <a:effectLst/>
        </p:spPr>
        <p:txBody>
          <a:bodyPr anchor="ctr">
            <a:normAutofit/>
          </a:bodyPr>
          <a:lstStyle/>
          <a:p>
            <a:pPr algn="ctr">
              <a:defRPr/>
            </a:pPr>
            <a:endParaRPr lang="zh-CN" altLang="en-US" kern="0" dirty="0">
              <a:sym typeface="Arial" panose="020B0604020202020204" pitchFamily="34" charset="0"/>
            </a:endParaRPr>
          </a:p>
        </p:txBody>
      </p:sp>
      <p:sp>
        <p:nvSpPr>
          <p:cNvPr id="14" name="MH_Other_2"/>
          <p:cNvSpPr/>
          <p:nvPr>
            <p:custDataLst>
              <p:tags r:id="rId2"/>
            </p:custDataLst>
          </p:nvPr>
        </p:nvSpPr>
        <p:spPr>
          <a:xfrm>
            <a:off x="8193306" y="4495150"/>
            <a:ext cx="1832017" cy="218521"/>
          </a:xfrm>
          <a:custGeom>
            <a:avLst/>
            <a:gdLst>
              <a:gd name="connsiteX0" fmla="*/ 249416 w 3622804"/>
              <a:gd name="connsiteY0" fmla="*/ 0 h 432000"/>
              <a:gd name="connsiteX1" fmla="*/ 3373389 w 3622804"/>
              <a:gd name="connsiteY1" fmla="*/ 0 h 432000"/>
              <a:gd name="connsiteX2" fmla="*/ 3622804 w 3622804"/>
              <a:gd name="connsiteY2" fmla="*/ 432000 h 432000"/>
              <a:gd name="connsiteX3" fmla="*/ 0 w 3622804"/>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3622804" h="432000">
                <a:moveTo>
                  <a:pt x="249416" y="0"/>
                </a:moveTo>
                <a:lnTo>
                  <a:pt x="3373389" y="0"/>
                </a:lnTo>
                <a:lnTo>
                  <a:pt x="3622804" y="432000"/>
                </a:lnTo>
                <a:lnTo>
                  <a:pt x="0" y="432000"/>
                </a:lnTo>
                <a:close/>
              </a:path>
            </a:pathLst>
          </a:custGeom>
          <a:solidFill>
            <a:schemeClr val="accent1"/>
          </a:solidFill>
          <a:ln w="12700" cap="flat" cmpd="sng" algn="ctr">
            <a:noFill/>
            <a:prstDash val="solid"/>
            <a:miter lim="800000"/>
          </a:ln>
          <a:effectLst/>
        </p:spPr>
        <p:txBody>
          <a:bodyPr anchor="ctr">
            <a:normAutofit fontScale="40000" lnSpcReduction="20000"/>
          </a:bodyPr>
          <a:lstStyle/>
          <a:p>
            <a:pPr algn="ctr">
              <a:defRPr/>
            </a:pPr>
            <a:endParaRPr lang="zh-CN" altLang="en-US" kern="0" dirty="0">
              <a:sym typeface="Arial" panose="020B0604020202020204" pitchFamily="34" charset="0"/>
            </a:endParaRPr>
          </a:p>
        </p:txBody>
      </p:sp>
      <p:sp>
        <p:nvSpPr>
          <p:cNvPr id="20" name="MH_Other_3"/>
          <p:cNvSpPr/>
          <p:nvPr>
            <p:custDataLst>
              <p:tags r:id="rId3"/>
            </p:custDataLst>
          </p:nvPr>
        </p:nvSpPr>
        <p:spPr>
          <a:xfrm rot="9000000">
            <a:off x="9818235" y="2560225"/>
            <a:ext cx="218521" cy="2509177"/>
          </a:xfrm>
          <a:custGeom>
            <a:avLst/>
            <a:gdLst>
              <a:gd name="connsiteX0" fmla="*/ 0 w 432000"/>
              <a:gd name="connsiteY0" fmla="*/ 4963154 h 4963154"/>
              <a:gd name="connsiteX1" fmla="*/ 0 w 432000"/>
              <a:gd name="connsiteY1" fmla="*/ 249415 h 4963154"/>
              <a:gd name="connsiteX2" fmla="*/ 432000 w 432000"/>
              <a:gd name="connsiteY2" fmla="*/ 0 h 4963154"/>
              <a:gd name="connsiteX3" fmla="*/ 432000 w 432000"/>
              <a:gd name="connsiteY3" fmla="*/ 4713738 h 4963154"/>
            </a:gdLst>
            <a:ahLst/>
            <a:cxnLst>
              <a:cxn ang="0">
                <a:pos x="connsiteX0" y="connsiteY0"/>
              </a:cxn>
              <a:cxn ang="0">
                <a:pos x="connsiteX1" y="connsiteY1"/>
              </a:cxn>
              <a:cxn ang="0">
                <a:pos x="connsiteX2" y="connsiteY2"/>
              </a:cxn>
              <a:cxn ang="0">
                <a:pos x="connsiteX3" y="connsiteY3"/>
              </a:cxn>
            </a:cxnLst>
            <a:rect l="l" t="t" r="r" b="b"/>
            <a:pathLst>
              <a:path w="432000" h="4963154">
                <a:moveTo>
                  <a:pt x="0" y="4963154"/>
                </a:moveTo>
                <a:lnTo>
                  <a:pt x="0" y="249415"/>
                </a:lnTo>
                <a:lnTo>
                  <a:pt x="432000" y="0"/>
                </a:lnTo>
                <a:lnTo>
                  <a:pt x="432000" y="4713738"/>
                </a:lnTo>
                <a:close/>
              </a:path>
            </a:pathLst>
          </a:custGeom>
          <a:solidFill>
            <a:schemeClr val="accent1"/>
          </a:solidFill>
          <a:ln w="12700" cap="flat" cmpd="sng" algn="ctr">
            <a:noFill/>
            <a:prstDash val="solid"/>
            <a:miter lim="800000"/>
          </a:ln>
          <a:effectLst/>
        </p:spPr>
        <p:txBody>
          <a:bodyPr anchor="ctr">
            <a:normAutofit/>
          </a:bodyPr>
          <a:lstStyle/>
          <a:p>
            <a:pPr algn="ctr">
              <a:defRPr/>
            </a:pPr>
            <a:endParaRPr lang="zh-CN" altLang="en-US" kern="0" dirty="0">
              <a:sym typeface="Arial" panose="020B0604020202020204" pitchFamily="34" charset="0"/>
            </a:endParaRPr>
          </a:p>
        </p:txBody>
      </p:sp>
      <p:sp>
        <p:nvSpPr>
          <p:cNvPr id="21" name="MH_Other_4"/>
          <p:cNvSpPr/>
          <p:nvPr>
            <p:custDataLst>
              <p:tags r:id="rId4"/>
            </p:custDataLst>
          </p:nvPr>
        </p:nvSpPr>
        <p:spPr>
          <a:xfrm rot="1800000">
            <a:off x="8800589" y="2809237"/>
            <a:ext cx="217250" cy="1858696"/>
          </a:xfrm>
          <a:custGeom>
            <a:avLst/>
            <a:gdLst>
              <a:gd name="connsiteX0" fmla="*/ 0 w 363878"/>
              <a:gd name="connsiteY0" fmla="*/ 0 h 2997800"/>
              <a:gd name="connsiteX1" fmla="*/ 363878 w 363878"/>
              <a:gd name="connsiteY1" fmla="*/ 236739 h 2997800"/>
              <a:gd name="connsiteX2" fmla="*/ 363878 w 363878"/>
              <a:gd name="connsiteY2" fmla="*/ 2787715 h 2997800"/>
              <a:gd name="connsiteX3" fmla="*/ 0 w 363878"/>
              <a:gd name="connsiteY3" fmla="*/ 2997800 h 2997800"/>
            </a:gdLst>
            <a:ahLst/>
            <a:cxnLst>
              <a:cxn ang="0">
                <a:pos x="connsiteX0" y="connsiteY0"/>
              </a:cxn>
              <a:cxn ang="0">
                <a:pos x="connsiteX1" y="connsiteY1"/>
              </a:cxn>
              <a:cxn ang="0">
                <a:pos x="connsiteX2" y="connsiteY2"/>
              </a:cxn>
              <a:cxn ang="0">
                <a:pos x="connsiteX3" y="connsiteY3"/>
              </a:cxn>
            </a:cxnLst>
            <a:rect l="l" t="t" r="r" b="b"/>
            <a:pathLst>
              <a:path w="363878" h="2997800">
                <a:moveTo>
                  <a:pt x="0" y="0"/>
                </a:moveTo>
                <a:lnTo>
                  <a:pt x="363878" y="236739"/>
                </a:lnTo>
                <a:lnTo>
                  <a:pt x="363878" y="2787715"/>
                </a:lnTo>
                <a:lnTo>
                  <a:pt x="0" y="2997800"/>
                </a:lnTo>
                <a:close/>
              </a:path>
            </a:pathLst>
          </a:custGeom>
          <a:solidFill>
            <a:schemeClr val="accent1"/>
          </a:solidFill>
          <a:ln w="12700" cap="flat" cmpd="sng" algn="ctr">
            <a:noFill/>
            <a:prstDash val="solid"/>
            <a:miter lim="800000"/>
          </a:ln>
          <a:effectLst/>
        </p:spPr>
        <p:txBody>
          <a:bodyPr anchor="ctr">
            <a:normAutofit/>
          </a:bodyPr>
          <a:lstStyle/>
          <a:p>
            <a:pPr algn="ctr">
              <a:defRPr/>
            </a:pPr>
            <a:endParaRPr lang="zh-CN" altLang="en-US" kern="0" dirty="0">
              <a:sym typeface="Arial" panose="020B0604020202020204" pitchFamily="34" charset="0"/>
            </a:endParaRPr>
          </a:p>
        </p:txBody>
      </p:sp>
      <p:sp>
        <p:nvSpPr>
          <p:cNvPr id="22" name="MH_Other_5"/>
          <p:cNvSpPr/>
          <p:nvPr>
            <p:custDataLst>
              <p:tags r:id="rId5"/>
            </p:custDataLst>
          </p:nvPr>
        </p:nvSpPr>
        <p:spPr>
          <a:xfrm>
            <a:off x="7943022" y="4739080"/>
            <a:ext cx="2495202" cy="218521"/>
          </a:xfrm>
          <a:custGeom>
            <a:avLst/>
            <a:gdLst>
              <a:gd name="connsiteX0" fmla="*/ 0 w 4846421"/>
              <a:gd name="connsiteY0" fmla="*/ 0 h 432000"/>
              <a:gd name="connsiteX1" fmla="*/ 4597006 w 4846421"/>
              <a:gd name="connsiteY1" fmla="*/ 0 h 432000"/>
              <a:gd name="connsiteX2" fmla="*/ 4846421 w 4846421"/>
              <a:gd name="connsiteY2" fmla="*/ 432000 h 432000"/>
              <a:gd name="connsiteX3" fmla="*/ 249415 w 4846421"/>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4846421" h="432000">
                <a:moveTo>
                  <a:pt x="0" y="0"/>
                </a:moveTo>
                <a:lnTo>
                  <a:pt x="4597006" y="0"/>
                </a:lnTo>
                <a:lnTo>
                  <a:pt x="4846421" y="432000"/>
                </a:lnTo>
                <a:lnTo>
                  <a:pt x="249415" y="432000"/>
                </a:lnTo>
                <a:close/>
              </a:path>
            </a:pathLst>
          </a:custGeom>
          <a:solidFill>
            <a:schemeClr val="accent1"/>
          </a:solidFill>
          <a:ln w="12700" cap="flat" cmpd="sng" algn="ctr">
            <a:noFill/>
            <a:prstDash val="solid"/>
            <a:miter lim="800000"/>
          </a:ln>
          <a:effectLst/>
        </p:spPr>
        <p:txBody>
          <a:bodyPr anchor="ctr">
            <a:normAutofit fontScale="40000" lnSpcReduction="20000"/>
          </a:bodyPr>
          <a:lstStyle/>
          <a:p>
            <a:pPr algn="ctr">
              <a:defRPr/>
            </a:pPr>
            <a:endParaRPr lang="zh-CN" altLang="en-US" kern="0" dirty="0">
              <a:sym typeface="Arial" panose="020B0604020202020204" pitchFamily="34" charset="0"/>
            </a:endParaRPr>
          </a:p>
        </p:txBody>
      </p:sp>
      <p:sp>
        <p:nvSpPr>
          <p:cNvPr id="23" name="MH_Other_6"/>
          <p:cNvSpPr/>
          <p:nvPr>
            <p:custDataLst>
              <p:tags r:id="rId6"/>
            </p:custDataLst>
          </p:nvPr>
        </p:nvSpPr>
        <p:spPr>
          <a:xfrm rot="9000000">
            <a:off x="9646722" y="3088741"/>
            <a:ext cx="218521" cy="1837099"/>
          </a:xfrm>
          <a:custGeom>
            <a:avLst/>
            <a:gdLst>
              <a:gd name="connsiteX0" fmla="*/ 0 w 363878"/>
              <a:gd name="connsiteY0" fmla="*/ 2784027 h 2784027"/>
              <a:gd name="connsiteX1" fmla="*/ 0 w 363878"/>
              <a:gd name="connsiteY1" fmla="*/ 0 h 2784027"/>
              <a:gd name="connsiteX2" fmla="*/ 363878 w 363878"/>
              <a:gd name="connsiteY2" fmla="*/ 184671 h 2784027"/>
              <a:gd name="connsiteX3" fmla="*/ 363878 w 363878"/>
              <a:gd name="connsiteY3" fmla="*/ 2573942 h 2784027"/>
            </a:gdLst>
            <a:ahLst/>
            <a:cxnLst>
              <a:cxn ang="0">
                <a:pos x="connsiteX0" y="connsiteY0"/>
              </a:cxn>
              <a:cxn ang="0">
                <a:pos x="connsiteX1" y="connsiteY1"/>
              </a:cxn>
              <a:cxn ang="0">
                <a:pos x="connsiteX2" y="connsiteY2"/>
              </a:cxn>
              <a:cxn ang="0">
                <a:pos x="connsiteX3" y="connsiteY3"/>
              </a:cxn>
            </a:cxnLst>
            <a:rect l="l" t="t" r="r" b="b"/>
            <a:pathLst>
              <a:path w="363878" h="2784027">
                <a:moveTo>
                  <a:pt x="0" y="2784027"/>
                </a:moveTo>
                <a:lnTo>
                  <a:pt x="0" y="0"/>
                </a:lnTo>
                <a:lnTo>
                  <a:pt x="363878" y="184671"/>
                </a:lnTo>
                <a:lnTo>
                  <a:pt x="363878" y="2573942"/>
                </a:lnTo>
                <a:close/>
              </a:path>
            </a:pathLst>
          </a:custGeom>
          <a:solidFill>
            <a:schemeClr val="accent1"/>
          </a:solidFill>
          <a:ln w="12700" cap="flat" cmpd="sng" algn="ctr">
            <a:noFill/>
            <a:prstDash val="solid"/>
            <a:miter lim="800000"/>
          </a:ln>
          <a:effectLst/>
        </p:spPr>
        <p:txBody>
          <a:bodyPr anchor="ctr">
            <a:normAutofit/>
          </a:bodyPr>
          <a:lstStyle/>
          <a:p>
            <a:pPr algn="ctr">
              <a:defRPr/>
            </a:pPr>
            <a:endParaRPr lang="zh-CN" altLang="en-US" kern="0" dirty="0">
              <a:sym typeface="Arial" panose="020B0604020202020204" pitchFamily="34" charset="0"/>
            </a:endParaRPr>
          </a:p>
        </p:txBody>
      </p:sp>
      <p:sp>
        <p:nvSpPr>
          <p:cNvPr id="24" name="矩形 23"/>
          <p:cNvSpPr/>
          <p:nvPr/>
        </p:nvSpPr>
        <p:spPr>
          <a:xfrm>
            <a:off x="8060784" y="5035094"/>
            <a:ext cx="2377440" cy="105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sp>
        <p:nvSpPr>
          <p:cNvPr id="25" name="矩形 24"/>
          <p:cNvSpPr/>
          <p:nvPr/>
        </p:nvSpPr>
        <p:spPr>
          <a:xfrm rot="3600788">
            <a:off x="9344632" y="2905467"/>
            <a:ext cx="2377440" cy="105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sp>
        <p:nvSpPr>
          <p:cNvPr id="26" name="矩形 25"/>
          <p:cNvSpPr/>
          <p:nvPr/>
        </p:nvSpPr>
        <p:spPr>
          <a:xfrm rot="18030656">
            <a:off x="6837488" y="2795059"/>
            <a:ext cx="2377440" cy="105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a:t>
            </a:r>
            <a:endParaRPr lang="zh-CN" altLang="zh-CN" sz="1800" dirty="0">
              <a:solidFill>
                <a:schemeClr val="tx1"/>
              </a:solidFill>
              <a:latin typeface="+mn-ea"/>
            </a:endParaRPr>
          </a:p>
        </p:txBody>
      </p:sp>
      <p:sp>
        <p:nvSpPr>
          <p:cNvPr id="27" name="矩形 26"/>
          <p:cNvSpPr/>
          <p:nvPr/>
        </p:nvSpPr>
        <p:spPr>
          <a:xfrm>
            <a:off x="865508" y="2029919"/>
            <a:ext cx="4726807" cy="4086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mj-lt"/>
              <a:buAutoNum type="alphaLcParenR"/>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LcParenR"/>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LcParenR"/>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7" name="矩形 16"/>
          <p:cNvSpPr/>
          <p:nvPr/>
        </p:nvSpPr>
        <p:spPr>
          <a:xfrm>
            <a:off x="9115866" y="2011680"/>
            <a:ext cx="2447778" cy="4487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3200" dirty="0"/>
              <a:t>提升</a:t>
            </a:r>
            <a:endParaRPr lang="en-US" altLang="zh-CN" sz="3200" dirty="0"/>
          </a:p>
          <a:p>
            <a:pPr algn="ctr"/>
            <a:r>
              <a:rPr lang="en-US" altLang="zh-CN" sz="8000" dirty="0"/>
              <a:t>38%</a:t>
            </a:r>
            <a:endParaRPr lang="zh-CN" altLang="en-US" sz="8000" dirty="0"/>
          </a:p>
        </p:txBody>
      </p:sp>
      <p:grpSp>
        <p:nvGrpSpPr>
          <p:cNvPr id="23" name="组合 22"/>
          <p:cNvGrpSpPr/>
          <p:nvPr/>
        </p:nvGrpSpPr>
        <p:grpSpPr>
          <a:xfrm>
            <a:off x="511095" y="2198674"/>
            <a:ext cx="1423229" cy="873871"/>
            <a:chOff x="2279434" y="2801177"/>
            <a:chExt cx="2665434" cy="1636592"/>
          </a:xfrm>
        </p:grpSpPr>
        <p:sp>
          <p:nvSpPr>
            <p:cNvPr id="25" name="MH_Other_1"/>
            <p:cNvSpPr/>
            <p:nvPr>
              <p:custDataLst>
                <p:tags r:id="rId7"/>
              </p:custDataLst>
            </p:nvPr>
          </p:nvSpPr>
          <p:spPr>
            <a:xfrm rot="20755605">
              <a:off x="3424737" y="3098522"/>
              <a:ext cx="1520131" cy="129054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28" name="MH_Other_2"/>
            <p:cNvSpPr/>
            <p:nvPr>
              <p:custDataLst>
                <p:tags r:id="rId8"/>
              </p:custDataLst>
            </p:nvPr>
          </p:nvSpPr>
          <p:spPr>
            <a:xfrm rot="4370519">
              <a:off x="3800420" y="3752492"/>
              <a:ext cx="431342" cy="939212"/>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29" name="MH_SubTitle_1"/>
            <p:cNvSpPr/>
            <p:nvPr>
              <p:custDataLst>
                <p:tags r:id="rId9"/>
              </p:custDataLst>
            </p:nvPr>
          </p:nvSpPr>
          <p:spPr>
            <a:xfrm rot="21420000">
              <a:off x="2279434" y="2801177"/>
              <a:ext cx="2156442" cy="1356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anchor="ctr">
              <a:normAutofit/>
            </a:bodyPr>
            <a:lstStyle/>
            <a:p>
              <a:pPr>
                <a:defRPr/>
              </a:pPr>
              <a:r>
                <a:rPr lang="en-US" altLang="zh-CN" sz="3200" b="1" i="1" dirty="0">
                  <a:solidFill>
                    <a:srgbClr val="FFFFFF"/>
                  </a:solidFill>
                </a:rPr>
                <a:t>01</a:t>
              </a:r>
              <a:endParaRPr lang="zh-CN" altLang="en-US" sz="3200" b="1" i="1" dirty="0">
                <a:solidFill>
                  <a:srgbClr val="FFFFFF"/>
                </a:solidFill>
              </a:endParaRPr>
            </a:p>
          </p:txBody>
        </p:sp>
      </p:grpSp>
      <p:sp>
        <p:nvSpPr>
          <p:cNvPr id="30" name="矩形 29"/>
          <p:cNvSpPr/>
          <p:nvPr/>
        </p:nvSpPr>
        <p:spPr>
          <a:xfrm>
            <a:off x="2289372" y="1829817"/>
            <a:ext cx="6258066" cy="1462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1" name="KSO_Shape"/>
          <p:cNvSpPr/>
          <p:nvPr/>
        </p:nvSpPr>
        <p:spPr bwMode="auto">
          <a:xfrm>
            <a:off x="9658434" y="4444217"/>
            <a:ext cx="1362643" cy="1554346"/>
          </a:xfrm>
          <a:custGeom>
            <a:avLst/>
            <a:gdLst>
              <a:gd name="T0" fmla="*/ 131956 w 1908176"/>
              <a:gd name="T1" fmla="*/ 774139 h 2176462"/>
              <a:gd name="T2" fmla="*/ 572794 w 1908176"/>
              <a:gd name="T3" fmla="*/ 717163 h 2176462"/>
              <a:gd name="T4" fmla="*/ 609081 w 1908176"/>
              <a:gd name="T5" fmla="*/ 773792 h 2176462"/>
              <a:gd name="T6" fmla="*/ 633563 w 1908176"/>
              <a:gd name="T7" fmla="*/ 1265221 h 2176462"/>
              <a:gd name="T8" fmla="*/ 4862 w 1908176"/>
              <a:gd name="T9" fmla="*/ 884272 h 2176462"/>
              <a:gd name="T10" fmla="*/ 36461 w 1908176"/>
              <a:gd name="T11" fmla="*/ 740787 h 2176462"/>
              <a:gd name="T12" fmla="*/ 113899 w 1908176"/>
              <a:gd name="T13" fmla="*/ 686763 h 2176462"/>
              <a:gd name="T14" fmla="*/ 1427542 w 1908176"/>
              <a:gd name="T15" fmla="*/ 728617 h 2176462"/>
              <a:gd name="T16" fmla="*/ 1441305 w 1908176"/>
              <a:gd name="T17" fmla="*/ 702217 h 2176462"/>
              <a:gd name="T18" fmla="*/ 402491 w 1908176"/>
              <a:gd name="T19" fmla="*/ 632221 h 2176462"/>
              <a:gd name="T20" fmla="*/ 190302 w 1908176"/>
              <a:gd name="T21" fmla="*/ 650438 h 2176462"/>
              <a:gd name="T22" fmla="*/ 1425946 w 1908176"/>
              <a:gd name="T23" fmla="*/ 509771 h 2176462"/>
              <a:gd name="T24" fmla="*/ 1446190 w 1908176"/>
              <a:gd name="T25" fmla="*/ 588798 h 2176462"/>
              <a:gd name="T26" fmla="*/ 1348395 w 1908176"/>
              <a:gd name="T27" fmla="*/ 819666 h 2176462"/>
              <a:gd name="T28" fmla="*/ 1262425 w 1908176"/>
              <a:gd name="T29" fmla="*/ 894791 h 2176462"/>
              <a:gd name="T30" fmla="*/ 1150524 w 1908176"/>
              <a:gd name="T31" fmla="*/ 929746 h 2176462"/>
              <a:gd name="T32" fmla="*/ 1047498 w 1908176"/>
              <a:gd name="T33" fmla="*/ 920355 h 2176462"/>
              <a:gd name="T34" fmla="*/ 961702 w 1908176"/>
              <a:gd name="T35" fmla="*/ 879314 h 2176462"/>
              <a:gd name="T36" fmla="*/ 895223 w 1908176"/>
              <a:gd name="T37" fmla="*/ 812883 h 2176462"/>
              <a:gd name="T38" fmla="*/ 854151 w 1908176"/>
              <a:gd name="T39" fmla="*/ 727149 h 2176462"/>
              <a:gd name="T40" fmla="*/ 844231 w 1908176"/>
              <a:gd name="T41" fmla="*/ 628720 h 2176462"/>
              <a:gd name="T42" fmla="*/ 868422 w 1908176"/>
              <a:gd name="T43" fmla="*/ 534639 h 2176462"/>
              <a:gd name="T44" fmla="*/ 920978 w 1908176"/>
              <a:gd name="T45" fmla="*/ 456558 h 2176462"/>
              <a:gd name="T46" fmla="*/ 996508 w 1908176"/>
              <a:gd name="T47" fmla="*/ 400387 h 2176462"/>
              <a:gd name="T48" fmla="*/ 1088569 w 1908176"/>
              <a:gd name="T49" fmla="*/ 371693 h 2176462"/>
              <a:gd name="T50" fmla="*/ 1221854 w 1908176"/>
              <a:gd name="T51" fmla="*/ 329148 h 2176462"/>
              <a:gd name="T52" fmla="*/ 1320231 w 1908176"/>
              <a:gd name="T53" fmla="*/ 378015 h 2176462"/>
              <a:gd name="T54" fmla="*/ 409634 w 1908176"/>
              <a:gd name="T55" fmla="*/ 284846 h 2176462"/>
              <a:gd name="T56" fmla="*/ 438881 w 1908176"/>
              <a:gd name="T57" fmla="*/ 327574 h 2176462"/>
              <a:gd name="T58" fmla="*/ 474531 w 1908176"/>
              <a:gd name="T59" fmla="*/ 410596 h 2176462"/>
              <a:gd name="T60" fmla="*/ 487337 w 1908176"/>
              <a:gd name="T61" fmla="*/ 451065 h 2176462"/>
              <a:gd name="T62" fmla="*/ 447014 w 1908176"/>
              <a:gd name="T63" fmla="*/ 513941 h 2176462"/>
              <a:gd name="T64" fmla="*/ 401327 w 1908176"/>
              <a:gd name="T65" fmla="*/ 599569 h 2176462"/>
              <a:gd name="T66" fmla="*/ 325356 w 1908176"/>
              <a:gd name="T67" fmla="*/ 640211 h 2176462"/>
              <a:gd name="T68" fmla="*/ 245404 w 1908176"/>
              <a:gd name="T69" fmla="*/ 608947 h 2176462"/>
              <a:gd name="T70" fmla="*/ 195044 w 1908176"/>
              <a:gd name="T71" fmla="*/ 527836 h 2176462"/>
              <a:gd name="T72" fmla="*/ 153338 w 1908176"/>
              <a:gd name="T73" fmla="*/ 458534 h 2176462"/>
              <a:gd name="T74" fmla="*/ 158357 w 1908176"/>
              <a:gd name="T75" fmla="*/ 414591 h 2176462"/>
              <a:gd name="T76" fmla="*/ 194525 w 1908176"/>
              <a:gd name="T77" fmla="*/ 344248 h 2176462"/>
              <a:gd name="T78" fmla="*/ 247653 w 1908176"/>
              <a:gd name="T79" fmla="*/ 319410 h 2176462"/>
              <a:gd name="T80" fmla="*/ 345257 w 1908176"/>
              <a:gd name="T81" fmla="*/ 310379 h 2176462"/>
              <a:gd name="T82" fmla="*/ 366635 w 1908176"/>
              <a:gd name="T83" fmla="*/ 194538 h 2176462"/>
              <a:gd name="T84" fmla="*/ 426629 w 1908176"/>
              <a:gd name="T85" fmla="*/ 224635 h 2176462"/>
              <a:gd name="T86" fmla="*/ 459921 w 1908176"/>
              <a:gd name="T87" fmla="*/ 248121 h 2176462"/>
              <a:gd name="T88" fmla="*/ 478994 w 1908176"/>
              <a:gd name="T89" fmla="*/ 333191 h 2176462"/>
              <a:gd name="T90" fmla="*/ 453158 w 1908176"/>
              <a:gd name="T91" fmla="*/ 356502 h 2176462"/>
              <a:gd name="T92" fmla="*/ 426802 w 1908176"/>
              <a:gd name="T93" fmla="*/ 289873 h 2176462"/>
              <a:gd name="T94" fmla="*/ 344094 w 1908176"/>
              <a:gd name="T95" fmla="*/ 303094 h 2176462"/>
              <a:gd name="T96" fmla="*/ 243526 w 1908176"/>
              <a:gd name="T97" fmla="*/ 312488 h 2176462"/>
              <a:gd name="T98" fmla="*/ 188732 w 1908176"/>
              <a:gd name="T99" fmla="*/ 338584 h 2176462"/>
              <a:gd name="T100" fmla="*/ 157348 w 1908176"/>
              <a:gd name="T101" fmla="*/ 371116 h 2176462"/>
              <a:gd name="T102" fmla="*/ 171740 w 1908176"/>
              <a:gd name="T103" fmla="*/ 273868 h 2176462"/>
              <a:gd name="T104" fmla="*/ 215088 w 1908176"/>
              <a:gd name="T105" fmla="*/ 217502 h 2176462"/>
              <a:gd name="T106" fmla="*/ 301959 w 1908176"/>
              <a:gd name="T107" fmla="*/ 189493 h 2176462"/>
              <a:gd name="T108" fmla="*/ 1628542 w 1908176"/>
              <a:gd name="T109" fmla="*/ 1216 h 2176462"/>
              <a:gd name="T110" fmla="*/ 1658240 w 1908176"/>
              <a:gd name="T111" fmla="*/ 19111 h 2176462"/>
              <a:gd name="T112" fmla="*/ 1670050 w 1908176"/>
              <a:gd name="T113" fmla="*/ 52295 h 2176462"/>
              <a:gd name="T114" fmla="*/ 954860 w 1908176"/>
              <a:gd name="T115" fmla="*/ 1157269 h 2176462"/>
              <a:gd name="T116" fmla="*/ 622622 w 1908176"/>
              <a:gd name="T117" fmla="*/ 39265 h 2176462"/>
              <a:gd name="T118" fmla="*/ 641900 w 1908176"/>
              <a:gd name="T119" fmla="*/ 10598 h 21764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8176" h="2176462">
                <a:moveTo>
                  <a:pt x="343493" y="760412"/>
                </a:moveTo>
                <a:lnTo>
                  <a:pt x="381995" y="760412"/>
                </a:lnTo>
                <a:lnTo>
                  <a:pt x="401638" y="797943"/>
                </a:lnTo>
                <a:lnTo>
                  <a:pt x="388084" y="812241"/>
                </a:lnTo>
                <a:lnTo>
                  <a:pt x="400263" y="898623"/>
                </a:lnTo>
                <a:lnTo>
                  <a:pt x="362744" y="1039812"/>
                </a:lnTo>
                <a:lnTo>
                  <a:pt x="325029" y="898623"/>
                </a:lnTo>
                <a:lnTo>
                  <a:pt x="337600" y="812241"/>
                </a:lnTo>
                <a:lnTo>
                  <a:pt x="323850" y="797943"/>
                </a:lnTo>
                <a:lnTo>
                  <a:pt x="343493" y="760412"/>
                </a:lnTo>
                <a:close/>
                <a:moveTo>
                  <a:pt x="199772" y="750887"/>
                </a:moveTo>
                <a:lnTo>
                  <a:pt x="161682" y="817174"/>
                </a:lnTo>
                <a:lnTo>
                  <a:pt x="213262" y="838410"/>
                </a:lnTo>
                <a:lnTo>
                  <a:pt x="150771" y="884454"/>
                </a:lnTo>
                <a:lnTo>
                  <a:pt x="362049" y="1098797"/>
                </a:lnTo>
                <a:lnTo>
                  <a:pt x="573129" y="884454"/>
                </a:lnTo>
                <a:lnTo>
                  <a:pt x="510837" y="838410"/>
                </a:lnTo>
                <a:lnTo>
                  <a:pt x="562615" y="817174"/>
                </a:lnTo>
                <a:lnTo>
                  <a:pt x="524327" y="750887"/>
                </a:lnTo>
                <a:lnTo>
                  <a:pt x="546744" y="761604"/>
                </a:lnTo>
                <a:lnTo>
                  <a:pt x="570351" y="772917"/>
                </a:lnTo>
                <a:lnTo>
                  <a:pt x="593761" y="784626"/>
                </a:lnTo>
                <a:lnTo>
                  <a:pt x="605267" y="790382"/>
                </a:lnTo>
                <a:lnTo>
                  <a:pt x="616376" y="796534"/>
                </a:lnTo>
                <a:lnTo>
                  <a:pt x="627089" y="802488"/>
                </a:lnTo>
                <a:lnTo>
                  <a:pt x="637008" y="808244"/>
                </a:lnTo>
                <a:lnTo>
                  <a:pt x="646134" y="813801"/>
                </a:lnTo>
                <a:lnTo>
                  <a:pt x="654466" y="819358"/>
                </a:lnTo>
                <a:lnTo>
                  <a:pt x="662004" y="824319"/>
                </a:lnTo>
                <a:lnTo>
                  <a:pt x="668551" y="829281"/>
                </a:lnTo>
                <a:lnTo>
                  <a:pt x="671130" y="831662"/>
                </a:lnTo>
                <a:lnTo>
                  <a:pt x="673709" y="834044"/>
                </a:lnTo>
                <a:lnTo>
                  <a:pt x="675693" y="836227"/>
                </a:lnTo>
                <a:lnTo>
                  <a:pt x="677478" y="838410"/>
                </a:lnTo>
                <a:lnTo>
                  <a:pt x="679859" y="841983"/>
                </a:lnTo>
                <a:lnTo>
                  <a:pt x="682240" y="846349"/>
                </a:lnTo>
                <a:lnTo>
                  <a:pt x="684620" y="851310"/>
                </a:lnTo>
                <a:lnTo>
                  <a:pt x="687199" y="856868"/>
                </a:lnTo>
                <a:lnTo>
                  <a:pt x="689381" y="863020"/>
                </a:lnTo>
                <a:lnTo>
                  <a:pt x="691564" y="869569"/>
                </a:lnTo>
                <a:lnTo>
                  <a:pt x="693746" y="876714"/>
                </a:lnTo>
                <a:lnTo>
                  <a:pt x="695928" y="884057"/>
                </a:lnTo>
                <a:lnTo>
                  <a:pt x="698110" y="891996"/>
                </a:lnTo>
                <a:lnTo>
                  <a:pt x="700094" y="900331"/>
                </a:lnTo>
                <a:lnTo>
                  <a:pt x="704062" y="917598"/>
                </a:lnTo>
                <a:lnTo>
                  <a:pt x="707633" y="935857"/>
                </a:lnTo>
                <a:lnTo>
                  <a:pt x="710807" y="954314"/>
                </a:lnTo>
                <a:lnTo>
                  <a:pt x="713782" y="973168"/>
                </a:lnTo>
                <a:lnTo>
                  <a:pt x="716361" y="992022"/>
                </a:lnTo>
                <a:lnTo>
                  <a:pt x="718544" y="1010281"/>
                </a:lnTo>
                <a:lnTo>
                  <a:pt x="720726" y="1027746"/>
                </a:lnTo>
                <a:lnTo>
                  <a:pt x="721916" y="1044020"/>
                </a:lnTo>
                <a:lnTo>
                  <a:pt x="723106" y="1058905"/>
                </a:lnTo>
                <a:lnTo>
                  <a:pt x="723702" y="1072004"/>
                </a:lnTo>
                <a:lnTo>
                  <a:pt x="723900" y="1082919"/>
                </a:lnTo>
                <a:lnTo>
                  <a:pt x="723900" y="1445515"/>
                </a:lnTo>
                <a:lnTo>
                  <a:pt x="628081" y="1445515"/>
                </a:lnTo>
                <a:lnTo>
                  <a:pt x="593562" y="2176462"/>
                </a:lnTo>
                <a:lnTo>
                  <a:pt x="373357" y="2176462"/>
                </a:lnTo>
                <a:lnTo>
                  <a:pt x="362049" y="1507833"/>
                </a:lnTo>
                <a:lnTo>
                  <a:pt x="350543" y="2176462"/>
                </a:lnTo>
                <a:lnTo>
                  <a:pt x="130536" y="2176462"/>
                </a:lnTo>
                <a:lnTo>
                  <a:pt x="95819" y="1445515"/>
                </a:lnTo>
                <a:lnTo>
                  <a:pt x="0" y="1445515"/>
                </a:lnTo>
                <a:lnTo>
                  <a:pt x="0" y="1082919"/>
                </a:lnTo>
                <a:lnTo>
                  <a:pt x="198" y="1072004"/>
                </a:lnTo>
                <a:lnTo>
                  <a:pt x="794" y="1058905"/>
                </a:lnTo>
                <a:lnTo>
                  <a:pt x="1984" y="1044020"/>
                </a:lnTo>
                <a:lnTo>
                  <a:pt x="3571" y="1027746"/>
                </a:lnTo>
                <a:lnTo>
                  <a:pt x="5555" y="1010281"/>
                </a:lnTo>
                <a:lnTo>
                  <a:pt x="7737" y="992022"/>
                </a:lnTo>
                <a:lnTo>
                  <a:pt x="10316" y="973168"/>
                </a:lnTo>
                <a:lnTo>
                  <a:pt x="13292" y="954314"/>
                </a:lnTo>
                <a:lnTo>
                  <a:pt x="16664" y="935857"/>
                </a:lnTo>
                <a:lnTo>
                  <a:pt x="20235" y="917598"/>
                </a:lnTo>
                <a:lnTo>
                  <a:pt x="24004" y="900331"/>
                </a:lnTo>
                <a:lnTo>
                  <a:pt x="25988" y="891996"/>
                </a:lnTo>
                <a:lnTo>
                  <a:pt x="28170" y="884057"/>
                </a:lnTo>
                <a:lnTo>
                  <a:pt x="30154" y="876714"/>
                </a:lnTo>
                <a:lnTo>
                  <a:pt x="32336" y="869569"/>
                </a:lnTo>
                <a:lnTo>
                  <a:pt x="34717" y="863020"/>
                </a:lnTo>
                <a:lnTo>
                  <a:pt x="37098" y="856868"/>
                </a:lnTo>
                <a:lnTo>
                  <a:pt x="39478" y="851310"/>
                </a:lnTo>
                <a:lnTo>
                  <a:pt x="41660" y="846349"/>
                </a:lnTo>
                <a:lnTo>
                  <a:pt x="44239" y="841983"/>
                </a:lnTo>
                <a:lnTo>
                  <a:pt x="46818" y="838410"/>
                </a:lnTo>
                <a:lnTo>
                  <a:pt x="48604" y="836227"/>
                </a:lnTo>
                <a:lnTo>
                  <a:pt x="50588" y="834044"/>
                </a:lnTo>
                <a:lnTo>
                  <a:pt x="52968" y="831662"/>
                </a:lnTo>
                <a:lnTo>
                  <a:pt x="55547" y="829281"/>
                </a:lnTo>
                <a:lnTo>
                  <a:pt x="62094" y="824319"/>
                </a:lnTo>
                <a:lnTo>
                  <a:pt x="69434" y="819358"/>
                </a:lnTo>
                <a:lnTo>
                  <a:pt x="77766" y="813801"/>
                </a:lnTo>
                <a:lnTo>
                  <a:pt x="87090" y="808244"/>
                </a:lnTo>
                <a:lnTo>
                  <a:pt x="97009" y="802488"/>
                </a:lnTo>
                <a:lnTo>
                  <a:pt x="107722" y="796534"/>
                </a:lnTo>
                <a:lnTo>
                  <a:pt x="118831" y="790382"/>
                </a:lnTo>
                <a:lnTo>
                  <a:pt x="130139" y="784626"/>
                </a:lnTo>
                <a:lnTo>
                  <a:pt x="153549" y="772917"/>
                </a:lnTo>
                <a:lnTo>
                  <a:pt x="177156" y="761604"/>
                </a:lnTo>
                <a:lnTo>
                  <a:pt x="199772" y="750887"/>
                </a:lnTo>
                <a:close/>
                <a:moveTo>
                  <a:pt x="1357193" y="747117"/>
                </a:moveTo>
                <a:lnTo>
                  <a:pt x="1591877" y="913408"/>
                </a:lnTo>
                <a:lnTo>
                  <a:pt x="1597450" y="905074"/>
                </a:lnTo>
                <a:lnTo>
                  <a:pt x="1602427" y="896342"/>
                </a:lnTo>
                <a:lnTo>
                  <a:pt x="1607602" y="887611"/>
                </a:lnTo>
                <a:lnTo>
                  <a:pt x="1612180" y="878880"/>
                </a:lnTo>
                <a:lnTo>
                  <a:pt x="1616559" y="869752"/>
                </a:lnTo>
                <a:lnTo>
                  <a:pt x="1620739" y="860623"/>
                </a:lnTo>
                <a:lnTo>
                  <a:pt x="1624521" y="851297"/>
                </a:lnTo>
                <a:lnTo>
                  <a:pt x="1628104" y="841970"/>
                </a:lnTo>
                <a:lnTo>
                  <a:pt x="1631090" y="832445"/>
                </a:lnTo>
                <a:lnTo>
                  <a:pt x="1634076" y="822722"/>
                </a:lnTo>
                <a:lnTo>
                  <a:pt x="1636465" y="813197"/>
                </a:lnTo>
                <a:lnTo>
                  <a:pt x="1638654" y="803473"/>
                </a:lnTo>
                <a:lnTo>
                  <a:pt x="1640645" y="793353"/>
                </a:lnTo>
                <a:lnTo>
                  <a:pt x="1642237" y="783629"/>
                </a:lnTo>
                <a:lnTo>
                  <a:pt x="1643631" y="773708"/>
                </a:lnTo>
                <a:lnTo>
                  <a:pt x="1644427" y="763389"/>
                </a:lnTo>
                <a:lnTo>
                  <a:pt x="1357193" y="747117"/>
                </a:lnTo>
                <a:close/>
                <a:moveTo>
                  <a:pt x="1331913" y="738187"/>
                </a:moveTo>
                <a:lnTo>
                  <a:pt x="1652588" y="756642"/>
                </a:lnTo>
                <a:lnTo>
                  <a:pt x="1651593" y="768151"/>
                </a:lnTo>
                <a:lnTo>
                  <a:pt x="1650597" y="779661"/>
                </a:lnTo>
                <a:lnTo>
                  <a:pt x="1648806" y="790972"/>
                </a:lnTo>
                <a:lnTo>
                  <a:pt x="1646815" y="802283"/>
                </a:lnTo>
                <a:lnTo>
                  <a:pt x="1644228" y="813395"/>
                </a:lnTo>
                <a:lnTo>
                  <a:pt x="1641441" y="824309"/>
                </a:lnTo>
                <a:lnTo>
                  <a:pt x="1638057" y="834826"/>
                </a:lnTo>
                <a:lnTo>
                  <a:pt x="1634474" y="845542"/>
                </a:lnTo>
                <a:lnTo>
                  <a:pt x="1630692" y="856059"/>
                </a:lnTo>
                <a:lnTo>
                  <a:pt x="1626313" y="866378"/>
                </a:lnTo>
                <a:lnTo>
                  <a:pt x="1621536" y="876300"/>
                </a:lnTo>
                <a:lnTo>
                  <a:pt x="1616758" y="886420"/>
                </a:lnTo>
                <a:lnTo>
                  <a:pt x="1611384" y="896144"/>
                </a:lnTo>
                <a:lnTo>
                  <a:pt x="1605810" y="905470"/>
                </a:lnTo>
                <a:lnTo>
                  <a:pt x="1599839" y="914797"/>
                </a:lnTo>
                <a:lnTo>
                  <a:pt x="1593668" y="923925"/>
                </a:lnTo>
                <a:lnTo>
                  <a:pt x="1331913" y="738187"/>
                </a:lnTo>
                <a:close/>
                <a:moveTo>
                  <a:pt x="459881" y="722312"/>
                </a:moveTo>
                <a:lnTo>
                  <a:pt x="473272" y="728060"/>
                </a:lnTo>
                <a:lnTo>
                  <a:pt x="488461" y="734601"/>
                </a:lnTo>
                <a:lnTo>
                  <a:pt x="507448" y="743125"/>
                </a:lnTo>
                <a:lnTo>
                  <a:pt x="547620" y="811709"/>
                </a:lnTo>
                <a:lnTo>
                  <a:pt x="488861" y="835495"/>
                </a:lnTo>
                <a:lnTo>
                  <a:pt x="557213" y="885645"/>
                </a:lnTo>
                <a:lnTo>
                  <a:pt x="361950" y="1082675"/>
                </a:lnTo>
                <a:lnTo>
                  <a:pt x="459881" y="722312"/>
                </a:lnTo>
                <a:close/>
                <a:moveTo>
                  <a:pt x="264617" y="722312"/>
                </a:moveTo>
                <a:lnTo>
                  <a:pt x="361950" y="1082675"/>
                </a:lnTo>
                <a:lnTo>
                  <a:pt x="168275" y="885645"/>
                </a:lnTo>
                <a:lnTo>
                  <a:pt x="236071" y="835495"/>
                </a:lnTo>
                <a:lnTo>
                  <a:pt x="177790" y="811709"/>
                </a:lnTo>
                <a:lnTo>
                  <a:pt x="217437" y="743125"/>
                </a:lnTo>
                <a:lnTo>
                  <a:pt x="236468" y="734601"/>
                </a:lnTo>
                <a:lnTo>
                  <a:pt x="251335" y="728060"/>
                </a:lnTo>
                <a:lnTo>
                  <a:pt x="264617" y="722312"/>
                </a:lnTo>
                <a:close/>
                <a:moveTo>
                  <a:pt x="1586365" y="509587"/>
                </a:moveTo>
                <a:lnTo>
                  <a:pt x="1594075" y="519906"/>
                </a:lnTo>
                <a:lnTo>
                  <a:pt x="1601390" y="530423"/>
                </a:lnTo>
                <a:lnTo>
                  <a:pt x="1608507" y="541535"/>
                </a:lnTo>
                <a:lnTo>
                  <a:pt x="1611868" y="547092"/>
                </a:lnTo>
                <a:lnTo>
                  <a:pt x="1614834" y="552846"/>
                </a:lnTo>
                <a:lnTo>
                  <a:pt x="1617997" y="558601"/>
                </a:lnTo>
                <a:lnTo>
                  <a:pt x="1620765" y="564356"/>
                </a:lnTo>
                <a:lnTo>
                  <a:pt x="1623730" y="570507"/>
                </a:lnTo>
                <a:lnTo>
                  <a:pt x="1626498" y="576460"/>
                </a:lnTo>
                <a:lnTo>
                  <a:pt x="1629266" y="582413"/>
                </a:lnTo>
                <a:lnTo>
                  <a:pt x="1631638" y="588367"/>
                </a:lnTo>
                <a:lnTo>
                  <a:pt x="1634011" y="594717"/>
                </a:lnTo>
                <a:lnTo>
                  <a:pt x="1636383" y="600868"/>
                </a:lnTo>
                <a:lnTo>
                  <a:pt x="1638360" y="607020"/>
                </a:lnTo>
                <a:lnTo>
                  <a:pt x="1640337" y="613568"/>
                </a:lnTo>
                <a:lnTo>
                  <a:pt x="1642314" y="619720"/>
                </a:lnTo>
                <a:lnTo>
                  <a:pt x="1644093" y="626070"/>
                </a:lnTo>
                <a:lnTo>
                  <a:pt x="1645675" y="632817"/>
                </a:lnTo>
                <a:lnTo>
                  <a:pt x="1647059" y="639167"/>
                </a:lnTo>
                <a:lnTo>
                  <a:pt x="1648443" y="645913"/>
                </a:lnTo>
                <a:lnTo>
                  <a:pt x="1649629" y="652462"/>
                </a:lnTo>
                <a:lnTo>
                  <a:pt x="1650617" y="659209"/>
                </a:lnTo>
                <a:lnTo>
                  <a:pt x="1651606" y="665757"/>
                </a:lnTo>
                <a:lnTo>
                  <a:pt x="1652397" y="672702"/>
                </a:lnTo>
                <a:lnTo>
                  <a:pt x="1653187" y="679648"/>
                </a:lnTo>
                <a:lnTo>
                  <a:pt x="1653583" y="686196"/>
                </a:lnTo>
                <a:lnTo>
                  <a:pt x="1653978" y="693340"/>
                </a:lnTo>
                <a:lnTo>
                  <a:pt x="1654176" y="700285"/>
                </a:lnTo>
                <a:lnTo>
                  <a:pt x="1654176" y="707032"/>
                </a:lnTo>
                <a:lnTo>
                  <a:pt x="1654176" y="716359"/>
                </a:lnTo>
                <a:lnTo>
                  <a:pt x="1653781" y="725487"/>
                </a:lnTo>
                <a:lnTo>
                  <a:pt x="1335088" y="707032"/>
                </a:lnTo>
                <a:lnTo>
                  <a:pt x="1586365" y="509587"/>
                </a:lnTo>
                <a:close/>
                <a:moveTo>
                  <a:pt x="1276395" y="422275"/>
                </a:moveTo>
                <a:lnTo>
                  <a:pt x="1284547" y="422275"/>
                </a:lnTo>
                <a:lnTo>
                  <a:pt x="1284547" y="742950"/>
                </a:lnTo>
                <a:lnTo>
                  <a:pt x="1546226" y="928918"/>
                </a:lnTo>
                <a:lnTo>
                  <a:pt x="1540658" y="936468"/>
                </a:lnTo>
                <a:lnTo>
                  <a:pt x="1534892" y="943819"/>
                </a:lnTo>
                <a:lnTo>
                  <a:pt x="1528927" y="950972"/>
                </a:lnTo>
                <a:lnTo>
                  <a:pt x="1522762" y="958124"/>
                </a:lnTo>
                <a:lnTo>
                  <a:pt x="1516201" y="965078"/>
                </a:lnTo>
                <a:lnTo>
                  <a:pt x="1509838" y="971635"/>
                </a:lnTo>
                <a:lnTo>
                  <a:pt x="1502878" y="978191"/>
                </a:lnTo>
                <a:lnTo>
                  <a:pt x="1495918" y="984350"/>
                </a:lnTo>
                <a:lnTo>
                  <a:pt x="1488959" y="990311"/>
                </a:lnTo>
                <a:lnTo>
                  <a:pt x="1481602" y="996271"/>
                </a:lnTo>
                <a:lnTo>
                  <a:pt x="1474046" y="1001835"/>
                </a:lnTo>
                <a:lnTo>
                  <a:pt x="1466291" y="1007398"/>
                </a:lnTo>
                <a:lnTo>
                  <a:pt x="1458536" y="1012564"/>
                </a:lnTo>
                <a:lnTo>
                  <a:pt x="1450383" y="1017729"/>
                </a:lnTo>
                <a:lnTo>
                  <a:pt x="1442429" y="1022299"/>
                </a:lnTo>
                <a:lnTo>
                  <a:pt x="1434078" y="1026869"/>
                </a:lnTo>
                <a:lnTo>
                  <a:pt x="1425528" y="1031240"/>
                </a:lnTo>
                <a:lnTo>
                  <a:pt x="1417176" y="1035213"/>
                </a:lnTo>
                <a:lnTo>
                  <a:pt x="1408427" y="1038988"/>
                </a:lnTo>
                <a:lnTo>
                  <a:pt x="1399479" y="1042565"/>
                </a:lnTo>
                <a:lnTo>
                  <a:pt x="1390531" y="1045942"/>
                </a:lnTo>
                <a:lnTo>
                  <a:pt x="1381384" y="1048724"/>
                </a:lnTo>
                <a:lnTo>
                  <a:pt x="1372237" y="1051704"/>
                </a:lnTo>
                <a:lnTo>
                  <a:pt x="1362892" y="1054088"/>
                </a:lnTo>
                <a:lnTo>
                  <a:pt x="1353546" y="1056274"/>
                </a:lnTo>
                <a:lnTo>
                  <a:pt x="1344002" y="1058261"/>
                </a:lnTo>
                <a:lnTo>
                  <a:pt x="1334258" y="1059850"/>
                </a:lnTo>
                <a:lnTo>
                  <a:pt x="1324515" y="1061241"/>
                </a:lnTo>
                <a:lnTo>
                  <a:pt x="1314573" y="1062234"/>
                </a:lnTo>
                <a:lnTo>
                  <a:pt x="1304829" y="1063029"/>
                </a:lnTo>
                <a:lnTo>
                  <a:pt x="1294887" y="1063426"/>
                </a:lnTo>
                <a:lnTo>
                  <a:pt x="1284547" y="1063625"/>
                </a:lnTo>
                <a:lnTo>
                  <a:pt x="1276395" y="1063625"/>
                </a:lnTo>
                <a:lnTo>
                  <a:pt x="1268242" y="1063228"/>
                </a:lnTo>
                <a:lnTo>
                  <a:pt x="1259891" y="1062830"/>
                </a:lnTo>
                <a:lnTo>
                  <a:pt x="1251937" y="1062036"/>
                </a:lnTo>
                <a:lnTo>
                  <a:pt x="1243784" y="1061241"/>
                </a:lnTo>
                <a:lnTo>
                  <a:pt x="1235830" y="1059850"/>
                </a:lnTo>
                <a:lnTo>
                  <a:pt x="1227877" y="1058857"/>
                </a:lnTo>
                <a:lnTo>
                  <a:pt x="1219923" y="1057267"/>
                </a:lnTo>
                <a:lnTo>
                  <a:pt x="1212168" y="1055479"/>
                </a:lnTo>
                <a:lnTo>
                  <a:pt x="1204413" y="1053691"/>
                </a:lnTo>
                <a:lnTo>
                  <a:pt x="1196857" y="1051505"/>
                </a:lnTo>
                <a:lnTo>
                  <a:pt x="1189301" y="1049320"/>
                </a:lnTo>
                <a:lnTo>
                  <a:pt x="1181745" y="1046737"/>
                </a:lnTo>
                <a:lnTo>
                  <a:pt x="1174388" y="1044154"/>
                </a:lnTo>
                <a:lnTo>
                  <a:pt x="1167030" y="1041373"/>
                </a:lnTo>
                <a:lnTo>
                  <a:pt x="1159673" y="1038591"/>
                </a:lnTo>
                <a:lnTo>
                  <a:pt x="1152714" y="1035412"/>
                </a:lnTo>
                <a:lnTo>
                  <a:pt x="1145555" y="1032034"/>
                </a:lnTo>
                <a:lnTo>
                  <a:pt x="1138596" y="1028657"/>
                </a:lnTo>
                <a:lnTo>
                  <a:pt x="1131636" y="1025081"/>
                </a:lnTo>
                <a:lnTo>
                  <a:pt x="1124875" y="1021306"/>
                </a:lnTo>
                <a:lnTo>
                  <a:pt x="1118115" y="1017332"/>
                </a:lnTo>
                <a:lnTo>
                  <a:pt x="1111752" y="1013160"/>
                </a:lnTo>
                <a:lnTo>
                  <a:pt x="1105190" y="1008789"/>
                </a:lnTo>
                <a:lnTo>
                  <a:pt x="1098827" y="1004616"/>
                </a:lnTo>
                <a:lnTo>
                  <a:pt x="1092663" y="999848"/>
                </a:lnTo>
                <a:lnTo>
                  <a:pt x="1086697" y="995278"/>
                </a:lnTo>
                <a:lnTo>
                  <a:pt x="1080533" y="990311"/>
                </a:lnTo>
                <a:lnTo>
                  <a:pt x="1074568" y="985543"/>
                </a:lnTo>
                <a:lnTo>
                  <a:pt x="1068801" y="980377"/>
                </a:lnTo>
                <a:lnTo>
                  <a:pt x="1063234" y="975012"/>
                </a:lnTo>
                <a:lnTo>
                  <a:pt x="1057666" y="969648"/>
                </a:lnTo>
                <a:lnTo>
                  <a:pt x="1052297" y="964085"/>
                </a:lnTo>
                <a:lnTo>
                  <a:pt x="1047127" y="958522"/>
                </a:lnTo>
                <a:lnTo>
                  <a:pt x="1041958" y="952760"/>
                </a:lnTo>
                <a:lnTo>
                  <a:pt x="1036986" y="946998"/>
                </a:lnTo>
                <a:lnTo>
                  <a:pt x="1032214" y="941037"/>
                </a:lnTo>
                <a:lnTo>
                  <a:pt x="1027442" y="934878"/>
                </a:lnTo>
                <a:lnTo>
                  <a:pt x="1022869" y="928719"/>
                </a:lnTo>
                <a:lnTo>
                  <a:pt x="1018693" y="922163"/>
                </a:lnTo>
                <a:lnTo>
                  <a:pt x="1014119" y="915805"/>
                </a:lnTo>
                <a:lnTo>
                  <a:pt x="1010143" y="909248"/>
                </a:lnTo>
                <a:lnTo>
                  <a:pt x="1006166" y="902692"/>
                </a:lnTo>
                <a:lnTo>
                  <a:pt x="1002388" y="895738"/>
                </a:lnTo>
                <a:lnTo>
                  <a:pt x="998808" y="888784"/>
                </a:lnTo>
                <a:lnTo>
                  <a:pt x="995229" y="882029"/>
                </a:lnTo>
                <a:lnTo>
                  <a:pt x="992247" y="874876"/>
                </a:lnTo>
                <a:lnTo>
                  <a:pt x="988866" y="867723"/>
                </a:lnTo>
                <a:lnTo>
                  <a:pt x="985884" y="860372"/>
                </a:lnTo>
                <a:lnTo>
                  <a:pt x="983299" y="853219"/>
                </a:lnTo>
                <a:lnTo>
                  <a:pt x="980515" y="845868"/>
                </a:lnTo>
                <a:lnTo>
                  <a:pt x="978129" y="838318"/>
                </a:lnTo>
                <a:lnTo>
                  <a:pt x="975941" y="830768"/>
                </a:lnTo>
                <a:lnTo>
                  <a:pt x="973754" y="823218"/>
                </a:lnTo>
                <a:lnTo>
                  <a:pt x="971964" y="815271"/>
                </a:lnTo>
                <a:lnTo>
                  <a:pt x="970175" y="807522"/>
                </a:lnTo>
                <a:lnTo>
                  <a:pt x="968584" y="799774"/>
                </a:lnTo>
                <a:lnTo>
                  <a:pt x="967391" y="791826"/>
                </a:lnTo>
                <a:lnTo>
                  <a:pt x="966397" y="783879"/>
                </a:lnTo>
                <a:lnTo>
                  <a:pt x="965204" y="775932"/>
                </a:lnTo>
                <a:lnTo>
                  <a:pt x="964607" y="767587"/>
                </a:lnTo>
                <a:lnTo>
                  <a:pt x="964210" y="759441"/>
                </a:lnTo>
                <a:lnTo>
                  <a:pt x="963613" y="751096"/>
                </a:lnTo>
                <a:lnTo>
                  <a:pt x="963613" y="742950"/>
                </a:lnTo>
                <a:lnTo>
                  <a:pt x="963613" y="734804"/>
                </a:lnTo>
                <a:lnTo>
                  <a:pt x="964210" y="726459"/>
                </a:lnTo>
                <a:lnTo>
                  <a:pt x="964607" y="718313"/>
                </a:lnTo>
                <a:lnTo>
                  <a:pt x="965204" y="710167"/>
                </a:lnTo>
                <a:lnTo>
                  <a:pt x="966397" y="702021"/>
                </a:lnTo>
                <a:lnTo>
                  <a:pt x="967391" y="694074"/>
                </a:lnTo>
                <a:lnTo>
                  <a:pt x="968584" y="686126"/>
                </a:lnTo>
                <a:lnTo>
                  <a:pt x="970175" y="678378"/>
                </a:lnTo>
                <a:lnTo>
                  <a:pt x="971964" y="670629"/>
                </a:lnTo>
                <a:lnTo>
                  <a:pt x="973754" y="662880"/>
                </a:lnTo>
                <a:lnTo>
                  <a:pt x="975941" y="654933"/>
                </a:lnTo>
                <a:lnTo>
                  <a:pt x="978129" y="647383"/>
                </a:lnTo>
                <a:lnTo>
                  <a:pt x="980515" y="640231"/>
                </a:lnTo>
                <a:lnTo>
                  <a:pt x="983299" y="632681"/>
                </a:lnTo>
                <a:lnTo>
                  <a:pt x="985884" y="625329"/>
                </a:lnTo>
                <a:lnTo>
                  <a:pt x="988866" y="618177"/>
                </a:lnTo>
                <a:lnTo>
                  <a:pt x="992247" y="610825"/>
                </a:lnTo>
                <a:lnTo>
                  <a:pt x="995229" y="603871"/>
                </a:lnTo>
                <a:lnTo>
                  <a:pt x="998808" y="596918"/>
                </a:lnTo>
                <a:lnTo>
                  <a:pt x="1002388" y="589964"/>
                </a:lnTo>
                <a:lnTo>
                  <a:pt x="1006166" y="583208"/>
                </a:lnTo>
                <a:lnTo>
                  <a:pt x="1010143" y="576652"/>
                </a:lnTo>
                <a:lnTo>
                  <a:pt x="1014119" y="569897"/>
                </a:lnTo>
                <a:lnTo>
                  <a:pt x="1018693" y="563539"/>
                </a:lnTo>
                <a:lnTo>
                  <a:pt x="1022869" y="557380"/>
                </a:lnTo>
                <a:lnTo>
                  <a:pt x="1027442" y="551022"/>
                </a:lnTo>
                <a:lnTo>
                  <a:pt x="1032214" y="544863"/>
                </a:lnTo>
                <a:lnTo>
                  <a:pt x="1036986" y="538902"/>
                </a:lnTo>
                <a:lnTo>
                  <a:pt x="1041958" y="533140"/>
                </a:lnTo>
                <a:lnTo>
                  <a:pt x="1047127" y="527378"/>
                </a:lnTo>
                <a:lnTo>
                  <a:pt x="1052297" y="521617"/>
                </a:lnTo>
                <a:lnTo>
                  <a:pt x="1057666" y="516252"/>
                </a:lnTo>
                <a:lnTo>
                  <a:pt x="1063234" y="510689"/>
                </a:lnTo>
                <a:lnTo>
                  <a:pt x="1068801" y="505523"/>
                </a:lnTo>
                <a:lnTo>
                  <a:pt x="1074568" y="500357"/>
                </a:lnTo>
                <a:lnTo>
                  <a:pt x="1080533" y="495390"/>
                </a:lnTo>
                <a:lnTo>
                  <a:pt x="1086697" y="490622"/>
                </a:lnTo>
                <a:lnTo>
                  <a:pt x="1092663" y="486052"/>
                </a:lnTo>
                <a:lnTo>
                  <a:pt x="1098827" y="481284"/>
                </a:lnTo>
                <a:lnTo>
                  <a:pt x="1105190" y="476913"/>
                </a:lnTo>
                <a:lnTo>
                  <a:pt x="1111752" y="472740"/>
                </a:lnTo>
                <a:lnTo>
                  <a:pt x="1118115" y="468767"/>
                </a:lnTo>
                <a:lnTo>
                  <a:pt x="1124875" y="464594"/>
                </a:lnTo>
                <a:lnTo>
                  <a:pt x="1131636" y="460819"/>
                </a:lnTo>
                <a:lnTo>
                  <a:pt x="1138596" y="457442"/>
                </a:lnTo>
                <a:lnTo>
                  <a:pt x="1145555" y="453866"/>
                </a:lnTo>
                <a:lnTo>
                  <a:pt x="1152714" y="450488"/>
                </a:lnTo>
                <a:lnTo>
                  <a:pt x="1159673" y="447309"/>
                </a:lnTo>
                <a:lnTo>
                  <a:pt x="1167030" y="444527"/>
                </a:lnTo>
                <a:lnTo>
                  <a:pt x="1174388" y="441547"/>
                </a:lnTo>
                <a:lnTo>
                  <a:pt x="1181745" y="438964"/>
                </a:lnTo>
                <a:lnTo>
                  <a:pt x="1189301" y="436779"/>
                </a:lnTo>
                <a:lnTo>
                  <a:pt x="1196857" y="434196"/>
                </a:lnTo>
                <a:lnTo>
                  <a:pt x="1204413" y="432209"/>
                </a:lnTo>
                <a:lnTo>
                  <a:pt x="1212168" y="430421"/>
                </a:lnTo>
                <a:lnTo>
                  <a:pt x="1219923" y="428633"/>
                </a:lnTo>
                <a:lnTo>
                  <a:pt x="1227877" y="427242"/>
                </a:lnTo>
                <a:lnTo>
                  <a:pt x="1235830" y="425851"/>
                </a:lnTo>
                <a:lnTo>
                  <a:pt x="1243784" y="424659"/>
                </a:lnTo>
                <a:lnTo>
                  <a:pt x="1251937" y="423864"/>
                </a:lnTo>
                <a:lnTo>
                  <a:pt x="1259891" y="423070"/>
                </a:lnTo>
                <a:lnTo>
                  <a:pt x="1268242" y="422474"/>
                </a:lnTo>
                <a:lnTo>
                  <a:pt x="1276395" y="422275"/>
                </a:lnTo>
                <a:close/>
                <a:moveTo>
                  <a:pt x="1312863" y="365125"/>
                </a:moveTo>
                <a:lnTo>
                  <a:pt x="1322396" y="365324"/>
                </a:lnTo>
                <a:lnTo>
                  <a:pt x="1331928" y="365721"/>
                </a:lnTo>
                <a:lnTo>
                  <a:pt x="1341262" y="366516"/>
                </a:lnTo>
                <a:lnTo>
                  <a:pt x="1350596" y="367509"/>
                </a:lnTo>
                <a:lnTo>
                  <a:pt x="1359930" y="368502"/>
                </a:lnTo>
                <a:lnTo>
                  <a:pt x="1369264" y="370092"/>
                </a:lnTo>
                <a:lnTo>
                  <a:pt x="1378399" y="371880"/>
                </a:lnTo>
                <a:lnTo>
                  <a:pt x="1387336" y="373867"/>
                </a:lnTo>
                <a:lnTo>
                  <a:pt x="1396074" y="376052"/>
                </a:lnTo>
                <a:lnTo>
                  <a:pt x="1405011" y="378437"/>
                </a:lnTo>
                <a:lnTo>
                  <a:pt x="1413749" y="381417"/>
                </a:lnTo>
                <a:lnTo>
                  <a:pt x="1422288" y="384198"/>
                </a:lnTo>
                <a:lnTo>
                  <a:pt x="1430828" y="387576"/>
                </a:lnTo>
                <a:lnTo>
                  <a:pt x="1438970" y="390954"/>
                </a:lnTo>
                <a:lnTo>
                  <a:pt x="1447510" y="394729"/>
                </a:lnTo>
                <a:lnTo>
                  <a:pt x="1455453" y="398504"/>
                </a:lnTo>
                <a:lnTo>
                  <a:pt x="1463397" y="402676"/>
                </a:lnTo>
                <a:lnTo>
                  <a:pt x="1471142" y="407047"/>
                </a:lnTo>
                <a:lnTo>
                  <a:pt x="1478888" y="411617"/>
                </a:lnTo>
                <a:lnTo>
                  <a:pt x="1486434" y="416187"/>
                </a:lnTo>
                <a:lnTo>
                  <a:pt x="1493981" y="421352"/>
                </a:lnTo>
                <a:lnTo>
                  <a:pt x="1501329" y="426518"/>
                </a:lnTo>
                <a:lnTo>
                  <a:pt x="1508478" y="431882"/>
                </a:lnTo>
                <a:lnTo>
                  <a:pt x="1515429" y="437446"/>
                </a:lnTo>
                <a:lnTo>
                  <a:pt x="1522181" y="443207"/>
                </a:lnTo>
                <a:lnTo>
                  <a:pt x="1528933" y="448969"/>
                </a:lnTo>
                <a:lnTo>
                  <a:pt x="1535288" y="455128"/>
                </a:lnTo>
                <a:lnTo>
                  <a:pt x="1541842" y="461288"/>
                </a:lnTo>
                <a:lnTo>
                  <a:pt x="1547800" y="467844"/>
                </a:lnTo>
                <a:lnTo>
                  <a:pt x="1553758" y="474401"/>
                </a:lnTo>
                <a:lnTo>
                  <a:pt x="1559517" y="481156"/>
                </a:lnTo>
                <a:lnTo>
                  <a:pt x="1565276" y="488110"/>
                </a:lnTo>
                <a:lnTo>
                  <a:pt x="1312863" y="685800"/>
                </a:lnTo>
                <a:lnTo>
                  <a:pt x="1312863" y="365125"/>
                </a:lnTo>
                <a:close/>
                <a:moveTo>
                  <a:pt x="459737" y="320675"/>
                </a:moveTo>
                <a:lnTo>
                  <a:pt x="464088" y="323056"/>
                </a:lnTo>
                <a:lnTo>
                  <a:pt x="468042" y="325437"/>
                </a:lnTo>
                <a:lnTo>
                  <a:pt x="471601" y="328216"/>
                </a:lnTo>
                <a:lnTo>
                  <a:pt x="475161" y="330795"/>
                </a:lnTo>
                <a:lnTo>
                  <a:pt x="478522" y="333772"/>
                </a:lnTo>
                <a:lnTo>
                  <a:pt x="481290" y="336748"/>
                </a:lnTo>
                <a:lnTo>
                  <a:pt x="484256" y="339923"/>
                </a:lnTo>
                <a:lnTo>
                  <a:pt x="486827" y="343297"/>
                </a:lnTo>
                <a:lnTo>
                  <a:pt x="489397" y="346869"/>
                </a:lnTo>
                <a:lnTo>
                  <a:pt x="491572" y="350441"/>
                </a:lnTo>
                <a:lnTo>
                  <a:pt x="493550" y="354211"/>
                </a:lnTo>
                <a:lnTo>
                  <a:pt x="495329" y="357981"/>
                </a:lnTo>
                <a:lnTo>
                  <a:pt x="497109" y="361950"/>
                </a:lnTo>
                <a:lnTo>
                  <a:pt x="498691" y="365919"/>
                </a:lnTo>
                <a:lnTo>
                  <a:pt x="500075" y="370086"/>
                </a:lnTo>
                <a:lnTo>
                  <a:pt x="501459" y="374253"/>
                </a:lnTo>
                <a:lnTo>
                  <a:pt x="504029" y="383381"/>
                </a:lnTo>
                <a:lnTo>
                  <a:pt x="506204" y="392708"/>
                </a:lnTo>
                <a:lnTo>
                  <a:pt x="508182" y="402630"/>
                </a:lnTo>
                <a:lnTo>
                  <a:pt x="510159" y="413147"/>
                </a:lnTo>
                <a:lnTo>
                  <a:pt x="513916" y="435173"/>
                </a:lnTo>
                <a:lnTo>
                  <a:pt x="515893" y="446683"/>
                </a:lnTo>
                <a:lnTo>
                  <a:pt x="518068" y="458589"/>
                </a:lnTo>
                <a:lnTo>
                  <a:pt x="522023" y="459184"/>
                </a:lnTo>
                <a:lnTo>
                  <a:pt x="525780" y="460375"/>
                </a:lnTo>
                <a:lnTo>
                  <a:pt x="529339" y="461764"/>
                </a:lnTo>
                <a:lnTo>
                  <a:pt x="532898" y="462955"/>
                </a:lnTo>
                <a:lnTo>
                  <a:pt x="536260" y="464741"/>
                </a:lnTo>
                <a:lnTo>
                  <a:pt x="539226" y="466725"/>
                </a:lnTo>
                <a:lnTo>
                  <a:pt x="542192" y="469106"/>
                </a:lnTo>
                <a:lnTo>
                  <a:pt x="544960" y="471289"/>
                </a:lnTo>
                <a:lnTo>
                  <a:pt x="547728" y="473670"/>
                </a:lnTo>
                <a:lnTo>
                  <a:pt x="549903" y="476647"/>
                </a:lnTo>
                <a:lnTo>
                  <a:pt x="552078" y="479425"/>
                </a:lnTo>
                <a:lnTo>
                  <a:pt x="553858" y="482402"/>
                </a:lnTo>
                <a:lnTo>
                  <a:pt x="555440" y="485577"/>
                </a:lnTo>
                <a:lnTo>
                  <a:pt x="556824" y="488950"/>
                </a:lnTo>
                <a:lnTo>
                  <a:pt x="557615" y="492324"/>
                </a:lnTo>
                <a:lnTo>
                  <a:pt x="558406" y="495895"/>
                </a:lnTo>
                <a:lnTo>
                  <a:pt x="558801" y="499666"/>
                </a:lnTo>
                <a:lnTo>
                  <a:pt x="558801" y="503436"/>
                </a:lnTo>
                <a:lnTo>
                  <a:pt x="558406" y="507405"/>
                </a:lnTo>
                <a:lnTo>
                  <a:pt x="557812" y="511374"/>
                </a:lnTo>
                <a:lnTo>
                  <a:pt x="556824" y="515342"/>
                </a:lnTo>
                <a:lnTo>
                  <a:pt x="555440" y="519509"/>
                </a:lnTo>
                <a:lnTo>
                  <a:pt x="553462" y="523875"/>
                </a:lnTo>
                <a:lnTo>
                  <a:pt x="551287" y="528042"/>
                </a:lnTo>
                <a:lnTo>
                  <a:pt x="548519" y="532408"/>
                </a:lnTo>
                <a:lnTo>
                  <a:pt x="545553" y="536774"/>
                </a:lnTo>
                <a:lnTo>
                  <a:pt x="541994" y="541139"/>
                </a:lnTo>
                <a:lnTo>
                  <a:pt x="537644" y="545505"/>
                </a:lnTo>
                <a:lnTo>
                  <a:pt x="533294" y="550069"/>
                </a:lnTo>
                <a:lnTo>
                  <a:pt x="528153" y="554236"/>
                </a:lnTo>
                <a:lnTo>
                  <a:pt x="522418" y="558602"/>
                </a:lnTo>
                <a:lnTo>
                  <a:pt x="516486" y="563166"/>
                </a:lnTo>
                <a:lnTo>
                  <a:pt x="514707" y="571302"/>
                </a:lnTo>
                <a:lnTo>
                  <a:pt x="512927" y="579239"/>
                </a:lnTo>
                <a:lnTo>
                  <a:pt x="510752" y="587177"/>
                </a:lnTo>
                <a:lnTo>
                  <a:pt x="508577" y="595313"/>
                </a:lnTo>
                <a:lnTo>
                  <a:pt x="505809" y="603052"/>
                </a:lnTo>
                <a:lnTo>
                  <a:pt x="503041" y="610791"/>
                </a:lnTo>
                <a:lnTo>
                  <a:pt x="500075" y="618331"/>
                </a:lnTo>
                <a:lnTo>
                  <a:pt x="496911" y="625872"/>
                </a:lnTo>
                <a:lnTo>
                  <a:pt x="493352" y="633214"/>
                </a:lnTo>
                <a:lnTo>
                  <a:pt x="489793" y="640556"/>
                </a:lnTo>
                <a:lnTo>
                  <a:pt x="485838" y="647303"/>
                </a:lnTo>
                <a:lnTo>
                  <a:pt x="481883" y="654249"/>
                </a:lnTo>
                <a:lnTo>
                  <a:pt x="477533" y="660996"/>
                </a:lnTo>
                <a:lnTo>
                  <a:pt x="473183" y="667346"/>
                </a:lnTo>
                <a:lnTo>
                  <a:pt x="468635" y="673497"/>
                </a:lnTo>
                <a:lnTo>
                  <a:pt x="463692" y="679450"/>
                </a:lnTo>
                <a:lnTo>
                  <a:pt x="458551" y="685007"/>
                </a:lnTo>
                <a:lnTo>
                  <a:pt x="453608" y="690563"/>
                </a:lnTo>
                <a:lnTo>
                  <a:pt x="448269" y="695722"/>
                </a:lnTo>
                <a:lnTo>
                  <a:pt x="442733" y="700683"/>
                </a:lnTo>
                <a:lnTo>
                  <a:pt x="436998" y="705247"/>
                </a:lnTo>
                <a:lnTo>
                  <a:pt x="431264" y="709414"/>
                </a:lnTo>
                <a:lnTo>
                  <a:pt x="424937" y="713383"/>
                </a:lnTo>
                <a:lnTo>
                  <a:pt x="418807" y="716955"/>
                </a:lnTo>
                <a:lnTo>
                  <a:pt x="412677" y="720130"/>
                </a:lnTo>
                <a:lnTo>
                  <a:pt x="406152" y="722908"/>
                </a:lnTo>
                <a:lnTo>
                  <a:pt x="399627" y="725488"/>
                </a:lnTo>
                <a:lnTo>
                  <a:pt x="392706" y="727671"/>
                </a:lnTo>
                <a:lnTo>
                  <a:pt x="385786" y="729457"/>
                </a:lnTo>
                <a:lnTo>
                  <a:pt x="378865" y="730449"/>
                </a:lnTo>
                <a:lnTo>
                  <a:pt x="371747" y="731441"/>
                </a:lnTo>
                <a:lnTo>
                  <a:pt x="364431" y="731838"/>
                </a:lnTo>
                <a:lnTo>
                  <a:pt x="357115" y="731441"/>
                </a:lnTo>
                <a:lnTo>
                  <a:pt x="349799" y="730449"/>
                </a:lnTo>
                <a:lnTo>
                  <a:pt x="342878" y="729457"/>
                </a:lnTo>
                <a:lnTo>
                  <a:pt x="335958" y="727671"/>
                </a:lnTo>
                <a:lnTo>
                  <a:pt x="329235" y="725488"/>
                </a:lnTo>
                <a:lnTo>
                  <a:pt x="322709" y="722908"/>
                </a:lnTo>
                <a:lnTo>
                  <a:pt x="315987" y="720130"/>
                </a:lnTo>
                <a:lnTo>
                  <a:pt x="309857" y="716955"/>
                </a:lnTo>
                <a:lnTo>
                  <a:pt x="303727" y="713383"/>
                </a:lnTo>
                <a:lnTo>
                  <a:pt x="297795" y="709414"/>
                </a:lnTo>
                <a:lnTo>
                  <a:pt x="291666" y="705247"/>
                </a:lnTo>
                <a:lnTo>
                  <a:pt x="285931" y="700683"/>
                </a:lnTo>
                <a:lnTo>
                  <a:pt x="280395" y="695722"/>
                </a:lnTo>
                <a:lnTo>
                  <a:pt x="275254" y="690563"/>
                </a:lnTo>
                <a:lnTo>
                  <a:pt x="270113" y="685007"/>
                </a:lnTo>
                <a:lnTo>
                  <a:pt x="264972" y="679450"/>
                </a:lnTo>
                <a:lnTo>
                  <a:pt x="260029" y="673497"/>
                </a:lnTo>
                <a:lnTo>
                  <a:pt x="255481" y="667346"/>
                </a:lnTo>
                <a:lnTo>
                  <a:pt x="251131" y="660996"/>
                </a:lnTo>
                <a:lnTo>
                  <a:pt x="246781" y="654249"/>
                </a:lnTo>
                <a:lnTo>
                  <a:pt x="242628" y="647303"/>
                </a:lnTo>
                <a:lnTo>
                  <a:pt x="238871" y="640556"/>
                </a:lnTo>
                <a:lnTo>
                  <a:pt x="235114" y="633214"/>
                </a:lnTo>
                <a:lnTo>
                  <a:pt x="231753" y="625872"/>
                </a:lnTo>
                <a:lnTo>
                  <a:pt x="228589" y="618331"/>
                </a:lnTo>
                <a:lnTo>
                  <a:pt x="225623" y="610791"/>
                </a:lnTo>
                <a:lnTo>
                  <a:pt x="222855" y="603052"/>
                </a:lnTo>
                <a:lnTo>
                  <a:pt x="220087" y="595313"/>
                </a:lnTo>
                <a:lnTo>
                  <a:pt x="217912" y="587177"/>
                </a:lnTo>
                <a:lnTo>
                  <a:pt x="215737" y="579239"/>
                </a:lnTo>
                <a:lnTo>
                  <a:pt x="213957" y="571302"/>
                </a:lnTo>
                <a:lnTo>
                  <a:pt x="212178" y="563166"/>
                </a:lnTo>
                <a:lnTo>
                  <a:pt x="206246" y="558602"/>
                </a:lnTo>
                <a:lnTo>
                  <a:pt x="200511" y="554236"/>
                </a:lnTo>
                <a:lnTo>
                  <a:pt x="195370" y="550069"/>
                </a:lnTo>
                <a:lnTo>
                  <a:pt x="191020" y="545505"/>
                </a:lnTo>
                <a:lnTo>
                  <a:pt x="187066" y="541139"/>
                </a:lnTo>
                <a:lnTo>
                  <a:pt x="183309" y="536774"/>
                </a:lnTo>
                <a:lnTo>
                  <a:pt x="180145" y="532408"/>
                </a:lnTo>
                <a:lnTo>
                  <a:pt x="177377" y="528042"/>
                </a:lnTo>
                <a:lnTo>
                  <a:pt x="175202" y="523875"/>
                </a:lnTo>
                <a:lnTo>
                  <a:pt x="173224" y="519509"/>
                </a:lnTo>
                <a:lnTo>
                  <a:pt x="172038" y="515342"/>
                </a:lnTo>
                <a:lnTo>
                  <a:pt x="170852" y="511374"/>
                </a:lnTo>
                <a:lnTo>
                  <a:pt x="170258" y="507405"/>
                </a:lnTo>
                <a:lnTo>
                  <a:pt x="169863" y="503436"/>
                </a:lnTo>
                <a:lnTo>
                  <a:pt x="169863" y="499666"/>
                </a:lnTo>
                <a:lnTo>
                  <a:pt x="170456" y="495895"/>
                </a:lnTo>
                <a:lnTo>
                  <a:pt x="171049" y="492324"/>
                </a:lnTo>
                <a:lnTo>
                  <a:pt x="172038" y="488950"/>
                </a:lnTo>
                <a:lnTo>
                  <a:pt x="173224" y="485577"/>
                </a:lnTo>
                <a:lnTo>
                  <a:pt x="174806" y="482402"/>
                </a:lnTo>
                <a:lnTo>
                  <a:pt x="176586" y="479425"/>
                </a:lnTo>
                <a:lnTo>
                  <a:pt x="178761" y="476647"/>
                </a:lnTo>
                <a:lnTo>
                  <a:pt x="180936" y="473670"/>
                </a:lnTo>
                <a:lnTo>
                  <a:pt x="183704" y="471289"/>
                </a:lnTo>
                <a:lnTo>
                  <a:pt x="186275" y="469106"/>
                </a:lnTo>
                <a:lnTo>
                  <a:pt x="189438" y="466725"/>
                </a:lnTo>
                <a:lnTo>
                  <a:pt x="192404" y="464741"/>
                </a:lnTo>
                <a:lnTo>
                  <a:pt x="195766" y="462955"/>
                </a:lnTo>
                <a:lnTo>
                  <a:pt x="199325" y="461764"/>
                </a:lnTo>
                <a:lnTo>
                  <a:pt x="202884" y="460375"/>
                </a:lnTo>
                <a:lnTo>
                  <a:pt x="206641" y="459184"/>
                </a:lnTo>
                <a:lnTo>
                  <a:pt x="210398" y="458589"/>
                </a:lnTo>
                <a:lnTo>
                  <a:pt x="213562" y="442913"/>
                </a:lnTo>
                <a:lnTo>
                  <a:pt x="216132" y="427831"/>
                </a:lnTo>
                <a:lnTo>
                  <a:pt x="218505" y="413345"/>
                </a:lnTo>
                <a:lnTo>
                  <a:pt x="221075" y="399852"/>
                </a:lnTo>
                <a:lnTo>
                  <a:pt x="222262" y="393303"/>
                </a:lnTo>
                <a:lnTo>
                  <a:pt x="223646" y="386953"/>
                </a:lnTo>
                <a:lnTo>
                  <a:pt x="225228" y="381000"/>
                </a:lnTo>
                <a:lnTo>
                  <a:pt x="227007" y="375047"/>
                </a:lnTo>
                <a:lnTo>
                  <a:pt x="228787" y="369491"/>
                </a:lnTo>
                <a:lnTo>
                  <a:pt x="230764" y="363934"/>
                </a:lnTo>
                <a:lnTo>
                  <a:pt x="232939" y="358576"/>
                </a:lnTo>
                <a:lnTo>
                  <a:pt x="235312" y="353417"/>
                </a:lnTo>
                <a:lnTo>
                  <a:pt x="240453" y="355203"/>
                </a:lnTo>
                <a:lnTo>
                  <a:pt x="247176" y="357187"/>
                </a:lnTo>
                <a:lnTo>
                  <a:pt x="255481" y="359767"/>
                </a:lnTo>
                <a:lnTo>
                  <a:pt x="265367" y="361950"/>
                </a:lnTo>
                <a:lnTo>
                  <a:pt x="270904" y="362942"/>
                </a:lnTo>
                <a:lnTo>
                  <a:pt x="276638" y="363934"/>
                </a:lnTo>
                <a:lnTo>
                  <a:pt x="282965" y="364926"/>
                </a:lnTo>
                <a:lnTo>
                  <a:pt x="289293" y="365720"/>
                </a:lnTo>
                <a:lnTo>
                  <a:pt x="296213" y="366316"/>
                </a:lnTo>
                <a:lnTo>
                  <a:pt x="303134" y="366712"/>
                </a:lnTo>
                <a:lnTo>
                  <a:pt x="310450" y="367308"/>
                </a:lnTo>
                <a:lnTo>
                  <a:pt x="317964" y="367308"/>
                </a:lnTo>
                <a:lnTo>
                  <a:pt x="325675" y="366911"/>
                </a:lnTo>
                <a:lnTo>
                  <a:pt x="333782" y="366712"/>
                </a:lnTo>
                <a:lnTo>
                  <a:pt x="341889" y="366117"/>
                </a:lnTo>
                <a:lnTo>
                  <a:pt x="350392" y="364926"/>
                </a:lnTo>
                <a:lnTo>
                  <a:pt x="358894" y="363736"/>
                </a:lnTo>
                <a:lnTo>
                  <a:pt x="367595" y="362148"/>
                </a:lnTo>
                <a:lnTo>
                  <a:pt x="376295" y="359966"/>
                </a:lnTo>
                <a:lnTo>
                  <a:pt x="385390" y="357386"/>
                </a:lnTo>
                <a:lnTo>
                  <a:pt x="394486" y="354608"/>
                </a:lnTo>
                <a:lnTo>
                  <a:pt x="403582" y="351234"/>
                </a:lnTo>
                <a:lnTo>
                  <a:pt x="412875" y="347464"/>
                </a:lnTo>
                <a:lnTo>
                  <a:pt x="422168" y="343297"/>
                </a:lnTo>
                <a:lnTo>
                  <a:pt x="431660" y="338336"/>
                </a:lnTo>
                <a:lnTo>
                  <a:pt x="440953" y="332978"/>
                </a:lnTo>
                <a:lnTo>
                  <a:pt x="450444" y="327223"/>
                </a:lnTo>
                <a:lnTo>
                  <a:pt x="459737" y="320675"/>
                </a:lnTo>
                <a:close/>
                <a:moveTo>
                  <a:pt x="364231" y="215900"/>
                </a:moveTo>
                <a:lnTo>
                  <a:pt x="373939" y="216099"/>
                </a:lnTo>
                <a:lnTo>
                  <a:pt x="383251" y="216695"/>
                </a:lnTo>
                <a:lnTo>
                  <a:pt x="392562" y="217689"/>
                </a:lnTo>
                <a:lnTo>
                  <a:pt x="401676" y="218881"/>
                </a:lnTo>
                <a:lnTo>
                  <a:pt x="410591" y="220471"/>
                </a:lnTo>
                <a:lnTo>
                  <a:pt x="418912" y="222260"/>
                </a:lnTo>
                <a:lnTo>
                  <a:pt x="427233" y="224446"/>
                </a:lnTo>
                <a:lnTo>
                  <a:pt x="434959" y="227229"/>
                </a:lnTo>
                <a:lnTo>
                  <a:pt x="442290" y="229813"/>
                </a:lnTo>
                <a:lnTo>
                  <a:pt x="449026" y="232993"/>
                </a:lnTo>
                <a:lnTo>
                  <a:pt x="455563" y="236173"/>
                </a:lnTo>
                <a:lnTo>
                  <a:pt x="461507" y="239751"/>
                </a:lnTo>
                <a:lnTo>
                  <a:pt x="467054" y="243527"/>
                </a:lnTo>
                <a:lnTo>
                  <a:pt x="471809" y="247502"/>
                </a:lnTo>
                <a:lnTo>
                  <a:pt x="473988" y="249490"/>
                </a:lnTo>
                <a:lnTo>
                  <a:pt x="476168" y="251875"/>
                </a:lnTo>
                <a:lnTo>
                  <a:pt x="478149" y="253863"/>
                </a:lnTo>
                <a:lnTo>
                  <a:pt x="479932" y="256049"/>
                </a:lnTo>
                <a:lnTo>
                  <a:pt x="483696" y="256248"/>
                </a:lnTo>
                <a:lnTo>
                  <a:pt x="487460" y="256645"/>
                </a:lnTo>
                <a:lnTo>
                  <a:pt x="490828" y="257440"/>
                </a:lnTo>
                <a:lnTo>
                  <a:pt x="494196" y="258235"/>
                </a:lnTo>
                <a:lnTo>
                  <a:pt x="497564" y="259428"/>
                </a:lnTo>
                <a:lnTo>
                  <a:pt x="500734" y="260621"/>
                </a:lnTo>
                <a:lnTo>
                  <a:pt x="503706" y="262012"/>
                </a:lnTo>
                <a:lnTo>
                  <a:pt x="506678" y="263801"/>
                </a:lnTo>
                <a:lnTo>
                  <a:pt x="509253" y="265788"/>
                </a:lnTo>
                <a:lnTo>
                  <a:pt x="512027" y="267776"/>
                </a:lnTo>
                <a:lnTo>
                  <a:pt x="514404" y="269962"/>
                </a:lnTo>
                <a:lnTo>
                  <a:pt x="516782" y="272546"/>
                </a:lnTo>
                <a:lnTo>
                  <a:pt x="519159" y="275130"/>
                </a:lnTo>
                <a:lnTo>
                  <a:pt x="521537" y="277714"/>
                </a:lnTo>
                <a:lnTo>
                  <a:pt x="523518" y="280695"/>
                </a:lnTo>
                <a:lnTo>
                  <a:pt x="525499" y="283478"/>
                </a:lnTo>
                <a:lnTo>
                  <a:pt x="527282" y="286857"/>
                </a:lnTo>
                <a:lnTo>
                  <a:pt x="529065" y="290037"/>
                </a:lnTo>
                <a:lnTo>
                  <a:pt x="530848" y="293614"/>
                </a:lnTo>
                <a:lnTo>
                  <a:pt x="532235" y="296993"/>
                </a:lnTo>
                <a:lnTo>
                  <a:pt x="535207" y="304149"/>
                </a:lnTo>
                <a:lnTo>
                  <a:pt x="537584" y="312099"/>
                </a:lnTo>
                <a:lnTo>
                  <a:pt x="539763" y="320049"/>
                </a:lnTo>
                <a:lnTo>
                  <a:pt x="541546" y="328397"/>
                </a:lnTo>
                <a:lnTo>
                  <a:pt x="543131" y="336944"/>
                </a:lnTo>
                <a:lnTo>
                  <a:pt x="544518" y="345490"/>
                </a:lnTo>
                <a:lnTo>
                  <a:pt x="545707" y="354236"/>
                </a:lnTo>
                <a:lnTo>
                  <a:pt x="546499" y="363180"/>
                </a:lnTo>
                <a:lnTo>
                  <a:pt x="546896" y="371925"/>
                </a:lnTo>
                <a:lnTo>
                  <a:pt x="547292" y="380671"/>
                </a:lnTo>
                <a:lnTo>
                  <a:pt x="547688" y="389416"/>
                </a:lnTo>
                <a:lnTo>
                  <a:pt x="547688" y="397764"/>
                </a:lnTo>
                <a:lnTo>
                  <a:pt x="547292" y="414062"/>
                </a:lnTo>
                <a:lnTo>
                  <a:pt x="546697" y="429168"/>
                </a:lnTo>
                <a:lnTo>
                  <a:pt x="545905" y="442286"/>
                </a:lnTo>
                <a:lnTo>
                  <a:pt x="544914" y="453217"/>
                </a:lnTo>
                <a:lnTo>
                  <a:pt x="544122" y="461764"/>
                </a:lnTo>
                <a:lnTo>
                  <a:pt x="539565" y="459578"/>
                </a:lnTo>
                <a:lnTo>
                  <a:pt x="535009" y="457590"/>
                </a:lnTo>
                <a:lnTo>
                  <a:pt x="530056" y="456000"/>
                </a:lnTo>
                <a:lnTo>
                  <a:pt x="525103" y="454808"/>
                </a:lnTo>
                <a:lnTo>
                  <a:pt x="521537" y="430162"/>
                </a:lnTo>
                <a:lnTo>
                  <a:pt x="519753" y="418634"/>
                </a:lnTo>
                <a:lnTo>
                  <a:pt x="517772" y="407304"/>
                </a:lnTo>
                <a:lnTo>
                  <a:pt x="515791" y="396373"/>
                </a:lnTo>
                <a:lnTo>
                  <a:pt x="513414" y="386236"/>
                </a:lnTo>
                <a:lnTo>
                  <a:pt x="510838" y="376298"/>
                </a:lnTo>
                <a:lnTo>
                  <a:pt x="509451" y="371528"/>
                </a:lnTo>
                <a:lnTo>
                  <a:pt x="507866" y="366956"/>
                </a:lnTo>
                <a:lnTo>
                  <a:pt x="506281" y="362385"/>
                </a:lnTo>
                <a:lnTo>
                  <a:pt x="504498" y="358012"/>
                </a:lnTo>
                <a:lnTo>
                  <a:pt x="502517" y="353838"/>
                </a:lnTo>
                <a:lnTo>
                  <a:pt x="500338" y="349466"/>
                </a:lnTo>
                <a:lnTo>
                  <a:pt x="498159" y="345490"/>
                </a:lnTo>
                <a:lnTo>
                  <a:pt x="495781" y="341714"/>
                </a:lnTo>
                <a:lnTo>
                  <a:pt x="493404" y="337938"/>
                </a:lnTo>
                <a:lnTo>
                  <a:pt x="490432" y="334360"/>
                </a:lnTo>
                <a:lnTo>
                  <a:pt x="487658" y="331180"/>
                </a:lnTo>
                <a:lnTo>
                  <a:pt x="484489" y="327801"/>
                </a:lnTo>
                <a:lnTo>
                  <a:pt x="481121" y="324422"/>
                </a:lnTo>
                <a:lnTo>
                  <a:pt x="477555" y="321639"/>
                </a:lnTo>
                <a:lnTo>
                  <a:pt x="473988" y="318658"/>
                </a:lnTo>
                <a:lnTo>
                  <a:pt x="470026" y="315875"/>
                </a:lnTo>
                <a:lnTo>
                  <a:pt x="465667" y="313292"/>
                </a:lnTo>
                <a:lnTo>
                  <a:pt x="461309" y="310906"/>
                </a:lnTo>
                <a:lnTo>
                  <a:pt x="451403" y="317664"/>
                </a:lnTo>
                <a:lnTo>
                  <a:pt x="441695" y="323826"/>
                </a:lnTo>
                <a:lnTo>
                  <a:pt x="431789" y="329391"/>
                </a:lnTo>
                <a:lnTo>
                  <a:pt x="422082" y="334360"/>
                </a:lnTo>
                <a:lnTo>
                  <a:pt x="412572" y="338931"/>
                </a:lnTo>
                <a:lnTo>
                  <a:pt x="402864" y="342907"/>
                </a:lnTo>
                <a:lnTo>
                  <a:pt x="393157" y="346285"/>
                </a:lnTo>
                <a:lnTo>
                  <a:pt x="384043" y="349267"/>
                </a:lnTo>
                <a:lnTo>
                  <a:pt x="374732" y="351851"/>
                </a:lnTo>
                <a:lnTo>
                  <a:pt x="365618" y="354037"/>
                </a:lnTo>
                <a:lnTo>
                  <a:pt x="356505" y="355826"/>
                </a:lnTo>
                <a:lnTo>
                  <a:pt x="347590" y="357018"/>
                </a:lnTo>
                <a:lnTo>
                  <a:pt x="339071" y="358211"/>
                </a:lnTo>
                <a:lnTo>
                  <a:pt x="330551" y="358807"/>
                </a:lnTo>
                <a:lnTo>
                  <a:pt x="322429" y="359403"/>
                </a:lnTo>
                <a:lnTo>
                  <a:pt x="314504" y="359602"/>
                </a:lnTo>
                <a:lnTo>
                  <a:pt x="306579" y="359403"/>
                </a:lnTo>
                <a:lnTo>
                  <a:pt x="299051" y="359205"/>
                </a:lnTo>
                <a:lnTo>
                  <a:pt x="291919" y="358410"/>
                </a:lnTo>
                <a:lnTo>
                  <a:pt x="284985" y="357813"/>
                </a:lnTo>
                <a:lnTo>
                  <a:pt x="278249" y="357018"/>
                </a:lnTo>
                <a:lnTo>
                  <a:pt x="271909" y="356025"/>
                </a:lnTo>
                <a:lnTo>
                  <a:pt x="265965" y="355031"/>
                </a:lnTo>
                <a:lnTo>
                  <a:pt x="260220" y="354037"/>
                </a:lnTo>
                <a:lnTo>
                  <a:pt x="249918" y="351652"/>
                </a:lnTo>
                <a:lnTo>
                  <a:pt x="241399" y="349068"/>
                </a:lnTo>
                <a:lnTo>
                  <a:pt x="234465" y="346882"/>
                </a:lnTo>
                <a:lnTo>
                  <a:pt x="229314" y="345093"/>
                </a:lnTo>
                <a:lnTo>
                  <a:pt x="226738" y="350459"/>
                </a:lnTo>
                <a:lnTo>
                  <a:pt x="224361" y="356025"/>
                </a:lnTo>
                <a:lnTo>
                  <a:pt x="222379" y="361789"/>
                </a:lnTo>
                <a:lnTo>
                  <a:pt x="220398" y="367553"/>
                </a:lnTo>
                <a:lnTo>
                  <a:pt x="218813" y="373714"/>
                </a:lnTo>
                <a:lnTo>
                  <a:pt x="217030" y="380273"/>
                </a:lnTo>
                <a:lnTo>
                  <a:pt x="215643" y="386832"/>
                </a:lnTo>
                <a:lnTo>
                  <a:pt x="214257" y="393590"/>
                </a:lnTo>
                <a:lnTo>
                  <a:pt x="211681" y="407702"/>
                </a:lnTo>
                <a:lnTo>
                  <a:pt x="209106" y="422609"/>
                </a:lnTo>
                <a:lnTo>
                  <a:pt x="206332" y="438509"/>
                </a:lnTo>
                <a:lnTo>
                  <a:pt x="203162" y="454808"/>
                </a:lnTo>
                <a:lnTo>
                  <a:pt x="198209" y="456000"/>
                </a:lnTo>
                <a:lnTo>
                  <a:pt x="193058" y="457590"/>
                </a:lnTo>
                <a:lnTo>
                  <a:pt x="188501" y="459578"/>
                </a:lnTo>
                <a:lnTo>
                  <a:pt x="183747" y="461963"/>
                </a:lnTo>
                <a:lnTo>
                  <a:pt x="182360" y="452422"/>
                </a:lnTo>
                <a:lnTo>
                  <a:pt x="181567" y="446460"/>
                </a:lnTo>
                <a:lnTo>
                  <a:pt x="180973" y="439503"/>
                </a:lnTo>
                <a:lnTo>
                  <a:pt x="180180" y="432149"/>
                </a:lnTo>
                <a:lnTo>
                  <a:pt x="179784" y="424000"/>
                </a:lnTo>
                <a:lnTo>
                  <a:pt x="179586" y="415255"/>
                </a:lnTo>
                <a:lnTo>
                  <a:pt x="179388" y="406310"/>
                </a:lnTo>
                <a:lnTo>
                  <a:pt x="179586" y="396571"/>
                </a:lnTo>
                <a:lnTo>
                  <a:pt x="179982" y="386633"/>
                </a:lnTo>
                <a:lnTo>
                  <a:pt x="180973" y="376497"/>
                </a:lnTo>
                <a:lnTo>
                  <a:pt x="181964" y="365963"/>
                </a:lnTo>
                <a:lnTo>
                  <a:pt x="183747" y="355627"/>
                </a:lnTo>
                <a:lnTo>
                  <a:pt x="185926" y="344894"/>
                </a:lnTo>
                <a:lnTo>
                  <a:pt x="187313" y="339528"/>
                </a:lnTo>
                <a:lnTo>
                  <a:pt x="188700" y="334161"/>
                </a:lnTo>
                <a:lnTo>
                  <a:pt x="190483" y="328993"/>
                </a:lnTo>
                <a:lnTo>
                  <a:pt x="192266" y="323627"/>
                </a:lnTo>
                <a:lnTo>
                  <a:pt x="194049" y="318260"/>
                </a:lnTo>
                <a:lnTo>
                  <a:pt x="196228" y="312894"/>
                </a:lnTo>
                <a:lnTo>
                  <a:pt x="198407" y="307726"/>
                </a:lnTo>
                <a:lnTo>
                  <a:pt x="200785" y="302757"/>
                </a:lnTo>
                <a:lnTo>
                  <a:pt x="203162" y="297590"/>
                </a:lnTo>
                <a:lnTo>
                  <a:pt x="206134" y="292621"/>
                </a:lnTo>
                <a:lnTo>
                  <a:pt x="209304" y="287850"/>
                </a:lnTo>
                <a:lnTo>
                  <a:pt x="212275" y="282881"/>
                </a:lnTo>
                <a:lnTo>
                  <a:pt x="215643" y="278310"/>
                </a:lnTo>
                <a:lnTo>
                  <a:pt x="219408" y="273540"/>
                </a:lnTo>
                <a:lnTo>
                  <a:pt x="223172" y="269167"/>
                </a:lnTo>
                <a:lnTo>
                  <a:pt x="227134" y="264596"/>
                </a:lnTo>
                <a:lnTo>
                  <a:pt x="231691" y="260422"/>
                </a:lnTo>
                <a:lnTo>
                  <a:pt x="236050" y="256248"/>
                </a:lnTo>
                <a:lnTo>
                  <a:pt x="240606" y="252273"/>
                </a:lnTo>
                <a:lnTo>
                  <a:pt x="245757" y="248496"/>
                </a:lnTo>
                <a:lnTo>
                  <a:pt x="251106" y="244919"/>
                </a:lnTo>
                <a:lnTo>
                  <a:pt x="256654" y="241341"/>
                </a:lnTo>
                <a:lnTo>
                  <a:pt x="262399" y="238161"/>
                </a:lnTo>
                <a:lnTo>
                  <a:pt x="268343" y="235179"/>
                </a:lnTo>
                <a:lnTo>
                  <a:pt x="274881" y="232198"/>
                </a:lnTo>
                <a:lnTo>
                  <a:pt x="281418" y="229415"/>
                </a:lnTo>
                <a:lnTo>
                  <a:pt x="288353" y="226832"/>
                </a:lnTo>
                <a:lnTo>
                  <a:pt x="295287" y="224645"/>
                </a:lnTo>
                <a:lnTo>
                  <a:pt x="302815" y="222658"/>
                </a:lnTo>
                <a:lnTo>
                  <a:pt x="310740" y="220869"/>
                </a:lnTo>
                <a:lnTo>
                  <a:pt x="318863" y="219279"/>
                </a:lnTo>
                <a:lnTo>
                  <a:pt x="327183" y="218285"/>
                </a:lnTo>
                <a:lnTo>
                  <a:pt x="335901" y="217092"/>
                </a:lnTo>
                <a:lnTo>
                  <a:pt x="345014" y="216496"/>
                </a:lnTo>
                <a:lnTo>
                  <a:pt x="354524" y="216099"/>
                </a:lnTo>
                <a:lnTo>
                  <a:pt x="364231" y="215900"/>
                </a:lnTo>
                <a:close/>
                <a:moveTo>
                  <a:pt x="797521" y="141726"/>
                </a:moveTo>
                <a:lnTo>
                  <a:pt x="797521" y="1281290"/>
                </a:lnTo>
                <a:lnTo>
                  <a:pt x="1820070" y="1281290"/>
                </a:lnTo>
                <a:lnTo>
                  <a:pt x="1820070" y="141726"/>
                </a:lnTo>
                <a:lnTo>
                  <a:pt x="797521" y="141726"/>
                </a:lnTo>
                <a:close/>
                <a:moveTo>
                  <a:pt x="766168" y="0"/>
                </a:moveTo>
                <a:lnTo>
                  <a:pt x="768946" y="0"/>
                </a:lnTo>
                <a:lnTo>
                  <a:pt x="1848645" y="0"/>
                </a:lnTo>
                <a:lnTo>
                  <a:pt x="1851820" y="0"/>
                </a:lnTo>
                <a:lnTo>
                  <a:pt x="1854796" y="595"/>
                </a:lnTo>
                <a:lnTo>
                  <a:pt x="1857773" y="794"/>
                </a:lnTo>
                <a:lnTo>
                  <a:pt x="1860749" y="1389"/>
                </a:lnTo>
                <a:lnTo>
                  <a:pt x="1863527" y="2183"/>
                </a:lnTo>
                <a:lnTo>
                  <a:pt x="1866504" y="2779"/>
                </a:lnTo>
                <a:lnTo>
                  <a:pt x="1869084" y="3771"/>
                </a:lnTo>
                <a:lnTo>
                  <a:pt x="1871862" y="4764"/>
                </a:lnTo>
                <a:lnTo>
                  <a:pt x="1874442" y="6153"/>
                </a:lnTo>
                <a:lnTo>
                  <a:pt x="1877021" y="7344"/>
                </a:lnTo>
                <a:lnTo>
                  <a:pt x="1879601" y="8734"/>
                </a:lnTo>
                <a:lnTo>
                  <a:pt x="1881982" y="10322"/>
                </a:lnTo>
                <a:lnTo>
                  <a:pt x="1884165" y="12108"/>
                </a:lnTo>
                <a:lnTo>
                  <a:pt x="1886745" y="13895"/>
                </a:lnTo>
                <a:lnTo>
                  <a:pt x="1888729" y="15681"/>
                </a:lnTo>
                <a:lnTo>
                  <a:pt x="1890912" y="17666"/>
                </a:lnTo>
                <a:lnTo>
                  <a:pt x="1892896" y="19651"/>
                </a:lnTo>
                <a:lnTo>
                  <a:pt x="1894682" y="21834"/>
                </a:lnTo>
                <a:lnTo>
                  <a:pt x="1896468" y="24018"/>
                </a:lnTo>
                <a:lnTo>
                  <a:pt x="1898056" y="26400"/>
                </a:lnTo>
                <a:lnTo>
                  <a:pt x="1899445" y="28980"/>
                </a:lnTo>
                <a:lnTo>
                  <a:pt x="1901032" y="31362"/>
                </a:lnTo>
                <a:lnTo>
                  <a:pt x="1902421" y="33943"/>
                </a:lnTo>
                <a:lnTo>
                  <a:pt x="1903413" y="36523"/>
                </a:lnTo>
                <a:lnTo>
                  <a:pt x="1904604" y="39302"/>
                </a:lnTo>
                <a:lnTo>
                  <a:pt x="1905596" y="42081"/>
                </a:lnTo>
                <a:lnTo>
                  <a:pt x="1906390" y="44860"/>
                </a:lnTo>
                <a:lnTo>
                  <a:pt x="1906985" y="47837"/>
                </a:lnTo>
                <a:lnTo>
                  <a:pt x="1907581" y="50616"/>
                </a:lnTo>
                <a:lnTo>
                  <a:pt x="1907977" y="53594"/>
                </a:lnTo>
                <a:lnTo>
                  <a:pt x="1908176" y="56770"/>
                </a:lnTo>
                <a:lnTo>
                  <a:pt x="1908176" y="59747"/>
                </a:lnTo>
                <a:lnTo>
                  <a:pt x="1908176" y="141726"/>
                </a:lnTo>
                <a:lnTo>
                  <a:pt x="1834953" y="141726"/>
                </a:lnTo>
                <a:lnTo>
                  <a:pt x="1834953" y="1281290"/>
                </a:lnTo>
                <a:lnTo>
                  <a:pt x="1873648" y="1281290"/>
                </a:lnTo>
                <a:lnTo>
                  <a:pt x="1873648" y="1322180"/>
                </a:lnTo>
                <a:lnTo>
                  <a:pt x="1572618" y="1322180"/>
                </a:lnTo>
                <a:lnTo>
                  <a:pt x="1745457" y="2033588"/>
                </a:lnTo>
                <a:lnTo>
                  <a:pt x="1699420" y="2033588"/>
                </a:lnTo>
                <a:lnTo>
                  <a:pt x="1526581" y="1322180"/>
                </a:lnTo>
                <a:lnTo>
                  <a:pt x="1331318" y="1322180"/>
                </a:lnTo>
                <a:lnTo>
                  <a:pt x="1331318" y="2010761"/>
                </a:lnTo>
                <a:lnTo>
                  <a:pt x="1286471" y="2010761"/>
                </a:lnTo>
                <a:lnTo>
                  <a:pt x="1286471" y="1322180"/>
                </a:lnTo>
                <a:lnTo>
                  <a:pt x="1091010" y="1322180"/>
                </a:lnTo>
                <a:lnTo>
                  <a:pt x="918568" y="2033588"/>
                </a:lnTo>
                <a:lnTo>
                  <a:pt x="872332" y="2033588"/>
                </a:lnTo>
                <a:lnTo>
                  <a:pt x="1045171" y="1322180"/>
                </a:lnTo>
                <a:lnTo>
                  <a:pt x="744141" y="1322180"/>
                </a:lnTo>
                <a:lnTo>
                  <a:pt x="744141" y="1281290"/>
                </a:lnTo>
                <a:lnTo>
                  <a:pt x="782638" y="1281290"/>
                </a:lnTo>
                <a:lnTo>
                  <a:pt x="782638" y="141726"/>
                </a:lnTo>
                <a:lnTo>
                  <a:pt x="709613" y="141726"/>
                </a:lnTo>
                <a:lnTo>
                  <a:pt x="709613" y="59747"/>
                </a:lnTo>
                <a:lnTo>
                  <a:pt x="709613" y="56770"/>
                </a:lnTo>
                <a:lnTo>
                  <a:pt x="709811" y="53594"/>
                </a:lnTo>
                <a:lnTo>
                  <a:pt x="710208" y="50616"/>
                </a:lnTo>
                <a:lnTo>
                  <a:pt x="710605" y="47837"/>
                </a:lnTo>
                <a:lnTo>
                  <a:pt x="711399" y="44860"/>
                </a:lnTo>
                <a:lnTo>
                  <a:pt x="712193" y="42081"/>
                </a:lnTo>
                <a:lnTo>
                  <a:pt x="713185" y="39302"/>
                </a:lnTo>
                <a:lnTo>
                  <a:pt x="714177" y="36523"/>
                </a:lnTo>
                <a:lnTo>
                  <a:pt x="715368" y="33943"/>
                </a:lnTo>
                <a:lnTo>
                  <a:pt x="716558" y="31362"/>
                </a:lnTo>
                <a:lnTo>
                  <a:pt x="718146" y="28980"/>
                </a:lnTo>
                <a:lnTo>
                  <a:pt x="719733" y="26400"/>
                </a:lnTo>
                <a:lnTo>
                  <a:pt x="721321" y="24018"/>
                </a:lnTo>
                <a:lnTo>
                  <a:pt x="723107" y="21834"/>
                </a:lnTo>
                <a:lnTo>
                  <a:pt x="725091" y="19651"/>
                </a:lnTo>
                <a:lnTo>
                  <a:pt x="727076" y="17666"/>
                </a:lnTo>
                <a:lnTo>
                  <a:pt x="729060" y="15681"/>
                </a:lnTo>
                <a:lnTo>
                  <a:pt x="731243" y="13895"/>
                </a:lnTo>
                <a:lnTo>
                  <a:pt x="733426" y="12108"/>
                </a:lnTo>
                <a:lnTo>
                  <a:pt x="735807" y="10322"/>
                </a:lnTo>
                <a:lnTo>
                  <a:pt x="738188" y="8734"/>
                </a:lnTo>
                <a:lnTo>
                  <a:pt x="740569" y="7344"/>
                </a:lnTo>
                <a:lnTo>
                  <a:pt x="743347" y="6153"/>
                </a:lnTo>
                <a:lnTo>
                  <a:pt x="745927" y="4764"/>
                </a:lnTo>
                <a:lnTo>
                  <a:pt x="748507" y="3771"/>
                </a:lnTo>
                <a:lnTo>
                  <a:pt x="751483" y="2779"/>
                </a:lnTo>
                <a:lnTo>
                  <a:pt x="754063" y="2183"/>
                </a:lnTo>
                <a:lnTo>
                  <a:pt x="757040" y="1389"/>
                </a:lnTo>
                <a:lnTo>
                  <a:pt x="760016" y="794"/>
                </a:lnTo>
                <a:lnTo>
                  <a:pt x="762993" y="595"/>
                </a:lnTo>
                <a:lnTo>
                  <a:pt x="766168"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grpSp>
        <p:nvGrpSpPr>
          <p:cNvPr id="32" name="组合 31"/>
          <p:cNvGrpSpPr/>
          <p:nvPr/>
        </p:nvGrpSpPr>
        <p:grpSpPr>
          <a:xfrm>
            <a:off x="511095" y="3802391"/>
            <a:ext cx="1423229" cy="873871"/>
            <a:chOff x="2279434" y="2801177"/>
            <a:chExt cx="2665434" cy="1636592"/>
          </a:xfrm>
        </p:grpSpPr>
        <p:sp>
          <p:nvSpPr>
            <p:cNvPr id="33" name="MH_Other_1"/>
            <p:cNvSpPr/>
            <p:nvPr>
              <p:custDataLst>
                <p:tags r:id="rId4"/>
              </p:custDataLst>
            </p:nvPr>
          </p:nvSpPr>
          <p:spPr>
            <a:xfrm rot="20755605">
              <a:off x="3424737" y="3098522"/>
              <a:ext cx="1520131" cy="129054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34" name="MH_Other_2"/>
            <p:cNvSpPr/>
            <p:nvPr>
              <p:custDataLst>
                <p:tags r:id="rId5"/>
              </p:custDataLst>
            </p:nvPr>
          </p:nvSpPr>
          <p:spPr>
            <a:xfrm rot="4370519">
              <a:off x="3800420" y="3752492"/>
              <a:ext cx="431342" cy="939212"/>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35" name="MH_SubTitle_1"/>
            <p:cNvSpPr/>
            <p:nvPr>
              <p:custDataLst>
                <p:tags r:id="rId6"/>
              </p:custDataLst>
            </p:nvPr>
          </p:nvSpPr>
          <p:spPr>
            <a:xfrm rot="21420000">
              <a:off x="2279434" y="2801177"/>
              <a:ext cx="2156442" cy="1356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anchor="ctr">
              <a:normAutofit/>
            </a:bodyPr>
            <a:lstStyle/>
            <a:p>
              <a:pPr>
                <a:defRPr/>
              </a:pPr>
              <a:r>
                <a:rPr lang="en-US" altLang="zh-CN" sz="3200" b="1" i="1" dirty="0">
                  <a:solidFill>
                    <a:srgbClr val="FFFFFF"/>
                  </a:solidFill>
                </a:rPr>
                <a:t>02</a:t>
              </a:r>
              <a:endParaRPr lang="zh-CN" altLang="en-US" sz="3200" b="1" i="1" dirty="0">
                <a:solidFill>
                  <a:srgbClr val="FFFFFF"/>
                </a:solidFill>
              </a:endParaRPr>
            </a:p>
          </p:txBody>
        </p:sp>
      </p:grpSp>
      <p:sp>
        <p:nvSpPr>
          <p:cNvPr id="36" name="矩形 35"/>
          <p:cNvSpPr/>
          <p:nvPr/>
        </p:nvSpPr>
        <p:spPr>
          <a:xfrm>
            <a:off x="2289372" y="3433534"/>
            <a:ext cx="6258066" cy="1462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a:t>
            </a:r>
            <a:endParaRPr lang="en-US" altLang="zh-CN" sz="1800" dirty="0">
              <a:solidFill>
                <a:schemeClr val="tx1"/>
              </a:solidFill>
              <a:latin typeface="幼圆" panose="02010509060101010101" pitchFamily="49" charset="-122"/>
              <a:ea typeface="幼圆" panose="02010509060101010101" pitchFamily="49" charset="-122"/>
            </a:endParaRPr>
          </a:p>
        </p:txBody>
      </p:sp>
      <p:grpSp>
        <p:nvGrpSpPr>
          <p:cNvPr id="37" name="组合 36"/>
          <p:cNvGrpSpPr/>
          <p:nvPr/>
        </p:nvGrpSpPr>
        <p:grpSpPr>
          <a:xfrm>
            <a:off x="511095" y="5406108"/>
            <a:ext cx="1423229" cy="873871"/>
            <a:chOff x="2279434" y="2801177"/>
            <a:chExt cx="2665434" cy="1636592"/>
          </a:xfrm>
        </p:grpSpPr>
        <p:sp>
          <p:nvSpPr>
            <p:cNvPr id="38" name="MH_Other_1"/>
            <p:cNvSpPr/>
            <p:nvPr>
              <p:custDataLst>
                <p:tags r:id="rId1"/>
              </p:custDataLst>
            </p:nvPr>
          </p:nvSpPr>
          <p:spPr>
            <a:xfrm rot="20755605">
              <a:off x="3424737" y="3098522"/>
              <a:ext cx="1520131" cy="129054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39" name="MH_Other_2"/>
            <p:cNvSpPr/>
            <p:nvPr>
              <p:custDataLst>
                <p:tags r:id="rId2"/>
              </p:custDataLst>
            </p:nvPr>
          </p:nvSpPr>
          <p:spPr>
            <a:xfrm rot="4370519">
              <a:off x="3800420" y="3752492"/>
              <a:ext cx="431342" cy="939212"/>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40" name="MH_SubTitle_1"/>
            <p:cNvSpPr/>
            <p:nvPr>
              <p:custDataLst>
                <p:tags r:id="rId3"/>
              </p:custDataLst>
            </p:nvPr>
          </p:nvSpPr>
          <p:spPr>
            <a:xfrm rot="21420000">
              <a:off x="2279434" y="2801177"/>
              <a:ext cx="2156442" cy="1356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anchor="ctr">
              <a:normAutofit/>
            </a:bodyPr>
            <a:lstStyle/>
            <a:p>
              <a:pPr>
                <a:defRPr/>
              </a:pPr>
              <a:r>
                <a:rPr lang="en-US" altLang="zh-CN" sz="3200" b="1" i="1" dirty="0">
                  <a:solidFill>
                    <a:srgbClr val="FFFFFF"/>
                  </a:solidFill>
                </a:rPr>
                <a:t>03</a:t>
              </a:r>
              <a:endParaRPr lang="zh-CN" altLang="en-US" sz="3200" b="1" i="1" dirty="0">
                <a:solidFill>
                  <a:srgbClr val="FFFFFF"/>
                </a:solidFill>
              </a:endParaRPr>
            </a:p>
          </p:txBody>
        </p:sp>
      </p:grpSp>
      <p:sp>
        <p:nvSpPr>
          <p:cNvPr id="41" name="矩形 40"/>
          <p:cNvSpPr/>
          <p:nvPr/>
        </p:nvSpPr>
        <p:spPr>
          <a:xfrm>
            <a:off x="2289372" y="5037251"/>
            <a:ext cx="6258066" cy="1462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庆祝节日卡通彩带矢量元素"/>
          <p:cNvPicPr>
            <a:picLocks noChangeAspect="1"/>
          </p:cNvPicPr>
          <p:nvPr userDrawn="1"/>
        </p:nvPicPr>
        <p:blipFill>
          <a:blip r:embed="rId2"/>
          <a:srcRect t="8796" b="35648"/>
          <a:stretch>
            <a:fillRect/>
          </a:stretch>
        </p:blipFill>
        <p:spPr>
          <a:xfrm>
            <a:off x="-76200" y="0"/>
            <a:ext cx="12344400" cy="6858000"/>
          </a:xfrm>
          <a:prstGeom prst="rect">
            <a:avLst/>
          </a:prstGeom>
        </p:spPr>
      </p:pic>
      <p:sp>
        <p:nvSpPr>
          <p:cNvPr id="3" name="椭圆 2"/>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4" name="椭圆 123"/>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5" name="椭圆 124"/>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观</a:t>
            </a:r>
          </a:p>
        </p:txBody>
      </p:sp>
      <p:sp>
        <p:nvSpPr>
          <p:cNvPr id="126" name="椭圆 125"/>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看</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庆祝节日卡通彩带矢量元素"/>
          <p:cNvPicPr>
            <a:picLocks noChangeAspect="1"/>
          </p:cNvPicPr>
          <p:nvPr userDrawn="1"/>
        </p:nvPicPr>
        <p:blipFill>
          <a:blip r:embed="rId2"/>
          <a:srcRect l="-818" t="44105" r="818" b="339"/>
          <a:stretch>
            <a:fillRect/>
          </a:stretch>
        </p:blipFill>
        <p:spPr>
          <a:xfrm>
            <a:off x="-76200" y="0"/>
            <a:ext cx="12344400" cy="6858000"/>
          </a:xfrm>
          <a:prstGeom prst="rect">
            <a:avLst/>
          </a:prstGeom>
        </p:spPr>
      </p:pic>
      <p:sp>
        <p:nvSpPr>
          <p:cNvPr id="9218" name="标题 1"/>
          <p:cNvSpPr>
            <a:spLocks noGrp="1"/>
          </p:cNvSpPr>
          <p:nvPr>
            <p:ph type="title"/>
          </p:nvPr>
        </p:nvSpPr>
        <p:spPr>
          <a:xfrm>
            <a:off x="6006580" y="1511920"/>
            <a:ext cx="5250873" cy="2882900"/>
          </a:xfrm>
        </p:spPr>
        <p:txBody>
          <a:bodyPr/>
          <a:lstStyle/>
          <a:p>
            <a:r>
              <a:rPr lang="zh-CN" altLang="en-US"/>
              <a:t>请输入第一章大标题</a:t>
            </a:r>
            <a:endParaRPr lang="zh-CN" altLang="en-US" dirty="0"/>
          </a:p>
        </p:txBody>
      </p:sp>
      <p:sp>
        <p:nvSpPr>
          <p:cNvPr id="9219" name="文本占位符 2"/>
          <p:cNvSpPr>
            <a:spLocks noGrp="1"/>
          </p:cNvSpPr>
          <p:nvPr>
            <p:ph type="body" idx="1"/>
          </p:nvPr>
        </p:nvSpPr>
        <p:spPr/>
        <p:txBody>
          <a:bodyPr/>
          <a:lstStyle/>
          <a:p>
            <a:r>
              <a:rPr lang="zh-CN" altLang="en-US"/>
              <a:t>请输入第一章说明小标题</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grpSp>
        <p:nvGrpSpPr>
          <p:cNvPr id="245" name="组合 244"/>
          <p:cNvGrpSpPr/>
          <p:nvPr/>
        </p:nvGrpSpPr>
        <p:grpSpPr>
          <a:xfrm>
            <a:off x="654953" y="2133770"/>
            <a:ext cx="2000226" cy="1887537"/>
            <a:chOff x="2947988" y="2246313"/>
            <a:chExt cx="1352550" cy="1276350"/>
          </a:xfrm>
        </p:grpSpPr>
        <p:sp>
          <p:nvSpPr>
            <p:cNvPr id="246" name="MH_SubTitle_1"/>
            <p:cNvSpPr/>
            <p:nvPr>
              <p:custDataLst>
                <p:tags r:id="rId5"/>
              </p:custDataLst>
            </p:nvPr>
          </p:nvSpPr>
          <p:spPr bwMode="auto">
            <a:xfrm rot="20065343">
              <a:off x="2947988" y="2246313"/>
              <a:ext cx="1204912" cy="1276350"/>
            </a:xfrm>
            <a:custGeom>
              <a:avLst/>
              <a:gdLst>
                <a:gd name="T0" fmla="*/ 1205085 w 1641041"/>
                <a:gd name="T1" fmla="*/ 0 h 1737060"/>
                <a:gd name="T2" fmla="*/ 1205085 w 1641041"/>
                <a:gd name="T3" fmla="*/ 860090 h 1737060"/>
                <a:gd name="T4" fmla="*/ 774215 w 1641041"/>
                <a:gd name="T5" fmla="*/ 1275595 h 1737060"/>
                <a:gd name="T6" fmla="*/ 0 w 1641041"/>
                <a:gd name="T7" fmla="*/ 1275595 h 1737060"/>
                <a:gd name="T8" fmla="*/ 0 w 1641041"/>
                <a:gd name="T9" fmla="*/ 0 h 1737060"/>
                <a:gd name="T10" fmla="*/ 0 60000 65536"/>
                <a:gd name="T11" fmla="*/ 0 60000 65536"/>
                <a:gd name="T12" fmla="*/ 0 60000 65536"/>
                <a:gd name="T13" fmla="*/ 0 60000 65536"/>
                <a:gd name="T14" fmla="*/ 0 60000 65536"/>
                <a:gd name="T15" fmla="*/ 0 w 1641041"/>
                <a:gd name="T16" fmla="*/ 0 h 1737060"/>
                <a:gd name="T17" fmla="*/ 1641041 w 1641041"/>
                <a:gd name="T18" fmla="*/ 1737060 h 1737060"/>
              </a:gdLst>
              <a:ahLst/>
              <a:cxnLst>
                <a:cxn ang="T10">
                  <a:pos x="T0" y="T1"/>
                </a:cxn>
                <a:cxn ang="T11">
                  <a:pos x="T2" y="T3"/>
                </a:cxn>
                <a:cxn ang="T12">
                  <a:pos x="T4" y="T5"/>
                </a:cxn>
                <a:cxn ang="T13">
                  <a:pos x="T6" y="T7"/>
                </a:cxn>
                <a:cxn ang="T14">
                  <a:pos x="T8" y="T9"/>
                </a:cxn>
              </a:cxnLst>
              <a:rect l="T15" t="T16" r="T17" b="T18"/>
              <a:pathLst>
                <a:path w="1641041" h="1737060">
                  <a:moveTo>
                    <a:pt x="1641041" y="0"/>
                  </a:moveTo>
                  <a:lnTo>
                    <a:pt x="1641041" y="1171240"/>
                  </a:lnTo>
                  <a:lnTo>
                    <a:pt x="1054298" y="1737060"/>
                  </a:lnTo>
                  <a:lnTo>
                    <a:pt x="0" y="1737060"/>
                  </a:lnTo>
                  <a:lnTo>
                    <a:pt x="0" y="0"/>
                  </a:lnTo>
                  <a:lnTo>
                    <a:pt x="1641041" y="0"/>
                  </a:lnTo>
                  <a:close/>
                </a:path>
              </a:pathLst>
            </a:custGeom>
            <a:solidFill>
              <a:schemeClr val="accent1"/>
            </a:solidFill>
            <a:ln>
              <a:noFill/>
            </a:ln>
          </p:spPr>
          <p:txBody>
            <a:bodyPr bIns="432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sz="2400" dirty="0">
                  <a:solidFill>
                    <a:srgbClr val="FFFFFF"/>
                  </a:solidFill>
                  <a:latin typeface="+mn-lt"/>
                  <a:ea typeface="+mn-ea"/>
                </a:rPr>
                <a:t>文本</a:t>
              </a:r>
            </a:p>
          </p:txBody>
        </p:sp>
        <p:sp>
          <p:nvSpPr>
            <p:cNvPr id="247" name="MH_Other_1"/>
            <p:cNvSpPr/>
            <p:nvPr>
              <p:custDataLst>
                <p:tags r:id="rId6"/>
              </p:custDataLst>
            </p:nvPr>
          </p:nvSpPr>
          <p:spPr bwMode="auto">
            <a:xfrm rot="20065343" flipH="1" flipV="1">
              <a:off x="3873500" y="2898775"/>
              <a:ext cx="427038" cy="412750"/>
            </a:xfrm>
            <a:custGeom>
              <a:avLst/>
              <a:gdLst>
                <a:gd name="T0" fmla="*/ 428062 w 582919"/>
                <a:gd name="T1" fmla="*/ 0 h 562132"/>
                <a:gd name="T2" fmla="*/ 428062 w 582919"/>
                <a:gd name="T3" fmla="*/ 412797 h 562132"/>
                <a:gd name="T4" fmla="*/ 0 w 582919"/>
                <a:gd name="T5" fmla="*/ 412797 h 562132"/>
                <a:gd name="T6" fmla="*/ 0 60000 65536"/>
                <a:gd name="T7" fmla="*/ 0 60000 65536"/>
                <a:gd name="T8" fmla="*/ 0 60000 65536"/>
              </a:gdLst>
              <a:ahLst/>
              <a:cxnLst>
                <a:cxn ang="T6">
                  <a:pos x="T0" y="T1"/>
                </a:cxn>
                <a:cxn ang="T7">
                  <a:pos x="T2" y="T3"/>
                </a:cxn>
                <a:cxn ang="T8">
                  <a:pos x="T4" y="T5"/>
                </a:cxn>
              </a:cxnLst>
              <a:rect l="0" t="0" r="r" b="b"/>
              <a:pathLst>
                <a:path w="582919" h="562132">
                  <a:moveTo>
                    <a:pt x="582919" y="0"/>
                  </a:moveTo>
                  <a:lnTo>
                    <a:pt x="582919" y="562132"/>
                  </a:lnTo>
                  <a:lnTo>
                    <a:pt x="0" y="562132"/>
                  </a:lnTo>
                  <a:lnTo>
                    <a:pt x="582919" y="0"/>
                  </a:lnTo>
                  <a:close/>
                </a:path>
              </a:pathLst>
            </a:custGeom>
            <a:solidFill>
              <a:schemeClr val="accent1">
                <a:lumMod val="60000"/>
                <a:lumOff val="40000"/>
              </a:schemeClr>
            </a:solidFill>
            <a:ln>
              <a:noFill/>
            </a:ln>
          </p:spPr>
          <p:txBody>
            <a:bodyPr anchor="ctr"/>
            <a:lstStyle/>
            <a:p>
              <a:pPr>
                <a:defRPr/>
              </a:pPr>
              <a:endParaRPr lang="zh-CN" altLang="en-US" sz="2400"/>
            </a:p>
          </p:txBody>
        </p:sp>
      </p:grpSp>
      <p:grpSp>
        <p:nvGrpSpPr>
          <p:cNvPr id="248" name="组合 247"/>
          <p:cNvGrpSpPr/>
          <p:nvPr/>
        </p:nvGrpSpPr>
        <p:grpSpPr>
          <a:xfrm>
            <a:off x="3581033" y="2429191"/>
            <a:ext cx="2000226" cy="1887537"/>
            <a:chOff x="2947988" y="2246313"/>
            <a:chExt cx="1352550" cy="1276350"/>
          </a:xfrm>
        </p:grpSpPr>
        <p:sp>
          <p:nvSpPr>
            <p:cNvPr id="249" name="MH_SubTitle_1"/>
            <p:cNvSpPr/>
            <p:nvPr>
              <p:custDataLst>
                <p:tags r:id="rId3"/>
              </p:custDataLst>
            </p:nvPr>
          </p:nvSpPr>
          <p:spPr bwMode="auto">
            <a:xfrm rot="20065343">
              <a:off x="2947988" y="2246313"/>
              <a:ext cx="1204912" cy="1276350"/>
            </a:xfrm>
            <a:custGeom>
              <a:avLst/>
              <a:gdLst>
                <a:gd name="T0" fmla="*/ 1205085 w 1641041"/>
                <a:gd name="T1" fmla="*/ 0 h 1737060"/>
                <a:gd name="T2" fmla="*/ 1205085 w 1641041"/>
                <a:gd name="T3" fmla="*/ 860090 h 1737060"/>
                <a:gd name="T4" fmla="*/ 774215 w 1641041"/>
                <a:gd name="T5" fmla="*/ 1275595 h 1737060"/>
                <a:gd name="T6" fmla="*/ 0 w 1641041"/>
                <a:gd name="T7" fmla="*/ 1275595 h 1737060"/>
                <a:gd name="T8" fmla="*/ 0 w 1641041"/>
                <a:gd name="T9" fmla="*/ 0 h 1737060"/>
                <a:gd name="T10" fmla="*/ 0 60000 65536"/>
                <a:gd name="T11" fmla="*/ 0 60000 65536"/>
                <a:gd name="T12" fmla="*/ 0 60000 65536"/>
                <a:gd name="T13" fmla="*/ 0 60000 65536"/>
                <a:gd name="T14" fmla="*/ 0 60000 65536"/>
                <a:gd name="T15" fmla="*/ 0 w 1641041"/>
                <a:gd name="T16" fmla="*/ 0 h 1737060"/>
                <a:gd name="T17" fmla="*/ 1641041 w 1641041"/>
                <a:gd name="T18" fmla="*/ 1737060 h 1737060"/>
              </a:gdLst>
              <a:ahLst/>
              <a:cxnLst>
                <a:cxn ang="T10">
                  <a:pos x="T0" y="T1"/>
                </a:cxn>
                <a:cxn ang="T11">
                  <a:pos x="T2" y="T3"/>
                </a:cxn>
                <a:cxn ang="T12">
                  <a:pos x="T4" y="T5"/>
                </a:cxn>
                <a:cxn ang="T13">
                  <a:pos x="T6" y="T7"/>
                </a:cxn>
                <a:cxn ang="T14">
                  <a:pos x="T8" y="T9"/>
                </a:cxn>
              </a:cxnLst>
              <a:rect l="T15" t="T16" r="T17" b="T18"/>
              <a:pathLst>
                <a:path w="1641041" h="1737060">
                  <a:moveTo>
                    <a:pt x="1641041" y="0"/>
                  </a:moveTo>
                  <a:lnTo>
                    <a:pt x="1641041" y="1171240"/>
                  </a:lnTo>
                  <a:lnTo>
                    <a:pt x="1054298" y="1737060"/>
                  </a:lnTo>
                  <a:lnTo>
                    <a:pt x="0" y="1737060"/>
                  </a:lnTo>
                  <a:lnTo>
                    <a:pt x="0" y="0"/>
                  </a:lnTo>
                  <a:lnTo>
                    <a:pt x="1641041" y="0"/>
                  </a:lnTo>
                  <a:close/>
                </a:path>
              </a:pathLst>
            </a:custGeom>
            <a:solidFill>
              <a:schemeClr val="accent1"/>
            </a:solidFill>
            <a:ln>
              <a:noFill/>
            </a:ln>
          </p:spPr>
          <p:txBody>
            <a:bodyPr bIns="432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sz="2400" dirty="0">
                  <a:solidFill>
                    <a:srgbClr val="FFFFFF"/>
                  </a:solidFill>
                  <a:latin typeface="+mn-lt"/>
                  <a:ea typeface="+mn-ea"/>
                </a:rPr>
                <a:t>文本</a:t>
              </a:r>
            </a:p>
          </p:txBody>
        </p:sp>
        <p:sp>
          <p:nvSpPr>
            <p:cNvPr id="250" name="MH_Other_1"/>
            <p:cNvSpPr/>
            <p:nvPr>
              <p:custDataLst>
                <p:tags r:id="rId4"/>
              </p:custDataLst>
            </p:nvPr>
          </p:nvSpPr>
          <p:spPr bwMode="auto">
            <a:xfrm rot="20065343" flipH="1" flipV="1">
              <a:off x="3873500" y="2898775"/>
              <a:ext cx="427038" cy="412750"/>
            </a:xfrm>
            <a:custGeom>
              <a:avLst/>
              <a:gdLst>
                <a:gd name="T0" fmla="*/ 428062 w 582919"/>
                <a:gd name="T1" fmla="*/ 0 h 562132"/>
                <a:gd name="T2" fmla="*/ 428062 w 582919"/>
                <a:gd name="T3" fmla="*/ 412797 h 562132"/>
                <a:gd name="T4" fmla="*/ 0 w 582919"/>
                <a:gd name="T5" fmla="*/ 412797 h 562132"/>
                <a:gd name="T6" fmla="*/ 0 60000 65536"/>
                <a:gd name="T7" fmla="*/ 0 60000 65536"/>
                <a:gd name="T8" fmla="*/ 0 60000 65536"/>
              </a:gdLst>
              <a:ahLst/>
              <a:cxnLst>
                <a:cxn ang="T6">
                  <a:pos x="T0" y="T1"/>
                </a:cxn>
                <a:cxn ang="T7">
                  <a:pos x="T2" y="T3"/>
                </a:cxn>
                <a:cxn ang="T8">
                  <a:pos x="T4" y="T5"/>
                </a:cxn>
              </a:cxnLst>
              <a:rect l="0" t="0" r="r" b="b"/>
              <a:pathLst>
                <a:path w="582919" h="562132">
                  <a:moveTo>
                    <a:pt x="582919" y="0"/>
                  </a:moveTo>
                  <a:lnTo>
                    <a:pt x="582919" y="562132"/>
                  </a:lnTo>
                  <a:lnTo>
                    <a:pt x="0" y="562132"/>
                  </a:lnTo>
                  <a:lnTo>
                    <a:pt x="582919" y="0"/>
                  </a:lnTo>
                  <a:close/>
                </a:path>
              </a:pathLst>
            </a:custGeom>
            <a:solidFill>
              <a:schemeClr val="accent1">
                <a:lumMod val="60000"/>
                <a:lumOff val="40000"/>
              </a:schemeClr>
            </a:solidFill>
            <a:ln>
              <a:noFill/>
            </a:ln>
          </p:spPr>
          <p:txBody>
            <a:bodyPr anchor="ctr"/>
            <a:lstStyle/>
            <a:p>
              <a:pPr>
                <a:defRPr/>
              </a:pPr>
              <a:endParaRPr lang="zh-CN" altLang="en-US" sz="2400"/>
            </a:p>
          </p:txBody>
        </p:sp>
      </p:grpSp>
      <p:grpSp>
        <p:nvGrpSpPr>
          <p:cNvPr id="251" name="组合 250"/>
          <p:cNvGrpSpPr/>
          <p:nvPr/>
        </p:nvGrpSpPr>
        <p:grpSpPr>
          <a:xfrm>
            <a:off x="1922831" y="4145450"/>
            <a:ext cx="2000226" cy="1887537"/>
            <a:chOff x="2947988" y="2246313"/>
            <a:chExt cx="1352550" cy="1276350"/>
          </a:xfrm>
        </p:grpSpPr>
        <p:sp>
          <p:nvSpPr>
            <p:cNvPr id="252" name="MH_SubTitle_1"/>
            <p:cNvSpPr/>
            <p:nvPr>
              <p:custDataLst>
                <p:tags r:id="rId1"/>
              </p:custDataLst>
            </p:nvPr>
          </p:nvSpPr>
          <p:spPr bwMode="auto">
            <a:xfrm rot="20065343">
              <a:off x="2947988" y="2246313"/>
              <a:ext cx="1204912" cy="1276350"/>
            </a:xfrm>
            <a:custGeom>
              <a:avLst/>
              <a:gdLst>
                <a:gd name="T0" fmla="*/ 1205085 w 1641041"/>
                <a:gd name="T1" fmla="*/ 0 h 1737060"/>
                <a:gd name="T2" fmla="*/ 1205085 w 1641041"/>
                <a:gd name="T3" fmla="*/ 860090 h 1737060"/>
                <a:gd name="T4" fmla="*/ 774215 w 1641041"/>
                <a:gd name="T5" fmla="*/ 1275595 h 1737060"/>
                <a:gd name="T6" fmla="*/ 0 w 1641041"/>
                <a:gd name="T7" fmla="*/ 1275595 h 1737060"/>
                <a:gd name="T8" fmla="*/ 0 w 1641041"/>
                <a:gd name="T9" fmla="*/ 0 h 1737060"/>
                <a:gd name="T10" fmla="*/ 0 60000 65536"/>
                <a:gd name="T11" fmla="*/ 0 60000 65536"/>
                <a:gd name="T12" fmla="*/ 0 60000 65536"/>
                <a:gd name="T13" fmla="*/ 0 60000 65536"/>
                <a:gd name="T14" fmla="*/ 0 60000 65536"/>
                <a:gd name="T15" fmla="*/ 0 w 1641041"/>
                <a:gd name="T16" fmla="*/ 0 h 1737060"/>
                <a:gd name="T17" fmla="*/ 1641041 w 1641041"/>
                <a:gd name="T18" fmla="*/ 1737060 h 1737060"/>
              </a:gdLst>
              <a:ahLst/>
              <a:cxnLst>
                <a:cxn ang="T10">
                  <a:pos x="T0" y="T1"/>
                </a:cxn>
                <a:cxn ang="T11">
                  <a:pos x="T2" y="T3"/>
                </a:cxn>
                <a:cxn ang="T12">
                  <a:pos x="T4" y="T5"/>
                </a:cxn>
                <a:cxn ang="T13">
                  <a:pos x="T6" y="T7"/>
                </a:cxn>
                <a:cxn ang="T14">
                  <a:pos x="T8" y="T9"/>
                </a:cxn>
              </a:cxnLst>
              <a:rect l="T15" t="T16" r="T17" b="T18"/>
              <a:pathLst>
                <a:path w="1641041" h="1737060">
                  <a:moveTo>
                    <a:pt x="1641041" y="0"/>
                  </a:moveTo>
                  <a:lnTo>
                    <a:pt x="1641041" y="1171240"/>
                  </a:lnTo>
                  <a:lnTo>
                    <a:pt x="1054298" y="1737060"/>
                  </a:lnTo>
                  <a:lnTo>
                    <a:pt x="0" y="1737060"/>
                  </a:lnTo>
                  <a:lnTo>
                    <a:pt x="0" y="0"/>
                  </a:lnTo>
                  <a:lnTo>
                    <a:pt x="1641041" y="0"/>
                  </a:lnTo>
                  <a:close/>
                </a:path>
              </a:pathLst>
            </a:custGeom>
            <a:solidFill>
              <a:schemeClr val="accent1"/>
            </a:solidFill>
            <a:ln>
              <a:noFill/>
            </a:ln>
          </p:spPr>
          <p:txBody>
            <a:bodyPr bIns="432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sz="2400" dirty="0">
                  <a:solidFill>
                    <a:srgbClr val="FFFFFF"/>
                  </a:solidFill>
                  <a:latin typeface="+mn-lt"/>
                  <a:ea typeface="+mn-ea"/>
                </a:rPr>
                <a:t>文本</a:t>
              </a:r>
            </a:p>
          </p:txBody>
        </p:sp>
        <p:sp>
          <p:nvSpPr>
            <p:cNvPr id="253" name="MH_Other_1"/>
            <p:cNvSpPr/>
            <p:nvPr>
              <p:custDataLst>
                <p:tags r:id="rId2"/>
              </p:custDataLst>
            </p:nvPr>
          </p:nvSpPr>
          <p:spPr bwMode="auto">
            <a:xfrm rot="20065343" flipH="1" flipV="1">
              <a:off x="3873500" y="2898775"/>
              <a:ext cx="427038" cy="412750"/>
            </a:xfrm>
            <a:custGeom>
              <a:avLst/>
              <a:gdLst>
                <a:gd name="T0" fmla="*/ 428062 w 582919"/>
                <a:gd name="T1" fmla="*/ 0 h 562132"/>
                <a:gd name="T2" fmla="*/ 428062 w 582919"/>
                <a:gd name="T3" fmla="*/ 412797 h 562132"/>
                <a:gd name="T4" fmla="*/ 0 w 582919"/>
                <a:gd name="T5" fmla="*/ 412797 h 562132"/>
                <a:gd name="T6" fmla="*/ 0 60000 65536"/>
                <a:gd name="T7" fmla="*/ 0 60000 65536"/>
                <a:gd name="T8" fmla="*/ 0 60000 65536"/>
              </a:gdLst>
              <a:ahLst/>
              <a:cxnLst>
                <a:cxn ang="T6">
                  <a:pos x="T0" y="T1"/>
                </a:cxn>
                <a:cxn ang="T7">
                  <a:pos x="T2" y="T3"/>
                </a:cxn>
                <a:cxn ang="T8">
                  <a:pos x="T4" y="T5"/>
                </a:cxn>
              </a:cxnLst>
              <a:rect l="0" t="0" r="r" b="b"/>
              <a:pathLst>
                <a:path w="582919" h="562132">
                  <a:moveTo>
                    <a:pt x="582919" y="0"/>
                  </a:moveTo>
                  <a:lnTo>
                    <a:pt x="582919" y="562132"/>
                  </a:lnTo>
                  <a:lnTo>
                    <a:pt x="0" y="562132"/>
                  </a:lnTo>
                  <a:lnTo>
                    <a:pt x="582919" y="0"/>
                  </a:lnTo>
                  <a:close/>
                </a:path>
              </a:pathLst>
            </a:custGeom>
            <a:solidFill>
              <a:schemeClr val="accent1">
                <a:lumMod val="60000"/>
                <a:lumOff val="40000"/>
              </a:schemeClr>
            </a:solidFill>
            <a:ln>
              <a:noFill/>
            </a:ln>
          </p:spPr>
          <p:txBody>
            <a:bodyPr anchor="ctr"/>
            <a:lstStyle/>
            <a:p>
              <a:pPr>
                <a:defRPr/>
              </a:pPr>
              <a:endParaRPr lang="zh-CN" altLang="en-US" sz="2400"/>
            </a:p>
          </p:txBody>
        </p:sp>
      </p:grpSp>
      <p:sp>
        <p:nvSpPr>
          <p:cNvPr id="254" name="矩形 253"/>
          <p:cNvSpPr/>
          <p:nvPr/>
        </p:nvSpPr>
        <p:spPr>
          <a:xfrm>
            <a:off x="5908430" y="1533379"/>
            <a:ext cx="5908431" cy="1463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55" name="矩形 254"/>
          <p:cNvSpPr/>
          <p:nvPr/>
        </p:nvSpPr>
        <p:spPr>
          <a:xfrm>
            <a:off x="5908430" y="3184039"/>
            <a:ext cx="5908431" cy="1463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56" name="矩形 255"/>
          <p:cNvSpPr/>
          <p:nvPr/>
        </p:nvSpPr>
        <p:spPr>
          <a:xfrm>
            <a:off x="5908430" y="4834699"/>
            <a:ext cx="5908431" cy="1463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Oval 6"/>
          <p:cNvSpPr>
            <a:spLocks noChangeArrowheads="1"/>
          </p:cNvSpPr>
          <p:nvPr/>
        </p:nvSpPr>
        <p:spPr bwMode="auto">
          <a:xfrm>
            <a:off x="4355288" y="2302457"/>
            <a:ext cx="3481425" cy="3506469"/>
          </a:xfrm>
          <a:prstGeom prst="rect">
            <a:avLst/>
          </a:prstGeom>
          <a:solidFill>
            <a:schemeClr val="accent1"/>
          </a:solidFill>
          <a:ln w="9525">
            <a:solidFill>
              <a:srgbClr val="FFFFFF"/>
            </a:solidFill>
          </a:ln>
        </p:spPr>
        <p:txBody>
          <a:bodyPr/>
          <a:lstStyle/>
          <a:p>
            <a:pPr>
              <a:defRPr/>
            </a:pPr>
            <a:endParaRPr lang="zh-CN" altLang="en-US" sz="6000">
              <a:solidFill>
                <a:schemeClr val="tx1">
                  <a:lumMod val="60000"/>
                  <a:lumOff val="40000"/>
                </a:schemeClr>
              </a:solidFill>
              <a:latin typeface="+mn-lt"/>
            </a:endParaRPr>
          </a:p>
        </p:txBody>
      </p:sp>
      <p:sp>
        <p:nvSpPr>
          <p:cNvPr id="17" name="KSO_Shape"/>
          <p:cNvSpPr/>
          <p:nvPr/>
        </p:nvSpPr>
        <p:spPr bwMode="auto">
          <a:xfrm>
            <a:off x="5118006" y="3211355"/>
            <a:ext cx="1955992" cy="1688673"/>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dirty="0">
              <a:solidFill>
                <a:srgbClr val="FFFFFF"/>
              </a:solidFill>
              <a:ea typeface="宋体" panose="02010600030101010101" pitchFamily="2" charset="-122"/>
            </a:endParaRPr>
          </a:p>
        </p:txBody>
      </p:sp>
      <p:sp>
        <p:nvSpPr>
          <p:cNvPr id="18" name="矩形 17"/>
          <p:cNvSpPr/>
          <p:nvPr/>
        </p:nvSpPr>
        <p:spPr>
          <a:xfrm>
            <a:off x="627829" y="3698602"/>
            <a:ext cx="3479221"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19" name="矩形 18"/>
          <p:cNvSpPr/>
          <p:nvPr/>
        </p:nvSpPr>
        <p:spPr>
          <a:xfrm>
            <a:off x="627829" y="2765570"/>
            <a:ext cx="3479221" cy="8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rgbClr val="F9FCFB"/>
                </a:solidFill>
                <a:latin typeface="+mj-ea"/>
                <a:ea typeface="+mj-ea"/>
              </a:rPr>
              <a:t>请输入文本</a:t>
            </a:r>
            <a:endParaRPr lang="zh-CN" altLang="zh-CN" sz="2000" dirty="0">
              <a:solidFill>
                <a:srgbClr val="F9FCFB"/>
              </a:solidFill>
              <a:latin typeface="+mj-ea"/>
              <a:ea typeface="+mj-ea"/>
            </a:endParaRPr>
          </a:p>
        </p:txBody>
      </p:sp>
      <p:sp>
        <p:nvSpPr>
          <p:cNvPr id="20" name="矩形 19"/>
          <p:cNvSpPr/>
          <p:nvPr/>
        </p:nvSpPr>
        <p:spPr>
          <a:xfrm>
            <a:off x="8084951" y="3698602"/>
            <a:ext cx="3479221"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21" name="矩形 20"/>
          <p:cNvSpPr/>
          <p:nvPr/>
        </p:nvSpPr>
        <p:spPr>
          <a:xfrm>
            <a:off x="8084951" y="2765570"/>
            <a:ext cx="3479221" cy="8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rgbClr val="F9FCFB"/>
                </a:solidFill>
                <a:latin typeface="+mj-ea"/>
                <a:ea typeface="+mj-ea"/>
              </a:rPr>
              <a:t>请输入文本</a:t>
            </a:r>
            <a:endParaRPr lang="zh-CN" altLang="zh-CN" sz="2000" dirty="0">
              <a:solidFill>
                <a:srgbClr val="F9FCFB"/>
              </a:solidFill>
              <a:latin typeface="+mj-ea"/>
              <a:ea typeface="+mj-ea"/>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98" name="MH_SubTitle_1"/>
          <p:cNvSpPr/>
          <p:nvPr>
            <p:custDataLst>
              <p:tags r:id="rId1"/>
            </p:custDataLst>
          </p:nvPr>
        </p:nvSpPr>
        <p:spPr>
          <a:xfrm rot="20700000">
            <a:off x="1415480" y="3271830"/>
            <a:ext cx="1285517" cy="2664867"/>
          </a:xfrm>
          <a:custGeom>
            <a:avLst/>
            <a:gdLst>
              <a:gd name="connsiteX0" fmla="*/ 667816 w 1087280"/>
              <a:gd name="connsiteY0" fmla="*/ 412913 h 2254625"/>
              <a:gd name="connsiteX1" fmla="*/ 661379 w 1087280"/>
              <a:gd name="connsiteY1" fmla="*/ 407078 h 2254625"/>
              <a:gd name="connsiteX2" fmla="*/ 654942 w 1087280"/>
              <a:gd name="connsiteY2" fmla="*/ 401243 h 2254625"/>
              <a:gd name="connsiteX3" fmla="*/ 648230 w 1087280"/>
              <a:gd name="connsiteY3" fmla="*/ 396246 h 2254625"/>
              <a:gd name="connsiteX4" fmla="*/ 640959 w 1087280"/>
              <a:gd name="connsiteY4" fmla="*/ 391251 h 2254625"/>
              <a:gd name="connsiteX5" fmla="*/ 633691 w 1087280"/>
              <a:gd name="connsiteY5" fmla="*/ 386813 h 2254625"/>
              <a:gd name="connsiteX6" fmla="*/ 625865 w 1087280"/>
              <a:gd name="connsiteY6" fmla="*/ 382378 h 2254625"/>
              <a:gd name="connsiteX7" fmla="*/ 618041 w 1087280"/>
              <a:gd name="connsiteY7" fmla="*/ 378500 h 2254625"/>
              <a:gd name="connsiteX8" fmla="*/ 610775 w 1087280"/>
              <a:gd name="connsiteY8" fmla="*/ 374620 h 2254625"/>
              <a:gd name="connsiteX9" fmla="*/ 602117 w 1087280"/>
              <a:gd name="connsiteY9" fmla="*/ 371582 h 2254625"/>
              <a:gd name="connsiteX10" fmla="*/ 593739 w 1087280"/>
              <a:gd name="connsiteY10" fmla="*/ 368822 h 2254625"/>
              <a:gd name="connsiteX11" fmla="*/ 585641 w 1087280"/>
              <a:gd name="connsiteY11" fmla="*/ 366340 h 2254625"/>
              <a:gd name="connsiteX12" fmla="*/ 576430 w 1087280"/>
              <a:gd name="connsiteY12" fmla="*/ 364419 h 2254625"/>
              <a:gd name="connsiteX13" fmla="*/ 567778 w 1087280"/>
              <a:gd name="connsiteY13" fmla="*/ 363055 h 2254625"/>
              <a:gd name="connsiteX14" fmla="*/ 558569 w 1087280"/>
              <a:gd name="connsiteY14" fmla="*/ 361692 h 2254625"/>
              <a:gd name="connsiteX15" fmla="*/ 549362 w 1087280"/>
              <a:gd name="connsiteY15" fmla="*/ 360887 h 2254625"/>
              <a:gd name="connsiteX16" fmla="*/ 540436 w 1087280"/>
              <a:gd name="connsiteY16" fmla="*/ 360919 h 2254625"/>
              <a:gd name="connsiteX17" fmla="*/ 530953 w 1087280"/>
              <a:gd name="connsiteY17" fmla="*/ 360952 h 2254625"/>
              <a:gd name="connsiteX18" fmla="*/ 521472 w 1087280"/>
              <a:gd name="connsiteY18" fmla="*/ 361542 h 2254625"/>
              <a:gd name="connsiteX19" fmla="*/ 512831 w 1087280"/>
              <a:gd name="connsiteY19" fmla="*/ 362967 h 2254625"/>
              <a:gd name="connsiteX20" fmla="*/ 503911 w 1087280"/>
              <a:gd name="connsiteY20" fmla="*/ 364671 h 2254625"/>
              <a:gd name="connsiteX21" fmla="*/ 494992 w 1087280"/>
              <a:gd name="connsiteY21" fmla="*/ 366376 h 2254625"/>
              <a:gd name="connsiteX22" fmla="*/ 486913 w 1087280"/>
              <a:gd name="connsiteY22" fmla="*/ 368914 h 2254625"/>
              <a:gd name="connsiteX23" fmla="*/ 477998 w 1087280"/>
              <a:gd name="connsiteY23" fmla="*/ 371734 h 2254625"/>
              <a:gd name="connsiteX24" fmla="*/ 469923 w 1087280"/>
              <a:gd name="connsiteY24" fmla="*/ 375388 h 2254625"/>
              <a:gd name="connsiteX25" fmla="*/ 461847 w 1087280"/>
              <a:gd name="connsiteY25" fmla="*/ 379042 h 2254625"/>
              <a:gd name="connsiteX26" fmla="*/ 454330 w 1087280"/>
              <a:gd name="connsiteY26" fmla="*/ 382695 h 2254625"/>
              <a:gd name="connsiteX27" fmla="*/ 447095 w 1087280"/>
              <a:gd name="connsiteY27" fmla="*/ 387183 h 2254625"/>
              <a:gd name="connsiteX28" fmla="*/ 439581 w 1087280"/>
              <a:gd name="connsiteY28" fmla="*/ 391950 h 2254625"/>
              <a:gd name="connsiteX29" fmla="*/ 432628 w 1087280"/>
              <a:gd name="connsiteY29" fmla="*/ 397274 h 2254625"/>
              <a:gd name="connsiteX30" fmla="*/ 425395 w 1087280"/>
              <a:gd name="connsiteY30" fmla="*/ 402320 h 2254625"/>
              <a:gd name="connsiteX31" fmla="*/ 419001 w 1087280"/>
              <a:gd name="connsiteY31" fmla="*/ 408199 h 2254625"/>
              <a:gd name="connsiteX32" fmla="*/ 412887 w 1087280"/>
              <a:gd name="connsiteY32" fmla="*/ 414357 h 2254625"/>
              <a:gd name="connsiteX33" fmla="*/ 407052 w 1087280"/>
              <a:gd name="connsiteY33" fmla="*/ 420234 h 2254625"/>
              <a:gd name="connsiteX34" fmla="*/ 401218 w 1087280"/>
              <a:gd name="connsiteY34" fmla="*/ 426670 h 2254625"/>
              <a:gd name="connsiteX35" fmla="*/ 396224 w 1087280"/>
              <a:gd name="connsiteY35" fmla="*/ 433939 h 2254625"/>
              <a:gd name="connsiteX36" fmla="*/ 390950 w 1087280"/>
              <a:gd name="connsiteY36" fmla="*/ 440930 h 2254625"/>
              <a:gd name="connsiteX37" fmla="*/ 386515 w 1087280"/>
              <a:gd name="connsiteY37" fmla="*/ 448198 h 2254625"/>
              <a:gd name="connsiteX38" fmla="*/ 381801 w 1087280"/>
              <a:gd name="connsiteY38" fmla="*/ 455745 h 2254625"/>
              <a:gd name="connsiteX39" fmla="*/ 378202 w 1087280"/>
              <a:gd name="connsiteY39" fmla="*/ 463288 h 2254625"/>
              <a:gd name="connsiteX40" fmla="*/ 374606 w 1087280"/>
              <a:gd name="connsiteY40" fmla="*/ 471389 h 2254625"/>
              <a:gd name="connsiteX41" fmla="*/ 371010 w 1087280"/>
              <a:gd name="connsiteY41" fmla="*/ 479490 h 2254625"/>
              <a:gd name="connsiteX42" fmla="*/ 368532 w 1087280"/>
              <a:gd name="connsiteY42" fmla="*/ 488146 h 2254625"/>
              <a:gd name="connsiteX43" fmla="*/ 366051 w 1087280"/>
              <a:gd name="connsiteY43" fmla="*/ 496243 h 2254625"/>
              <a:gd name="connsiteX44" fmla="*/ 364133 w 1087280"/>
              <a:gd name="connsiteY44" fmla="*/ 505454 h 2254625"/>
              <a:gd name="connsiteX45" fmla="*/ 362770 w 1087280"/>
              <a:gd name="connsiteY45" fmla="*/ 514105 h 2254625"/>
              <a:gd name="connsiteX46" fmla="*/ 361129 w 1087280"/>
              <a:gd name="connsiteY46" fmla="*/ 523036 h 2254625"/>
              <a:gd name="connsiteX47" fmla="*/ 360884 w 1087280"/>
              <a:gd name="connsiteY47" fmla="*/ 532242 h 2254625"/>
              <a:gd name="connsiteX48" fmla="*/ 360919 w 1087280"/>
              <a:gd name="connsiteY48" fmla="*/ 541725 h 2254625"/>
              <a:gd name="connsiteX49" fmla="*/ 360952 w 1087280"/>
              <a:gd name="connsiteY49" fmla="*/ 550650 h 2254625"/>
              <a:gd name="connsiteX50" fmla="*/ 361823 w 1087280"/>
              <a:gd name="connsiteY50" fmla="*/ 559851 h 2254625"/>
              <a:gd name="connsiteX51" fmla="*/ 362973 w 1087280"/>
              <a:gd name="connsiteY51" fmla="*/ 569331 h 2254625"/>
              <a:gd name="connsiteX52" fmla="*/ 364400 w 1087280"/>
              <a:gd name="connsiteY52" fmla="*/ 577972 h 2254625"/>
              <a:gd name="connsiteX53" fmla="*/ 366942 w 1087280"/>
              <a:gd name="connsiteY53" fmla="*/ 586610 h 2254625"/>
              <a:gd name="connsiteX54" fmla="*/ 368926 w 1087280"/>
              <a:gd name="connsiteY54" fmla="*/ 595250 h 2254625"/>
              <a:gd name="connsiteX55" fmla="*/ 371746 w 1087280"/>
              <a:gd name="connsiteY55" fmla="*/ 603608 h 2254625"/>
              <a:gd name="connsiteX56" fmla="*/ 375402 w 1087280"/>
              <a:gd name="connsiteY56" fmla="*/ 611683 h 2254625"/>
              <a:gd name="connsiteX57" fmla="*/ 378777 w 1087280"/>
              <a:gd name="connsiteY57" fmla="*/ 619482 h 2254625"/>
              <a:gd name="connsiteX58" fmla="*/ 382711 w 1087280"/>
              <a:gd name="connsiteY58" fmla="*/ 627278 h 2254625"/>
              <a:gd name="connsiteX59" fmla="*/ 387202 w 1087280"/>
              <a:gd name="connsiteY59" fmla="*/ 635072 h 2254625"/>
              <a:gd name="connsiteX60" fmla="*/ 391692 w 1087280"/>
              <a:gd name="connsiteY60" fmla="*/ 642308 h 2254625"/>
              <a:gd name="connsiteX61" fmla="*/ 397017 w 1087280"/>
              <a:gd name="connsiteY61" fmla="*/ 649263 h 2254625"/>
              <a:gd name="connsiteX62" fmla="*/ 401784 w 1087280"/>
              <a:gd name="connsiteY62" fmla="*/ 656219 h 2254625"/>
              <a:gd name="connsiteX63" fmla="*/ 407665 w 1087280"/>
              <a:gd name="connsiteY63" fmla="*/ 662614 h 2254625"/>
              <a:gd name="connsiteX64" fmla="*/ 413824 w 1087280"/>
              <a:gd name="connsiteY64" fmla="*/ 668729 h 2254625"/>
              <a:gd name="connsiteX65" fmla="*/ 419983 w 1087280"/>
              <a:gd name="connsiteY65" fmla="*/ 674844 h 2254625"/>
              <a:gd name="connsiteX66" fmla="*/ 426419 w 1087280"/>
              <a:gd name="connsiteY66" fmla="*/ 680679 h 2254625"/>
              <a:gd name="connsiteX67" fmla="*/ 433689 w 1087280"/>
              <a:gd name="connsiteY67" fmla="*/ 685674 h 2254625"/>
              <a:gd name="connsiteX68" fmla="*/ 440682 w 1087280"/>
              <a:gd name="connsiteY68" fmla="*/ 690949 h 2254625"/>
              <a:gd name="connsiteX69" fmla="*/ 448230 w 1087280"/>
              <a:gd name="connsiteY69" fmla="*/ 695664 h 2254625"/>
              <a:gd name="connsiteX70" fmla="*/ 455496 w 1087280"/>
              <a:gd name="connsiteY70" fmla="*/ 699544 h 2254625"/>
              <a:gd name="connsiteX71" fmla="*/ 463320 w 1087280"/>
              <a:gd name="connsiteY71" fmla="*/ 703422 h 2254625"/>
              <a:gd name="connsiteX72" fmla="*/ 471422 w 1087280"/>
              <a:gd name="connsiteY72" fmla="*/ 707020 h 2254625"/>
              <a:gd name="connsiteX73" fmla="*/ 479524 w 1087280"/>
              <a:gd name="connsiteY73" fmla="*/ 710617 h 2254625"/>
              <a:gd name="connsiteX74" fmla="*/ 487902 w 1087280"/>
              <a:gd name="connsiteY74" fmla="*/ 713378 h 2254625"/>
              <a:gd name="connsiteX75" fmla="*/ 496836 w 1087280"/>
              <a:gd name="connsiteY75" fmla="*/ 715578 h 2254625"/>
              <a:gd name="connsiteX76" fmla="*/ 504931 w 1087280"/>
              <a:gd name="connsiteY76" fmla="*/ 717502 h 2254625"/>
              <a:gd name="connsiteX77" fmla="*/ 514143 w 1087280"/>
              <a:gd name="connsiteY77" fmla="*/ 719423 h 2254625"/>
              <a:gd name="connsiteX78" fmla="*/ 523070 w 1087280"/>
              <a:gd name="connsiteY78" fmla="*/ 719950 h 2254625"/>
              <a:gd name="connsiteX79" fmla="*/ 532558 w 1087280"/>
              <a:gd name="connsiteY79" fmla="*/ 721032 h 2254625"/>
              <a:gd name="connsiteX80" fmla="*/ 541763 w 1087280"/>
              <a:gd name="connsiteY80" fmla="*/ 721279 h 2254625"/>
              <a:gd name="connsiteX81" fmla="*/ 550966 w 1087280"/>
              <a:gd name="connsiteY81" fmla="*/ 720968 h 2254625"/>
              <a:gd name="connsiteX82" fmla="*/ 559889 w 1087280"/>
              <a:gd name="connsiteY82" fmla="*/ 720379 h 2254625"/>
              <a:gd name="connsiteX83" fmla="*/ 569089 w 1087280"/>
              <a:gd name="connsiteY83" fmla="*/ 718953 h 2254625"/>
              <a:gd name="connsiteX84" fmla="*/ 577730 w 1087280"/>
              <a:gd name="connsiteY84" fmla="*/ 717528 h 2254625"/>
              <a:gd name="connsiteX85" fmla="*/ 586647 w 1087280"/>
              <a:gd name="connsiteY85" fmla="*/ 715266 h 2254625"/>
              <a:gd name="connsiteX86" fmla="*/ 595006 w 1087280"/>
              <a:gd name="connsiteY86" fmla="*/ 713006 h 2254625"/>
              <a:gd name="connsiteX87" fmla="*/ 603363 w 1087280"/>
              <a:gd name="connsiteY87" fmla="*/ 710187 h 2254625"/>
              <a:gd name="connsiteX88" fmla="*/ 611719 w 1087280"/>
              <a:gd name="connsiteY88" fmla="*/ 706811 h 2254625"/>
              <a:gd name="connsiteX89" fmla="*/ 619514 w 1087280"/>
              <a:gd name="connsiteY89" fmla="*/ 702879 h 2254625"/>
              <a:gd name="connsiteX90" fmla="*/ 627032 w 1087280"/>
              <a:gd name="connsiteY90" fmla="*/ 699227 h 2254625"/>
              <a:gd name="connsiteX91" fmla="*/ 634825 w 1087280"/>
              <a:gd name="connsiteY91" fmla="*/ 694737 h 2254625"/>
              <a:gd name="connsiteX92" fmla="*/ 641780 w 1087280"/>
              <a:gd name="connsiteY92" fmla="*/ 689972 h 2254625"/>
              <a:gd name="connsiteX93" fmla="*/ 649293 w 1087280"/>
              <a:gd name="connsiteY93" fmla="*/ 685204 h 2254625"/>
              <a:gd name="connsiteX94" fmla="*/ 655967 w 1087280"/>
              <a:gd name="connsiteY94" fmla="*/ 679602 h 2254625"/>
              <a:gd name="connsiteX95" fmla="*/ 662640 w 1087280"/>
              <a:gd name="connsiteY95" fmla="*/ 674001 h 2254625"/>
              <a:gd name="connsiteX96" fmla="*/ 668756 w 1087280"/>
              <a:gd name="connsiteY96" fmla="*/ 668401 h 2254625"/>
              <a:gd name="connsiteX97" fmla="*/ 674590 w 1087280"/>
              <a:gd name="connsiteY97" fmla="*/ 661965 h 2254625"/>
              <a:gd name="connsiteX98" fmla="*/ 680143 w 1087280"/>
              <a:gd name="connsiteY98" fmla="*/ 655252 h 2254625"/>
              <a:gd name="connsiteX99" fmla="*/ 685697 w 1087280"/>
              <a:gd name="connsiteY99" fmla="*/ 648539 h 2254625"/>
              <a:gd name="connsiteX100" fmla="*/ 690411 w 1087280"/>
              <a:gd name="connsiteY100" fmla="*/ 640992 h 2254625"/>
              <a:gd name="connsiteX101" fmla="*/ 695405 w 1087280"/>
              <a:gd name="connsiteY101" fmla="*/ 633722 h 2254625"/>
              <a:gd name="connsiteX102" fmla="*/ 699561 w 1087280"/>
              <a:gd name="connsiteY102" fmla="*/ 626177 h 2254625"/>
              <a:gd name="connsiteX103" fmla="*/ 703159 w 1087280"/>
              <a:gd name="connsiteY103" fmla="*/ 618634 h 2254625"/>
              <a:gd name="connsiteX104" fmla="*/ 707035 w 1087280"/>
              <a:gd name="connsiteY104" fmla="*/ 610810 h 2254625"/>
              <a:gd name="connsiteX105" fmla="*/ 710351 w 1087280"/>
              <a:gd name="connsiteY105" fmla="*/ 602431 h 2254625"/>
              <a:gd name="connsiteX106" fmla="*/ 713388 w 1087280"/>
              <a:gd name="connsiteY106" fmla="*/ 593774 h 2254625"/>
              <a:gd name="connsiteX107" fmla="*/ 715588 w 1087280"/>
              <a:gd name="connsiteY107" fmla="*/ 585399 h 2254625"/>
              <a:gd name="connsiteX108" fmla="*/ 717509 w 1087280"/>
              <a:gd name="connsiteY108" fmla="*/ 576746 h 2254625"/>
              <a:gd name="connsiteX109" fmla="*/ 719149 w 1087280"/>
              <a:gd name="connsiteY109" fmla="*/ 567814 h 2254625"/>
              <a:gd name="connsiteX110" fmla="*/ 720232 w 1087280"/>
              <a:gd name="connsiteY110" fmla="*/ 558885 h 2254625"/>
              <a:gd name="connsiteX111" fmla="*/ 721035 w 1087280"/>
              <a:gd name="connsiteY111" fmla="*/ 549678 h 2254625"/>
              <a:gd name="connsiteX112" fmla="*/ 721280 w 1087280"/>
              <a:gd name="connsiteY112" fmla="*/ 540473 h 2254625"/>
              <a:gd name="connsiteX113" fmla="*/ 720967 w 1087280"/>
              <a:gd name="connsiteY113" fmla="*/ 531270 h 2254625"/>
              <a:gd name="connsiteX114" fmla="*/ 719817 w 1087280"/>
              <a:gd name="connsiteY114" fmla="*/ 521790 h 2254625"/>
              <a:gd name="connsiteX115" fmla="*/ 718948 w 1087280"/>
              <a:gd name="connsiteY115" fmla="*/ 513147 h 2254625"/>
              <a:gd name="connsiteX116" fmla="*/ 716962 w 1087280"/>
              <a:gd name="connsiteY116" fmla="*/ 503949 h 2254625"/>
              <a:gd name="connsiteX117" fmla="*/ 715535 w 1087280"/>
              <a:gd name="connsiteY117" fmla="*/ 495308 h 2254625"/>
              <a:gd name="connsiteX118" fmla="*/ 712715 w 1087280"/>
              <a:gd name="connsiteY118" fmla="*/ 486950 h 2254625"/>
              <a:gd name="connsiteX119" fmla="*/ 709895 w 1087280"/>
              <a:gd name="connsiteY119" fmla="*/ 478592 h 2254625"/>
              <a:gd name="connsiteX120" fmla="*/ 706796 w 1087280"/>
              <a:gd name="connsiteY120" fmla="*/ 469956 h 2254625"/>
              <a:gd name="connsiteX121" fmla="*/ 702584 w 1087280"/>
              <a:gd name="connsiteY121" fmla="*/ 462440 h 2254625"/>
              <a:gd name="connsiteX122" fmla="*/ 698650 w 1087280"/>
              <a:gd name="connsiteY122" fmla="*/ 454644 h 2254625"/>
              <a:gd name="connsiteX123" fmla="*/ 694719 w 1087280"/>
              <a:gd name="connsiteY123" fmla="*/ 447406 h 2254625"/>
              <a:gd name="connsiteX124" fmla="*/ 689950 w 1087280"/>
              <a:gd name="connsiteY124" fmla="*/ 439891 h 2254625"/>
              <a:gd name="connsiteX125" fmla="*/ 684902 w 1087280"/>
              <a:gd name="connsiteY125" fmla="*/ 432657 h 2254625"/>
              <a:gd name="connsiteX126" fmla="*/ 679577 w 1087280"/>
              <a:gd name="connsiteY126" fmla="*/ 425702 h 2254625"/>
              <a:gd name="connsiteX127" fmla="*/ 673696 w 1087280"/>
              <a:gd name="connsiteY127" fmla="*/ 419308 h 2254625"/>
              <a:gd name="connsiteX128" fmla="*/ 539108 w 1087280"/>
              <a:gd name="connsiteY128" fmla="*/ 0 h 2254625"/>
              <a:gd name="connsiteX129" fmla="*/ 1081639 w 1087280"/>
              <a:gd name="connsiteY129" fmla="*/ 538663 h 2254625"/>
              <a:gd name="connsiteX130" fmla="*/ 1087280 w 1087280"/>
              <a:gd name="connsiteY130" fmla="*/ 2071033 h 2254625"/>
              <a:gd name="connsiteX131" fmla="*/ 1086784 w 1087280"/>
              <a:gd name="connsiteY131" fmla="*/ 2087770 h 2254625"/>
              <a:gd name="connsiteX132" fmla="*/ 1085446 w 1087280"/>
              <a:gd name="connsiteY132" fmla="*/ 2103115 h 2254625"/>
              <a:gd name="connsiteX133" fmla="*/ 1082988 w 1087280"/>
              <a:gd name="connsiteY133" fmla="*/ 2117349 h 2254625"/>
              <a:gd name="connsiteX134" fmla="*/ 1079690 w 1087280"/>
              <a:gd name="connsiteY134" fmla="*/ 2130748 h 2254625"/>
              <a:gd name="connsiteX135" fmla="*/ 1075552 w 1087280"/>
              <a:gd name="connsiteY135" fmla="*/ 2143314 h 2254625"/>
              <a:gd name="connsiteX136" fmla="*/ 1070853 w 1087280"/>
              <a:gd name="connsiteY136" fmla="*/ 2154766 h 2254625"/>
              <a:gd name="connsiteX137" fmla="*/ 1065593 w 1087280"/>
              <a:gd name="connsiteY137" fmla="*/ 2165662 h 2254625"/>
              <a:gd name="connsiteX138" fmla="*/ 1059494 w 1087280"/>
              <a:gd name="connsiteY138" fmla="*/ 2175724 h 2254625"/>
              <a:gd name="connsiteX139" fmla="*/ 1052835 w 1087280"/>
              <a:gd name="connsiteY139" fmla="*/ 2185231 h 2254625"/>
              <a:gd name="connsiteX140" fmla="*/ 1045892 w 1087280"/>
              <a:gd name="connsiteY140" fmla="*/ 2193344 h 2254625"/>
              <a:gd name="connsiteX141" fmla="*/ 1038389 w 1087280"/>
              <a:gd name="connsiteY141" fmla="*/ 2200901 h 2254625"/>
              <a:gd name="connsiteX142" fmla="*/ 1030884 w 1087280"/>
              <a:gd name="connsiteY142" fmla="*/ 2207900 h 2254625"/>
              <a:gd name="connsiteX143" fmla="*/ 1022819 w 1087280"/>
              <a:gd name="connsiteY143" fmla="*/ 2214343 h 2254625"/>
              <a:gd name="connsiteX144" fmla="*/ 1014472 w 1087280"/>
              <a:gd name="connsiteY144" fmla="*/ 2219950 h 2254625"/>
              <a:gd name="connsiteX145" fmla="*/ 1006123 w 1087280"/>
              <a:gd name="connsiteY145" fmla="*/ 2225000 h 2254625"/>
              <a:gd name="connsiteX146" fmla="*/ 997492 w 1087280"/>
              <a:gd name="connsiteY146" fmla="*/ 2229214 h 2254625"/>
              <a:gd name="connsiteX147" fmla="*/ 989419 w 1087280"/>
              <a:gd name="connsiteY147" fmla="*/ 2233426 h 2254625"/>
              <a:gd name="connsiteX148" fmla="*/ 980786 w 1087280"/>
              <a:gd name="connsiteY148" fmla="*/ 2237082 h 2254625"/>
              <a:gd name="connsiteX149" fmla="*/ 972708 w 1087280"/>
              <a:gd name="connsiteY149" fmla="*/ 2240178 h 2254625"/>
              <a:gd name="connsiteX150" fmla="*/ 964349 w 1087280"/>
              <a:gd name="connsiteY150" fmla="*/ 2242438 h 2254625"/>
              <a:gd name="connsiteX151" fmla="*/ 957105 w 1087280"/>
              <a:gd name="connsiteY151" fmla="*/ 2244695 h 2254625"/>
              <a:gd name="connsiteX152" fmla="*/ 949582 w 1087280"/>
              <a:gd name="connsiteY152" fmla="*/ 2246673 h 2254625"/>
              <a:gd name="connsiteX153" fmla="*/ 935646 w 1087280"/>
              <a:gd name="connsiteY153" fmla="*/ 2249511 h 2254625"/>
              <a:gd name="connsiteX154" fmla="*/ 924216 w 1087280"/>
              <a:gd name="connsiteY154" fmla="*/ 2250945 h 2254625"/>
              <a:gd name="connsiteX155" fmla="*/ 915572 w 1087280"/>
              <a:gd name="connsiteY155" fmla="*/ 2251812 h 2254625"/>
              <a:gd name="connsiteX156" fmla="*/ 907485 w 1087280"/>
              <a:gd name="connsiteY156" fmla="*/ 2252119 h 2254625"/>
              <a:gd name="connsiteX157" fmla="*/ 186205 w 1087280"/>
              <a:gd name="connsiteY157" fmla="*/ 2254625 h 2254625"/>
              <a:gd name="connsiteX158" fmla="*/ 170304 w 1087280"/>
              <a:gd name="connsiteY158" fmla="*/ 2253843 h 2254625"/>
              <a:gd name="connsiteX159" fmla="*/ 154680 w 1087280"/>
              <a:gd name="connsiteY159" fmla="*/ 2252782 h 2254625"/>
              <a:gd name="connsiteX160" fmla="*/ 140724 w 1087280"/>
              <a:gd name="connsiteY160" fmla="*/ 2250041 h 2254625"/>
              <a:gd name="connsiteX161" fmla="*/ 127326 w 1087280"/>
              <a:gd name="connsiteY161" fmla="*/ 2247298 h 2254625"/>
              <a:gd name="connsiteX162" fmla="*/ 114759 w 1087280"/>
              <a:gd name="connsiteY162" fmla="*/ 2243158 h 2254625"/>
              <a:gd name="connsiteX163" fmla="*/ 103028 w 1087280"/>
              <a:gd name="connsiteY163" fmla="*/ 2238736 h 2254625"/>
              <a:gd name="connsiteX164" fmla="*/ 92129 w 1087280"/>
              <a:gd name="connsiteY164" fmla="*/ 2232917 h 2254625"/>
              <a:gd name="connsiteX165" fmla="*/ 82345 w 1087280"/>
              <a:gd name="connsiteY165" fmla="*/ 2227093 h 2254625"/>
              <a:gd name="connsiteX166" fmla="*/ 73115 w 1087280"/>
              <a:gd name="connsiteY166" fmla="*/ 2220153 h 2254625"/>
              <a:gd name="connsiteX167" fmla="*/ 64723 w 1087280"/>
              <a:gd name="connsiteY167" fmla="*/ 2213488 h 2254625"/>
              <a:gd name="connsiteX168" fmla="*/ 57165 w 1087280"/>
              <a:gd name="connsiteY168" fmla="*/ 2205983 h 2254625"/>
              <a:gd name="connsiteX169" fmla="*/ 50442 w 1087280"/>
              <a:gd name="connsiteY169" fmla="*/ 2198197 h 2254625"/>
              <a:gd name="connsiteX170" fmla="*/ 43997 w 1087280"/>
              <a:gd name="connsiteY170" fmla="*/ 2190130 h 2254625"/>
              <a:gd name="connsiteX171" fmla="*/ 38388 w 1087280"/>
              <a:gd name="connsiteY171" fmla="*/ 2181782 h 2254625"/>
              <a:gd name="connsiteX172" fmla="*/ 33059 w 1087280"/>
              <a:gd name="connsiteY172" fmla="*/ 2173712 h 2254625"/>
              <a:gd name="connsiteX173" fmla="*/ 28565 w 1087280"/>
              <a:gd name="connsiteY173" fmla="*/ 2165360 h 2254625"/>
              <a:gd name="connsiteX174" fmla="*/ 24630 w 1087280"/>
              <a:gd name="connsiteY174" fmla="*/ 2157006 h 2254625"/>
              <a:gd name="connsiteX175" fmla="*/ 21250 w 1087280"/>
              <a:gd name="connsiteY175" fmla="*/ 2148092 h 2254625"/>
              <a:gd name="connsiteX176" fmla="*/ 18152 w 1087280"/>
              <a:gd name="connsiteY176" fmla="*/ 2140014 h 2254625"/>
              <a:gd name="connsiteX177" fmla="*/ 15334 w 1087280"/>
              <a:gd name="connsiteY177" fmla="*/ 2132215 h 2254625"/>
              <a:gd name="connsiteX178" fmla="*/ 13074 w 1087280"/>
              <a:gd name="connsiteY178" fmla="*/ 2124412 h 2254625"/>
              <a:gd name="connsiteX179" fmla="*/ 11372 w 1087280"/>
              <a:gd name="connsiteY179" fmla="*/ 2116609 h 2254625"/>
              <a:gd name="connsiteX180" fmla="*/ 8533 w 1087280"/>
              <a:gd name="connsiteY180" fmla="*/ 2103230 h 2254625"/>
              <a:gd name="connsiteX181" fmla="*/ 6816 w 1087280"/>
              <a:gd name="connsiteY181" fmla="*/ 2091522 h 2254625"/>
              <a:gd name="connsiteX182" fmla="*/ 6226 w 1087280"/>
              <a:gd name="connsiteY182" fmla="*/ 2082598 h 2254625"/>
              <a:gd name="connsiteX183" fmla="*/ 5641 w 1087280"/>
              <a:gd name="connsiteY183" fmla="*/ 2075348 h 2254625"/>
              <a:gd name="connsiteX184" fmla="*/ 0 w 1087280"/>
              <a:gd name="connsiteY184" fmla="*/ 542979 h 22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087280" h="2254625">
                <a:moveTo>
                  <a:pt x="667816" y="412913"/>
                </a:moveTo>
                <a:lnTo>
                  <a:pt x="661379" y="407078"/>
                </a:lnTo>
                <a:lnTo>
                  <a:pt x="654942" y="401243"/>
                </a:lnTo>
                <a:lnTo>
                  <a:pt x="648230" y="396246"/>
                </a:lnTo>
                <a:lnTo>
                  <a:pt x="640959" y="391251"/>
                </a:lnTo>
                <a:lnTo>
                  <a:pt x="633691" y="386813"/>
                </a:lnTo>
                <a:lnTo>
                  <a:pt x="625865" y="382378"/>
                </a:lnTo>
                <a:lnTo>
                  <a:pt x="618041" y="378500"/>
                </a:lnTo>
                <a:lnTo>
                  <a:pt x="610775" y="374620"/>
                </a:lnTo>
                <a:lnTo>
                  <a:pt x="602117" y="371582"/>
                </a:lnTo>
                <a:lnTo>
                  <a:pt x="593739" y="368822"/>
                </a:lnTo>
                <a:lnTo>
                  <a:pt x="585641" y="366340"/>
                </a:lnTo>
                <a:lnTo>
                  <a:pt x="576430" y="364419"/>
                </a:lnTo>
                <a:lnTo>
                  <a:pt x="567778" y="363055"/>
                </a:lnTo>
                <a:lnTo>
                  <a:pt x="558569" y="361692"/>
                </a:lnTo>
                <a:lnTo>
                  <a:pt x="549362" y="360887"/>
                </a:lnTo>
                <a:lnTo>
                  <a:pt x="540436" y="360919"/>
                </a:lnTo>
                <a:lnTo>
                  <a:pt x="530953" y="360952"/>
                </a:lnTo>
                <a:lnTo>
                  <a:pt x="521472" y="361542"/>
                </a:lnTo>
                <a:lnTo>
                  <a:pt x="512831" y="362967"/>
                </a:lnTo>
                <a:lnTo>
                  <a:pt x="503911" y="364671"/>
                </a:lnTo>
                <a:lnTo>
                  <a:pt x="494992" y="366376"/>
                </a:lnTo>
                <a:lnTo>
                  <a:pt x="486913" y="368914"/>
                </a:lnTo>
                <a:lnTo>
                  <a:pt x="477998" y="371734"/>
                </a:lnTo>
                <a:lnTo>
                  <a:pt x="469923" y="375388"/>
                </a:lnTo>
                <a:lnTo>
                  <a:pt x="461847" y="379042"/>
                </a:lnTo>
                <a:lnTo>
                  <a:pt x="454330" y="382695"/>
                </a:lnTo>
                <a:lnTo>
                  <a:pt x="447095" y="387183"/>
                </a:lnTo>
                <a:lnTo>
                  <a:pt x="439581" y="391950"/>
                </a:lnTo>
                <a:lnTo>
                  <a:pt x="432628" y="397274"/>
                </a:lnTo>
                <a:lnTo>
                  <a:pt x="425395" y="402320"/>
                </a:lnTo>
                <a:lnTo>
                  <a:pt x="419001" y="408199"/>
                </a:lnTo>
                <a:lnTo>
                  <a:pt x="412887" y="414357"/>
                </a:lnTo>
                <a:lnTo>
                  <a:pt x="407052" y="420234"/>
                </a:lnTo>
                <a:lnTo>
                  <a:pt x="401218" y="426670"/>
                </a:lnTo>
                <a:lnTo>
                  <a:pt x="396224" y="433939"/>
                </a:lnTo>
                <a:lnTo>
                  <a:pt x="390950" y="440930"/>
                </a:lnTo>
                <a:lnTo>
                  <a:pt x="386515" y="448198"/>
                </a:lnTo>
                <a:lnTo>
                  <a:pt x="381801" y="455745"/>
                </a:lnTo>
                <a:lnTo>
                  <a:pt x="378202" y="463288"/>
                </a:lnTo>
                <a:lnTo>
                  <a:pt x="374606" y="471389"/>
                </a:lnTo>
                <a:lnTo>
                  <a:pt x="371010" y="479490"/>
                </a:lnTo>
                <a:lnTo>
                  <a:pt x="368532" y="488146"/>
                </a:lnTo>
                <a:lnTo>
                  <a:pt x="366051" y="496243"/>
                </a:lnTo>
                <a:lnTo>
                  <a:pt x="364133" y="505454"/>
                </a:lnTo>
                <a:lnTo>
                  <a:pt x="362770" y="514105"/>
                </a:lnTo>
                <a:lnTo>
                  <a:pt x="361129" y="523036"/>
                </a:lnTo>
                <a:lnTo>
                  <a:pt x="360884" y="532242"/>
                </a:lnTo>
                <a:lnTo>
                  <a:pt x="360919" y="541725"/>
                </a:lnTo>
                <a:lnTo>
                  <a:pt x="360952" y="550650"/>
                </a:lnTo>
                <a:lnTo>
                  <a:pt x="361823" y="559851"/>
                </a:lnTo>
                <a:lnTo>
                  <a:pt x="362973" y="569331"/>
                </a:lnTo>
                <a:lnTo>
                  <a:pt x="364400" y="577972"/>
                </a:lnTo>
                <a:lnTo>
                  <a:pt x="366942" y="586610"/>
                </a:lnTo>
                <a:lnTo>
                  <a:pt x="368926" y="595250"/>
                </a:lnTo>
                <a:lnTo>
                  <a:pt x="371746" y="603608"/>
                </a:lnTo>
                <a:lnTo>
                  <a:pt x="375402" y="611683"/>
                </a:lnTo>
                <a:lnTo>
                  <a:pt x="378777" y="619482"/>
                </a:lnTo>
                <a:lnTo>
                  <a:pt x="382711" y="627278"/>
                </a:lnTo>
                <a:lnTo>
                  <a:pt x="387202" y="635072"/>
                </a:lnTo>
                <a:lnTo>
                  <a:pt x="391692" y="642308"/>
                </a:lnTo>
                <a:lnTo>
                  <a:pt x="397017" y="649263"/>
                </a:lnTo>
                <a:lnTo>
                  <a:pt x="401784" y="656219"/>
                </a:lnTo>
                <a:lnTo>
                  <a:pt x="407665" y="662614"/>
                </a:lnTo>
                <a:lnTo>
                  <a:pt x="413824" y="668729"/>
                </a:lnTo>
                <a:lnTo>
                  <a:pt x="419983" y="674844"/>
                </a:lnTo>
                <a:lnTo>
                  <a:pt x="426419" y="680679"/>
                </a:lnTo>
                <a:lnTo>
                  <a:pt x="433689" y="685674"/>
                </a:lnTo>
                <a:lnTo>
                  <a:pt x="440682" y="690949"/>
                </a:lnTo>
                <a:lnTo>
                  <a:pt x="448230" y="695664"/>
                </a:lnTo>
                <a:lnTo>
                  <a:pt x="455496" y="699544"/>
                </a:lnTo>
                <a:lnTo>
                  <a:pt x="463320" y="703422"/>
                </a:lnTo>
                <a:lnTo>
                  <a:pt x="471422" y="707020"/>
                </a:lnTo>
                <a:lnTo>
                  <a:pt x="479524" y="710617"/>
                </a:lnTo>
                <a:lnTo>
                  <a:pt x="487902" y="713378"/>
                </a:lnTo>
                <a:lnTo>
                  <a:pt x="496836" y="715578"/>
                </a:lnTo>
                <a:lnTo>
                  <a:pt x="504931" y="717502"/>
                </a:lnTo>
                <a:lnTo>
                  <a:pt x="514143" y="719423"/>
                </a:lnTo>
                <a:lnTo>
                  <a:pt x="523070" y="719950"/>
                </a:lnTo>
                <a:lnTo>
                  <a:pt x="532558" y="721032"/>
                </a:lnTo>
                <a:lnTo>
                  <a:pt x="541763" y="721279"/>
                </a:lnTo>
                <a:lnTo>
                  <a:pt x="550966" y="720968"/>
                </a:lnTo>
                <a:lnTo>
                  <a:pt x="559889" y="720379"/>
                </a:lnTo>
                <a:lnTo>
                  <a:pt x="569089" y="718953"/>
                </a:lnTo>
                <a:lnTo>
                  <a:pt x="577730" y="717528"/>
                </a:lnTo>
                <a:lnTo>
                  <a:pt x="586647" y="715266"/>
                </a:lnTo>
                <a:lnTo>
                  <a:pt x="595006" y="713006"/>
                </a:lnTo>
                <a:lnTo>
                  <a:pt x="603363" y="710187"/>
                </a:lnTo>
                <a:lnTo>
                  <a:pt x="611719" y="706811"/>
                </a:lnTo>
                <a:lnTo>
                  <a:pt x="619514" y="702879"/>
                </a:lnTo>
                <a:lnTo>
                  <a:pt x="627032" y="699227"/>
                </a:lnTo>
                <a:lnTo>
                  <a:pt x="634825" y="694737"/>
                </a:lnTo>
                <a:lnTo>
                  <a:pt x="641780" y="689972"/>
                </a:lnTo>
                <a:lnTo>
                  <a:pt x="649293" y="685204"/>
                </a:lnTo>
                <a:lnTo>
                  <a:pt x="655967" y="679602"/>
                </a:lnTo>
                <a:lnTo>
                  <a:pt x="662640" y="674001"/>
                </a:lnTo>
                <a:lnTo>
                  <a:pt x="668756" y="668401"/>
                </a:lnTo>
                <a:lnTo>
                  <a:pt x="674590" y="661965"/>
                </a:lnTo>
                <a:lnTo>
                  <a:pt x="680143" y="655252"/>
                </a:lnTo>
                <a:lnTo>
                  <a:pt x="685697" y="648539"/>
                </a:lnTo>
                <a:lnTo>
                  <a:pt x="690411" y="640992"/>
                </a:lnTo>
                <a:lnTo>
                  <a:pt x="695405" y="633722"/>
                </a:lnTo>
                <a:lnTo>
                  <a:pt x="699561" y="626177"/>
                </a:lnTo>
                <a:lnTo>
                  <a:pt x="703159" y="618634"/>
                </a:lnTo>
                <a:lnTo>
                  <a:pt x="707035" y="610810"/>
                </a:lnTo>
                <a:lnTo>
                  <a:pt x="710351" y="602431"/>
                </a:lnTo>
                <a:lnTo>
                  <a:pt x="713388" y="593774"/>
                </a:lnTo>
                <a:lnTo>
                  <a:pt x="715588" y="585399"/>
                </a:lnTo>
                <a:lnTo>
                  <a:pt x="717509" y="576746"/>
                </a:lnTo>
                <a:lnTo>
                  <a:pt x="719149" y="567814"/>
                </a:lnTo>
                <a:lnTo>
                  <a:pt x="720232" y="558885"/>
                </a:lnTo>
                <a:lnTo>
                  <a:pt x="721035" y="549678"/>
                </a:lnTo>
                <a:lnTo>
                  <a:pt x="721280" y="540473"/>
                </a:lnTo>
                <a:lnTo>
                  <a:pt x="720967" y="531270"/>
                </a:lnTo>
                <a:lnTo>
                  <a:pt x="719817" y="521790"/>
                </a:lnTo>
                <a:lnTo>
                  <a:pt x="718948" y="513147"/>
                </a:lnTo>
                <a:lnTo>
                  <a:pt x="716962" y="503949"/>
                </a:lnTo>
                <a:lnTo>
                  <a:pt x="715535" y="495308"/>
                </a:lnTo>
                <a:lnTo>
                  <a:pt x="712715" y="486950"/>
                </a:lnTo>
                <a:lnTo>
                  <a:pt x="709895" y="478592"/>
                </a:lnTo>
                <a:lnTo>
                  <a:pt x="706796" y="469956"/>
                </a:lnTo>
                <a:lnTo>
                  <a:pt x="702584" y="462440"/>
                </a:lnTo>
                <a:lnTo>
                  <a:pt x="698650" y="454644"/>
                </a:lnTo>
                <a:lnTo>
                  <a:pt x="694719" y="447406"/>
                </a:lnTo>
                <a:lnTo>
                  <a:pt x="689950" y="439891"/>
                </a:lnTo>
                <a:lnTo>
                  <a:pt x="684902" y="432657"/>
                </a:lnTo>
                <a:lnTo>
                  <a:pt x="679577" y="425702"/>
                </a:lnTo>
                <a:lnTo>
                  <a:pt x="673696" y="419308"/>
                </a:lnTo>
                <a:close/>
                <a:moveTo>
                  <a:pt x="539108" y="0"/>
                </a:moveTo>
                <a:lnTo>
                  <a:pt x="1081639" y="538663"/>
                </a:lnTo>
                <a:lnTo>
                  <a:pt x="1087280" y="2071033"/>
                </a:lnTo>
                <a:lnTo>
                  <a:pt x="1086784" y="2087770"/>
                </a:lnTo>
                <a:lnTo>
                  <a:pt x="1085446" y="2103115"/>
                </a:lnTo>
                <a:lnTo>
                  <a:pt x="1082988" y="2117349"/>
                </a:lnTo>
                <a:lnTo>
                  <a:pt x="1079690" y="2130748"/>
                </a:lnTo>
                <a:lnTo>
                  <a:pt x="1075552" y="2143314"/>
                </a:lnTo>
                <a:lnTo>
                  <a:pt x="1070853" y="2154766"/>
                </a:lnTo>
                <a:lnTo>
                  <a:pt x="1065593" y="2165662"/>
                </a:lnTo>
                <a:lnTo>
                  <a:pt x="1059494" y="2175724"/>
                </a:lnTo>
                <a:lnTo>
                  <a:pt x="1052835" y="2185231"/>
                </a:lnTo>
                <a:lnTo>
                  <a:pt x="1045892" y="2193344"/>
                </a:lnTo>
                <a:lnTo>
                  <a:pt x="1038389" y="2200901"/>
                </a:lnTo>
                <a:lnTo>
                  <a:pt x="1030884" y="2207900"/>
                </a:lnTo>
                <a:lnTo>
                  <a:pt x="1022819" y="2214343"/>
                </a:lnTo>
                <a:lnTo>
                  <a:pt x="1014472" y="2219950"/>
                </a:lnTo>
                <a:lnTo>
                  <a:pt x="1006123" y="2225000"/>
                </a:lnTo>
                <a:lnTo>
                  <a:pt x="997492" y="2229214"/>
                </a:lnTo>
                <a:lnTo>
                  <a:pt x="989419" y="2233426"/>
                </a:lnTo>
                <a:lnTo>
                  <a:pt x="980786" y="2237082"/>
                </a:lnTo>
                <a:lnTo>
                  <a:pt x="972708" y="2240178"/>
                </a:lnTo>
                <a:lnTo>
                  <a:pt x="964349" y="2242438"/>
                </a:lnTo>
                <a:lnTo>
                  <a:pt x="957105" y="2244695"/>
                </a:lnTo>
                <a:lnTo>
                  <a:pt x="949582" y="2246673"/>
                </a:lnTo>
                <a:lnTo>
                  <a:pt x="935646" y="2249511"/>
                </a:lnTo>
                <a:lnTo>
                  <a:pt x="924216" y="2250945"/>
                </a:lnTo>
                <a:lnTo>
                  <a:pt x="915572" y="2251812"/>
                </a:lnTo>
                <a:lnTo>
                  <a:pt x="907485" y="2252119"/>
                </a:lnTo>
                <a:lnTo>
                  <a:pt x="186205" y="2254625"/>
                </a:lnTo>
                <a:lnTo>
                  <a:pt x="170304" y="2253843"/>
                </a:lnTo>
                <a:lnTo>
                  <a:pt x="154680" y="2252782"/>
                </a:lnTo>
                <a:lnTo>
                  <a:pt x="140724" y="2250041"/>
                </a:lnTo>
                <a:lnTo>
                  <a:pt x="127326" y="2247298"/>
                </a:lnTo>
                <a:lnTo>
                  <a:pt x="114759" y="2243158"/>
                </a:lnTo>
                <a:lnTo>
                  <a:pt x="103028" y="2238736"/>
                </a:lnTo>
                <a:lnTo>
                  <a:pt x="92129" y="2232917"/>
                </a:lnTo>
                <a:lnTo>
                  <a:pt x="82345" y="2227093"/>
                </a:lnTo>
                <a:lnTo>
                  <a:pt x="73115" y="2220153"/>
                </a:lnTo>
                <a:lnTo>
                  <a:pt x="64723" y="2213488"/>
                </a:lnTo>
                <a:lnTo>
                  <a:pt x="57165" y="2205983"/>
                </a:lnTo>
                <a:lnTo>
                  <a:pt x="50442" y="2198197"/>
                </a:lnTo>
                <a:lnTo>
                  <a:pt x="43997" y="2190130"/>
                </a:lnTo>
                <a:lnTo>
                  <a:pt x="38388" y="2181782"/>
                </a:lnTo>
                <a:lnTo>
                  <a:pt x="33059" y="2173712"/>
                </a:lnTo>
                <a:lnTo>
                  <a:pt x="28565" y="2165360"/>
                </a:lnTo>
                <a:lnTo>
                  <a:pt x="24630" y="2157006"/>
                </a:lnTo>
                <a:lnTo>
                  <a:pt x="21250" y="2148092"/>
                </a:lnTo>
                <a:lnTo>
                  <a:pt x="18152" y="2140014"/>
                </a:lnTo>
                <a:lnTo>
                  <a:pt x="15334" y="2132215"/>
                </a:lnTo>
                <a:lnTo>
                  <a:pt x="13074" y="2124412"/>
                </a:lnTo>
                <a:lnTo>
                  <a:pt x="11372" y="2116609"/>
                </a:lnTo>
                <a:lnTo>
                  <a:pt x="8533" y="2103230"/>
                </a:lnTo>
                <a:lnTo>
                  <a:pt x="6816" y="2091522"/>
                </a:lnTo>
                <a:lnTo>
                  <a:pt x="6226" y="2082598"/>
                </a:lnTo>
                <a:lnTo>
                  <a:pt x="5641" y="2075348"/>
                </a:lnTo>
                <a:lnTo>
                  <a:pt x="0" y="542979"/>
                </a:lnTo>
                <a:close/>
              </a:path>
            </a:pathLst>
          </a:custGeom>
          <a:solidFill>
            <a:schemeClr val="accent1"/>
          </a:solidFill>
        </p:spPr>
        <p:txBody>
          <a:bodyPr lIns="108000" tIns="576000" rIns="108000" bIns="0" anchor="ctr">
            <a:normAutofit/>
          </a:bodyPr>
          <a:lstStyle/>
          <a:p>
            <a:pPr algn="ctr">
              <a:lnSpc>
                <a:spcPct val="110000"/>
              </a:lnSpc>
              <a:defRPr/>
            </a:pPr>
            <a:r>
              <a:rPr lang="da-DK" altLang="zh-CN" sz="3200" dirty="0">
                <a:solidFill>
                  <a:srgbClr val="FFFFFF"/>
                </a:solidFill>
              </a:rPr>
              <a:t>2017</a:t>
            </a:r>
          </a:p>
        </p:txBody>
      </p:sp>
      <p:sp>
        <p:nvSpPr>
          <p:cNvPr id="100" name="任意多边形: 形状 99"/>
          <p:cNvSpPr/>
          <p:nvPr/>
        </p:nvSpPr>
        <p:spPr>
          <a:xfrm>
            <a:off x="996330" y="2643522"/>
            <a:ext cx="944732" cy="1308660"/>
          </a:xfrm>
          <a:custGeom>
            <a:avLst/>
            <a:gdLst>
              <a:gd name="connsiteX0" fmla="*/ 171288 w 799163"/>
              <a:gd name="connsiteY0" fmla="*/ 0 h 1107015"/>
              <a:gd name="connsiteX1" fmla="*/ 30612 w 799163"/>
              <a:gd name="connsiteY1" fmla="*/ 562707 h 1107015"/>
              <a:gd name="connsiteX2" fmla="*/ 691793 w 799163"/>
              <a:gd name="connsiteY2" fmla="*/ 1083212 h 1107015"/>
              <a:gd name="connsiteX3" fmla="*/ 790267 w 799163"/>
              <a:gd name="connsiteY3" fmla="*/ 970670 h 1107015"/>
            </a:gdLst>
            <a:ahLst/>
            <a:cxnLst>
              <a:cxn ang="0">
                <a:pos x="connsiteX0" y="connsiteY0"/>
              </a:cxn>
              <a:cxn ang="0">
                <a:pos x="connsiteX1" y="connsiteY1"/>
              </a:cxn>
              <a:cxn ang="0">
                <a:pos x="connsiteX2" y="connsiteY2"/>
              </a:cxn>
              <a:cxn ang="0">
                <a:pos x="connsiteX3" y="connsiteY3"/>
              </a:cxn>
            </a:cxnLst>
            <a:rect l="l" t="t" r="r" b="b"/>
            <a:pathLst>
              <a:path w="799163" h="1107015">
                <a:moveTo>
                  <a:pt x="171288" y="0"/>
                </a:moveTo>
                <a:cubicBezTo>
                  <a:pt x="57574" y="191086"/>
                  <a:pt x="-56139" y="382172"/>
                  <a:pt x="30612" y="562707"/>
                </a:cubicBezTo>
                <a:cubicBezTo>
                  <a:pt x="117363" y="743242"/>
                  <a:pt x="565184" y="1015218"/>
                  <a:pt x="691793" y="1083212"/>
                </a:cubicBezTo>
                <a:cubicBezTo>
                  <a:pt x="818402" y="1151206"/>
                  <a:pt x="804334" y="1060938"/>
                  <a:pt x="790267" y="97067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形状 100"/>
          <p:cNvSpPr/>
          <p:nvPr/>
        </p:nvSpPr>
        <p:spPr>
          <a:xfrm>
            <a:off x="1298600" y="2610262"/>
            <a:ext cx="722920" cy="798247"/>
          </a:xfrm>
          <a:custGeom>
            <a:avLst/>
            <a:gdLst>
              <a:gd name="connsiteX0" fmla="*/ 576775 w 611529"/>
              <a:gd name="connsiteY0" fmla="*/ 675249 h 675249"/>
              <a:gd name="connsiteX1" fmla="*/ 548640 w 611529"/>
              <a:gd name="connsiteY1" fmla="*/ 196948 h 675249"/>
              <a:gd name="connsiteX2" fmla="*/ 0 w 611529"/>
              <a:gd name="connsiteY2" fmla="*/ 0 h 675249"/>
            </a:gdLst>
            <a:ahLst/>
            <a:cxnLst>
              <a:cxn ang="0">
                <a:pos x="connsiteX0" y="connsiteY0"/>
              </a:cxn>
              <a:cxn ang="0">
                <a:pos x="connsiteX1" y="connsiteY1"/>
              </a:cxn>
              <a:cxn ang="0">
                <a:pos x="connsiteX2" y="connsiteY2"/>
              </a:cxn>
            </a:cxnLst>
            <a:rect l="l" t="t" r="r" b="b"/>
            <a:pathLst>
              <a:path w="611529" h="675249">
                <a:moveTo>
                  <a:pt x="576775" y="675249"/>
                </a:moveTo>
                <a:cubicBezTo>
                  <a:pt x="610772" y="492369"/>
                  <a:pt x="644769" y="309489"/>
                  <a:pt x="548640" y="196948"/>
                </a:cubicBezTo>
                <a:cubicBezTo>
                  <a:pt x="452511" y="84407"/>
                  <a:pt x="226255" y="42203"/>
                  <a:pt x="0"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996330" y="2377441"/>
            <a:ext cx="432384" cy="432384"/>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3120147" y="2674950"/>
            <a:ext cx="2552334" cy="2554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104" name="矩形 103"/>
          <p:cNvSpPr/>
          <p:nvPr/>
        </p:nvSpPr>
        <p:spPr>
          <a:xfrm>
            <a:off x="6197176" y="2674950"/>
            <a:ext cx="2552334" cy="2554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105" name="矩形 104"/>
          <p:cNvSpPr/>
          <p:nvPr/>
        </p:nvSpPr>
        <p:spPr>
          <a:xfrm>
            <a:off x="9274205" y="2674950"/>
            <a:ext cx="2552334" cy="2554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KSO_Shape"/>
          <p:cNvSpPr/>
          <p:nvPr/>
        </p:nvSpPr>
        <p:spPr bwMode="auto">
          <a:xfrm>
            <a:off x="719929" y="3312379"/>
            <a:ext cx="2597913" cy="2091319"/>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accent1">
              <a:lumMod val="50000"/>
            </a:schemeClr>
          </a:solidFill>
          <a:ln>
            <a:noFill/>
          </a:ln>
        </p:spPr>
        <p:txBody>
          <a:bodyPr anchor="ctr" anchorCtr="1"/>
          <a:lstStyle/>
          <a:p>
            <a:endParaRPr lang="zh-CN" altLang="en-US">
              <a:ea typeface="宋体" panose="02010600030101010101" pitchFamily="2" charset="-122"/>
            </a:endParaRPr>
          </a:p>
        </p:txBody>
      </p:sp>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5" name="任意多边形: 形状 24"/>
          <p:cNvSpPr/>
          <p:nvPr>
            <p:custDataLst>
              <p:tags r:id="rId1"/>
            </p:custDataLst>
          </p:nvPr>
        </p:nvSpPr>
        <p:spPr>
          <a:xfrm>
            <a:off x="3989632" y="2110154"/>
            <a:ext cx="2179585" cy="485946"/>
          </a:xfrm>
          <a:custGeom>
            <a:avLst/>
            <a:gdLst>
              <a:gd name="connsiteX0" fmla="*/ 0 w 3123903"/>
              <a:gd name="connsiteY0" fmla="*/ 0 h 485946"/>
              <a:gd name="connsiteX1" fmla="*/ 2892000 w 3123903"/>
              <a:gd name="connsiteY1" fmla="*/ 0 h 485946"/>
              <a:gd name="connsiteX2" fmla="*/ 3123903 w 3123903"/>
              <a:gd name="connsiteY2" fmla="*/ 231946 h 485946"/>
              <a:gd name="connsiteX3" fmla="*/ 2869950 w 3123903"/>
              <a:gd name="connsiteY3" fmla="*/ 485946 h 485946"/>
              <a:gd name="connsiteX4" fmla="*/ 2413000 w 3123903"/>
              <a:gd name="connsiteY4" fmla="*/ 485946 h 485946"/>
              <a:gd name="connsiteX5" fmla="*/ 2319040 w 3123903"/>
              <a:gd name="connsiteY5" fmla="*/ 485946 h 485946"/>
              <a:gd name="connsiteX6" fmla="*/ 0 w 3123903"/>
              <a:gd name="connsiteY6" fmla="*/ 485946 h 48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903" h="485946">
                <a:moveTo>
                  <a:pt x="0" y="0"/>
                </a:moveTo>
                <a:lnTo>
                  <a:pt x="2892000" y="0"/>
                </a:lnTo>
                <a:lnTo>
                  <a:pt x="3123903" y="231946"/>
                </a:lnTo>
                <a:lnTo>
                  <a:pt x="2869950" y="485946"/>
                </a:lnTo>
                <a:lnTo>
                  <a:pt x="2413000" y="485946"/>
                </a:lnTo>
                <a:lnTo>
                  <a:pt x="2319040" y="485946"/>
                </a:lnTo>
                <a:lnTo>
                  <a:pt x="0" y="4859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zh-CN" altLang="en-US" dirty="0">
                <a:solidFill>
                  <a:srgbClr val="FEFFFF"/>
                </a:solidFill>
              </a:rPr>
              <a:t>文本</a:t>
            </a:r>
          </a:p>
        </p:txBody>
      </p:sp>
      <p:sp>
        <p:nvSpPr>
          <p:cNvPr id="26" name="矩形 25"/>
          <p:cNvSpPr/>
          <p:nvPr/>
        </p:nvSpPr>
        <p:spPr>
          <a:xfrm>
            <a:off x="6381347" y="1615451"/>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1" name="任意多边形: 形状 30"/>
          <p:cNvSpPr/>
          <p:nvPr>
            <p:custDataLst>
              <p:tags r:id="rId2"/>
            </p:custDataLst>
          </p:nvPr>
        </p:nvSpPr>
        <p:spPr>
          <a:xfrm>
            <a:off x="4735220" y="3872093"/>
            <a:ext cx="2179585" cy="485946"/>
          </a:xfrm>
          <a:custGeom>
            <a:avLst/>
            <a:gdLst>
              <a:gd name="connsiteX0" fmla="*/ 0 w 3123903"/>
              <a:gd name="connsiteY0" fmla="*/ 0 h 485946"/>
              <a:gd name="connsiteX1" fmla="*/ 2892000 w 3123903"/>
              <a:gd name="connsiteY1" fmla="*/ 0 h 485946"/>
              <a:gd name="connsiteX2" fmla="*/ 3123903 w 3123903"/>
              <a:gd name="connsiteY2" fmla="*/ 231946 h 485946"/>
              <a:gd name="connsiteX3" fmla="*/ 2869950 w 3123903"/>
              <a:gd name="connsiteY3" fmla="*/ 485946 h 485946"/>
              <a:gd name="connsiteX4" fmla="*/ 2413000 w 3123903"/>
              <a:gd name="connsiteY4" fmla="*/ 485946 h 485946"/>
              <a:gd name="connsiteX5" fmla="*/ 2319040 w 3123903"/>
              <a:gd name="connsiteY5" fmla="*/ 485946 h 485946"/>
              <a:gd name="connsiteX6" fmla="*/ 0 w 3123903"/>
              <a:gd name="connsiteY6" fmla="*/ 485946 h 48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903" h="485946">
                <a:moveTo>
                  <a:pt x="0" y="0"/>
                </a:moveTo>
                <a:lnTo>
                  <a:pt x="2892000" y="0"/>
                </a:lnTo>
                <a:lnTo>
                  <a:pt x="3123903" y="231946"/>
                </a:lnTo>
                <a:lnTo>
                  <a:pt x="2869950" y="485946"/>
                </a:lnTo>
                <a:lnTo>
                  <a:pt x="2413000" y="485946"/>
                </a:lnTo>
                <a:lnTo>
                  <a:pt x="2319040" y="485946"/>
                </a:lnTo>
                <a:lnTo>
                  <a:pt x="0" y="4859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zh-CN" altLang="en-US" dirty="0">
                <a:solidFill>
                  <a:srgbClr val="FEFFFF"/>
                </a:solidFill>
              </a:rPr>
              <a:t>文本</a:t>
            </a:r>
          </a:p>
        </p:txBody>
      </p:sp>
      <p:sp>
        <p:nvSpPr>
          <p:cNvPr id="32" name="矩形 31"/>
          <p:cNvSpPr/>
          <p:nvPr/>
        </p:nvSpPr>
        <p:spPr>
          <a:xfrm>
            <a:off x="7126935" y="3377390"/>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3" name="任意多边形: 形状 32"/>
          <p:cNvSpPr/>
          <p:nvPr>
            <p:custDataLst>
              <p:tags r:id="rId3"/>
            </p:custDataLst>
          </p:nvPr>
        </p:nvSpPr>
        <p:spPr>
          <a:xfrm>
            <a:off x="5480808" y="5634032"/>
            <a:ext cx="2179585" cy="485946"/>
          </a:xfrm>
          <a:custGeom>
            <a:avLst/>
            <a:gdLst>
              <a:gd name="connsiteX0" fmla="*/ 0 w 3123903"/>
              <a:gd name="connsiteY0" fmla="*/ 0 h 485946"/>
              <a:gd name="connsiteX1" fmla="*/ 2892000 w 3123903"/>
              <a:gd name="connsiteY1" fmla="*/ 0 h 485946"/>
              <a:gd name="connsiteX2" fmla="*/ 3123903 w 3123903"/>
              <a:gd name="connsiteY2" fmla="*/ 231946 h 485946"/>
              <a:gd name="connsiteX3" fmla="*/ 2869950 w 3123903"/>
              <a:gd name="connsiteY3" fmla="*/ 485946 h 485946"/>
              <a:gd name="connsiteX4" fmla="*/ 2413000 w 3123903"/>
              <a:gd name="connsiteY4" fmla="*/ 485946 h 485946"/>
              <a:gd name="connsiteX5" fmla="*/ 2319040 w 3123903"/>
              <a:gd name="connsiteY5" fmla="*/ 485946 h 485946"/>
              <a:gd name="connsiteX6" fmla="*/ 0 w 3123903"/>
              <a:gd name="connsiteY6" fmla="*/ 485946 h 48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903" h="485946">
                <a:moveTo>
                  <a:pt x="0" y="0"/>
                </a:moveTo>
                <a:lnTo>
                  <a:pt x="2892000" y="0"/>
                </a:lnTo>
                <a:lnTo>
                  <a:pt x="3123903" y="231946"/>
                </a:lnTo>
                <a:lnTo>
                  <a:pt x="2869950" y="485946"/>
                </a:lnTo>
                <a:lnTo>
                  <a:pt x="2413000" y="485946"/>
                </a:lnTo>
                <a:lnTo>
                  <a:pt x="2319040" y="485946"/>
                </a:lnTo>
                <a:lnTo>
                  <a:pt x="0" y="4859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zh-CN" altLang="en-US" dirty="0">
                <a:solidFill>
                  <a:srgbClr val="FEFFFF"/>
                </a:solidFill>
              </a:rPr>
              <a:t>文本</a:t>
            </a:r>
          </a:p>
        </p:txBody>
      </p:sp>
      <p:sp>
        <p:nvSpPr>
          <p:cNvPr id="34" name="矩形 33"/>
          <p:cNvSpPr/>
          <p:nvPr/>
        </p:nvSpPr>
        <p:spPr>
          <a:xfrm>
            <a:off x="7872523" y="5139329"/>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5" name="KSO_Shape"/>
          <p:cNvSpPr/>
          <p:nvPr/>
        </p:nvSpPr>
        <p:spPr bwMode="auto">
          <a:xfrm>
            <a:off x="719929" y="3110877"/>
            <a:ext cx="2597913" cy="2091319"/>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E5483F"/>
          </a:solidFill>
          <a:ln>
            <a:noFill/>
          </a:ln>
        </p:spPr>
        <p:txBody>
          <a:bodyPr anchor="ctr" anchorCtr="1"/>
          <a:lstStyle/>
          <a:p>
            <a:endParaRPr lang="zh-CN" altLang="en-US">
              <a:ea typeface="宋体" panose="02010600030101010101" pitchFamily="2" charset="-122"/>
            </a:endParaRPr>
          </a:p>
        </p:txBody>
      </p:sp>
      <p:sp>
        <p:nvSpPr>
          <p:cNvPr id="37" name="Rectangle 41"/>
          <p:cNvSpPr>
            <a:spLocks noChangeArrowheads="1"/>
          </p:cNvSpPr>
          <p:nvPr/>
        </p:nvSpPr>
        <p:spPr bwMode="auto">
          <a:xfrm>
            <a:off x="645572" y="5657428"/>
            <a:ext cx="27610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请输入文本</a:t>
            </a:r>
            <a:endParaRPr lang="zh-CN" altLang="en-US" dirty="0">
              <a:latin typeface="+mn-lt"/>
            </a:endParaRPr>
          </a:p>
        </p:txBody>
      </p:sp>
      <p:sp>
        <p:nvSpPr>
          <p:cNvPr id="38" name="Rectangle 42"/>
          <p:cNvSpPr>
            <a:spLocks noChangeArrowheads="1"/>
          </p:cNvSpPr>
          <p:nvPr/>
        </p:nvSpPr>
        <p:spPr bwMode="auto">
          <a:xfrm>
            <a:off x="831626" y="3395488"/>
            <a:ext cx="23888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US" altLang="zh-CN" sz="9600" dirty="0">
                <a:solidFill>
                  <a:srgbClr val="FEFFFF"/>
                </a:solidFill>
                <a:latin typeface="+mn-lt"/>
              </a:rPr>
              <a:t>96</a:t>
            </a:r>
            <a:r>
              <a:rPr lang="en-US" altLang="zh-CN" sz="5400" dirty="0">
                <a:solidFill>
                  <a:srgbClr val="FEFFFF"/>
                </a:solidFill>
                <a:latin typeface="+mn-lt"/>
              </a:rPr>
              <a:t>%</a:t>
            </a:r>
            <a:endParaRPr lang="zh-CN" altLang="en-US" sz="7200" dirty="0">
              <a:solidFill>
                <a:srgbClr val="FEFFFF"/>
              </a:solidFill>
              <a:latin typeface="+mn-lt"/>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grpSp>
        <p:nvGrpSpPr>
          <p:cNvPr id="13" name="组合 12"/>
          <p:cNvGrpSpPr/>
          <p:nvPr/>
        </p:nvGrpSpPr>
        <p:grpSpPr>
          <a:xfrm>
            <a:off x="552406" y="2699885"/>
            <a:ext cx="2361276" cy="2364841"/>
            <a:chOff x="660894" y="3691001"/>
            <a:chExt cx="872360" cy="873677"/>
          </a:xfrm>
        </p:grpSpPr>
        <p:sp>
          <p:nvSpPr>
            <p:cNvPr id="14" name="MH_Other_7"/>
            <p:cNvSpPr/>
            <p:nvPr>
              <p:custDataLst>
                <p:tags r:id="rId1"/>
              </p:custDataLst>
            </p:nvPr>
          </p:nvSpPr>
          <p:spPr>
            <a:xfrm>
              <a:off x="660894" y="3691001"/>
              <a:ext cx="872360" cy="873677"/>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15" name="KSO_Shape"/>
            <p:cNvSpPr/>
            <p:nvPr/>
          </p:nvSpPr>
          <p:spPr>
            <a:xfrm>
              <a:off x="879066" y="3844857"/>
              <a:ext cx="546650" cy="520229"/>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rgbClr val="FFFFFF"/>
            </a:solidFill>
            <a:ln>
              <a:noFill/>
            </a:ln>
          </p:spPr>
          <p:txBody>
            <a:bodyPr anchor="ctr" anchorCtr="1"/>
            <a:lstStyle/>
            <a:p>
              <a:endParaRPr lang="zh-CN" altLang="en-US">
                <a:solidFill>
                  <a:schemeClr val="tx1"/>
                </a:solidFill>
                <a:latin typeface="Calibri" panose="020F0502020204030204" pitchFamily="34" charset="0"/>
                <a:ea typeface="宋体" panose="02010600030101010101" pitchFamily="2" charset="-122"/>
              </a:endParaRPr>
            </a:p>
          </p:txBody>
        </p:sp>
      </p:grpSp>
      <p:sp>
        <p:nvSpPr>
          <p:cNvPr id="16" name="矩形 15"/>
          <p:cNvSpPr/>
          <p:nvPr/>
        </p:nvSpPr>
        <p:spPr>
          <a:xfrm>
            <a:off x="3477037" y="1836796"/>
            <a:ext cx="8363668" cy="1842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7" name="矩形 16"/>
          <p:cNvSpPr/>
          <p:nvPr/>
        </p:nvSpPr>
        <p:spPr>
          <a:xfrm>
            <a:off x="3477037" y="4083782"/>
            <a:ext cx="8363668" cy="1842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请输入第二章大标题</a:t>
            </a:r>
            <a:endParaRPr lang="zh-CN" altLang="en-US" dirty="0"/>
          </a:p>
        </p:txBody>
      </p:sp>
      <p:sp>
        <p:nvSpPr>
          <p:cNvPr id="9219" name="文本占位符 2"/>
          <p:cNvSpPr>
            <a:spLocks noGrp="1"/>
          </p:cNvSpPr>
          <p:nvPr>
            <p:ph type="body" idx="1"/>
          </p:nvPr>
        </p:nvSpPr>
        <p:spPr/>
        <p:txBody>
          <a:bodyPr/>
          <a:lstStyle/>
          <a:p>
            <a:r>
              <a:rPr lang="zh-CN" altLang="en-US"/>
              <a:t>请输入第二章说明小标题</a:t>
            </a:r>
            <a:endParaRPr lang="zh-CN"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1102134532"/>
  <p:tag name="MH_LIBRARY" val="GRAPHIC"/>
  <p:tag name="MH_ORDER" val="任意多边形 11"/>
</p:tagLst>
</file>

<file path=ppt/tags/tag10.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8.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2.xml><?xml version="1.0" encoding="utf-8"?>
<p:tagLst xmlns:a="http://schemas.openxmlformats.org/drawingml/2006/main" xmlns:r="http://schemas.openxmlformats.org/officeDocument/2006/relationships" xmlns:p="http://schemas.openxmlformats.org/presentationml/2006/main">
  <p:tag name="MH" val="20161102134532"/>
  <p:tag name="MH_LIBRARY" val="GRAPHIC"/>
  <p:tag name="MH_ORDER" val="任意多边形 13"/>
</p:tagLst>
</file>

<file path=ppt/tags/tag20.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2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2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2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28.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70810221920"/>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102134532"/>
  <p:tag name="MH_LIBRARY" val="GRAPHIC"/>
  <p:tag name="MH_ORDER" val="任意多边形 12"/>
</p:tagLst>
</file>

<file path=ppt/tags/tag30.xml><?xml version="1.0" encoding="utf-8"?>
<p:tagLst xmlns:a="http://schemas.openxmlformats.org/drawingml/2006/main" xmlns:r="http://schemas.openxmlformats.org/officeDocument/2006/relationships" xmlns:p="http://schemas.openxmlformats.org/presentationml/2006/main">
  <p:tag name="MH" val="20170810221920"/>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70810221920"/>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810221920"/>
  <p:tag name="MH_LIBRARY" val="GRAPHIC"/>
  <p:tag name="MH_TYPE" val="Other"/>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70810221920"/>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70810221920"/>
  <p:tag name="MH_LIBRARY" val="GRAPHIC"/>
  <p:tag name="MH_TYPE" val="Other"/>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70810222724"/>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1103161419"/>
  <p:tag name="MH_LIBRARY" val="GRAPHIC"/>
  <p:tag name="MH_TYPE" val="Other"/>
  <p:tag name="MH_ORDER" val="6"/>
</p:tagLst>
</file>

<file path=ppt/tags/tag37.xml><?xml version="1.0" encoding="utf-8"?>
<p:tagLst xmlns:a="http://schemas.openxmlformats.org/drawingml/2006/main" xmlns:r="http://schemas.openxmlformats.org/officeDocument/2006/relationships" xmlns:p="http://schemas.openxmlformats.org/presentationml/2006/main">
  <p:tag name="MH" val="20161103161419"/>
  <p:tag name="MH_LIBRARY" val="GRAPHIC"/>
  <p:tag name="MH_TYPE" val="Other"/>
  <p:tag name="MH_ORDER" val="6"/>
</p:tagLst>
</file>

<file path=ppt/tags/tag38.xml><?xml version="1.0" encoding="utf-8"?>
<p:tagLst xmlns:a="http://schemas.openxmlformats.org/drawingml/2006/main" xmlns:r="http://schemas.openxmlformats.org/officeDocument/2006/relationships" xmlns:p="http://schemas.openxmlformats.org/presentationml/2006/main">
  <p:tag name="MH" val="20161103161419"/>
  <p:tag name="MH_LIBRARY" val="GRAPHIC"/>
  <p:tag name="MH_TYPE" val="Other"/>
  <p:tag name="MH_ORDER" val="6"/>
</p:tagLst>
</file>

<file path=ppt/tags/tag39.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61102134532"/>
  <p:tag name="MH_LIBRARY" val="GRAPHIC"/>
  <p:tag name="MH_ORDER" val="任意多边形 10"/>
</p:tagLst>
</file>

<file path=ppt/tags/tag40.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41.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42.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43.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44.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Other"/>
  <p:tag name="MH_ORDER" val="3"/>
</p:tagLst>
</file>

<file path=ppt/tags/tag45.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SubTitle"/>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Other"/>
  <p:tag name="MH_ORDER" val="3"/>
</p:tagLst>
</file>

<file path=ppt/tags/tag47.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SubTitle"/>
  <p:tag name="MH_ORDER" val="4"/>
</p:tagLst>
</file>

<file path=ppt/tags/tag48.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Other"/>
  <p:tag name="MH_ORDER" val="3"/>
</p:tagLst>
</file>

<file path=ppt/tags/tag49.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50.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51.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52.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55.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56.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61.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62.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4"/>
</p:tagLst>
</file>

<file path=ppt/tags/tag64.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3"/>
</p:tagLst>
</file>

<file path=ppt/tags/tag65.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3"/>
</p:tagLst>
</file>

<file path=ppt/tags/tag67.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3"/>
</p:tagLst>
</file>

<file path=ppt/tags/tag68.xml><?xml version="1.0" encoding="utf-8"?>
<p:tagLst xmlns:a="http://schemas.openxmlformats.org/drawingml/2006/main" xmlns:r="http://schemas.openxmlformats.org/officeDocument/2006/relationships" xmlns:p="http://schemas.openxmlformats.org/presentationml/2006/main">
  <p:tag name="MH" val="20161027160000"/>
  <p:tag name="MH_LIBRARY" val="GRAPHIC"/>
  <p:tag name="MH_TYPE" val="Other"/>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61027160000"/>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70.xml><?xml version="1.0" encoding="utf-8"?>
<p:tagLst xmlns:a="http://schemas.openxmlformats.org/drawingml/2006/main" xmlns:r="http://schemas.openxmlformats.org/officeDocument/2006/relationships" xmlns:p="http://schemas.openxmlformats.org/presentationml/2006/main">
  <p:tag name="MH" val="20161027160000"/>
  <p:tag name="MH_LIBRARY" val="GRAPHIC"/>
  <p:tag name="MH_TYPE" val="Other"/>
  <p:tag name="MH_ORDER" val="3"/>
</p:tagLst>
</file>

<file path=ppt/tags/tag71.xml><?xml version="1.0" encoding="utf-8"?>
<p:tagLst xmlns:a="http://schemas.openxmlformats.org/drawingml/2006/main" xmlns:r="http://schemas.openxmlformats.org/officeDocument/2006/relationships" xmlns:p="http://schemas.openxmlformats.org/presentationml/2006/main">
  <p:tag name="MH" val="20161027160000"/>
  <p:tag name="MH_LIBRARY" val="GRAPHIC"/>
  <p:tag name="MH_TYPE" val="Other"/>
  <p:tag name="MH_ORDER" val="4"/>
</p:tagLst>
</file>

<file path=ppt/tags/tag72.xml><?xml version="1.0" encoding="utf-8"?>
<p:tagLst xmlns:a="http://schemas.openxmlformats.org/drawingml/2006/main" xmlns:r="http://schemas.openxmlformats.org/officeDocument/2006/relationships" xmlns:p="http://schemas.openxmlformats.org/presentationml/2006/main">
  <p:tag name="MH" val="20161027160000"/>
  <p:tag name="MH_LIBRARY" val="GRAPHIC"/>
  <p:tag name="MH_TYPE" val="Other"/>
  <p:tag name="MH_ORDER" val="5"/>
</p:tagLst>
</file>

<file path=ppt/tags/tag73.xml><?xml version="1.0" encoding="utf-8"?>
<p:tagLst xmlns:a="http://schemas.openxmlformats.org/drawingml/2006/main" xmlns:r="http://schemas.openxmlformats.org/officeDocument/2006/relationships" xmlns:p="http://schemas.openxmlformats.org/presentationml/2006/main">
  <p:tag name="MH" val="20161027160000"/>
  <p:tag name="MH_LIBRARY" val="GRAPHIC"/>
  <p:tag name="MH_TYPE" val="Other"/>
  <p:tag name="MH_ORDER" val="6"/>
</p:tagLst>
</file>

<file path=ppt/tags/tag74.xml><?xml version="1.0" encoding="utf-8"?>
<p:tagLst xmlns:a="http://schemas.openxmlformats.org/drawingml/2006/main" xmlns:r="http://schemas.openxmlformats.org/officeDocument/2006/relationships" xmlns:p="http://schemas.openxmlformats.org/presentationml/2006/main">
  <p:tag name="MH" val="20161103154648"/>
  <p:tag name="MH_LIBRARY" val="GRAPHIC"/>
  <p:tag name="MH_TYPE" val="Other"/>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61103154648"/>
  <p:tag name="MH_LIBRARY" val="GRAPHIC"/>
  <p:tag name="MH_TYPE" val="Other"/>
  <p:tag name="MH_ORDER" val="2"/>
</p:tagLst>
</file>

<file path=ppt/tags/tag76.xml><?xml version="1.0" encoding="utf-8"?>
<p:tagLst xmlns:a="http://schemas.openxmlformats.org/drawingml/2006/main" xmlns:r="http://schemas.openxmlformats.org/officeDocument/2006/relationships" xmlns:p="http://schemas.openxmlformats.org/presentationml/2006/main">
  <p:tag name="MH" val="20161103154648"/>
  <p:tag name="MH_LIBRARY" val="GRAPHIC"/>
  <p:tag name="MH_TYPE" val="SubTitle"/>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61103154648"/>
  <p:tag name="MH_LIBRARY" val="GRAPHIC"/>
  <p:tag name="MH_TYPE" val="Other"/>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61103154648"/>
  <p:tag name="MH_LIBRARY" val="GRAPHIC"/>
  <p:tag name="MH_TYPE" val="Other"/>
  <p:tag name="MH_ORDER" val="2"/>
</p:tagLst>
</file>

<file path=ppt/tags/tag79.xml><?xml version="1.0" encoding="utf-8"?>
<p:tagLst xmlns:a="http://schemas.openxmlformats.org/drawingml/2006/main" xmlns:r="http://schemas.openxmlformats.org/officeDocument/2006/relationships" xmlns:p="http://schemas.openxmlformats.org/presentationml/2006/main">
  <p:tag name="MH" val="20161103154648"/>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61103154648"/>
  <p:tag name="MH_LIBRARY" val="GRAPHIC"/>
  <p:tag name="MH_TYPE" val="Other"/>
  <p:tag name="MH_ORDER" val="1"/>
</p:tagLst>
</file>

<file path=ppt/tags/tag81.xml><?xml version="1.0" encoding="utf-8"?>
<p:tagLst xmlns:a="http://schemas.openxmlformats.org/drawingml/2006/main" xmlns:r="http://schemas.openxmlformats.org/officeDocument/2006/relationships" xmlns:p="http://schemas.openxmlformats.org/presentationml/2006/main">
  <p:tag name="MH" val="20161103154648"/>
  <p:tag name="MH_LIBRARY" val="GRAPHIC"/>
  <p:tag name="MH_TYPE" val="Other"/>
  <p:tag name="MH_ORDER" val="2"/>
</p:tagLst>
</file>

<file path=ppt/tags/tag82.xml><?xml version="1.0" encoding="utf-8"?>
<p:tagLst xmlns:a="http://schemas.openxmlformats.org/drawingml/2006/main" xmlns:r="http://schemas.openxmlformats.org/officeDocument/2006/relationships" xmlns:p="http://schemas.openxmlformats.org/presentationml/2006/main">
  <p:tag name="MH" val="20161103154648"/>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heme/theme1.xml><?xml version="1.0" encoding="utf-8"?>
<a:theme xmlns:a="http://schemas.openxmlformats.org/drawingml/2006/main" name="www.2ppt.com">
  <a:themeElements>
    <a:clrScheme name="自定义 85">
      <a:dk1>
        <a:srgbClr val="4D4D4D"/>
      </a:dk1>
      <a:lt1>
        <a:srgbClr val="FFFFFF"/>
      </a:lt1>
      <a:dk2>
        <a:srgbClr val="4D4D4D"/>
      </a:dk2>
      <a:lt2>
        <a:srgbClr val="FFFFFF"/>
      </a:lt2>
      <a:accent1>
        <a:srgbClr val="E5483F"/>
      </a:accent1>
      <a:accent2>
        <a:srgbClr val="CE628B"/>
      </a:accent2>
      <a:accent3>
        <a:srgbClr val="CB7BAB"/>
      </a:accent3>
      <a:accent4>
        <a:srgbClr val="59C8D6"/>
      </a:accent4>
      <a:accent5>
        <a:srgbClr val="92D050"/>
      </a:accent5>
      <a:accent6>
        <a:srgbClr val="FFCC63"/>
      </a:accent6>
      <a:hlink>
        <a:srgbClr val="6292BA"/>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小清新文艺花瓣模板</Template>
  <TotalTime>0</TotalTime>
  <Words>2126</Words>
  <Application>Microsoft Office PowerPoint</Application>
  <PresentationFormat>宽屏</PresentationFormat>
  <Paragraphs>160</Paragraphs>
  <Slides>27</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Gill Sans</vt:lpstr>
      <vt:lpstr>MS PGothic</vt:lpstr>
      <vt:lpstr>等线</vt:lpstr>
      <vt:lpstr>等线 Light</vt:lpstr>
      <vt:lpstr>方正姚体</vt:lpstr>
      <vt:lpstr>宋体</vt:lpstr>
      <vt:lpstr>微软雅黑</vt:lpstr>
      <vt:lpstr>幼圆</vt:lpstr>
      <vt:lpstr>Arial</vt:lpstr>
      <vt:lpstr>Bernard MT Condensed</vt:lpstr>
      <vt:lpstr>Calibri</vt:lpstr>
      <vt:lpstr>Tempus Sans ITC</vt:lpstr>
      <vt:lpstr>Times New Roman</vt:lpstr>
      <vt:lpstr>Wingdings 2</vt:lpstr>
      <vt:lpstr>www.2ppt.com</vt:lpstr>
      <vt:lpstr>学校开学班会 教育教学模板</vt:lpstr>
      <vt:lpstr>PowerPoint 演示文稿</vt:lpstr>
      <vt:lpstr>请输入第一章大标题</vt:lpstr>
      <vt:lpstr>请在此输入您的大标题</vt:lpstr>
      <vt:lpstr>请在此输入您的大标题</vt:lpstr>
      <vt:lpstr>请在此输入您的大标题</vt:lpstr>
      <vt:lpstr>请在此输入您的大标题</vt:lpstr>
      <vt:lpstr>请在此输入您的大标题</vt:lpstr>
      <vt:lpstr>请输入第二章大标题</vt:lpstr>
      <vt:lpstr>请在此输入您的大标题</vt:lpstr>
      <vt:lpstr>请在此输入您的大标题</vt:lpstr>
      <vt:lpstr>请在此输入您的大标题</vt:lpstr>
      <vt:lpstr>请在此输入您的大标题</vt:lpstr>
      <vt:lpstr>请在此输入您的大标题</vt:lpstr>
      <vt:lpstr>请输入第三章大标题</vt:lpstr>
      <vt:lpstr>请在此输入您的大标题</vt:lpstr>
      <vt:lpstr>请在此输入您的大标题</vt:lpstr>
      <vt:lpstr>请在此输入您的大标题</vt:lpstr>
      <vt:lpstr>请在此输入您的大标题</vt:lpstr>
      <vt:lpstr>请在此输入您的大标题</vt:lpstr>
      <vt:lpstr>请输入第四章大标题</vt:lpstr>
      <vt:lpstr>请在此输入您的大标题</vt:lpstr>
      <vt:lpstr>请在此输入您的大标题</vt:lpstr>
      <vt:lpstr>请在此输入您的大标题</vt:lpstr>
      <vt:lpstr>请在此输入您的大标题</vt:lpstr>
      <vt:lpstr>请在此输入您的大标题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2017-11-29T05:06:00Z</dcterms:created>
  <dcterms:modified xsi:type="dcterms:W3CDTF">2023-01-10T07:14:17Z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2EC45CB296FF4A8790055377183FEFF5</vt:lpwstr>
  </property>
  <property fmtid="{A09F084E-AD41-489F-8076-AA5BE3082BCA}" pid="100">
    <vt:ui4>5</vt:ui4>
  </property>
  <property fmtid="{64440492-4C8B-11D1-8B70-080036B11A03}" pid="11">
    <vt:lpwstr>www.2ppt.com-爱PPT提供资源下载</vt:lpwstr>
  </property>
</Properties>
</file>