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4BA1-4CF9-4E21-A82B-80ED329CBA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C200-FDE6-49E7-AB3D-F8EC07637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238-E341-4B70-A0B4-C84CA1167C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2E010-0620-428E-8B73-CCD944DA5C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86DF9-D3B8-444F-A096-A41A892903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B2E010-0620-428E-8B73-CCD944DA5C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986DF9-D3B8-444F-A096-A41A892903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B2E010-0620-428E-8B73-CCD944DA5C6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986DF9-D3B8-444F-A096-A41A892903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55576" y="627534"/>
            <a:ext cx="7545579" cy="994410"/>
          </a:xfrm>
        </p:spPr>
        <p:txBody>
          <a:bodyPr/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5 Sports 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9956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having a basketball match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62"/>
            <a:ext cx="7239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536" y="584776"/>
            <a:ext cx="8610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+mj-lt"/>
              </a:rPr>
              <a:t>The boys are hav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ing</a:t>
            </a:r>
            <a:r>
              <a:rPr lang="en-US" altLang="zh-CN" sz="3200" b="1" dirty="0">
                <a:latin typeface="+mj-lt"/>
              </a:rPr>
              <a:t> a basketball 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</a:rPr>
              <a:t>match</a:t>
            </a:r>
            <a:r>
              <a:rPr lang="en-US" altLang="zh-CN" sz="3200" b="1" dirty="0" smtClean="0">
                <a:latin typeface="+mj-lt"/>
              </a:rPr>
              <a:t>.</a:t>
            </a:r>
            <a:endParaRPr lang="en-US" altLang="zh-CN" sz="3200" b="1" dirty="0">
              <a:latin typeface="+mj-lt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638800" y="1714501"/>
            <a:ext cx="35052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Let’s go and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watch</a:t>
            </a:r>
            <a:r>
              <a:rPr lang="en-US" altLang="zh-CN" sz="4000" b="1" dirty="0">
                <a:latin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0"/>
            <a:ext cx="5943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72200" y="1428751"/>
            <a:ext cx="26670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Li Ming play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well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.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07487" y="3354298"/>
            <a:ext cx="62484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He jump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600" b="1" dirty="0">
                <a:latin typeface="Times New Roman" panose="02020603050405020304" pitchFamily="18" charset="0"/>
              </a:rPr>
              <a:t> very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high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07487" y="3925797"/>
            <a:ext cx="6553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Now</a:t>
            </a:r>
            <a:r>
              <a:rPr lang="en-US" altLang="zh-CN" sz="3600" b="1" dirty="0">
                <a:latin typeface="Times New Roman" panose="02020603050405020304" pitchFamily="18" charset="0"/>
              </a:rPr>
              <a:t> 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ball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0"/>
            <a:ext cx="5029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477000" y="800101"/>
            <a:ext cx="24384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Look at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Peter.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295400" y="2800351"/>
            <a:ext cx="7315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He’s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run</a:t>
            </a:r>
            <a:r>
              <a:rPr lang="en-US" altLang="zh-CN" sz="3600" b="1" dirty="0">
                <a:latin typeface="Times New Roman" panose="02020603050405020304" pitchFamily="18" charset="0"/>
              </a:rPr>
              <a:t>ning to the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basket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1295400" y="3371851"/>
            <a:ext cx="6172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</a:t>
            </a:r>
            <a:r>
              <a:rPr lang="en-US" altLang="zh-CN" sz="3600" b="1" dirty="0">
                <a:latin typeface="Times New Roman" panose="02020603050405020304" pitchFamily="18" charset="0"/>
              </a:rPr>
              <a:t>s the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ball.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133600" y="3943351"/>
            <a:ext cx="4572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Peter,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shoot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it</a:t>
            </a:r>
            <a:r>
              <a:rPr lang="en-US" altLang="zh-CN" sz="4000" b="1" dirty="0"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1" y="4171951"/>
            <a:ext cx="1008063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8" name="AutoShape 12"/>
          <p:cNvSpPr>
            <a:spLocks noChangeArrowheads="1"/>
          </p:cNvSpPr>
          <p:nvPr/>
        </p:nvSpPr>
        <p:spPr bwMode="auto">
          <a:xfrm>
            <a:off x="2057400" y="3943350"/>
            <a:ext cx="4267200" cy="62865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771650"/>
            <a:ext cx="52578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3810000" y="1028700"/>
            <a:ext cx="4419600" cy="800100"/>
          </a:xfrm>
          <a:prstGeom prst="wedgeRoundRectCallout">
            <a:avLst>
              <a:gd name="adj1" fmla="val -57185"/>
              <a:gd name="adj2" fmla="val 1947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457200" y="0"/>
            <a:ext cx="4953000" cy="857250"/>
          </a:xfrm>
          <a:prstGeom prst="wedgeRoundRectCallout">
            <a:avLst>
              <a:gd name="adj1" fmla="val -8111"/>
              <a:gd name="adj2" fmla="val 27625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191000" y="1257301"/>
            <a:ext cx="37338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Peter is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great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.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85800" y="171451"/>
            <a:ext cx="43434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We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win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! We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win</a:t>
            </a:r>
            <a:r>
              <a:rPr lang="en-US" altLang="zh-CN" sz="4000" b="1" dirty="0"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508104" y="136237"/>
            <a:ext cx="3456384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Win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ner 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获</a:t>
            </a:r>
            <a:r>
              <a:rPr lang="zh-CN" altLang="en-US" sz="2800" b="1" dirty="0">
                <a:latin typeface="Times New Roman" panose="02020603050405020304" pitchFamily="18" charset="0"/>
              </a:rPr>
              <a:t>胜者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4191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Jump high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724400" y="2000251"/>
            <a:ext cx="4191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get the ball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17412" name="Picture 8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0"/>
            <a:ext cx="3581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343150"/>
            <a:ext cx="32766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4057651"/>
            <a:ext cx="4191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run to the basket 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17416" name="Picture 11" descr="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2514600"/>
            <a:ext cx="3124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4953000" y="4057651"/>
            <a:ext cx="4191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shoot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the ball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43200" y="0"/>
            <a:ext cx="25908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sport</a:t>
            </a:r>
            <a:r>
              <a:rPr lang="en-US" altLang="zh-CN" sz="4400" b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1600201"/>
            <a:ext cx="3048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basketball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9663" y="800100"/>
            <a:ext cx="1223962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00400" y="3600451"/>
            <a:ext cx="22098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skipping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545578">
            <a:off x="3840758" y="2159993"/>
            <a:ext cx="86558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81400" y="1543051"/>
            <a:ext cx="3048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Table tennis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62401" y="742950"/>
            <a:ext cx="1738313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934200" y="1543051"/>
            <a:ext cx="19812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football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685800"/>
            <a:ext cx="151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52400" y="3600451"/>
            <a:ext cx="27432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swimming</a:t>
            </a:r>
          </a:p>
        </p:txBody>
      </p:sp>
      <p:pic>
        <p:nvPicPr>
          <p:cNvPr id="3" name="Picture 23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609600" y="2628901"/>
            <a:ext cx="1223232" cy="7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run"/>
          <p:cNvPicPr>
            <a:picLocks noGrp="1" noChangeAspect="1"/>
          </p:cNvPicPr>
          <p:nvPr isPhoto="1"/>
        </p:nvPicPr>
        <p:blipFill>
          <a:blip r:embed="rId8" cstate="email">
            <a:lum/>
          </a:blip>
          <a:stretch>
            <a:fillRect/>
          </a:stretch>
        </p:blipFill>
        <p:spPr>
          <a:xfrm>
            <a:off x="5943489" y="2113927"/>
            <a:ext cx="2951387" cy="147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324600" y="3600451"/>
            <a:ext cx="25908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running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2" grpId="0"/>
      <p:bldP spid="5135" grpId="0"/>
      <p:bldP spid="5138" grpId="0"/>
      <p:bldP spid="5141" grpId="0"/>
      <p:bldP spid="5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28600" y="2400301"/>
            <a:ext cx="3048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basketball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9663" y="1600200"/>
            <a:ext cx="1223962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276600" y="4343401"/>
            <a:ext cx="2286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skipping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545578">
            <a:off x="3840758" y="2960093"/>
            <a:ext cx="86558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429000" y="2286000"/>
            <a:ext cx="28956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Table tennis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1" y="1543050"/>
            <a:ext cx="1738313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7086600" y="2343151"/>
            <a:ext cx="20574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football</a:t>
            </a:r>
          </a:p>
        </p:txBody>
      </p:sp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1485900"/>
            <a:ext cx="151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0" y="4400551"/>
            <a:ext cx="27432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swimming</a:t>
            </a:r>
          </a:p>
        </p:txBody>
      </p:sp>
      <p:pic>
        <p:nvPicPr>
          <p:cNvPr id="6160" name="Picture 13"/>
          <p:cNvPicPr>
            <a:picLocks noChangeAspect="1" noChangeArrowheads="1"/>
          </p:cNvPicPr>
          <p:nvPr/>
        </p:nvPicPr>
        <p:blipFill rotWithShape="1">
          <a:blip r:embed="rId7" cstate="email"/>
          <a:srcRect t="-5788"/>
          <a:stretch>
            <a:fillRect/>
          </a:stretch>
        </p:blipFill>
        <p:spPr bwMode="auto">
          <a:xfrm>
            <a:off x="609600" y="3429000"/>
            <a:ext cx="1223232" cy="79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run"/>
          <p:cNvPicPr>
            <a:picLocks noGrp="1" noChangeAspect="1"/>
          </p:cNvPicPr>
          <p:nvPr isPhoto="1"/>
        </p:nvPicPr>
        <p:blipFill>
          <a:blip r:embed="rId8" cstate="email">
            <a:lum/>
          </a:blip>
          <a:stretch>
            <a:fillRect/>
          </a:stretch>
        </p:blipFill>
        <p:spPr>
          <a:xfrm>
            <a:off x="5943489" y="2914027"/>
            <a:ext cx="2951387" cy="147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6553200" y="4400551"/>
            <a:ext cx="20574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running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1905000" y="0"/>
            <a:ext cx="64770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What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sport</a:t>
            </a:r>
            <a:r>
              <a:rPr lang="en-US" altLang="zh-CN" sz="4400" b="1" dirty="0">
                <a:latin typeface="Times New Roman" panose="02020603050405020304" pitchFamily="18" charset="0"/>
              </a:rPr>
              <a:t> do you like?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1981200" y="571500"/>
            <a:ext cx="61214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I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 sz="4400" b="1" dirty="0">
                <a:latin typeface="Times New Roman" panose="02020603050405020304" pitchFamily="18" charset="0"/>
              </a:rPr>
              <a:t> _______.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47800" y="0"/>
            <a:ext cx="25908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sport</a:t>
            </a:r>
            <a:r>
              <a:rPr lang="en-US" altLang="zh-CN" sz="4400" b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191000" y="0"/>
            <a:ext cx="25908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club</a:t>
            </a:r>
            <a:r>
              <a:rPr lang="en-US" altLang="zh-CN" sz="4400" b="1" dirty="0"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4104" name="Group 8"/>
          <p:cNvGrpSpPr/>
          <p:nvPr/>
        </p:nvGrpSpPr>
        <p:grpSpPr bwMode="auto">
          <a:xfrm>
            <a:off x="152400" y="571500"/>
            <a:ext cx="4267200" cy="1464470"/>
            <a:chOff x="158" y="1026"/>
            <a:chExt cx="2268" cy="1230"/>
          </a:xfrm>
        </p:grpSpPr>
        <p:sp>
          <p:nvSpPr>
            <p:cNvPr id="7187" name="Text Box 9"/>
            <p:cNvSpPr txBox="1">
              <a:spLocks noChangeArrowheads="1"/>
            </p:cNvSpPr>
            <p:nvPr/>
          </p:nvSpPr>
          <p:spPr bwMode="auto">
            <a:xfrm>
              <a:off x="158" y="1661"/>
              <a:ext cx="2268" cy="5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anose="02020603050405020304" pitchFamily="18" charset="0"/>
                </a:rPr>
                <a:t>Basketball Club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7188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8" y="1026"/>
              <a:ext cx="650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7" name="Group 11"/>
          <p:cNvGrpSpPr/>
          <p:nvPr/>
        </p:nvGrpSpPr>
        <p:grpSpPr bwMode="auto">
          <a:xfrm>
            <a:off x="4953000" y="3086099"/>
            <a:ext cx="3886200" cy="1626338"/>
            <a:chOff x="3560" y="2795"/>
            <a:chExt cx="1860" cy="1286"/>
          </a:xfrm>
        </p:grpSpPr>
        <p:sp>
          <p:nvSpPr>
            <p:cNvPr id="7185" name="Text Box 12"/>
            <p:cNvSpPr txBox="1">
              <a:spLocks noChangeArrowheads="1"/>
            </p:cNvSpPr>
            <p:nvPr/>
          </p:nvSpPr>
          <p:spPr bwMode="auto">
            <a:xfrm>
              <a:off x="3560" y="3521"/>
              <a:ext cx="1860" cy="5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anose="02020603050405020304" pitchFamily="18" charset="0"/>
                </a:rPr>
                <a:t>Skipping Club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718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4545578">
              <a:off x="4122" y="2732"/>
              <a:ext cx="684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10" name="Group 14"/>
          <p:cNvGrpSpPr/>
          <p:nvPr/>
        </p:nvGrpSpPr>
        <p:grpSpPr bwMode="auto">
          <a:xfrm>
            <a:off x="1828800" y="1885951"/>
            <a:ext cx="4953000" cy="1465660"/>
            <a:chOff x="1655" y="1933"/>
            <a:chExt cx="2585" cy="1231"/>
          </a:xfrm>
        </p:grpSpPr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655" y="2569"/>
              <a:ext cx="2585" cy="5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anose="02020603050405020304" pitchFamily="18" charset="0"/>
                </a:rPr>
                <a:t>Table Tennis Club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36" y="1933"/>
              <a:ext cx="907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13" name="Group 17"/>
          <p:cNvGrpSpPr/>
          <p:nvPr/>
        </p:nvGrpSpPr>
        <p:grpSpPr bwMode="auto">
          <a:xfrm>
            <a:off x="5029200" y="514350"/>
            <a:ext cx="4114800" cy="1531145"/>
            <a:chOff x="3560" y="935"/>
            <a:chExt cx="1905" cy="1286"/>
          </a:xfrm>
        </p:grpSpPr>
        <p:sp>
          <p:nvSpPr>
            <p:cNvPr id="7181" name="Text Box 18"/>
            <p:cNvSpPr txBox="1">
              <a:spLocks noChangeArrowheads="1"/>
            </p:cNvSpPr>
            <p:nvPr/>
          </p:nvSpPr>
          <p:spPr bwMode="auto">
            <a:xfrm>
              <a:off x="3560" y="1626"/>
              <a:ext cx="1905" cy="5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anose="02020603050405020304" pitchFamily="18" charset="0"/>
                </a:rPr>
                <a:t>Football Club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7182" name="Picture 1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059" y="935"/>
              <a:ext cx="70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16" name="Group 20"/>
          <p:cNvGrpSpPr/>
          <p:nvPr/>
        </p:nvGrpSpPr>
        <p:grpSpPr bwMode="auto">
          <a:xfrm>
            <a:off x="228600" y="3143251"/>
            <a:ext cx="4419600" cy="1464470"/>
            <a:chOff x="158" y="2886"/>
            <a:chExt cx="2562" cy="1230"/>
          </a:xfrm>
        </p:grpSpPr>
        <p:sp>
          <p:nvSpPr>
            <p:cNvPr id="7177" name="Text Box 21"/>
            <p:cNvSpPr txBox="1">
              <a:spLocks noChangeArrowheads="1"/>
            </p:cNvSpPr>
            <p:nvPr/>
          </p:nvSpPr>
          <p:spPr bwMode="auto">
            <a:xfrm>
              <a:off x="158" y="3521"/>
              <a:ext cx="2562" cy="5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anose="02020603050405020304" pitchFamily="18" charset="0"/>
                </a:rPr>
                <a:t>Swimming Club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7179" name="Picture 23"/>
            <p:cNvPicPr>
              <a:picLocks noChangeAspect="1" noChangeArrowheads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 bwMode="auto">
            <a:xfrm>
              <a:off x="748" y="2886"/>
              <a:ext cx="709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6" y="2463403"/>
            <a:ext cx="33131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457201"/>
            <a:ext cx="756126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What club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like to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join?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47764" y="1200151"/>
            <a:ext cx="7996237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I’d like to </a:t>
            </a:r>
            <a:r>
              <a:rPr lang="en-US" altLang="zh-CN" sz="4000" b="1" dirty="0">
                <a:latin typeface="Times New Roman" panose="02020603050405020304" pitchFamily="18" charset="0"/>
              </a:rPr>
              <a:t>join __________________.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11957"/>
            <a:ext cx="1008063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221581"/>
            <a:ext cx="1008063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067176" y="1221582"/>
            <a:ext cx="507682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+mj-lt"/>
              </a:rPr>
              <a:t>the </a:t>
            </a:r>
            <a:r>
              <a:rPr lang="en-US" altLang="zh-CN" sz="3600" dirty="0">
                <a:latin typeface="+mj-lt"/>
              </a:rPr>
              <a:t>Table Tennis Club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19200" y="1943101"/>
            <a:ext cx="417671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I like table tennis.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1" grpId="0"/>
      <p:bldP spid="8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7088" y="465535"/>
            <a:ext cx="756126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What club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like to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join?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9164" y="1221582"/>
            <a:ext cx="8224837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I’d like to</a:t>
            </a:r>
            <a:r>
              <a:rPr lang="en-US" altLang="zh-CN" sz="4000" b="1" dirty="0">
                <a:latin typeface="Times New Roman" panose="02020603050405020304" pitchFamily="18" charset="0"/>
              </a:rPr>
              <a:t> join _________________.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67176" y="1221582"/>
            <a:ext cx="590391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the Basketball Club</a:t>
            </a:r>
            <a:endParaRPr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21581"/>
            <a:ext cx="798512" cy="6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869282"/>
            <a:ext cx="3960812" cy="29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57188"/>
            <a:ext cx="1008063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31914" y="411957"/>
            <a:ext cx="7488237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What club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like to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join?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1221581"/>
            <a:ext cx="936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87451" y="1168004"/>
            <a:ext cx="756126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I’d like to </a:t>
            </a:r>
            <a:r>
              <a:rPr lang="en-US" altLang="zh-CN" sz="4000" b="1" dirty="0">
                <a:latin typeface="Times New Roman" panose="02020603050405020304" pitchFamily="18" charset="0"/>
              </a:rPr>
              <a:t>join _______________.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0" y="1168004"/>
            <a:ext cx="532765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the Football Club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1" y="2193131"/>
            <a:ext cx="5832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4" y="1437085"/>
            <a:ext cx="4537075" cy="3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195263"/>
            <a:ext cx="4356100" cy="1782366"/>
          </a:xfrm>
          <a:prstGeom prst="wedgeEllipseCallout">
            <a:avLst>
              <a:gd name="adj1" fmla="val 9986"/>
              <a:gd name="adj2" fmla="val 9462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465535"/>
            <a:ext cx="4176712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Would you like to join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the Basketball </a:t>
            </a:r>
            <a:r>
              <a:rPr lang="en-US" altLang="zh-CN" sz="3200" b="1" dirty="0">
                <a:latin typeface="Times New Roman" panose="02020603050405020304" pitchFamily="18" charset="0"/>
              </a:rPr>
              <a:t>Club?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029201" y="0"/>
            <a:ext cx="2303463" cy="594122"/>
          </a:xfrm>
          <a:prstGeom prst="wedgeEllipseCallout">
            <a:avLst>
              <a:gd name="adj1" fmla="val -7204"/>
              <a:gd name="adj2" fmla="val 28727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 sz="16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786447" y="1"/>
            <a:ext cx="1150937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Yes.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787900" y="896541"/>
            <a:ext cx="4033838" cy="1512094"/>
          </a:xfrm>
          <a:prstGeom prst="wedgeEllipseCallout">
            <a:avLst>
              <a:gd name="adj1" fmla="val -15407"/>
              <a:gd name="adj2" fmla="val 7432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 sz="16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148263" y="1113235"/>
            <a:ext cx="374491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I like basketball.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292725" y="1599010"/>
            <a:ext cx="324008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I’m good at it</a:t>
            </a:r>
            <a:r>
              <a:rPr lang="en-US" altLang="zh-CN" sz="3600" b="1" dirty="0">
                <a:latin typeface="Times New Roman" panose="02020603050405020304" pitchFamily="18" charset="0"/>
              </a:rPr>
              <a:t>.   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6" name="Arc 12"/>
          <p:cNvSpPr/>
          <p:nvPr/>
        </p:nvSpPr>
        <p:spPr bwMode="auto">
          <a:xfrm rot="1369108" flipV="1">
            <a:off x="7140576" y="1951435"/>
            <a:ext cx="390525" cy="215503"/>
          </a:xfrm>
          <a:custGeom>
            <a:avLst/>
            <a:gdLst>
              <a:gd name="T0" fmla="*/ 0 w 37307"/>
              <a:gd name="T1" fmla="*/ 90085 h 21600"/>
              <a:gd name="T2" fmla="*/ 390525 w 37307"/>
              <a:gd name="T3" fmla="*/ 287337 h 21600"/>
              <a:gd name="T4" fmla="*/ 164419 w 37307"/>
              <a:gd name="T5" fmla="*/ 2873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307" h="21600" fill="none" extrusionOk="0">
                <a:moveTo>
                  <a:pt x="0" y="6772"/>
                </a:moveTo>
                <a:cubicBezTo>
                  <a:pt x="4080" y="2449"/>
                  <a:pt x="9762" y="-1"/>
                  <a:pt x="15707" y="0"/>
                </a:cubicBezTo>
                <a:cubicBezTo>
                  <a:pt x="27636" y="0"/>
                  <a:pt x="37307" y="9670"/>
                  <a:pt x="37307" y="21600"/>
                </a:cubicBezTo>
              </a:path>
              <a:path w="37307" h="21600" stroke="0" extrusionOk="0">
                <a:moveTo>
                  <a:pt x="0" y="6772"/>
                </a:moveTo>
                <a:cubicBezTo>
                  <a:pt x="4080" y="2449"/>
                  <a:pt x="9762" y="-1"/>
                  <a:pt x="15707" y="0"/>
                </a:cubicBezTo>
                <a:cubicBezTo>
                  <a:pt x="27636" y="0"/>
                  <a:pt x="37307" y="9670"/>
                  <a:pt x="37307" y="21600"/>
                </a:cubicBezTo>
                <a:lnTo>
                  <a:pt x="15707" y="21600"/>
                </a:lnTo>
                <a:lnTo>
                  <a:pt x="0" y="677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11277" name="Arc 13"/>
          <p:cNvSpPr/>
          <p:nvPr/>
        </p:nvSpPr>
        <p:spPr bwMode="auto">
          <a:xfrm rot="1369108" flipV="1">
            <a:off x="7812088" y="1977629"/>
            <a:ext cx="233362" cy="164306"/>
          </a:xfrm>
          <a:custGeom>
            <a:avLst/>
            <a:gdLst>
              <a:gd name="T0" fmla="*/ 0 w 39481"/>
              <a:gd name="T1" fmla="*/ 96221 h 21600"/>
              <a:gd name="T2" fmla="*/ 233362 w 39481"/>
              <a:gd name="T3" fmla="*/ 215566 h 21600"/>
              <a:gd name="T4" fmla="*/ 105708 w 39481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81" h="21600" fill="none" extrusionOk="0">
                <a:moveTo>
                  <a:pt x="0" y="9487"/>
                </a:moveTo>
                <a:cubicBezTo>
                  <a:pt x="4018" y="3553"/>
                  <a:pt x="10718" y="-1"/>
                  <a:pt x="17884" y="0"/>
                </a:cubicBezTo>
                <a:cubicBezTo>
                  <a:pt x="29678" y="0"/>
                  <a:pt x="39292" y="9461"/>
                  <a:pt x="39481" y="21253"/>
                </a:cubicBezTo>
              </a:path>
              <a:path w="39481" h="21600" stroke="0" extrusionOk="0">
                <a:moveTo>
                  <a:pt x="0" y="9487"/>
                </a:moveTo>
                <a:cubicBezTo>
                  <a:pt x="4018" y="3553"/>
                  <a:pt x="10718" y="-1"/>
                  <a:pt x="17884" y="0"/>
                </a:cubicBezTo>
                <a:cubicBezTo>
                  <a:pt x="29678" y="0"/>
                  <a:pt x="39292" y="9461"/>
                  <a:pt x="39481" y="21253"/>
                </a:cubicBezTo>
                <a:lnTo>
                  <a:pt x="17884" y="21600"/>
                </a:lnTo>
                <a:lnTo>
                  <a:pt x="0" y="94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948489" y="2139554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擅长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  <p:bldP spid="11273" grpId="0" animBg="1"/>
      <p:bldP spid="11274" grpId="0"/>
      <p:bldP spid="11275" grpId="0"/>
      <p:bldP spid="11276" grpId="0" animBg="1"/>
      <p:bldP spid="11277" grpId="0" animBg="1"/>
      <p:bldP spid="11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7628"/>
            <a:ext cx="9144000" cy="31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0" y="971550"/>
            <a:ext cx="3924300" cy="1728788"/>
          </a:xfrm>
          <a:prstGeom prst="irregularSeal1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zh-CN" sz="6000" dirty="0">
                <a:solidFill>
                  <a:srgbClr val="FF0000"/>
                </a:solidFill>
                <a:latin typeface="+mj-lt"/>
              </a:rPr>
              <a:t>Oops!</a:t>
            </a:r>
          </a:p>
        </p:txBody>
      </p:sp>
      <p:pic>
        <p:nvPicPr>
          <p:cNvPr id="12296" name="Picture 8" descr="图片2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1" y="2286000"/>
            <a:ext cx="37385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600450" y="171450"/>
            <a:ext cx="5543550" cy="1403747"/>
          </a:xfrm>
          <a:prstGeom prst="wedgeEllipseCallout">
            <a:avLst>
              <a:gd name="adj1" fmla="val 1977"/>
              <a:gd name="adj2" fmla="val 80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endParaRPr lang="zh-CN" altLang="zh-CN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62400" y="457200"/>
            <a:ext cx="4681538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Don’t worry, Danny.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Try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again</a:t>
            </a:r>
            <a:r>
              <a:rPr lang="en-US" altLang="zh-CN" sz="40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46806 -0.0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 animBg="1"/>
      <p:bldP spid="12298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Sports Lesson 2_课件1</Template>
  <TotalTime>0</TotalTime>
  <Words>224</Words>
  <Application>Microsoft Office PowerPoint</Application>
  <PresentationFormat>全屏显示(16:9)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Unit 5 Sports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2020-06-19T12:52:00Z</dcterms:created>
  <dcterms:modified xsi:type="dcterms:W3CDTF">2023-01-17T02:04:49Z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E14A9AE9CEDC44C1807CF6E7F14C3916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