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handoutMasterIdLst>
    <p:handoutMasterId r:id="rId23"/>
  </p:handoutMasterIdLst>
  <p:sldIdLst>
    <p:sldId id="287" r:id="rId2"/>
    <p:sldId id="268" r:id="rId3"/>
    <p:sldId id="292" r:id="rId4"/>
    <p:sldId id="293" r:id="rId5"/>
    <p:sldId id="294" r:id="rId6"/>
    <p:sldId id="295" r:id="rId7"/>
    <p:sldId id="271" r:id="rId8"/>
    <p:sldId id="302" r:id="rId9"/>
    <p:sldId id="303" r:id="rId10"/>
    <p:sldId id="311" r:id="rId11"/>
    <p:sldId id="305" r:id="rId12"/>
    <p:sldId id="304" r:id="rId13"/>
    <p:sldId id="297" r:id="rId14"/>
    <p:sldId id="298" r:id="rId15"/>
    <p:sldId id="306" r:id="rId16"/>
    <p:sldId id="309" r:id="rId17"/>
    <p:sldId id="283" r:id="rId18"/>
    <p:sldId id="308" r:id="rId19"/>
    <p:sldId id="284" r:id="rId20"/>
    <p:sldId id="285" r:id="rId21"/>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99FF66"/>
    <a:srgbClr val="C2DCCD"/>
    <a:srgbClr val="F4F4AA"/>
    <a:srgbClr val="FFCCFF"/>
    <a:srgbClr val="0000FF"/>
    <a:srgbClr val="FF006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2" autoAdjust="0"/>
    <p:restoredTop sz="94660"/>
  </p:normalViewPr>
  <p:slideViewPr>
    <p:cSldViewPr>
      <p:cViewPr>
        <p:scale>
          <a:sx n="100" d="100"/>
          <a:sy n="100" d="100"/>
        </p:scale>
        <p:origin x="-246" y="-264"/>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emf"/><Relationship Id="rId4"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FBBBB3-F8FC-4B36-986F-F9F597E7433B}"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092319-8668-4CC5-AB96-85891DFE2AD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D092319-8668-4CC5-AB96-85891DFE2AD1}"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3" name="矩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矩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矩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矩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矩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圆角矩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圆角矩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矩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标题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457200" y="3899938"/>
            <a:ext cx="4953000" cy="1752600"/>
          </a:xfrm>
        </p:spPr>
        <p:txBody>
          <a:bodyPr/>
          <a:lstStyle>
            <a:lvl1pPr marL="64135"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a:xfrm>
            <a:off x="6705600" y="4206240"/>
            <a:ext cx="960120" cy="457200"/>
          </a:xfrm>
        </p:spPr>
        <p:txBody>
          <a:bodyPr/>
          <a:lstStyle/>
          <a:p>
            <a:pPr>
              <a:defRPr/>
            </a:pPr>
            <a:endParaRPr lang="en-US"/>
          </a:p>
        </p:txBody>
      </p:sp>
      <p:sp>
        <p:nvSpPr>
          <p:cNvPr id="17" name="页脚占位符 16"/>
          <p:cNvSpPr>
            <a:spLocks noGrp="1"/>
          </p:cNvSpPr>
          <p:nvPr>
            <p:ph type="ftr" sz="quarter" idx="11"/>
          </p:nvPr>
        </p:nvSpPr>
        <p:spPr>
          <a:xfrm>
            <a:off x="5410200" y="4205288"/>
            <a:ext cx="1295400" cy="457200"/>
          </a:xfrm>
        </p:spPr>
        <p:txBody>
          <a:bodyPr/>
          <a:lstStyle/>
          <a:p>
            <a:pPr>
              <a:defRPr/>
            </a:pPr>
            <a:endParaRPr lang="en-US"/>
          </a:p>
        </p:txBody>
      </p:sp>
      <p:sp>
        <p:nvSpPr>
          <p:cNvPr id="29" name="灯片编号占位符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8293FF17-A266-4E50-B917-87667C381F5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a:defRPr/>
            </a:pPr>
            <a:endParaRPr lang="en-US"/>
          </a:p>
        </p:txBody>
      </p:sp>
      <p:sp>
        <p:nvSpPr>
          <p:cNvPr id="5" name="页脚占位符 4"/>
          <p:cNvSpPr>
            <a:spLocks noGrp="1"/>
          </p:cNvSpPr>
          <p:nvPr>
            <p:ph type="ftr" sz="quarter" idx="11"/>
          </p:nvPr>
        </p:nvSpPr>
        <p:spPr/>
        <p:txBody>
          <a:bodyPr/>
          <a:lstStyle/>
          <a:p>
            <a:pPr>
              <a:defRPr/>
            </a:pPr>
            <a:endParaRPr lang="en-US"/>
          </a:p>
        </p:txBody>
      </p:sp>
      <p:sp>
        <p:nvSpPr>
          <p:cNvPr id="6" name="灯片编号占位符 5"/>
          <p:cNvSpPr>
            <a:spLocks noGrp="1"/>
          </p:cNvSpPr>
          <p:nvPr>
            <p:ph type="sldNum" sz="quarter" idx="12"/>
          </p:nvPr>
        </p:nvSpPr>
        <p:spPr/>
        <p:txBody>
          <a:bodyPr/>
          <a:lstStyle/>
          <a:p>
            <a:pPr>
              <a:defRPr/>
            </a:pPr>
            <a:fld id="{74FBF2E1-D8E2-4C6F-BEC1-A8B14E2494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81800" y="1143000"/>
            <a:ext cx="1905000" cy="5486400"/>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143000"/>
            <a:ext cx="6248400" cy="5486400"/>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a:defRPr/>
            </a:pPr>
            <a:endParaRPr lang="en-US"/>
          </a:p>
        </p:txBody>
      </p:sp>
      <p:sp>
        <p:nvSpPr>
          <p:cNvPr id="5" name="页脚占位符 4"/>
          <p:cNvSpPr>
            <a:spLocks noGrp="1"/>
          </p:cNvSpPr>
          <p:nvPr>
            <p:ph type="ftr" sz="quarter" idx="11"/>
          </p:nvPr>
        </p:nvSpPr>
        <p:spPr/>
        <p:txBody>
          <a:bodyPr/>
          <a:lstStyle/>
          <a:p>
            <a:pPr>
              <a:defRPr/>
            </a:pPr>
            <a:endParaRPr lang="en-US"/>
          </a:p>
        </p:txBody>
      </p:sp>
      <p:sp>
        <p:nvSpPr>
          <p:cNvPr id="6" name="灯片编号占位符 5"/>
          <p:cNvSpPr>
            <a:spLocks noGrp="1"/>
          </p:cNvSpPr>
          <p:nvPr>
            <p:ph type="sldNum" sz="quarter" idx="12"/>
          </p:nvPr>
        </p:nvSpPr>
        <p:spPr/>
        <p:txBody>
          <a:bodyPr/>
          <a:lstStyle/>
          <a:p>
            <a:pPr>
              <a:defRPr/>
            </a:pPr>
            <a:fld id="{90A68027-9068-4904-A6D2-8FA057B48F1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pPr>
              <a:defRPr/>
            </a:pPr>
            <a:endParaRPr lang="en-US"/>
          </a:p>
        </p:txBody>
      </p:sp>
      <p:sp>
        <p:nvSpPr>
          <p:cNvPr id="5" name="页脚占位符 4"/>
          <p:cNvSpPr>
            <a:spLocks noGrp="1"/>
          </p:cNvSpPr>
          <p:nvPr>
            <p:ph type="ftr" sz="quarter" idx="11"/>
          </p:nvPr>
        </p:nvSpPr>
        <p:spPr/>
        <p:txBody>
          <a:bodyPr/>
          <a:lstStyle/>
          <a:p>
            <a:pPr>
              <a:defRPr/>
            </a:pPr>
            <a:endParaRPr lang="en-US"/>
          </a:p>
        </p:txBody>
      </p:sp>
      <p:sp>
        <p:nvSpPr>
          <p:cNvPr id="6" name="灯片编号占位符 5"/>
          <p:cNvSpPr>
            <a:spLocks noGrp="1"/>
          </p:cNvSpPr>
          <p:nvPr>
            <p:ph type="sldNum" sz="quarter" idx="12"/>
          </p:nvPr>
        </p:nvSpPr>
        <p:spPr/>
        <p:txBody>
          <a:bodyPr/>
          <a:lstStyle/>
          <a:p>
            <a:pPr>
              <a:defRPr/>
            </a:pPr>
            <a:fld id="{681EC7BF-E33D-48D0-A9C3-AE9746FF866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pPr>
              <a:defRPr/>
            </a:pPr>
            <a:endParaRPr lang="en-US"/>
          </a:p>
        </p:txBody>
      </p:sp>
      <p:sp>
        <p:nvSpPr>
          <p:cNvPr id="6" name="页脚占位符 5"/>
          <p:cNvSpPr>
            <a:spLocks noGrp="1"/>
          </p:cNvSpPr>
          <p:nvPr>
            <p:ph type="ftr" sz="quarter" idx="11"/>
          </p:nvPr>
        </p:nvSpPr>
        <p:spPr/>
        <p:txBody>
          <a:bodyPr/>
          <a:lstStyle/>
          <a:p>
            <a:pPr>
              <a:defRPr/>
            </a:pPr>
            <a:endParaRPr lang="en-US"/>
          </a:p>
        </p:txBody>
      </p:sp>
      <p:sp>
        <p:nvSpPr>
          <p:cNvPr id="7" name="灯片编号占位符 6"/>
          <p:cNvSpPr>
            <a:spLocks noGrp="1"/>
          </p:cNvSpPr>
          <p:nvPr>
            <p:ph type="sldNum" sz="quarter" idx="12"/>
          </p:nvPr>
        </p:nvSpPr>
        <p:spPr/>
        <p:txBody>
          <a:bodyPr/>
          <a:lstStyle/>
          <a:p>
            <a:pPr>
              <a:defRPr/>
            </a:pPr>
            <a:fld id="{73D70168-6FED-4827-8E3B-3FABEFE78B3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81000" y="1143000"/>
            <a:ext cx="8382000" cy="1069848"/>
          </a:xfrm>
        </p:spPr>
        <p:txBody>
          <a:bodyPr anchor="ctr"/>
          <a:lstStyle>
            <a:lvl1pPr>
              <a:defRPr sz="4000" b="0" i="0" cap="none"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6" name="日期占位符 25"/>
          <p:cNvSpPr>
            <a:spLocks noGrp="1"/>
          </p:cNvSpPr>
          <p:nvPr>
            <p:ph type="dt" sz="half" idx="10"/>
          </p:nvPr>
        </p:nvSpPr>
        <p:spPr/>
        <p:txBody>
          <a:bodyPr rtlCol="0"/>
          <a:lstStyle/>
          <a:p>
            <a:pPr>
              <a:defRPr/>
            </a:pPr>
            <a:endParaRPr lang="en-US"/>
          </a:p>
        </p:txBody>
      </p:sp>
      <p:sp>
        <p:nvSpPr>
          <p:cNvPr id="27" name="灯片编号占位符 26"/>
          <p:cNvSpPr>
            <a:spLocks noGrp="1"/>
          </p:cNvSpPr>
          <p:nvPr>
            <p:ph type="sldNum" sz="quarter" idx="11"/>
          </p:nvPr>
        </p:nvSpPr>
        <p:spPr/>
        <p:txBody>
          <a:bodyPr rtlCol="0"/>
          <a:lstStyle/>
          <a:p>
            <a:pPr>
              <a:defRPr/>
            </a:pPr>
            <a:fld id="{6ECB4570-7121-4E69-9EB1-5D6F55E6C31F}" type="slidenum">
              <a:rPr lang="en-US" smtClean="0"/>
              <a:t>‹#›</a:t>
            </a:fld>
            <a:endParaRPr lang="en-US"/>
          </a:p>
        </p:txBody>
      </p:sp>
      <p:sp>
        <p:nvSpPr>
          <p:cNvPr id="28" name="页脚占位符 27"/>
          <p:cNvSpPr>
            <a:spLocks noGrp="1"/>
          </p:cNvSpPr>
          <p:nvPr>
            <p:ph type="ftr" sz="quarter" idx="12"/>
          </p:nvPr>
        </p:nvSpPr>
        <p:spPr/>
        <p:txBody>
          <a:bodyPr rtlCol="0"/>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a:xfrm>
            <a:off x="6583680" y="612648"/>
            <a:ext cx="957264" cy="457200"/>
          </a:xfrm>
        </p:spPr>
        <p:txBody>
          <a:bodyPr/>
          <a:lstStyle/>
          <a:p>
            <a:pPr>
              <a:defRPr/>
            </a:pPr>
            <a:endParaRPr lang="en-US"/>
          </a:p>
        </p:txBody>
      </p:sp>
      <p:sp>
        <p:nvSpPr>
          <p:cNvPr id="4" name="页脚占位符 3"/>
          <p:cNvSpPr>
            <a:spLocks noGrp="1"/>
          </p:cNvSpPr>
          <p:nvPr>
            <p:ph type="ftr" sz="quarter" idx="11"/>
          </p:nvPr>
        </p:nvSpPr>
        <p:spPr>
          <a:xfrm>
            <a:off x="5257800" y="612648"/>
            <a:ext cx="1325880" cy="457200"/>
          </a:xfrm>
        </p:spPr>
        <p:txBody>
          <a:bodyPr/>
          <a:lstStyle/>
          <a:p>
            <a:pPr>
              <a:defRPr/>
            </a:pPr>
            <a:endParaRPr lang="en-US"/>
          </a:p>
        </p:txBody>
      </p:sp>
      <p:sp>
        <p:nvSpPr>
          <p:cNvPr id="5" name="灯片编号占位符 4"/>
          <p:cNvSpPr>
            <a:spLocks noGrp="1"/>
          </p:cNvSpPr>
          <p:nvPr>
            <p:ph type="sldNum" sz="quarter" idx="12"/>
          </p:nvPr>
        </p:nvSpPr>
        <p:spPr>
          <a:xfrm>
            <a:off x="8174736" y="2272"/>
            <a:ext cx="762000" cy="365760"/>
          </a:xfrm>
        </p:spPr>
        <p:txBody>
          <a:bodyPr/>
          <a:lstStyle/>
          <a:p>
            <a:pPr>
              <a:defRPr/>
            </a:pPr>
            <a:fld id="{9C159CEA-AFA0-4648-827C-5F1EA18E610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endParaRPr lang="en-US"/>
          </a:p>
        </p:txBody>
      </p:sp>
      <p:sp>
        <p:nvSpPr>
          <p:cNvPr id="3" name="页脚占位符 2"/>
          <p:cNvSpPr>
            <a:spLocks noGrp="1"/>
          </p:cNvSpPr>
          <p:nvPr>
            <p:ph type="ftr" sz="quarter" idx="11"/>
          </p:nvPr>
        </p:nvSpPr>
        <p:spPr/>
        <p:txBody>
          <a:bodyPr/>
          <a:lstStyle/>
          <a:p>
            <a:pPr>
              <a:defRPr/>
            </a:pPr>
            <a:endParaRPr lang="en-US"/>
          </a:p>
        </p:txBody>
      </p:sp>
      <p:sp>
        <p:nvSpPr>
          <p:cNvPr id="4" name="灯片编号占位符 3"/>
          <p:cNvSpPr>
            <a:spLocks noGrp="1"/>
          </p:cNvSpPr>
          <p:nvPr>
            <p:ph type="sldNum" sz="quarter" idx="12"/>
          </p:nvPr>
        </p:nvSpPr>
        <p:spPr/>
        <p:txBody>
          <a:bodyPr/>
          <a:lstStyle/>
          <a:p>
            <a:pPr>
              <a:defRPr/>
            </a:pPr>
            <a:fld id="{861B4A39-0584-48A8-8551-DA731342B00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353496" y="1101970"/>
            <a:ext cx="3383280" cy="877824"/>
          </a:xfrm>
        </p:spPr>
        <p:txBody>
          <a:bodyPr anchor="b"/>
          <a:lstStyle>
            <a:lvl1pPr algn="l">
              <a:buNone/>
              <a:defRPr sz="1800" b="1"/>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5353496" y="2010727"/>
            <a:ext cx="3383280" cy="4617720"/>
          </a:xfrm>
        </p:spPr>
        <p:txBody>
          <a:bodyPr/>
          <a:lstStyle>
            <a:lvl1pPr marL="889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pPr>
              <a:defRPr/>
            </a:pPr>
            <a:endParaRPr lang="en-US"/>
          </a:p>
        </p:txBody>
      </p:sp>
      <p:sp>
        <p:nvSpPr>
          <p:cNvPr id="6" name="页脚占位符 5"/>
          <p:cNvSpPr>
            <a:spLocks noGrp="1"/>
          </p:cNvSpPr>
          <p:nvPr>
            <p:ph type="ftr" sz="quarter" idx="11"/>
          </p:nvPr>
        </p:nvSpPr>
        <p:spPr/>
        <p:txBody>
          <a:bodyPr/>
          <a:lstStyle/>
          <a:p>
            <a:pPr>
              <a:defRPr/>
            </a:pPr>
            <a:endParaRPr lang="en-US"/>
          </a:p>
        </p:txBody>
      </p:sp>
      <p:sp>
        <p:nvSpPr>
          <p:cNvPr id="7" name="灯片编号占位符 6"/>
          <p:cNvSpPr>
            <a:spLocks noGrp="1"/>
          </p:cNvSpPr>
          <p:nvPr>
            <p:ph type="sldNum" sz="quarter" idx="12"/>
          </p:nvPr>
        </p:nvSpPr>
        <p:spPr/>
        <p:txBody>
          <a:bodyPr/>
          <a:lstStyle/>
          <a:p>
            <a:pPr>
              <a:defRPr/>
            </a:pPr>
            <a:fld id="{58A4D5D7-C91E-4F14-A9FA-87C5C34FB0C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zh-CN" altLang="en-US" smtClean="0"/>
              <a:t>单击图标添加图片</a:t>
            </a:r>
            <a:endParaRPr kumimoji="0" lang="en-US" dirty="0"/>
          </a:p>
        </p:txBody>
      </p:sp>
      <p:sp>
        <p:nvSpPr>
          <p:cNvPr id="4" name="文本占位符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pPr>
              <a:defRPr/>
            </a:pPr>
            <a:endParaRPr lang="en-US"/>
          </a:p>
        </p:txBody>
      </p:sp>
      <p:sp>
        <p:nvSpPr>
          <p:cNvPr id="6" name="页脚占位符 5"/>
          <p:cNvSpPr>
            <a:spLocks noGrp="1"/>
          </p:cNvSpPr>
          <p:nvPr>
            <p:ph type="ftr" sz="quarter" idx="11"/>
          </p:nvPr>
        </p:nvSpPr>
        <p:spPr/>
        <p:txBody>
          <a:bodyPr/>
          <a:lstStyle/>
          <a:p>
            <a:pPr>
              <a:defRPr/>
            </a:pPr>
            <a:endParaRPr lang="en-US"/>
          </a:p>
        </p:txBody>
      </p:sp>
      <p:sp>
        <p:nvSpPr>
          <p:cNvPr id="7" name="灯片编号占位符 6"/>
          <p:cNvSpPr>
            <a:spLocks noGrp="1"/>
          </p:cNvSpPr>
          <p:nvPr>
            <p:ph type="sldNum" sz="quarter" idx="12"/>
          </p:nvPr>
        </p:nvSpPr>
        <p:spPr/>
        <p:txBody>
          <a:bodyPr/>
          <a:lstStyle/>
          <a:p>
            <a:pPr>
              <a:defRPr/>
            </a:pPr>
            <a:fld id="{DD86CF3F-4C27-4E46-9D56-CD6B6DC3F9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矩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矩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矩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矩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矩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圆角矩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圆角矩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矩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矩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矩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矩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矩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矩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标题占位符 21"/>
          <p:cNvSpPr>
            <a:spLocks noGrp="1"/>
          </p:cNvSpPr>
          <p:nvPr>
            <p:ph type="title"/>
          </p:nvPr>
        </p:nvSpPr>
        <p:spPr>
          <a:xfrm>
            <a:off x="457200" y="1143000"/>
            <a:ext cx="8229600" cy="1066800"/>
          </a:xfrm>
          <a:prstGeom prst="rect">
            <a:avLst/>
          </a:prstGeom>
        </p:spPr>
        <p:txBody>
          <a:bodyPr vert="horz" anchor="ctr">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endParaRPr lang="en-US"/>
          </a:p>
        </p:txBody>
      </p:sp>
      <p:sp>
        <p:nvSpPr>
          <p:cNvPr id="3" name="页脚占位符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p>
        </p:txBody>
      </p:sp>
      <p:sp>
        <p:nvSpPr>
          <p:cNvPr id="23" name="灯片编号占位符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fld id="{C7A50C86-1AD4-4D51-B6EE-A0ECC2EA9F4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5905" algn="l" rtl="0" eaLnBrk="1" latinLnBrk="0" hangingPunct="1">
        <a:spcBef>
          <a:spcPts val="300"/>
        </a:spcBef>
        <a:buClr>
          <a:schemeClr val="accent3"/>
        </a:buClr>
        <a:buFont typeface="Georgia" panose="02040502050405020303"/>
        <a:buChar char="•"/>
        <a:defRPr kumimoji="0" sz="2800" kern="1200">
          <a:solidFill>
            <a:schemeClr val="tx1"/>
          </a:solidFill>
          <a:latin typeface="+mn-lt"/>
          <a:ea typeface="+mn-ea"/>
          <a:cs typeface="+mn-cs"/>
        </a:defRPr>
      </a:lvl1pPr>
      <a:lvl2pPr marL="658495" indent="-247015" algn="l" rtl="0" eaLnBrk="1" latinLnBrk="0" hangingPunct="1">
        <a:spcBef>
          <a:spcPts val="300"/>
        </a:spcBef>
        <a:buClr>
          <a:schemeClr val="accent2"/>
        </a:buClr>
        <a:buFont typeface="Georgia" panose="02040502050405020303"/>
        <a:buChar char="▫"/>
        <a:defRPr kumimoji="0" sz="2600" kern="1200">
          <a:solidFill>
            <a:schemeClr val="accent2"/>
          </a:solidFill>
          <a:latin typeface="+mn-lt"/>
          <a:ea typeface="+mn-ea"/>
          <a:cs typeface="+mn-cs"/>
        </a:defRPr>
      </a:lvl2pPr>
      <a:lvl3pPr marL="923290" indent="-219710" algn="l" rtl="0" eaLnBrk="1" latinLnBrk="0" hangingPunct="1">
        <a:spcBef>
          <a:spcPts val="300"/>
        </a:spcBef>
        <a:buClr>
          <a:schemeClr val="accent1"/>
        </a:buClr>
        <a:buFont typeface="Wingdings 2" panose="05020102010507070707"/>
        <a:buChar char=""/>
        <a:defRPr kumimoji="0" sz="2400" kern="1200">
          <a:solidFill>
            <a:schemeClr val="accent1"/>
          </a:solidFill>
          <a:latin typeface="+mn-lt"/>
          <a:ea typeface="+mn-ea"/>
          <a:cs typeface="+mn-cs"/>
        </a:defRPr>
      </a:lvl3pPr>
      <a:lvl4pPr marL="1179830" indent="-201295" algn="l" rtl="0" eaLnBrk="1" latinLnBrk="0" hangingPunct="1">
        <a:spcBef>
          <a:spcPts val="300"/>
        </a:spcBef>
        <a:buClr>
          <a:schemeClr val="accent1"/>
        </a:buClr>
        <a:buFont typeface="Wingdings 2" panose="05020102010507070707"/>
        <a:buChar char=""/>
        <a:defRPr kumimoji="0" sz="2200" kern="1200">
          <a:solidFill>
            <a:schemeClr val="accent1"/>
          </a:solidFill>
          <a:latin typeface="+mn-lt"/>
          <a:ea typeface="+mn-ea"/>
          <a:cs typeface="+mn-cs"/>
        </a:defRPr>
      </a:lvl4pPr>
      <a:lvl5pPr marL="1390015" indent="-182880" algn="l" rtl="0" eaLnBrk="1" latinLnBrk="0" hangingPunct="1">
        <a:spcBef>
          <a:spcPts val="300"/>
        </a:spcBef>
        <a:buClr>
          <a:schemeClr val="accent3"/>
        </a:buClr>
        <a:buFont typeface="Georgia" panose="02040502050405020303"/>
        <a:buChar char="▫"/>
        <a:defRPr kumimoji="0" sz="2000" kern="1200">
          <a:solidFill>
            <a:schemeClr val="accent3"/>
          </a:solidFill>
          <a:latin typeface="+mn-lt"/>
          <a:ea typeface="+mn-ea"/>
          <a:cs typeface="+mn-cs"/>
        </a:defRPr>
      </a:lvl5pPr>
      <a:lvl6pPr marL="1609090" indent="-182880" algn="l" rtl="0" eaLnBrk="1" latinLnBrk="0" hangingPunct="1">
        <a:spcBef>
          <a:spcPts val="300"/>
        </a:spcBef>
        <a:buClr>
          <a:schemeClr val="accent3"/>
        </a:buClr>
        <a:buFont typeface="Georgia" panose="02040502050405020303"/>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panose="02040502050405020303"/>
        <a:buChar char="▫"/>
        <a:defRPr kumimoji="0" sz="1600" kern="1200">
          <a:solidFill>
            <a:schemeClr val="accent3"/>
          </a:solidFill>
          <a:latin typeface="+mn-lt"/>
          <a:ea typeface="+mn-ea"/>
          <a:cs typeface="+mn-cs"/>
        </a:defRPr>
      </a:lvl7pPr>
      <a:lvl8pPr marL="2030095" indent="-182880" algn="l" rtl="0" eaLnBrk="1" latinLnBrk="0" hangingPunct="1">
        <a:spcBef>
          <a:spcPts val="300"/>
        </a:spcBef>
        <a:buClr>
          <a:schemeClr val="accent3"/>
        </a:buClr>
        <a:buFont typeface="Georgia" panose="02040502050405020303"/>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panose="02040502050405020303"/>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 Id="rId4" Type="http://schemas.openxmlformats.org/officeDocument/2006/relationships/image" Target="../media/image18.jpeg"/></Relationships>
</file>

<file path=ppt/slides/_rels/slide1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embeddings/oleObject2.bin"/><Relationship Id="rId10" Type="http://schemas.openxmlformats.org/officeDocument/2006/relationships/image" Target="../media/image10.wmf"/><Relationship Id="rId4" Type="http://schemas.openxmlformats.org/officeDocument/2006/relationships/image" Target="../media/image7.emf"/><Relationship Id="rId9"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Box 5"/>
          <p:cNvSpPr txBox="1">
            <a:spLocks noChangeArrowheads="1"/>
          </p:cNvSpPr>
          <p:nvPr/>
        </p:nvSpPr>
        <p:spPr bwMode="auto">
          <a:xfrm>
            <a:off x="152516" y="1219258"/>
            <a:ext cx="8839208"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4000" b="1" dirty="0">
                <a:solidFill>
                  <a:srgbClr val="FF0000"/>
                </a:solidFill>
                <a:latin typeface="Times New Roman" panose="02020603050405020304" pitchFamily="18" charset="0"/>
                <a:ea typeface="华文隶书" panose="02010800040101010101" pitchFamily="2" charset="-122"/>
                <a:cs typeface="Times New Roman" panose="02020603050405020304" pitchFamily="18" charset="0"/>
              </a:rPr>
              <a:t>Unit 1 </a:t>
            </a:r>
            <a:r>
              <a:rPr lang="en-US" altLang="zh-CN" sz="4000" b="1" dirty="0" smtClean="0">
                <a:solidFill>
                  <a:srgbClr val="FF0000"/>
                </a:solidFill>
                <a:latin typeface="Times New Roman" panose="02020603050405020304" pitchFamily="18" charset="0"/>
                <a:ea typeface="华文隶书" panose="02010800040101010101" pitchFamily="2" charset="-122"/>
                <a:cs typeface="Times New Roman" panose="02020603050405020304" pitchFamily="18" charset="0"/>
              </a:rPr>
              <a:t>Topic 2</a:t>
            </a:r>
            <a:endParaRPr lang="en-US" altLang="zh-CN" sz="4000" b="1" dirty="0">
              <a:solidFill>
                <a:srgbClr val="FF0000"/>
              </a:solidFill>
              <a:latin typeface="Times New Roman" panose="02020603050405020304" pitchFamily="18" charset="0"/>
              <a:ea typeface="华文隶书" panose="02010800040101010101" pitchFamily="2" charset="-122"/>
              <a:cs typeface="Times New Roman" panose="02020603050405020304" pitchFamily="18" charset="0"/>
            </a:endParaRPr>
          </a:p>
          <a:p>
            <a:pPr algn="ctr" eaLnBrk="1" hangingPunct="1"/>
            <a:r>
              <a:rPr lang="en-US" altLang="zh-CN" sz="4000" b="1" dirty="0" smtClean="0">
                <a:solidFill>
                  <a:srgbClr val="FF0000"/>
                </a:solidFill>
                <a:latin typeface="Times New Roman" panose="02020603050405020304" pitchFamily="18" charset="0"/>
                <a:ea typeface="华文隶书" panose="02010800040101010101" pitchFamily="2" charset="-122"/>
                <a:cs typeface="Times New Roman" panose="02020603050405020304" pitchFamily="18" charset="0"/>
              </a:rPr>
              <a:t>The </a:t>
            </a:r>
            <a:r>
              <a:rPr lang="en-US" altLang="zh-CN" sz="4000" b="1" dirty="0">
                <a:solidFill>
                  <a:srgbClr val="FF0000"/>
                </a:solidFill>
                <a:latin typeface="Times New Roman" panose="02020603050405020304" pitchFamily="18" charset="0"/>
                <a:ea typeface="华文隶书" panose="02010800040101010101" pitchFamily="2" charset="-122"/>
                <a:cs typeface="Times New Roman" panose="02020603050405020304" pitchFamily="18" charset="0"/>
              </a:rPr>
              <a:t>population in developing countries is growing faster.</a:t>
            </a:r>
          </a:p>
          <a:p>
            <a:pPr algn="ctr" eaLnBrk="1" hangingPunct="1"/>
            <a:endParaRPr lang="en-US" altLang="zh-CN" sz="4000" b="1" dirty="0">
              <a:solidFill>
                <a:srgbClr val="FF0000"/>
              </a:solidFill>
              <a:latin typeface="Times New Roman" panose="02020603050405020304" pitchFamily="18" charset="0"/>
              <a:ea typeface="华文隶书" panose="02010800040101010101" pitchFamily="2" charset="-122"/>
              <a:cs typeface="Times New Roman" panose="02020603050405020304" pitchFamily="18" charset="0"/>
            </a:endParaRPr>
          </a:p>
          <a:p>
            <a:pPr algn="ctr" eaLnBrk="1" hangingPunct="1"/>
            <a:r>
              <a:rPr lang="en-US" altLang="zh-CN" sz="4000" b="1" dirty="0" smtClean="0">
                <a:solidFill>
                  <a:srgbClr val="FF0000"/>
                </a:solidFill>
                <a:latin typeface="Times New Roman" panose="02020603050405020304" pitchFamily="18" charset="0"/>
                <a:ea typeface="华文隶书" panose="02010800040101010101" pitchFamily="2" charset="-122"/>
                <a:cs typeface="Times New Roman" panose="02020603050405020304" pitchFamily="18" charset="0"/>
              </a:rPr>
              <a:t>Section </a:t>
            </a:r>
            <a:r>
              <a:rPr lang="en-US" altLang="zh-CN" sz="4000" b="1" dirty="0">
                <a:solidFill>
                  <a:srgbClr val="FF0000"/>
                </a:solidFill>
                <a:latin typeface="Times New Roman" panose="02020603050405020304" pitchFamily="18" charset="0"/>
                <a:ea typeface="华文隶书" panose="02010800040101010101" pitchFamily="2" charset="-122"/>
                <a:cs typeface="Times New Roman" panose="02020603050405020304" pitchFamily="18" charset="0"/>
              </a:rPr>
              <a:t>D</a:t>
            </a:r>
            <a:endParaRPr lang="zh-CN" altLang="en-US" sz="4000" b="1" dirty="0">
              <a:solidFill>
                <a:srgbClr val="FF0000"/>
              </a:solidFill>
              <a:latin typeface="Times New Roman" panose="02020603050405020304" pitchFamily="18" charset="0"/>
              <a:ea typeface="华文隶书" panose="02010800040101010101" pitchFamily="2" charset="-122"/>
              <a:cs typeface="Times New Roman" panose="02020603050405020304" pitchFamily="18" charset="0"/>
            </a:endParaRPr>
          </a:p>
        </p:txBody>
      </p:sp>
      <p:sp>
        <p:nvSpPr>
          <p:cNvPr id="4" name="矩形 3"/>
          <p:cNvSpPr/>
          <p:nvPr/>
        </p:nvSpPr>
        <p:spPr>
          <a:xfrm>
            <a:off x="2924874" y="5517851"/>
            <a:ext cx="3294492" cy="904863"/>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p>
          <a:p>
            <a:pPr marL="342900" lvl="0" indent="-342900" algn="ctr" fontAlgn="base">
              <a:lnSpc>
                <a:spcPct val="110000"/>
              </a:lnSpc>
              <a:spcBef>
                <a:spcPct val="0"/>
              </a:spcBef>
              <a:spcAft>
                <a:spcPct val="0"/>
              </a:spcAft>
            </a:pP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WordArt 2"/>
          <p:cNvSpPr>
            <a:spLocks noChangeArrowheads="1" noChangeShapeType="1"/>
          </p:cNvSpPr>
          <p:nvPr/>
        </p:nvSpPr>
        <p:spPr bwMode="auto">
          <a:xfrm>
            <a:off x="3200400" y="228600"/>
            <a:ext cx="5562600" cy="809625"/>
          </a:xfrm>
          <a:prstGeom prst="rect">
            <a:avLst/>
          </a:prstGeom>
        </p:spPr>
        <p:txBody>
          <a:bodyPr wrap="none" fromWordArt="1">
            <a:prstTxWarp prst="textPlain">
              <a:avLst>
                <a:gd name="adj" fmla="val 50000"/>
              </a:avLst>
            </a:prstTxWarp>
          </a:bodyPr>
          <a:lstStyle/>
          <a:p>
            <a:pPr algn="ctr"/>
            <a:r>
              <a:rPr lang="en-US" altLang="zh-CN" sz="4000" b="1" kern="10" dirty="0">
                <a:ln w="9525">
                  <a:solidFill>
                    <a:srgbClr val="008000"/>
                  </a:solidFill>
                  <a:round/>
                </a:ln>
                <a:solidFill>
                  <a:srgbClr val="FF6600"/>
                </a:solidFill>
                <a:latin typeface="Times New Roman" panose="02020603050405020304"/>
                <a:cs typeface="Times New Roman" panose="02020603050405020304"/>
              </a:rPr>
              <a:t>Phrase collection</a:t>
            </a:r>
            <a:endParaRPr lang="zh-CN" altLang="en-US" sz="4000" b="1" kern="10" dirty="0">
              <a:ln w="9525">
                <a:solidFill>
                  <a:srgbClr val="008000"/>
                </a:solidFill>
                <a:round/>
              </a:ln>
              <a:solidFill>
                <a:srgbClr val="FF6600"/>
              </a:solidFill>
              <a:latin typeface="Times New Roman" panose="02020603050405020304"/>
              <a:cs typeface="Times New Roman" panose="02020603050405020304"/>
            </a:endParaRPr>
          </a:p>
        </p:txBody>
      </p:sp>
      <p:sp>
        <p:nvSpPr>
          <p:cNvPr id="12291" name="Text Box 3"/>
          <p:cNvSpPr txBox="1">
            <a:spLocks noChangeArrowheads="1"/>
          </p:cNvSpPr>
          <p:nvPr/>
        </p:nvSpPr>
        <p:spPr bwMode="auto">
          <a:xfrm>
            <a:off x="762000" y="1096963"/>
            <a:ext cx="8305800" cy="5595937"/>
          </a:xfrm>
          <a:prstGeom prst="rect">
            <a:avLst/>
          </a:prstGeom>
          <a:solidFill>
            <a:schemeClr val="bg1">
              <a:alpha val="54901"/>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spcBef>
                <a:spcPct val="50000"/>
              </a:spcBef>
            </a:pPr>
            <a:r>
              <a:rPr lang="zh-CN" altLang="en-US" sz="2400" b="1" dirty="0">
                <a:latin typeface="Times New Roman" panose="02020603050405020304" pitchFamily="18" charset="0"/>
                <a:cs typeface="Times New Roman" panose="02020603050405020304" pitchFamily="18" charset="0"/>
              </a:rPr>
              <a:t>给某人打电话                         </a:t>
            </a:r>
            <a:r>
              <a:rPr lang="en-US" altLang="zh-CN" sz="2400" b="1" dirty="0">
                <a:latin typeface="Times New Roman" panose="02020603050405020304" pitchFamily="18" charset="0"/>
                <a:cs typeface="Times New Roman" panose="02020603050405020304" pitchFamily="18" charset="0"/>
              </a:rPr>
              <a:t>___________________</a:t>
            </a:r>
          </a:p>
          <a:p>
            <a:pPr eaLnBrk="1" hangingPunct="1">
              <a:lnSpc>
                <a:spcPct val="90000"/>
              </a:lnSpc>
              <a:spcBef>
                <a:spcPct val="50000"/>
              </a:spcBef>
            </a:pPr>
            <a:r>
              <a:rPr lang="en-US" altLang="zh-CN" sz="2400" b="1" dirty="0">
                <a:latin typeface="Times New Roman" panose="02020603050405020304" pitchFamily="18" charset="0"/>
                <a:cs typeface="Times New Roman" panose="02020603050405020304" pitchFamily="18" charset="0"/>
              </a:rPr>
              <a:t>lose one’s way                     ___________________</a:t>
            </a:r>
          </a:p>
          <a:p>
            <a:pPr eaLnBrk="1" hangingPunct="1">
              <a:lnSpc>
                <a:spcPct val="90000"/>
              </a:lnSpc>
              <a:spcBef>
                <a:spcPct val="50000"/>
              </a:spcBef>
            </a:pPr>
            <a:r>
              <a:rPr lang="zh-CN" altLang="en-US" sz="2400" b="1" dirty="0">
                <a:latin typeface="Times New Roman" panose="02020603050405020304" pitchFamily="18" charset="0"/>
                <a:cs typeface="Times New Roman" panose="02020603050405020304" pitchFamily="18" charset="0"/>
              </a:rPr>
              <a:t>增加了</a:t>
            </a:r>
            <a:r>
              <a:rPr lang="en-US" altLang="zh-CN" sz="2400" b="1" dirty="0">
                <a:latin typeface="Times New Roman" panose="02020603050405020304" pitchFamily="18" charset="0"/>
                <a:cs typeface="Times New Roman" panose="02020603050405020304" pitchFamily="18" charset="0"/>
              </a:rPr>
              <a:t>……                             ___________________</a:t>
            </a:r>
          </a:p>
          <a:p>
            <a:pPr eaLnBrk="1" hangingPunct="1">
              <a:lnSpc>
                <a:spcPct val="90000"/>
              </a:lnSpc>
              <a:spcBef>
                <a:spcPct val="50000"/>
              </a:spcBef>
            </a:pPr>
            <a:r>
              <a:rPr lang="en-US" altLang="zh-CN" sz="2400" b="1" dirty="0">
                <a:latin typeface="Times New Roman" panose="02020603050405020304" pitchFamily="18" charset="0"/>
                <a:cs typeface="Times New Roman" panose="02020603050405020304" pitchFamily="18" charset="0"/>
              </a:rPr>
              <a:t>developing countries           ___________________</a:t>
            </a:r>
          </a:p>
          <a:p>
            <a:pPr eaLnBrk="1" hangingPunct="1">
              <a:lnSpc>
                <a:spcPct val="90000"/>
              </a:lnSpc>
              <a:spcBef>
                <a:spcPct val="50000"/>
              </a:spcBef>
            </a:pPr>
            <a:r>
              <a:rPr lang="en-US" altLang="zh-CN" sz="2400" b="1" dirty="0">
                <a:latin typeface="Times New Roman" panose="02020603050405020304" pitchFamily="18" charset="0"/>
                <a:cs typeface="Times New Roman" panose="02020603050405020304" pitchFamily="18" charset="0"/>
              </a:rPr>
              <a:t>developed countries            ___________________</a:t>
            </a:r>
          </a:p>
          <a:p>
            <a:pPr eaLnBrk="1" hangingPunct="1">
              <a:lnSpc>
                <a:spcPct val="90000"/>
              </a:lnSpc>
              <a:spcBef>
                <a:spcPct val="50000"/>
              </a:spcBef>
            </a:pPr>
            <a:r>
              <a:rPr lang="en-US" altLang="zh-CN" sz="2400" b="1" dirty="0">
                <a:latin typeface="Times New Roman" panose="02020603050405020304" pitchFamily="18" charset="0"/>
                <a:cs typeface="Times New Roman" panose="02020603050405020304" pitchFamily="18" charset="0"/>
              </a:rPr>
              <a:t>carry out                                ___________________</a:t>
            </a:r>
          </a:p>
          <a:p>
            <a:pPr eaLnBrk="1" hangingPunct="1">
              <a:lnSpc>
                <a:spcPct val="90000"/>
              </a:lnSpc>
              <a:spcBef>
                <a:spcPct val="50000"/>
              </a:spcBef>
            </a:pPr>
            <a:r>
              <a:rPr lang="zh-CN" altLang="en-US" sz="2400" b="1" dirty="0">
                <a:latin typeface="Times New Roman" panose="02020603050405020304" pitchFamily="18" charset="0"/>
                <a:cs typeface="Times New Roman" panose="02020603050405020304" pitchFamily="18" charset="0"/>
              </a:rPr>
              <a:t>到目前为止                             </a:t>
            </a:r>
            <a:r>
              <a:rPr lang="en-US" altLang="zh-CN" sz="2400" b="1" dirty="0">
                <a:latin typeface="Times New Roman" panose="02020603050405020304" pitchFamily="18" charset="0"/>
                <a:cs typeface="Times New Roman" panose="02020603050405020304" pitchFamily="18" charset="0"/>
              </a:rPr>
              <a:t>___________________</a:t>
            </a:r>
          </a:p>
          <a:p>
            <a:pPr eaLnBrk="1" hangingPunct="1">
              <a:lnSpc>
                <a:spcPct val="90000"/>
              </a:lnSpc>
              <a:spcBef>
                <a:spcPct val="50000"/>
              </a:spcBef>
            </a:pPr>
            <a:r>
              <a:rPr lang="zh-CN" altLang="en-US" sz="2400" b="1" dirty="0">
                <a:latin typeface="Times New Roman" panose="02020603050405020304" pitchFamily="18" charset="0"/>
                <a:cs typeface="Times New Roman" panose="02020603050405020304" pitchFamily="18" charset="0"/>
              </a:rPr>
              <a:t>采取措施做某事                     </a:t>
            </a:r>
            <a:r>
              <a:rPr lang="en-US" altLang="zh-CN" sz="2400" b="1" dirty="0">
                <a:latin typeface="Times New Roman" panose="02020603050405020304" pitchFamily="18" charset="0"/>
                <a:cs typeface="Times New Roman" panose="02020603050405020304" pitchFamily="18" charset="0"/>
              </a:rPr>
              <a:t>___________________</a:t>
            </a:r>
          </a:p>
          <a:p>
            <a:pPr eaLnBrk="1" hangingPunct="1">
              <a:lnSpc>
                <a:spcPct val="90000"/>
              </a:lnSpc>
              <a:spcBef>
                <a:spcPct val="50000"/>
              </a:spcBef>
            </a:pPr>
            <a:r>
              <a:rPr lang="en-US" altLang="zh-CN" sz="2400" b="1" dirty="0">
                <a:latin typeface="Times New Roman" panose="02020603050405020304" pitchFamily="18" charset="0"/>
                <a:cs typeface="Times New Roman" panose="02020603050405020304" pitchFamily="18" charset="0"/>
              </a:rPr>
              <a:t>thanks to sb./</a:t>
            </a:r>
            <a:r>
              <a:rPr lang="en-US" altLang="zh-CN" sz="2400" b="1" dirty="0" err="1">
                <a:latin typeface="Times New Roman" panose="02020603050405020304" pitchFamily="18" charset="0"/>
                <a:cs typeface="Times New Roman" panose="02020603050405020304" pitchFamily="18" charset="0"/>
              </a:rPr>
              <a:t>sth</a:t>
            </a:r>
            <a:r>
              <a:rPr lang="en-US" altLang="zh-CN" sz="2400" b="1" dirty="0">
                <a:latin typeface="Times New Roman" panose="02020603050405020304" pitchFamily="18" charset="0"/>
                <a:cs typeface="Times New Roman" panose="02020603050405020304" pitchFamily="18" charset="0"/>
              </a:rPr>
              <a:t>.                 ___________________</a:t>
            </a:r>
          </a:p>
          <a:p>
            <a:pPr eaLnBrk="1" hangingPunct="1">
              <a:lnSpc>
                <a:spcPct val="90000"/>
              </a:lnSpc>
              <a:spcBef>
                <a:spcPct val="50000"/>
              </a:spcBef>
            </a:pPr>
            <a:r>
              <a:rPr lang="en-US" altLang="zh-CN" sz="2400" b="1" dirty="0">
                <a:latin typeface="Times New Roman" panose="02020603050405020304" pitchFamily="18" charset="0"/>
                <a:cs typeface="Times New Roman" panose="02020603050405020304" pitchFamily="18" charset="0"/>
              </a:rPr>
              <a:t>be surrounded by                ___________________</a:t>
            </a:r>
          </a:p>
          <a:p>
            <a:pPr eaLnBrk="1" hangingPunct="1">
              <a:lnSpc>
                <a:spcPct val="90000"/>
              </a:lnSpc>
              <a:spcBef>
                <a:spcPct val="50000"/>
              </a:spcBef>
            </a:pPr>
            <a:r>
              <a:rPr lang="en-US" altLang="zh-CN" sz="2400" b="1" dirty="0">
                <a:latin typeface="Times New Roman" panose="02020603050405020304" pitchFamily="18" charset="0"/>
                <a:cs typeface="Times New Roman" panose="02020603050405020304" pitchFamily="18" charset="0"/>
              </a:rPr>
              <a:t>the capital of China             ___________________</a:t>
            </a:r>
          </a:p>
        </p:txBody>
      </p:sp>
      <p:sp>
        <p:nvSpPr>
          <p:cNvPr id="12292" name="Text Box 4"/>
          <p:cNvSpPr txBox="1">
            <a:spLocks noChangeArrowheads="1"/>
          </p:cNvSpPr>
          <p:nvPr/>
        </p:nvSpPr>
        <p:spPr bwMode="auto">
          <a:xfrm>
            <a:off x="5410200" y="1066800"/>
            <a:ext cx="2895600"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spcBef>
                <a:spcPct val="50000"/>
              </a:spcBef>
            </a:pPr>
            <a:r>
              <a:rPr lang="en-US" altLang="zh-CN" sz="2400" b="1">
                <a:solidFill>
                  <a:srgbClr val="CC3300"/>
                </a:solidFill>
                <a:latin typeface="Times New Roman" panose="02020603050405020304" pitchFamily="18" charset="0"/>
                <a:cs typeface="Times New Roman" panose="02020603050405020304" pitchFamily="18" charset="0"/>
              </a:rPr>
              <a:t>call sb. up</a:t>
            </a:r>
          </a:p>
        </p:txBody>
      </p:sp>
      <p:sp>
        <p:nvSpPr>
          <p:cNvPr id="12293" name="Text Box 5"/>
          <p:cNvSpPr txBox="1">
            <a:spLocks noChangeArrowheads="1"/>
          </p:cNvSpPr>
          <p:nvPr/>
        </p:nvSpPr>
        <p:spPr bwMode="auto">
          <a:xfrm>
            <a:off x="5715000" y="1524000"/>
            <a:ext cx="2895600"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spcBef>
                <a:spcPct val="50000"/>
              </a:spcBef>
            </a:pPr>
            <a:r>
              <a:rPr lang="zh-CN" altLang="en-US" sz="2400" b="1">
                <a:solidFill>
                  <a:srgbClr val="CC3300"/>
                </a:solidFill>
                <a:latin typeface="Times New Roman" panose="02020603050405020304" pitchFamily="18" charset="0"/>
                <a:cs typeface="Times New Roman" panose="02020603050405020304" pitchFamily="18" charset="0"/>
              </a:rPr>
              <a:t>迷路</a:t>
            </a:r>
          </a:p>
        </p:txBody>
      </p:sp>
      <p:sp>
        <p:nvSpPr>
          <p:cNvPr id="12294" name="Text Box 6"/>
          <p:cNvSpPr txBox="1">
            <a:spLocks noChangeArrowheads="1"/>
          </p:cNvSpPr>
          <p:nvPr/>
        </p:nvSpPr>
        <p:spPr bwMode="auto">
          <a:xfrm>
            <a:off x="5410200" y="2057400"/>
            <a:ext cx="2895600"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spcBef>
                <a:spcPct val="50000"/>
              </a:spcBef>
            </a:pPr>
            <a:r>
              <a:rPr lang="en-US" altLang="zh-CN" sz="2400" b="1">
                <a:solidFill>
                  <a:srgbClr val="CC3300"/>
                </a:solidFill>
                <a:latin typeface="Times New Roman" panose="02020603050405020304" pitchFamily="18" charset="0"/>
                <a:cs typeface="Times New Roman" panose="02020603050405020304" pitchFamily="18" charset="0"/>
              </a:rPr>
              <a:t>increase by</a:t>
            </a:r>
          </a:p>
        </p:txBody>
      </p:sp>
      <p:sp>
        <p:nvSpPr>
          <p:cNvPr id="12295" name="Text Box 7"/>
          <p:cNvSpPr txBox="1">
            <a:spLocks noChangeArrowheads="1"/>
          </p:cNvSpPr>
          <p:nvPr/>
        </p:nvSpPr>
        <p:spPr bwMode="auto">
          <a:xfrm>
            <a:off x="5486400" y="2590800"/>
            <a:ext cx="2286000"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spcBef>
                <a:spcPct val="50000"/>
              </a:spcBef>
            </a:pPr>
            <a:r>
              <a:rPr lang="zh-CN" altLang="en-US" sz="2400" b="1">
                <a:solidFill>
                  <a:srgbClr val="CC3300"/>
                </a:solidFill>
                <a:latin typeface="Times New Roman" panose="02020603050405020304" pitchFamily="18" charset="0"/>
                <a:cs typeface="Times New Roman" panose="02020603050405020304" pitchFamily="18" charset="0"/>
              </a:rPr>
              <a:t>发展中国家</a:t>
            </a:r>
          </a:p>
        </p:txBody>
      </p:sp>
      <p:sp>
        <p:nvSpPr>
          <p:cNvPr id="12296" name="Text Box 8"/>
          <p:cNvSpPr txBox="1">
            <a:spLocks noChangeArrowheads="1"/>
          </p:cNvSpPr>
          <p:nvPr/>
        </p:nvSpPr>
        <p:spPr bwMode="auto">
          <a:xfrm>
            <a:off x="5562600" y="3084513"/>
            <a:ext cx="28956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spcBef>
                <a:spcPct val="50000"/>
              </a:spcBef>
            </a:pPr>
            <a:r>
              <a:rPr lang="zh-CN" altLang="en-US" sz="2400" b="1">
                <a:solidFill>
                  <a:srgbClr val="CC3300"/>
                </a:solidFill>
                <a:latin typeface="Times New Roman" panose="02020603050405020304" pitchFamily="18" charset="0"/>
                <a:cs typeface="Times New Roman" panose="02020603050405020304" pitchFamily="18" charset="0"/>
              </a:rPr>
              <a:t>发达国家</a:t>
            </a:r>
          </a:p>
        </p:txBody>
      </p:sp>
      <p:sp>
        <p:nvSpPr>
          <p:cNvPr id="12297" name="Text Box 9"/>
          <p:cNvSpPr txBox="1">
            <a:spLocks noChangeArrowheads="1"/>
          </p:cNvSpPr>
          <p:nvPr/>
        </p:nvSpPr>
        <p:spPr bwMode="auto">
          <a:xfrm>
            <a:off x="5867400" y="3617913"/>
            <a:ext cx="28956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spcBef>
                <a:spcPct val="50000"/>
              </a:spcBef>
            </a:pPr>
            <a:r>
              <a:rPr lang="zh-CN" altLang="en-US" sz="2400" b="1">
                <a:solidFill>
                  <a:srgbClr val="CC3300"/>
                </a:solidFill>
                <a:latin typeface="Times New Roman" panose="02020603050405020304" pitchFamily="18" charset="0"/>
                <a:cs typeface="Times New Roman" panose="02020603050405020304" pitchFamily="18" charset="0"/>
              </a:rPr>
              <a:t>实行</a:t>
            </a:r>
          </a:p>
        </p:txBody>
      </p:sp>
      <p:sp>
        <p:nvSpPr>
          <p:cNvPr id="12298" name="Text Box 10"/>
          <p:cNvSpPr txBox="1">
            <a:spLocks noChangeArrowheads="1"/>
          </p:cNvSpPr>
          <p:nvPr/>
        </p:nvSpPr>
        <p:spPr bwMode="auto">
          <a:xfrm>
            <a:off x="5715000" y="4151313"/>
            <a:ext cx="28956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spcBef>
                <a:spcPct val="50000"/>
              </a:spcBef>
            </a:pPr>
            <a:r>
              <a:rPr lang="en-US" altLang="zh-CN" sz="2400" b="1">
                <a:solidFill>
                  <a:srgbClr val="CC3300"/>
                </a:solidFill>
                <a:latin typeface="Times New Roman" panose="02020603050405020304" pitchFamily="18" charset="0"/>
                <a:cs typeface="Times New Roman" panose="02020603050405020304" pitchFamily="18" charset="0"/>
              </a:rPr>
              <a:t>so far</a:t>
            </a:r>
          </a:p>
        </p:txBody>
      </p:sp>
      <p:sp>
        <p:nvSpPr>
          <p:cNvPr id="12299" name="Text Box 11"/>
          <p:cNvSpPr txBox="1">
            <a:spLocks noChangeArrowheads="1"/>
          </p:cNvSpPr>
          <p:nvPr/>
        </p:nvSpPr>
        <p:spPr bwMode="auto">
          <a:xfrm>
            <a:off x="4572000" y="4648200"/>
            <a:ext cx="3886200"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spcBef>
                <a:spcPct val="50000"/>
              </a:spcBef>
            </a:pPr>
            <a:r>
              <a:rPr lang="en-US" altLang="zh-CN" sz="2400" b="1">
                <a:solidFill>
                  <a:srgbClr val="CC3300"/>
                </a:solidFill>
                <a:latin typeface="Times New Roman" panose="02020603050405020304" pitchFamily="18" charset="0"/>
                <a:cs typeface="Times New Roman" panose="02020603050405020304" pitchFamily="18" charset="0"/>
              </a:rPr>
              <a:t>take measures to do sth.</a:t>
            </a:r>
          </a:p>
        </p:txBody>
      </p:sp>
      <p:sp>
        <p:nvSpPr>
          <p:cNvPr id="12300" name="Text Box 12"/>
          <p:cNvSpPr txBox="1">
            <a:spLocks noChangeArrowheads="1"/>
          </p:cNvSpPr>
          <p:nvPr/>
        </p:nvSpPr>
        <p:spPr bwMode="auto">
          <a:xfrm>
            <a:off x="5638800" y="5141913"/>
            <a:ext cx="28956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spcBef>
                <a:spcPct val="50000"/>
              </a:spcBef>
            </a:pPr>
            <a:r>
              <a:rPr lang="zh-CN" altLang="en-US" sz="2400" b="1">
                <a:solidFill>
                  <a:srgbClr val="CC3300"/>
                </a:solidFill>
                <a:latin typeface="Times New Roman" panose="02020603050405020304" pitchFamily="18" charset="0"/>
                <a:cs typeface="Times New Roman" panose="02020603050405020304" pitchFamily="18" charset="0"/>
              </a:rPr>
              <a:t>幸亏，由于</a:t>
            </a:r>
          </a:p>
        </p:txBody>
      </p:sp>
      <p:sp>
        <p:nvSpPr>
          <p:cNvPr id="12301" name="Text Box 13"/>
          <p:cNvSpPr txBox="1">
            <a:spLocks noChangeArrowheads="1"/>
          </p:cNvSpPr>
          <p:nvPr/>
        </p:nvSpPr>
        <p:spPr bwMode="auto">
          <a:xfrm>
            <a:off x="5562600" y="5675313"/>
            <a:ext cx="28956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spcBef>
                <a:spcPct val="50000"/>
              </a:spcBef>
            </a:pPr>
            <a:r>
              <a:rPr lang="zh-CN" altLang="en-US" sz="2400" b="1">
                <a:solidFill>
                  <a:srgbClr val="CC3300"/>
                </a:solidFill>
                <a:latin typeface="Times New Roman" panose="02020603050405020304" pitchFamily="18" charset="0"/>
                <a:cs typeface="Times New Roman" panose="02020603050405020304" pitchFamily="18" charset="0"/>
              </a:rPr>
              <a:t>被</a:t>
            </a:r>
            <a:r>
              <a:rPr lang="en-US" altLang="zh-CN" sz="2400" b="1">
                <a:solidFill>
                  <a:srgbClr val="CC3300"/>
                </a:solidFill>
                <a:latin typeface="Times New Roman" panose="02020603050405020304" pitchFamily="18" charset="0"/>
                <a:cs typeface="Times New Roman" panose="02020603050405020304" pitchFamily="18" charset="0"/>
              </a:rPr>
              <a:t>……</a:t>
            </a:r>
            <a:r>
              <a:rPr lang="zh-CN" altLang="en-US" sz="2400" b="1">
                <a:solidFill>
                  <a:srgbClr val="CC3300"/>
                </a:solidFill>
                <a:latin typeface="Times New Roman" panose="02020603050405020304" pitchFamily="18" charset="0"/>
                <a:cs typeface="Times New Roman" panose="02020603050405020304" pitchFamily="18" charset="0"/>
              </a:rPr>
              <a:t>所环绕</a:t>
            </a:r>
          </a:p>
        </p:txBody>
      </p:sp>
      <p:sp>
        <p:nvSpPr>
          <p:cNvPr id="12302" name="Text Box 14"/>
          <p:cNvSpPr txBox="1">
            <a:spLocks noChangeArrowheads="1"/>
          </p:cNvSpPr>
          <p:nvPr/>
        </p:nvSpPr>
        <p:spPr bwMode="auto">
          <a:xfrm>
            <a:off x="5791200" y="6208713"/>
            <a:ext cx="28956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spcBef>
                <a:spcPct val="50000"/>
              </a:spcBef>
            </a:pPr>
            <a:r>
              <a:rPr lang="zh-CN" altLang="en-US" sz="2400" b="1">
                <a:solidFill>
                  <a:srgbClr val="CC3300"/>
                </a:solidFill>
                <a:latin typeface="Times New Roman" panose="02020603050405020304" pitchFamily="18" charset="0"/>
                <a:cs typeface="Times New Roman" panose="02020603050405020304" pitchFamily="18" charset="0"/>
              </a:rPr>
              <a:t>中国的首都</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blinds(horizontal)">
                                      <p:cBhvr>
                                        <p:cTn id="7" dur="5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291"/>
                                        </p:tgtEl>
                                        <p:attrNameLst>
                                          <p:attrName>style.visibility</p:attrName>
                                        </p:attrNameLst>
                                      </p:cBhvr>
                                      <p:to>
                                        <p:strVal val="visible"/>
                                      </p:to>
                                    </p:set>
                                    <p:animEffect transition="in" filter="box(in)">
                                      <p:cBhvr>
                                        <p:cTn id="12" dur="500"/>
                                        <p:tgtEl>
                                          <p:spTgt spid="12291"/>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292"/>
                                        </p:tgtEl>
                                        <p:attrNameLst>
                                          <p:attrName>style.visibility</p:attrName>
                                        </p:attrNameLst>
                                      </p:cBhvr>
                                      <p:to>
                                        <p:strVal val="visible"/>
                                      </p:to>
                                    </p:set>
                                    <p:animEffect transition="in" filter="box(in)">
                                      <p:cBhvr>
                                        <p:cTn id="17" dur="500"/>
                                        <p:tgtEl>
                                          <p:spTgt spid="1229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293"/>
                                        </p:tgtEl>
                                        <p:attrNameLst>
                                          <p:attrName>style.visibility</p:attrName>
                                        </p:attrNameLst>
                                      </p:cBhvr>
                                      <p:to>
                                        <p:strVal val="visible"/>
                                      </p:to>
                                    </p:set>
                                    <p:animEffect transition="in" filter="box(in)">
                                      <p:cBhvr>
                                        <p:cTn id="22" dur="500"/>
                                        <p:tgtEl>
                                          <p:spTgt spid="1229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294"/>
                                        </p:tgtEl>
                                        <p:attrNameLst>
                                          <p:attrName>style.visibility</p:attrName>
                                        </p:attrNameLst>
                                      </p:cBhvr>
                                      <p:to>
                                        <p:strVal val="visible"/>
                                      </p:to>
                                    </p:set>
                                    <p:animEffect transition="in" filter="box(in)">
                                      <p:cBhvr>
                                        <p:cTn id="27" dur="500"/>
                                        <p:tgtEl>
                                          <p:spTgt spid="12294"/>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2295"/>
                                        </p:tgtEl>
                                        <p:attrNameLst>
                                          <p:attrName>style.visibility</p:attrName>
                                        </p:attrNameLst>
                                      </p:cBhvr>
                                      <p:to>
                                        <p:strVal val="visible"/>
                                      </p:to>
                                    </p:set>
                                    <p:animEffect transition="in" filter="box(in)">
                                      <p:cBhvr>
                                        <p:cTn id="32" dur="500"/>
                                        <p:tgtEl>
                                          <p:spTgt spid="12295"/>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2296"/>
                                        </p:tgtEl>
                                        <p:attrNameLst>
                                          <p:attrName>style.visibility</p:attrName>
                                        </p:attrNameLst>
                                      </p:cBhvr>
                                      <p:to>
                                        <p:strVal val="visible"/>
                                      </p:to>
                                    </p:set>
                                    <p:animEffect transition="in" filter="box(in)">
                                      <p:cBhvr>
                                        <p:cTn id="37" dur="500"/>
                                        <p:tgtEl>
                                          <p:spTgt spid="12296"/>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2297"/>
                                        </p:tgtEl>
                                        <p:attrNameLst>
                                          <p:attrName>style.visibility</p:attrName>
                                        </p:attrNameLst>
                                      </p:cBhvr>
                                      <p:to>
                                        <p:strVal val="visible"/>
                                      </p:to>
                                    </p:set>
                                    <p:animEffect transition="in" filter="box(in)">
                                      <p:cBhvr>
                                        <p:cTn id="42" dur="500"/>
                                        <p:tgtEl>
                                          <p:spTgt spid="12297"/>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2298"/>
                                        </p:tgtEl>
                                        <p:attrNameLst>
                                          <p:attrName>style.visibility</p:attrName>
                                        </p:attrNameLst>
                                      </p:cBhvr>
                                      <p:to>
                                        <p:strVal val="visible"/>
                                      </p:to>
                                    </p:set>
                                    <p:animEffect transition="in" filter="box(in)">
                                      <p:cBhvr>
                                        <p:cTn id="47" dur="500"/>
                                        <p:tgtEl>
                                          <p:spTgt spid="12298"/>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2299"/>
                                        </p:tgtEl>
                                        <p:attrNameLst>
                                          <p:attrName>style.visibility</p:attrName>
                                        </p:attrNameLst>
                                      </p:cBhvr>
                                      <p:to>
                                        <p:strVal val="visible"/>
                                      </p:to>
                                    </p:set>
                                    <p:animEffect transition="in" filter="box(in)">
                                      <p:cBhvr>
                                        <p:cTn id="52" dur="500"/>
                                        <p:tgtEl>
                                          <p:spTgt spid="12299"/>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12300"/>
                                        </p:tgtEl>
                                        <p:attrNameLst>
                                          <p:attrName>style.visibility</p:attrName>
                                        </p:attrNameLst>
                                      </p:cBhvr>
                                      <p:to>
                                        <p:strVal val="visible"/>
                                      </p:to>
                                    </p:set>
                                    <p:animEffect transition="in" filter="box(in)">
                                      <p:cBhvr>
                                        <p:cTn id="57" dur="500"/>
                                        <p:tgtEl>
                                          <p:spTgt spid="12300"/>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12301"/>
                                        </p:tgtEl>
                                        <p:attrNameLst>
                                          <p:attrName>style.visibility</p:attrName>
                                        </p:attrNameLst>
                                      </p:cBhvr>
                                      <p:to>
                                        <p:strVal val="visible"/>
                                      </p:to>
                                    </p:set>
                                    <p:animEffect transition="in" filter="box(in)">
                                      <p:cBhvr>
                                        <p:cTn id="62" dur="500"/>
                                        <p:tgtEl>
                                          <p:spTgt spid="12301"/>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12302"/>
                                        </p:tgtEl>
                                        <p:attrNameLst>
                                          <p:attrName>style.visibility</p:attrName>
                                        </p:attrNameLst>
                                      </p:cBhvr>
                                      <p:to>
                                        <p:strVal val="visible"/>
                                      </p:to>
                                    </p:set>
                                    <p:animEffect transition="in" filter="box(in)">
                                      <p:cBhvr>
                                        <p:cTn id="67" dur="500"/>
                                        <p:tgtEl>
                                          <p:spTgt spid="12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nimBg="1"/>
      <p:bldP spid="12291" grpId="0" animBg="1" autoUpdateAnimBg="0"/>
      <p:bldP spid="12292" grpId="0" autoUpdateAnimBg="0"/>
      <p:bldP spid="12293" grpId="0" autoUpdateAnimBg="0"/>
      <p:bldP spid="12294" grpId="0" autoUpdateAnimBg="0"/>
      <p:bldP spid="12295" grpId="0" autoUpdateAnimBg="0"/>
      <p:bldP spid="12296" grpId="0" autoUpdateAnimBg="0"/>
      <p:bldP spid="12297" grpId="0" autoUpdateAnimBg="0"/>
      <p:bldP spid="12298" grpId="0" autoUpdateAnimBg="0"/>
      <p:bldP spid="12299" grpId="0" autoUpdateAnimBg="0"/>
      <p:bldP spid="12300" grpId="0" autoUpdateAnimBg="0"/>
      <p:bldP spid="12301" grpId="0" autoUpdateAnimBg="0"/>
      <p:bldP spid="12302"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304800" y="228600"/>
            <a:ext cx="8610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cs typeface="Times New Roman" panose="02020603050405020304" pitchFamily="18" charset="0"/>
              </a:rPr>
              <a:t>2  Write a short passage about the place you would like to </a:t>
            </a:r>
          </a:p>
          <a:p>
            <a:pPr eaLnBrk="1" hangingPunct="1">
              <a:spcBef>
                <a:spcPct val="50000"/>
              </a:spcBef>
            </a:pPr>
            <a:r>
              <a:rPr lang="en-US" altLang="zh-CN" sz="2400" b="1">
                <a:latin typeface="Times New Roman" panose="02020603050405020304" pitchFamily="18" charset="0"/>
                <a:cs typeface="Times New Roman" panose="02020603050405020304" pitchFamily="18" charset="0"/>
              </a:rPr>
              <a:t>    live based on 1.</a:t>
            </a:r>
          </a:p>
        </p:txBody>
      </p:sp>
      <p:sp>
        <p:nvSpPr>
          <p:cNvPr id="13315" name="Text Box 3"/>
          <p:cNvSpPr txBox="1">
            <a:spLocks noChangeArrowheads="1"/>
          </p:cNvSpPr>
          <p:nvPr/>
        </p:nvSpPr>
        <p:spPr bwMode="auto">
          <a:xfrm>
            <a:off x="609600" y="1371600"/>
            <a:ext cx="7848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dirty="0">
                <a:solidFill>
                  <a:srgbClr val="000099"/>
                </a:solidFill>
                <a:latin typeface="Times New Roman" panose="02020603050405020304" pitchFamily="18" charset="0"/>
                <a:cs typeface="Times New Roman" panose="02020603050405020304" pitchFamily="18" charset="0"/>
              </a:rPr>
              <a:t>You may begin like this:</a:t>
            </a:r>
          </a:p>
          <a:p>
            <a:pPr eaLnBrk="1" hangingPunct="1">
              <a:spcBef>
                <a:spcPct val="50000"/>
              </a:spcBef>
            </a:pPr>
            <a:r>
              <a:rPr lang="en-US" altLang="zh-CN" sz="2400" b="1" dirty="0">
                <a:solidFill>
                  <a:srgbClr val="000099"/>
                </a:solidFill>
                <a:latin typeface="Times New Roman" panose="02020603050405020304" pitchFamily="18" charset="0"/>
                <a:cs typeface="Times New Roman" panose="02020603050405020304" pitchFamily="18" charset="0"/>
              </a:rPr>
              <a:t>     I’m … I would like to live in … First of all, …</a:t>
            </a:r>
          </a:p>
        </p:txBody>
      </p:sp>
      <p:sp>
        <p:nvSpPr>
          <p:cNvPr id="13316" name="Text Box 4"/>
          <p:cNvSpPr txBox="1">
            <a:spLocks noChangeArrowheads="1"/>
          </p:cNvSpPr>
          <p:nvPr/>
        </p:nvSpPr>
        <p:spPr bwMode="auto">
          <a:xfrm>
            <a:off x="304800" y="3448050"/>
            <a:ext cx="8610600" cy="2308225"/>
          </a:xfrm>
          <a:prstGeom prst="rect">
            <a:avLst/>
          </a:prstGeom>
          <a:solidFill>
            <a:srgbClr val="FFCC99">
              <a:alpha val="3686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cs typeface="Times New Roman" panose="02020603050405020304" pitchFamily="18" charset="0"/>
              </a:rPr>
              <a:t>     I’m Maria. I would like to live in a big city, because it is convenient.  First of all, it has excellent public transportation so that I can go to any part of the city. Second, it has many places of interest. I, with my friends, can visit these interesting places in our spare time. What’s more, it has many shopping centers and markets. We can buy things easily.</a:t>
            </a:r>
          </a:p>
        </p:txBody>
      </p:sp>
      <p:sp>
        <p:nvSpPr>
          <p:cNvPr id="13317" name="Text Box 5"/>
          <p:cNvSpPr txBox="1">
            <a:spLocks noChangeArrowheads="1"/>
          </p:cNvSpPr>
          <p:nvPr/>
        </p:nvSpPr>
        <p:spPr bwMode="auto">
          <a:xfrm>
            <a:off x="304800" y="2933700"/>
            <a:ext cx="8534400" cy="461963"/>
          </a:xfrm>
          <a:prstGeom prst="rect">
            <a:avLst/>
          </a:prstGeom>
          <a:noFill/>
          <a:ln w="38100">
            <a:solidFill>
              <a:schemeClr val="tx1"/>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cs typeface="Times New Roman" panose="02020603050405020304" pitchFamily="18" charset="0"/>
              </a:rPr>
              <a:t>One possible version:</a:t>
            </a: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
                                          </p:val>
                                        </p:tav>
                                        <p:tav tm="100000">
                                          <p:val>
                                            <p:strVal val="#ppt_w"/>
                                          </p:val>
                                        </p:tav>
                                      </p:tavLst>
                                    </p:anim>
                                    <p:anim calcmode="lin" valueType="num">
                                      <p:cBhvr>
                                        <p:cTn id="8" dur="500" fill="hold"/>
                                        <p:tgtEl>
                                          <p:spTgt spid="1331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13315">
                                            <p:txEl>
                                              <p:pRg st="0" end="0"/>
                                            </p:txEl>
                                          </p:spTgt>
                                        </p:tgtEl>
                                        <p:attrNameLst>
                                          <p:attrName>style.visibility</p:attrName>
                                        </p:attrNameLst>
                                      </p:cBhvr>
                                      <p:to>
                                        <p:strVal val="visible"/>
                                      </p:to>
                                    </p:set>
                                    <p:anim calcmode="lin" valueType="num">
                                      <p:cBhvr>
                                        <p:cTn id="13" dur="5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3315">
                                            <p:txEl>
                                              <p:pRg st="0" end="0"/>
                                            </p:txEl>
                                          </p:spTgt>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7" presetClass="entr" presetSubtype="10" fill="hold" nodeType="afterEffect">
                                  <p:stCondLst>
                                    <p:cond delay="0"/>
                                  </p:stCondLst>
                                  <p:childTnLst>
                                    <p:set>
                                      <p:cBhvr>
                                        <p:cTn id="17" dur="1" fill="hold">
                                          <p:stCondLst>
                                            <p:cond delay="0"/>
                                          </p:stCondLst>
                                        </p:cTn>
                                        <p:tgtEl>
                                          <p:spTgt spid="13315">
                                            <p:txEl>
                                              <p:pRg st="1" end="1"/>
                                            </p:txEl>
                                          </p:spTgt>
                                        </p:tgtEl>
                                        <p:attrNameLst>
                                          <p:attrName>style.visibility</p:attrName>
                                        </p:attrNameLst>
                                      </p:cBhvr>
                                      <p:to>
                                        <p:strVal val="visible"/>
                                      </p:to>
                                    </p:set>
                                    <p:anim calcmode="lin" valueType="num">
                                      <p:cBhvr>
                                        <p:cTn id="18" dur="500" fill="hold"/>
                                        <p:tgtEl>
                                          <p:spTgt spid="13315">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1331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3317"/>
                                        </p:tgtEl>
                                        <p:attrNameLst>
                                          <p:attrName>style.visibility</p:attrName>
                                        </p:attrNameLst>
                                      </p:cBhvr>
                                      <p:to>
                                        <p:strVal val="visible"/>
                                      </p:to>
                                    </p:set>
                                    <p:animEffect transition="in" filter="dissolve">
                                      <p:cBhvr>
                                        <p:cTn id="24" dur="500"/>
                                        <p:tgtEl>
                                          <p:spTgt spid="13317"/>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3316"/>
                                        </p:tgtEl>
                                        <p:attrNameLst>
                                          <p:attrName>style.visibility</p:attrName>
                                        </p:attrNameLst>
                                      </p:cBhvr>
                                      <p:to>
                                        <p:strVal val="visible"/>
                                      </p:to>
                                    </p:set>
                                    <p:animEffect transition="in" filter="dissolve">
                                      <p:cBhvr>
                                        <p:cTn id="27" dur="5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6" grpId="0" animBg="1" autoUpdateAnimBg="0"/>
      <p:bldP spid="13317"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WordArt 4"/>
          <p:cNvSpPr>
            <a:spLocks noChangeArrowheads="1" noChangeShapeType="1" noTextEdit="1"/>
          </p:cNvSpPr>
          <p:nvPr/>
        </p:nvSpPr>
        <p:spPr bwMode="auto">
          <a:xfrm>
            <a:off x="4267200" y="2971800"/>
            <a:ext cx="3733800" cy="682625"/>
          </a:xfrm>
          <a:prstGeom prst="rect">
            <a:avLst/>
          </a:prstGeom>
        </p:spPr>
        <p:txBody>
          <a:bodyPr wrap="none" fromWordArt="1">
            <a:prstTxWarp prst="textPlain">
              <a:avLst>
                <a:gd name="adj" fmla="val 50000"/>
              </a:avLst>
            </a:prstTxWarp>
          </a:bodyPr>
          <a:lstStyle/>
          <a:p>
            <a:pPr algn="ctr"/>
            <a:r>
              <a:rPr lang="en-US" altLang="zh-CN" sz="3600" b="1" kern="10">
                <a:ln w="19050">
                  <a:solidFill>
                    <a:srgbClr val="FF00FF"/>
                  </a:solidFill>
                  <a:round/>
                </a:ln>
                <a:solidFill>
                  <a:srgbClr val="0066CC"/>
                </a:solidFill>
                <a:latin typeface="Times New Roman" panose="02020603050405020304"/>
                <a:cs typeface="Times New Roman" panose="02020603050405020304"/>
              </a:rPr>
              <a:t>Grammar Focus</a:t>
            </a:r>
            <a:endParaRPr lang="zh-CN" altLang="en-US" sz="3600" b="1" kern="10">
              <a:ln w="19050">
                <a:solidFill>
                  <a:srgbClr val="FF00FF"/>
                </a:solidFill>
                <a:round/>
              </a:ln>
              <a:solidFill>
                <a:srgbClr val="0066CC"/>
              </a:solidFill>
              <a:latin typeface="Times New Roman" panose="02020603050405020304"/>
              <a:cs typeface="Times New Roman" panose="02020603050405020304"/>
            </a:endParaRPr>
          </a:p>
        </p:txBody>
      </p:sp>
      <p:pic>
        <p:nvPicPr>
          <p:cNvPr id="14339" name="Picture 8" descr="QQ截图未命名1"/>
          <p:cNvPicPr>
            <a:picLocks noChangeAspect="1" noChangeArrowheads="1"/>
          </p:cNvPicPr>
          <p:nvPr/>
        </p:nvPicPr>
        <p:blipFill>
          <a:blip r:embed="rId2" cstate="email"/>
          <a:srcRect/>
          <a:stretch>
            <a:fillRect/>
          </a:stretch>
        </p:blipFill>
        <p:spPr bwMode="auto">
          <a:xfrm>
            <a:off x="0" y="0"/>
            <a:ext cx="3048000" cy="367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11" descr="火车开了2"/>
          <p:cNvPicPr>
            <a:picLocks noChangeAspect="1" noChangeArrowheads="1"/>
          </p:cNvPicPr>
          <p:nvPr/>
        </p:nvPicPr>
        <p:blipFill>
          <a:blip r:embed="rId3" cstate="email"/>
          <a:srcRect/>
          <a:stretch>
            <a:fillRect/>
          </a:stretch>
        </p:blipFill>
        <p:spPr bwMode="auto">
          <a:xfrm>
            <a:off x="0" y="0"/>
            <a:ext cx="3657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 Box 12"/>
          <p:cNvSpPr txBox="1">
            <a:spLocks noChangeArrowheads="1"/>
          </p:cNvSpPr>
          <p:nvPr/>
        </p:nvSpPr>
        <p:spPr bwMode="auto">
          <a:xfrm>
            <a:off x="3810000" y="900113"/>
            <a:ext cx="5181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000099"/>
                </a:solidFill>
                <a:latin typeface="Times New Roman" panose="02020603050405020304" pitchFamily="18" charset="0"/>
                <a:cs typeface="Times New Roman" panose="02020603050405020304" pitchFamily="18" charset="0"/>
              </a:rPr>
              <a:t>The train  </a:t>
            </a:r>
            <a:r>
              <a:rPr lang="en-US" altLang="zh-CN" sz="2400" b="1" u="sng">
                <a:solidFill>
                  <a:srgbClr val="000099"/>
                </a:solidFill>
                <a:latin typeface="Times New Roman" panose="02020603050405020304" pitchFamily="18" charset="0"/>
                <a:cs typeface="Times New Roman" panose="02020603050405020304" pitchFamily="18" charset="0"/>
              </a:rPr>
              <a:t>                          </a:t>
            </a:r>
            <a:r>
              <a:rPr lang="zh-CN" altLang="en-US" sz="2400" b="1">
                <a:solidFill>
                  <a:srgbClr val="000099"/>
                </a:solidFill>
                <a:latin typeface="Times New Roman" panose="02020603050405020304" pitchFamily="18" charset="0"/>
                <a:cs typeface="Times New Roman" panose="02020603050405020304" pitchFamily="18" charset="0"/>
              </a:rPr>
              <a:t>（</a:t>
            </a:r>
            <a:r>
              <a:rPr lang="en-US" altLang="zh-CN" sz="2400" b="1">
                <a:solidFill>
                  <a:srgbClr val="000099"/>
                </a:solidFill>
                <a:latin typeface="Times New Roman" panose="02020603050405020304" pitchFamily="18" charset="0"/>
                <a:cs typeface="Times New Roman" panose="02020603050405020304" pitchFamily="18" charset="0"/>
              </a:rPr>
              <a:t>leave).</a:t>
            </a:r>
          </a:p>
          <a:p>
            <a:pPr eaLnBrk="1" hangingPunct="1">
              <a:spcBef>
                <a:spcPct val="50000"/>
              </a:spcBef>
            </a:pPr>
            <a:r>
              <a:rPr lang="en-US" altLang="zh-CN" sz="2400" b="1">
                <a:solidFill>
                  <a:srgbClr val="000099"/>
                </a:solidFill>
                <a:latin typeface="Times New Roman" panose="02020603050405020304" pitchFamily="18" charset="0"/>
                <a:cs typeface="Times New Roman" panose="02020603050405020304" pitchFamily="18" charset="0"/>
              </a:rPr>
              <a:t>It  </a:t>
            </a:r>
            <a:r>
              <a:rPr lang="en-US" altLang="zh-CN" sz="2400" b="1" u="sng">
                <a:solidFill>
                  <a:srgbClr val="000099"/>
                </a:solidFill>
                <a:latin typeface="Times New Roman" panose="02020603050405020304" pitchFamily="18" charset="0"/>
                <a:cs typeface="Times New Roman" panose="02020603050405020304" pitchFamily="18" charset="0"/>
              </a:rPr>
              <a:t>                      </a:t>
            </a:r>
            <a:r>
              <a:rPr lang="zh-CN" altLang="en-US" sz="2400" b="1">
                <a:solidFill>
                  <a:srgbClr val="000099"/>
                </a:solidFill>
                <a:latin typeface="Times New Roman" panose="02020603050405020304" pitchFamily="18" charset="0"/>
                <a:cs typeface="Times New Roman" panose="02020603050405020304" pitchFamily="18" charset="0"/>
              </a:rPr>
              <a:t>（</a:t>
            </a:r>
            <a:r>
              <a:rPr lang="en-US" altLang="zh-CN" sz="2400" b="1">
                <a:solidFill>
                  <a:srgbClr val="000099"/>
                </a:solidFill>
                <a:latin typeface="Times New Roman" panose="02020603050405020304" pitchFamily="18" charset="0"/>
                <a:cs typeface="Times New Roman" panose="02020603050405020304" pitchFamily="18" charset="0"/>
              </a:rPr>
              <a:t>leave</a:t>
            </a:r>
            <a:r>
              <a:rPr lang="zh-CN" altLang="en-US" sz="2400" b="1">
                <a:solidFill>
                  <a:srgbClr val="000099"/>
                </a:solidFill>
                <a:latin typeface="Times New Roman" panose="02020603050405020304" pitchFamily="18" charset="0"/>
                <a:cs typeface="Times New Roman" panose="02020603050405020304" pitchFamily="18" charset="0"/>
              </a:rPr>
              <a:t>） </a:t>
            </a:r>
            <a:r>
              <a:rPr lang="en-US" altLang="zh-CN" sz="2400" b="1">
                <a:solidFill>
                  <a:srgbClr val="000099"/>
                </a:solidFill>
                <a:latin typeface="Times New Roman" panose="02020603050405020304" pitchFamily="18" charset="0"/>
                <a:cs typeface="Times New Roman" panose="02020603050405020304" pitchFamily="18" charset="0"/>
              </a:rPr>
              <a:t>just now</a:t>
            </a:r>
            <a:r>
              <a:rPr lang="en-US" altLang="zh-CN" sz="2400">
                <a:latin typeface="Times New Roman" panose="02020603050405020304" pitchFamily="18" charset="0"/>
                <a:cs typeface="Times New Roman" panose="02020603050405020304" pitchFamily="18" charset="0"/>
              </a:rPr>
              <a:t>.</a:t>
            </a:r>
          </a:p>
        </p:txBody>
      </p:sp>
      <p:sp>
        <p:nvSpPr>
          <p:cNvPr id="14342" name="Text Box 13"/>
          <p:cNvSpPr txBox="1">
            <a:spLocks noChangeArrowheads="1"/>
          </p:cNvSpPr>
          <p:nvPr/>
        </p:nvSpPr>
        <p:spPr bwMode="auto">
          <a:xfrm>
            <a:off x="533400" y="4038600"/>
            <a:ext cx="4800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000099"/>
                </a:solidFill>
                <a:latin typeface="Times New Roman" panose="02020603050405020304" pitchFamily="18" charset="0"/>
                <a:cs typeface="Times New Roman" panose="02020603050405020304" pitchFamily="18" charset="0"/>
              </a:rPr>
              <a:t>She is doing her homework. </a:t>
            </a:r>
          </a:p>
          <a:p>
            <a:pPr eaLnBrk="1" hangingPunct="1">
              <a:spcBef>
                <a:spcPct val="50000"/>
              </a:spcBef>
            </a:pPr>
            <a:r>
              <a:rPr lang="en-US" altLang="zh-CN" sz="2400" b="1">
                <a:solidFill>
                  <a:srgbClr val="000099"/>
                </a:solidFill>
                <a:latin typeface="Times New Roman" panose="02020603050405020304" pitchFamily="18" charset="0"/>
                <a:cs typeface="Times New Roman" panose="02020603050405020304" pitchFamily="18" charset="0"/>
              </a:rPr>
              <a:t>She </a:t>
            </a:r>
            <a:r>
              <a:rPr lang="en-US" altLang="zh-CN" sz="2400" b="1" u="sng">
                <a:solidFill>
                  <a:srgbClr val="000099"/>
                </a:solidFill>
                <a:latin typeface="Times New Roman" panose="02020603050405020304" pitchFamily="18" charset="0"/>
                <a:cs typeface="Times New Roman" panose="02020603050405020304" pitchFamily="18" charset="0"/>
              </a:rPr>
              <a:t>                                </a:t>
            </a:r>
            <a:r>
              <a:rPr lang="en-US" altLang="zh-CN" sz="2400" b="1">
                <a:solidFill>
                  <a:srgbClr val="000099"/>
                </a:solidFill>
                <a:latin typeface="Times New Roman" panose="02020603050405020304" pitchFamily="18" charset="0"/>
                <a:cs typeface="Times New Roman" panose="02020603050405020304" pitchFamily="18" charset="0"/>
              </a:rPr>
              <a:t> (not finish) </a:t>
            </a:r>
          </a:p>
          <a:p>
            <a:pPr eaLnBrk="1" hangingPunct="1">
              <a:spcBef>
                <a:spcPct val="50000"/>
              </a:spcBef>
            </a:pPr>
            <a:r>
              <a:rPr lang="en-US" altLang="zh-CN" sz="2400" b="1">
                <a:solidFill>
                  <a:srgbClr val="000099"/>
                </a:solidFill>
                <a:latin typeface="Times New Roman" panose="02020603050405020304" pitchFamily="18" charset="0"/>
                <a:cs typeface="Times New Roman" panose="02020603050405020304" pitchFamily="18" charset="0"/>
              </a:rPr>
              <a:t>her homework yet.</a:t>
            </a:r>
            <a:r>
              <a:rPr lang="en-US" altLang="zh-CN">
                <a:latin typeface="Times New Roman" panose="02020603050405020304" pitchFamily="18" charset="0"/>
                <a:cs typeface="Times New Roman" panose="02020603050405020304" pitchFamily="18" charset="0"/>
              </a:rPr>
              <a:t> </a:t>
            </a:r>
          </a:p>
        </p:txBody>
      </p:sp>
      <p:sp>
        <p:nvSpPr>
          <p:cNvPr id="14343" name="Rectangle 16"/>
          <p:cNvSpPr>
            <a:spLocks noChangeArrowheads="1"/>
          </p:cNvSpPr>
          <p:nvPr/>
        </p:nvSpPr>
        <p:spPr bwMode="auto">
          <a:xfrm>
            <a:off x="5791200" y="900113"/>
            <a:ext cx="11334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CC0000"/>
                </a:solidFill>
                <a:latin typeface="Times New Roman" panose="02020603050405020304" pitchFamily="18" charset="0"/>
                <a:cs typeface="Times New Roman" panose="02020603050405020304" pitchFamily="18" charset="0"/>
              </a:rPr>
              <a:t>has left</a:t>
            </a:r>
          </a:p>
        </p:txBody>
      </p:sp>
      <p:sp>
        <p:nvSpPr>
          <p:cNvPr id="14344" name="Rectangle 17"/>
          <p:cNvSpPr>
            <a:spLocks noChangeArrowheads="1"/>
          </p:cNvSpPr>
          <p:nvPr/>
        </p:nvSpPr>
        <p:spPr bwMode="auto">
          <a:xfrm>
            <a:off x="4876800" y="1433513"/>
            <a:ext cx="6111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CC0000"/>
                </a:solidFill>
                <a:latin typeface="Times New Roman" panose="02020603050405020304" pitchFamily="18" charset="0"/>
                <a:cs typeface="Times New Roman" panose="02020603050405020304" pitchFamily="18" charset="0"/>
              </a:rPr>
              <a:t>left</a:t>
            </a:r>
          </a:p>
        </p:txBody>
      </p:sp>
      <p:sp>
        <p:nvSpPr>
          <p:cNvPr id="14345" name="Rectangle 18"/>
          <p:cNvSpPr>
            <a:spLocks noChangeArrowheads="1"/>
          </p:cNvSpPr>
          <p:nvPr/>
        </p:nvSpPr>
        <p:spPr bwMode="auto">
          <a:xfrm>
            <a:off x="1219200" y="4572000"/>
            <a:ext cx="21272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CC0000"/>
                </a:solidFill>
                <a:latin typeface="Times New Roman" panose="02020603050405020304" pitchFamily="18" charset="0"/>
                <a:cs typeface="Times New Roman" panose="02020603050405020304" pitchFamily="18" charset="0"/>
              </a:rPr>
              <a:t>hasn’t finished</a:t>
            </a:r>
          </a:p>
        </p:txBody>
      </p:sp>
      <p:pic>
        <p:nvPicPr>
          <p:cNvPr id="14346" name="Picture 12" descr="图片1"/>
          <p:cNvPicPr>
            <a:picLocks noChangeAspect="1" noChangeArrowheads="1"/>
          </p:cNvPicPr>
          <p:nvPr/>
        </p:nvPicPr>
        <p:blipFill>
          <a:blip r:embed="rId4" cstate="email">
            <a:clrChange>
              <a:clrFrom>
                <a:srgbClr val="FCFCFC"/>
              </a:clrFrom>
              <a:clrTo>
                <a:srgbClr val="FCFCFC">
                  <a:alpha val="0"/>
                </a:srgbClr>
              </a:clrTo>
            </a:clrChange>
          </a:blip>
          <a:srcRect/>
          <a:stretch>
            <a:fillRect/>
          </a:stretch>
        </p:blipFill>
        <p:spPr bwMode="auto">
          <a:xfrm>
            <a:off x="5334000" y="4953000"/>
            <a:ext cx="2235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14338"/>
                                        </p:tgtEl>
                                      </p:cBhvr>
                                    </p:animEffect>
                                    <p:set>
                                      <p:cBhvr>
                                        <p:cTn id="7" dur="1" fill="hold">
                                          <p:stCondLst>
                                            <p:cond delay="499"/>
                                          </p:stCondLst>
                                        </p:cTn>
                                        <p:tgtEl>
                                          <p:spTgt spid="14338"/>
                                        </p:tgtEl>
                                        <p:attrNameLst>
                                          <p:attrName>style.visibility</p:attrName>
                                        </p:attrNameLst>
                                      </p:cBhvr>
                                      <p:to>
                                        <p:strVal val="hidden"/>
                                      </p:to>
                                    </p:set>
                                  </p:childTnLst>
                                </p:cTn>
                              </p:par>
                            </p:childTnLst>
                          </p:cTn>
                        </p:par>
                        <p:par>
                          <p:cTn id="8" fill="hold">
                            <p:stCondLst>
                              <p:cond delay="500"/>
                            </p:stCondLst>
                            <p:childTnLst>
                              <p:par>
                                <p:cTn id="9" presetID="7" presetClass="entr" presetSubtype="2" fill="hold" nodeType="afterEffect">
                                  <p:stCondLst>
                                    <p:cond delay="0"/>
                                  </p:stCondLst>
                                  <p:childTnLst>
                                    <p:set>
                                      <p:cBhvr>
                                        <p:cTn id="10" dur="1" fill="hold">
                                          <p:stCondLst>
                                            <p:cond delay="0"/>
                                          </p:stCondLst>
                                        </p:cTn>
                                        <p:tgtEl>
                                          <p:spTgt spid="14339"/>
                                        </p:tgtEl>
                                        <p:attrNameLst>
                                          <p:attrName>style.visibility</p:attrName>
                                        </p:attrNameLst>
                                      </p:cBhvr>
                                      <p:to>
                                        <p:strVal val="visible"/>
                                      </p:to>
                                    </p:set>
                                    <p:anim calcmode="lin" valueType="num">
                                      <p:cBhvr additive="base">
                                        <p:cTn id="11" dur="5000" fill="hold"/>
                                        <p:tgtEl>
                                          <p:spTgt spid="14339"/>
                                        </p:tgtEl>
                                        <p:attrNameLst>
                                          <p:attrName>ppt_x</p:attrName>
                                        </p:attrNameLst>
                                      </p:cBhvr>
                                      <p:tavLst>
                                        <p:tav tm="0">
                                          <p:val>
                                            <p:strVal val="1+#ppt_w/2"/>
                                          </p:val>
                                        </p:tav>
                                        <p:tav tm="100000">
                                          <p:val>
                                            <p:strVal val="#ppt_x"/>
                                          </p:val>
                                        </p:tav>
                                      </p:tavLst>
                                    </p:anim>
                                    <p:anim calcmode="lin" valueType="num">
                                      <p:cBhvr additive="base">
                                        <p:cTn id="12" dur="5000" fill="hold"/>
                                        <p:tgtEl>
                                          <p:spTgt spid="14339"/>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9"/>
                                            </p:cond>
                                          </p:stCondLst>
                                        </p:cTn>
                                        <p:tgtEl>
                                          <p:spTgt spid="14339"/>
                                        </p:tgtEl>
                                        <p:attrNameLst>
                                          <p:attrName>style.visibility</p:attrName>
                                        </p:attrNameLst>
                                      </p:cBhvr>
                                      <p:to>
                                        <p:strVal val="hidden"/>
                                      </p:to>
                                    </p:set>
                                  </p:subTnLst>
                                </p:cTn>
                              </p:par>
                            </p:childTnLst>
                          </p:cTn>
                        </p:par>
                        <p:par>
                          <p:cTn id="13" fill="hold">
                            <p:stCondLst>
                              <p:cond delay="5500"/>
                            </p:stCondLst>
                            <p:childTnLst>
                              <p:par>
                                <p:cTn id="14" presetID="1" presetClass="entr" presetSubtype="0" fill="hold" nodeType="afterEffect">
                                  <p:stCondLst>
                                    <p:cond delay="0"/>
                                  </p:stCondLst>
                                  <p:childTnLst>
                                    <p:set>
                                      <p:cBhvr>
                                        <p:cTn id="15" dur="1" fill="hold">
                                          <p:stCondLst>
                                            <p:cond delay="0"/>
                                          </p:stCondLst>
                                        </p:cTn>
                                        <p:tgtEl>
                                          <p:spTgt spid="14340"/>
                                        </p:tgtEl>
                                        <p:attrNameLst>
                                          <p:attrName>style.visibility</p:attrName>
                                        </p:attrNameLst>
                                      </p:cBhvr>
                                      <p:to>
                                        <p:strVal val="visible"/>
                                      </p:to>
                                    </p:set>
                                  </p:childTnLst>
                                </p:cTn>
                              </p:par>
                            </p:childTnLst>
                          </p:cTn>
                        </p:par>
                        <p:par>
                          <p:cTn id="16" fill="hold">
                            <p:stCondLst>
                              <p:cond delay="5500"/>
                            </p:stCondLst>
                            <p:childTnLst>
                              <p:par>
                                <p:cTn id="17" presetID="18" presetClass="entr" presetSubtype="6" fill="hold" grpId="0" nodeType="afterEffect">
                                  <p:stCondLst>
                                    <p:cond delay="0"/>
                                  </p:stCondLst>
                                  <p:childTnLst>
                                    <p:set>
                                      <p:cBhvr>
                                        <p:cTn id="18" dur="1" fill="hold">
                                          <p:stCondLst>
                                            <p:cond delay="0"/>
                                          </p:stCondLst>
                                        </p:cTn>
                                        <p:tgtEl>
                                          <p:spTgt spid="14341"/>
                                        </p:tgtEl>
                                        <p:attrNameLst>
                                          <p:attrName>style.visibility</p:attrName>
                                        </p:attrNameLst>
                                      </p:cBhvr>
                                      <p:to>
                                        <p:strVal val="visible"/>
                                      </p:to>
                                    </p:set>
                                    <p:animEffect transition="in" filter="strips(downRight)">
                                      <p:cBhvr>
                                        <p:cTn id="19" dur="500"/>
                                        <p:tgtEl>
                                          <p:spTgt spid="14341"/>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14343"/>
                                        </p:tgtEl>
                                        <p:attrNameLst>
                                          <p:attrName>style.visibility</p:attrName>
                                        </p:attrNameLst>
                                      </p:cBhvr>
                                      <p:to>
                                        <p:strVal val="visible"/>
                                      </p:to>
                                    </p:set>
                                    <p:animEffect transition="in" filter="slide(fromBottom)">
                                      <p:cBhvr>
                                        <p:cTn id="24" dur="500"/>
                                        <p:tgtEl>
                                          <p:spTgt spid="14343"/>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14344"/>
                                        </p:tgtEl>
                                        <p:attrNameLst>
                                          <p:attrName>style.visibility</p:attrName>
                                        </p:attrNameLst>
                                      </p:cBhvr>
                                      <p:to>
                                        <p:strVal val="visible"/>
                                      </p:to>
                                    </p:set>
                                    <p:animEffect transition="in" filter="slide(fromBottom)">
                                      <p:cBhvr>
                                        <p:cTn id="29" dur="500"/>
                                        <p:tgtEl>
                                          <p:spTgt spid="14344"/>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grpId="0" nodeType="clickEffect">
                                  <p:stCondLst>
                                    <p:cond delay="0"/>
                                  </p:stCondLst>
                                  <p:childTnLst>
                                    <p:set>
                                      <p:cBhvr>
                                        <p:cTn id="33" dur="1" fill="hold">
                                          <p:stCondLst>
                                            <p:cond delay="0"/>
                                          </p:stCondLst>
                                        </p:cTn>
                                        <p:tgtEl>
                                          <p:spTgt spid="14342"/>
                                        </p:tgtEl>
                                        <p:attrNameLst>
                                          <p:attrName>style.visibility</p:attrName>
                                        </p:attrNameLst>
                                      </p:cBhvr>
                                      <p:to>
                                        <p:strVal val="visible"/>
                                      </p:to>
                                    </p:set>
                                    <p:animEffect transition="in" filter="strips(downRight)">
                                      <p:cBhvr>
                                        <p:cTn id="34" dur="500"/>
                                        <p:tgtEl>
                                          <p:spTgt spid="14342"/>
                                        </p:tgtEl>
                                      </p:cBhvr>
                                    </p:animEffect>
                                  </p:childTnLst>
                                </p:cTn>
                              </p:par>
                              <p:par>
                                <p:cTn id="35" presetID="9" presetClass="entr" presetSubtype="0" fill="hold" nodeType="withEffect">
                                  <p:stCondLst>
                                    <p:cond delay="0"/>
                                  </p:stCondLst>
                                  <p:childTnLst>
                                    <p:set>
                                      <p:cBhvr>
                                        <p:cTn id="36" dur="1" fill="hold">
                                          <p:stCondLst>
                                            <p:cond delay="0"/>
                                          </p:stCondLst>
                                        </p:cTn>
                                        <p:tgtEl>
                                          <p:spTgt spid="14346"/>
                                        </p:tgtEl>
                                        <p:attrNameLst>
                                          <p:attrName>style.visibility</p:attrName>
                                        </p:attrNameLst>
                                      </p:cBhvr>
                                      <p:to>
                                        <p:strVal val="visible"/>
                                      </p:to>
                                    </p:set>
                                    <p:animEffect transition="in" filter="dissolve">
                                      <p:cBhvr>
                                        <p:cTn id="37" dur="500"/>
                                        <p:tgtEl>
                                          <p:spTgt spid="14346"/>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4345"/>
                                        </p:tgtEl>
                                        <p:attrNameLst>
                                          <p:attrName>style.visibility</p:attrName>
                                        </p:attrNameLst>
                                      </p:cBhvr>
                                      <p:to>
                                        <p:strVal val="visible"/>
                                      </p:to>
                                    </p:set>
                                    <p:animEffect transition="in" filter="slide(fromBottom)">
                                      <p:cBhvr>
                                        <p:cTn id="42" dur="500"/>
                                        <p:tgtEl>
                                          <p:spTgt spid="143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nimBg="1"/>
      <p:bldP spid="14341" grpId="0" autoUpdateAnimBg="0"/>
      <p:bldP spid="14342" grpId="0" autoUpdateAnimBg="0"/>
      <p:bldP spid="14343" grpId="0" autoUpdateAnimBg="0"/>
      <p:bldP spid="14344" grpId="0" autoUpdateAnimBg="0"/>
      <p:bldP spid="14345"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关爱老人14"/>
          <p:cNvPicPr>
            <a:picLocks noChangeAspect="1" noChangeArrowheads="1"/>
          </p:cNvPicPr>
          <p:nvPr/>
        </p:nvPicPr>
        <p:blipFill>
          <a:blip r:embed="rId2" cstate="email"/>
          <a:srcRect/>
          <a:stretch>
            <a:fillRect/>
          </a:stretch>
        </p:blipFill>
        <p:spPr bwMode="auto">
          <a:xfrm>
            <a:off x="4191000" y="0"/>
            <a:ext cx="4953000" cy="360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 Box 6"/>
          <p:cNvSpPr txBox="1">
            <a:spLocks noChangeArrowheads="1"/>
          </p:cNvSpPr>
          <p:nvPr/>
        </p:nvSpPr>
        <p:spPr bwMode="auto">
          <a:xfrm>
            <a:off x="0" y="457200"/>
            <a:ext cx="4191000"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000099"/>
                </a:solidFill>
                <a:latin typeface="Times New Roman" panose="02020603050405020304" pitchFamily="18" charset="0"/>
              </a:rPr>
              <a:t>A: ______ you ________(care) </a:t>
            </a:r>
          </a:p>
          <a:p>
            <a:pPr eaLnBrk="1" hangingPunct="1">
              <a:spcBef>
                <a:spcPct val="50000"/>
              </a:spcBef>
            </a:pPr>
            <a:r>
              <a:rPr lang="en-US" altLang="zh-CN" sz="2400" b="1">
                <a:solidFill>
                  <a:srgbClr val="000099"/>
                </a:solidFill>
                <a:latin typeface="Times New Roman" panose="02020603050405020304" pitchFamily="18" charset="0"/>
              </a:rPr>
              <a:t>     for the old before?</a:t>
            </a:r>
          </a:p>
          <a:p>
            <a:pPr eaLnBrk="1" hangingPunct="1">
              <a:spcBef>
                <a:spcPct val="50000"/>
              </a:spcBef>
            </a:pPr>
            <a:r>
              <a:rPr lang="en-US" altLang="zh-CN" sz="2400" b="1">
                <a:solidFill>
                  <a:srgbClr val="000099"/>
                </a:solidFill>
                <a:latin typeface="Times New Roman" panose="02020603050405020304" pitchFamily="18" charset="0"/>
              </a:rPr>
              <a:t>B: Yes. We often take part in </a:t>
            </a:r>
          </a:p>
          <a:p>
            <a:pPr eaLnBrk="1" hangingPunct="1">
              <a:spcBef>
                <a:spcPct val="50000"/>
              </a:spcBef>
            </a:pPr>
            <a:r>
              <a:rPr lang="en-US" altLang="zh-CN" sz="2400" b="1">
                <a:solidFill>
                  <a:srgbClr val="000099"/>
                </a:solidFill>
                <a:latin typeface="Times New Roman" panose="02020603050405020304" pitchFamily="18" charset="0"/>
              </a:rPr>
              <a:t>     social activities.</a:t>
            </a:r>
          </a:p>
        </p:txBody>
      </p:sp>
      <p:pic>
        <p:nvPicPr>
          <p:cNvPr id="15364" name="Picture 7" descr="长城"/>
          <p:cNvPicPr>
            <a:picLocks noChangeAspect="1" noChangeArrowheads="1"/>
          </p:cNvPicPr>
          <p:nvPr/>
        </p:nvPicPr>
        <p:blipFill>
          <a:blip r:embed="rId3" cstate="email"/>
          <a:srcRect/>
          <a:stretch>
            <a:fillRect/>
          </a:stretch>
        </p:blipFill>
        <p:spPr bwMode="auto">
          <a:xfrm>
            <a:off x="0" y="3371850"/>
            <a:ext cx="4648200"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Rectangle 8"/>
          <p:cNvSpPr>
            <a:spLocks noChangeArrowheads="1"/>
          </p:cNvSpPr>
          <p:nvPr/>
        </p:nvSpPr>
        <p:spPr bwMode="auto">
          <a:xfrm>
            <a:off x="4800600" y="4114800"/>
            <a:ext cx="4495800"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a:solidFill>
                  <a:srgbClr val="000099"/>
                </a:solidFill>
                <a:latin typeface="Times New Roman" panose="02020603050405020304" pitchFamily="18" charset="0"/>
              </a:rPr>
              <a:t>I know the Great Wall very well. Because I  </a:t>
            </a:r>
            <a:r>
              <a:rPr lang="en-US" altLang="zh-CN" sz="2400" b="1" u="sng">
                <a:solidFill>
                  <a:srgbClr val="000099"/>
                </a:solidFill>
                <a:latin typeface="Times New Roman" panose="02020603050405020304" pitchFamily="18" charset="0"/>
              </a:rPr>
              <a:t>                        </a:t>
            </a:r>
            <a:r>
              <a:rPr lang="en-US" altLang="zh-CN" sz="2400" b="1">
                <a:solidFill>
                  <a:srgbClr val="000099"/>
                </a:solidFill>
                <a:latin typeface="Times New Roman" panose="02020603050405020304" pitchFamily="18" charset="0"/>
              </a:rPr>
              <a:t> (be) there before.</a:t>
            </a:r>
          </a:p>
        </p:txBody>
      </p:sp>
      <p:sp>
        <p:nvSpPr>
          <p:cNvPr id="15366" name="Rectangle 9"/>
          <p:cNvSpPr>
            <a:spLocks noChangeArrowheads="1"/>
          </p:cNvSpPr>
          <p:nvPr/>
        </p:nvSpPr>
        <p:spPr bwMode="auto">
          <a:xfrm>
            <a:off x="561975" y="457200"/>
            <a:ext cx="2486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CC0000"/>
                </a:solidFill>
              </a:rPr>
              <a:t>Have         cared</a:t>
            </a:r>
          </a:p>
        </p:txBody>
      </p:sp>
      <p:sp>
        <p:nvSpPr>
          <p:cNvPr id="15367" name="Rectangle 10"/>
          <p:cNvSpPr>
            <a:spLocks noChangeArrowheads="1"/>
          </p:cNvSpPr>
          <p:nvPr/>
        </p:nvSpPr>
        <p:spPr bwMode="auto">
          <a:xfrm>
            <a:off x="6324600" y="4800600"/>
            <a:ext cx="167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CC0000"/>
                </a:solidFill>
              </a:rPr>
              <a:t>have been</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500" fill="hold"/>
                                        <p:tgtEl>
                                          <p:spTgt spid="15362"/>
                                        </p:tgtEl>
                                        <p:attrNameLst>
                                          <p:attrName>ppt_w</p:attrName>
                                        </p:attrNameLst>
                                      </p:cBhvr>
                                      <p:tavLst>
                                        <p:tav tm="0">
                                          <p:val>
                                            <p:fltVal val="0"/>
                                          </p:val>
                                        </p:tav>
                                        <p:tav tm="100000">
                                          <p:val>
                                            <p:strVal val="#ppt_w"/>
                                          </p:val>
                                        </p:tav>
                                      </p:tavLst>
                                    </p:anim>
                                    <p:anim calcmode="lin" valueType="num">
                                      <p:cBhvr>
                                        <p:cTn id="8" dur="500" fill="hold"/>
                                        <p:tgtEl>
                                          <p:spTgt spid="1536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15363"/>
                                        </p:tgtEl>
                                        <p:attrNameLst>
                                          <p:attrName>style.visibility</p:attrName>
                                        </p:attrNameLst>
                                      </p:cBhvr>
                                      <p:to>
                                        <p:strVal val="visible"/>
                                      </p:to>
                                    </p:set>
                                    <p:anim calcmode="lin" valueType="num">
                                      <p:cBhvr>
                                        <p:cTn id="12" dur="500" fill="hold"/>
                                        <p:tgtEl>
                                          <p:spTgt spid="15363"/>
                                        </p:tgtEl>
                                        <p:attrNameLst>
                                          <p:attrName>ppt_w</p:attrName>
                                        </p:attrNameLst>
                                      </p:cBhvr>
                                      <p:tavLst>
                                        <p:tav tm="0">
                                          <p:val>
                                            <p:fltVal val="0"/>
                                          </p:val>
                                        </p:tav>
                                        <p:tav tm="100000">
                                          <p:val>
                                            <p:strVal val="#ppt_w"/>
                                          </p:val>
                                        </p:tav>
                                      </p:tavLst>
                                    </p:anim>
                                    <p:anim calcmode="lin" valueType="num">
                                      <p:cBhvr>
                                        <p:cTn id="13" dur="500" fill="hold"/>
                                        <p:tgtEl>
                                          <p:spTgt spid="15363"/>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15366"/>
                                        </p:tgtEl>
                                        <p:attrNameLst>
                                          <p:attrName>style.visibility</p:attrName>
                                        </p:attrNameLst>
                                      </p:cBhvr>
                                      <p:to>
                                        <p:strVal val="visible"/>
                                      </p:to>
                                    </p:set>
                                    <p:animEffect transition="in" filter="slide(fromBottom)">
                                      <p:cBhvr>
                                        <p:cTn id="18" dur="500"/>
                                        <p:tgtEl>
                                          <p:spTgt spid="15366"/>
                                        </p:tgtEl>
                                      </p:cBhvr>
                                    </p:animEffect>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nodeType="clickEffect">
                                  <p:stCondLst>
                                    <p:cond delay="0"/>
                                  </p:stCondLst>
                                  <p:childTnLst>
                                    <p:set>
                                      <p:cBhvr>
                                        <p:cTn id="22" dur="1" fill="hold">
                                          <p:stCondLst>
                                            <p:cond delay="0"/>
                                          </p:stCondLst>
                                        </p:cTn>
                                        <p:tgtEl>
                                          <p:spTgt spid="15364"/>
                                        </p:tgtEl>
                                        <p:attrNameLst>
                                          <p:attrName>style.visibility</p:attrName>
                                        </p:attrNameLst>
                                      </p:cBhvr>
                                      <p:to>
                                        <p:strVal val="visible"/>
                                      </p:to>
                                    </p:set>
                                    <p:anim calcmode="lin" valueType="num">
                                      <p:cBhvr>
                                        <p:cTn id="23" dur="500" fill="hold"/>
                                        <p:tgtEl>
                                          <p:spTgt spid="15364"/>
                                        </p:tgtEl>
                                        <p:attrNameLst>
                                          <p:attrName>ppt_w</p:attrName>
                                        </p:attrNameLst>
                                      </p:cBhvr>
                                      <p:tavLst>
                                        <p:tav tm="0">
                                          <p:val>
                                            <p:fltVal val="0"/>
                                          </p:val>
                                        </p:tav>
                                        <p:tav tm="100000">
                                          <p:val>
                                            <p:strVal val="#ppt_w"/>
                                          </p:val>
                                        </p:tav>
                                      </p:tavLst>
                                    </p:anim>
                                    <p:anim calcmode="lin" valueType="num">
                                      <p:cBhvr>
                                        <p:cTn id="24" dur="500" fill="hold"/>
                                        <p:tgtEl>
                                          <p:spTgt spid="15364"/>
                                        </p:tgtEl>
                                        <p:attrNameLst>
                                          <p:attrName>ppt_h</p:attrName>
                                        </p:attrNameLst>
                                      </p:cBhvr>
                                      <p:tavLst>
                                        <p:tav tm="0">
                                          <p:val>
                                            <p:strVal val="#ppt_h"/>
                                          </p:val>
                                        </p:tav>
                                        <p:tav tm="100000">
                                          <p:val>
                                            <p:strVal val="#ppt_h"/>
                                          </p:val>
                                        </p:tav>
                                      </p:tavLst>
                                    </p:anim>
                                  </p:childTnLst>
                                </p:cTn>
                              </p:par>
                              <p:par>
                                <p:cTn id="25" presetID="17" presetClass="entr" presetSubtype="10" fill="hold" grpId="0" nodeType="withEffect">
                                  <p:stCondLst>
                                    <p:cond delay="0"/>
                                  </p:stCondLst>
                                  <p:childTnLst>
                                    <p:set>
                                      <p:cBhvr>
                                        <p:cTn id="26" dur="1" fill="hold">
                                          <p:stCondLst>
                                            <p:cond delay="0"/>
                                          </p:stCondLst>
                                        </p:cTn>
                                        <p:tgtEl>
                                          <p:spTgt spid="15365"/>
                                        </p:tgtEl>
                                        <p:attrNameLst>
                                          <p:attrName>style.visibility</p:attrName>
                                        </p:attrNameLst>
                                      </p:cBhvr>
                                      <p:to>
                                        <p:strVal val="visible"/>
                                      </p:to>
                                    </p:set>
                                    <p:anim calcmode="lin" valueType="num">
                                      <p:cBhvr>
                                        <p:cTn id="27" dur="500" fill="hold"/>
                                        <p:tgtEl>
                                          <p:spTgt spid="15365"/>
                                        </p:tgtEl>
                                        <p:attrNameLst>
                                          <p:attrName>ppt_w</p:attrName>
                                        </p:attrNameLst>
                                      </p:cBhvr>
                                      <p:tavLst>
                                        <p:tav tm="0">
                                          <p:val>
                                            <p:fltVal val="0"/>
                                          </p:val>
                                        </p:tav>
                                        <p:tav tm="100000">
                                          <p:val>
                                            <p:strVal val="#ppt_w"/>
                                          </p:val>
                                        </p:tav>
                                      </p:tavLst>
                                    </p:anim>
                                    <p:anim calcmode="lin" valueType="num">
                                      <p:cBhvr>
                                        <p:cTn id="28" dur="500" fill="hold"/>
                                        <p:tgtEl>
                                          <p:spTgt spid="15365"/>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15367"/>
                                        </p:tgtEl>
                                        <p:attrNameLst>
                                          <p:attrName>style.visibility</p:attrName>
                                        </p:attrNameLst>
                                      </p:cBhvr>
                                      <p:to>
                                        <p:strVal val="visible"/>
                                      </p:to>
                                    </p:set>
                                    <p:animEffect transition="in" filter="slide(fromBottom)">
                                      <p:cBhvr>
                                        <p:cTn id="33" dur="500"/>
                                        <p:tgtEl>
                                          <p:spTgt spid="15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utoUpdateAnimBg="0"/>
      <p:bldP spid="15365" grpId="0" autoUpdateAnimBg="0"/>
      <p:bldP spid="15366" grpId="0" autoUpdateAnimBg="0"/>
      <p:bldP spid="15367"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18"/>
          <p:cNvSpPr>
            <a:spLocks noChangeArrowheads="1"/>
          </p:cNvSpPr>
          <p:nvPr/>
        </p:nvSpPr>
        <p:spPr bwMode="auto">
          <a:xfrm>
            <a:off x="0" y="1981200"/>
            <a:ext cx="2438400" cy="1066800"/>
          </a:xfrm>
          <a:prstGeom prst="wedgeEllipseCallout">
            <a:avLst>
              <a:gd name="adj1" fmla="val 47134"/>
              <a:gd name="adj2" fmla="val -66370"/>
            </a:avLst>
          </a:prstGeom>
          <a:solidFill>
            <a:schemeClr val="accent1"/>
          </a:solidFill>
          <a:ln w="9525">
            <a:solidFill>
              <a:schemeClr val="tx1"/>
            </a:solidFill>
            <a:miter lim="800000"/>
          </a:ln>
        </p:spPr>
        <p:txBody>
          <a:bodyPr/>
          <a:lstStyle/>
          <a:p>
            <a:pPr algn="ctr"/>
            <a:r>
              <a:rPr lang="en-US" altLang="zh-CN" sz="2000" b="1">
                <a:solidFill>
                  <a:srgbClr val="CC0000"/>
                </a:solidFill>
                <a:latin typeface="Times New Roman" panose="02020603050405020304" pitchFamily="18" charset="0"/>
                <a:cs typeface="Times New Roman" panose="02020603050405020304" pitchFamily="18" charset="0"/>
              </a:rPr>
              <a:t> have cleaned the clothes</a:t>
            </a:r>
          </a:p>
        </p:txBody>
      </p:sp>
      <p:sp>
        <p:nvSpPr>
          <p:cNvPr id="16387" name="Line 2"/>
          <p:cNvSpPr>
            <a:spLocks noChangeShapeType="1"/>
          </p:cNvSpPr>
          <p:nvPr/>
        </p:nvSpPr>
        <p:spPr bwMode="auto">
          <a:xfrm>
            <a:off x="1828800" y="1828800"/>
            <a:ext cx="4953000" cy="0"/>
          </a:xfrm>
          <a:prstGeom prst="line">
            <a:avLst/>
          </a:prstGeom>
          <a:noFill/>
          <a:ln w="76200">
            <a:solidFill>
              <a:srgbClr val="3333CC"/>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6388" name="Text Box 3"/>
          <p:cNvSpPr txBox="1">
            <a:spLocks noChangeArrowheads="1"/>
          </p:cNvSpPr>
          <p:nvPr/>
        </p:nvSpPr>
        <p:spPr bwMode="auto">
          <a:xfrm>
            <a:off x="1905000" y="914400"/>
            <a:ext cx="1219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b="1">
                <a:latin typeface="Times New Roman" panose="02020603050405020304" pitchFamily="18" charset="0"/>
                <a:cs typeface="Times New Roman" panose="02020603050405020304" pitchFamily="18" charset="0"/>
              </a:rPr>
              <a:t>past</a:t>
            </a:r>
          </a:p>
        </p:txBody>
      </p:sp>
      <p:sp>
        <p:nvSpPr>
          <p:cNvPr id="16389" name="Line 4"/>
          <p:cNvSpPr>
            <a:spLocks noChangeShapeType="1"/>
          </p:cNvSpPr>
          <p:nvPr/>
        </p:nvSpPr>
        <p:spPr bwMode="auto">
          <a:xfrm>
            <a:off x="1828800" y="1828800"/>
            <a:ext cx="457200" cy="0"/>
          </a:xfrm>
          <a:prstGeom prst="line">
            <a:avLst/>
          </a:prstGeom>
          <a:noFill/>
          <a:ln w="76200">
            <a:solidFill>
              <a:srgbClr val="3333CC"/>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390" name="AutoShape 5"/>
          <p:cNvSpPr>
            <a:spLocks noChangeArrowheads="1"/>
          </p:cNvSpPr>
          <p:nvPr/>
        </p:nvSpPr>
        <p:spPr bwMode="auto">
          <a:xfrm>
            <a:off x="2209800" y="1524000"/>
            <a:ext cx="304800" cy="609600"/>
          </a:xfrm>
          <a:prstGeom prst="star4">
            <a:avLst>
              <a:gd name="adj" fmla="val 12500"/>
            </a:avLst>
          </a:prstGeom>
          <a:solidFill>
            <a:srgbClr val="FFFF00"/>
          </a:solidFill>
          <a:ln w="9525">
            <a:solidFill>
              <a:schemeClr val="tx1"/>
            </a:solidFill>
            <a:miter lim="800000"/>
          </a:ln>
        </p:spPr>
        <p:txBody>
          <a:bodyPr wrap="none" anchor="ctr"/>
          <a:lstStyle/>
          <a:p>
            <a:endParaRPr lang="zh-CN" altLang="en-US">
              <a:latin typeface="Times New Roman" panose="02020603050405020304" pitchFamily="18" charset="0"/>
              <a:cs typeface="Times New Roman" panose="02020603050405020304" pitchFamily="18" charset="0"/>
            </a:endParaRPr>
          </a:p>
        </p:txBody>
      </p:sp>
      <p:sp>
        <p:nvSpPr>
          <p:cNvPr id="16391" name="AutoShape 6"/>
          <p:cNvSpPr>
            <a:spLocks noChangeArrowheads="1"/>
          </p:cNvSpPr>
          <p:nvPr/>
        </p:nvSpPr>
        <p:spPr bwMode="auto">
          <a:xfrm>
            <a:off x="6553200" y="1371600"/>
            <a:ext cx="533400" cy="838200"/>
          </a:xfrm>
          <a:prstGeom prst="star4">
            <a:avLst>
              <a:gd name="adj" fmla="val 12500"/>
            </a:avLst>
          </a:prstGeom>
          <a:solidFill>
            <a:srgbClr val="FF0000"/>
          </a:solidFill>
          <a:ln w="9525">
            <a:solidFill>
              <a:schemeClr val="tx1"/>
            </a:solidFill>
            <a:miter lim="800000"/>
          </a:ln>
        </p:spPr>
        <p:txBody>
          <a:bodyPr wrap="none" anchor="ctr"/>
          <a:lstStyle/>
          <a:p>
            <a:endParaRPr lang="zh-CN" altLang="en-US">
              <a:latin typeface="Times New Roman" panose="02020603050405020304" pitchFamily="18" charset="0"/>
              <a:cs typeface="Times New Roman" panose="02020603050405020304" pitchFamily="18" charset="0"/>
            </a:endParaRPr>
          </a:p>
        </p:txBody>
      </p:sp>
      <p:sp>
        <p:nvSpPr>
          <p:cNvPr id="16392" name="Text Box 7"/>
          <p:cNvSpPr txBox="1">
            <a:spLocks noChangeArrowheads="1"/>
          </p:cNvSpPr>
          <p:nvPr/>
        </p:nvSpPr>
        <p:spPr bwMode="auto">
          <a:xfrm>
            <a:off x="5867400" y="838200"/>
            <a:ext cx="1219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b="1">
                <a:latin typeface="Times New Roman" panose="02020603050405020304" pitchFamily="18" charset="0"/>
                <a:cs typeface="Times New Roman" panose="02020603050405020304" pitchFamily="18" charset="0"/>
              </a:rPr>
              <a:t>now</a:t>
            </a:r>
          </a:p>
        </p:txBody>
      </p:sp>
      <p:sp>
        <p:nvSpPr>
          <p:cNvPr id="16393" name="Rectangle 16"/>
          <p:cNvSpPr>
            <a:spLocks noChangeArrowheads="1"/>
          </p:cNvSpPr>
          <p:nvPr/>
        </p:nvSpPr>
        <p:spPr bwMode="auto">
          <a:xfrm>
            <a:off x="0" y="3179763"/>
            <a:ext cx="9296400" cy="320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zh-CN" altLang="en-US" sz="2800" b="1">
                <a:solidFill>
                  <a:srgbClr val="FF0000"/>
                </a:solidFill>
                <a:latin typeface="Times New Roman" panose="02020603050405020304" pitchFamily="18" charset="0"/>
                <a:cs typeface="Times New Roman" panose="02020603050405020304" pitchFamily="18" charset="0"/>
              </a:rPr>
              <a:t>表示过去发生的某一动作对</a:t>
            </a:r>
            <a:r>
              <a:rPr lang="zh-CN" altLang="en-US" sz="3600" b="1">
                <a:solidFill>
                  <a:schemeClr val="tx2"/>
                </a:solidFill>
                <a:latin typeface="Times New Roman" panose="02020603050405020304" pitchFamily="18" charset="0"/>
                <a:cs typeface="Times New Roman" panose="02020603050405020304" pitchFamily="18" charset="0"/>
              </a:rPr>
              <a:t>现在</a:t>
            </a:r>
            <a:r>
              <a:rPr lang="zh-CN" altLang="en-US" sz="2800" b="1">
                <a:solidFill>
                  <a:srgbClr val="FF0000"/>
                </a:solidFill>
                <a:latin typeface="Times New Roman" panose="02020603050405020304" pitchFamily="18" charset="0"/>
                <a:cs typeface="Times New Roman" panose="02020603050405020304" pitchFamily="18" charset="0"/>
              </a:rPr>
              <a:t>造成的</a:t>
            </a:r>
            <a:r>
              <a:rPr lang="zh-CN" altLang="en-US" sz="3600" b="1">
                <a:solidFill>
                  <a:schemeClr val="tx2"/>
                </a:solidFill>
                <a:latin typeface="Times New Roman" panose="02020603050405020304" pitchFamily="18" charset="0"/>
                <a:cs typeface="Times New Roman" panose="02020603050405020304" pitchFamily="18" charset="0"/>
              </a:rPr>
              <a:t>影响</a:t>
            </a:r>
            <a:r>
              <a:rPr lang="zh-CN" altLang="en-US" sz="2800" b="1">
                <a:solidFill>
                  <a:srgbClr val="FF0000"/>
                </a:solidFill>
                <a:latin typeface="Times New Roman" panose="02020603050405020304" pitchFamily="18" charset="0"/>
                <a:cs typeface="Times New Roman" panose="02020603050405020304" pitchFamily="18" charset="0"/>
              </a:rPr>
              <a:t>或</a:t>
            </a:r>
            <a:r>
              <a:rPr lang="zh-CN" altLang="en-US" sz="3600" b="1">
                <a:solidFill>
                  <a:schemeClr val="tx2"/>
                </a:solidFill>
                <a:latin typeface="Times New Roman" panose="02020603050405020304" pitchFamily="18" charset="0"/>
                <a:cs typeface="Times New Roman" panose="02020603050405020304" pitchFamily="18" charset="0"/>
              </a:rPr>
              <a:t>结果</a:t>
            </a:r>
            <a:r>
              <a:rPr lang="zh-CN" altLang="en-US" sz="2800" b="1">
                <a:solidFill>
                  <a:srgbClr val="FF0000"/>
                </a:solidFill>
                <a:latin typeface="Times New Roman" panose="02020603050405020304" pitchFamily="18" charset="0"/>
                <a:cs typeface="Times New Roman" panose="02020603050405020304" pitchFamily="18" charset="0"/>
              </a:rPr>
              <a:t>。</a:t>
            </a:r>
          </a:p>
          <a:p>
            <a:endParaRPr lang="zh-CN" altLang="en-US" sz="2800" b="1">
              <a:solidFill>
                <a:srgbClr val="CC0000"/>
              </a:solidFill>
              <a:latin typeface="Times New Roman" panose="02020603050405020304" pitchFamily="18" charset="0"/>
              <a:cs typeface="Times New Roman" panose="02020603050405020304" pitchFamily="18" charset="0"/>
            </a:endParaRPr>
          </a:p>
          <a:p>
            <a:r>
              <a:rPr lang="en-US" altLang="zh-CN" sz="2800" b="1">
                <a:solidFill>
                  <a:srgbClr val="0000FF"/>
                </a:solidFill>
                <a:latin typeface="Times New Roman" panose="02020603050405020304" pitchFamily="18" charset="0"/>
                <a:cs typeface="Times New Roman" panose="02020603050405020304" pitchFamily="18" charset="0"/>
              </a:rPr>
              <a:t>e.g. I have just cleaned my clothes. </a:t>
            </a:r>
            <a:r>
              <a:rPr lang="zh-CN" altLang="en-US" sz="2800" b="1">
                <a:solidFill>
                  <a:srgbClr val="0000FF"/>
                </a:solidFill>
                <a:latin typeface="Times New Roman" panose="02020603050405020304" pitchFamily="18" charset="0"/>
                <a:cs typeface="Times New Roman" panose="02020603050405020304" pitchFamily="18" charset="0"/>
              </a:rPr>
              <a:t>我刚洗过衣服。   </a:t>
            </a:r>
          </a:p>
          <a:p>
            <a:r>
              <a:rPr lang="zh-CN" altLang="en-US" sz="2800" b="1">
                <a:solidFill>
                  <a:srgbClr val="0000FF"/>
                </a:solidFill>
                <a:latin typeface="Times New Roman" panose="02020603050405020304" pitchFamily="18" charset="0"/>
                <a:cs typeface="Times New Roman" panose="02020603050405020304" pitchFamily="18" charset="0"/>
              </a:rPr>
              <a:t>     </a:t>
            </a:r>
            <a:r>
              <a:rPr lang="zh-CN" altLang="en-US" sz="2800" b="1">
                <a:latin typeface="Times New Roman" panose="02020603050405020304" pitchFamily="18" charset="0"/>
                <a:cs typeface="Times New Roman" panose="02020603050405020304" pitchFamily="18" charset="0"/>
              </a:rPr>
              <a:t>（“洗衣服”是发生在过去的动作，对现在造成的结</a:t>
            </a:r>
          </a:p>
          <a:p>
            <a:r>
              <a:rPr lang="zh-CN" altLang="en-US" sz="2800" b="1">
                <a:latin typeface="Times New Roman" panose="02020603050405020304" pitchFamily="18" charset="0"/>
                <a:cs typeface="Times New Roman" panose="02020603050405020304" pitchFamily="18" charset="0"/>
              </a:rPr>
              <a:t>         果是“衣服干净了”。）</a:t>
            </a:r>
          </a:p>
          <a:p>
            <a:r>
              <a:rPr lang="en-US" altLang="zh-CN" sz="2800" b="1">
                <a:solidFill>
                  <a:srgbClr val="0000FF"/>
                </a:solidFill>
                <a:latin typeface="Times New Roman" panose="02020603050405020304" pitchFamily="18" charset="0"/>
                <a:cs typeface="Times New Roman" panose="02020603050405020304" pitchFamily="18" charset="0"/>
              </a:rPr>
              <a:t>e.g. I have just had my breakfast. </a:t>
            </a:r>
            <a:r>
              <a:rPr lang="zh-CN" altLang="en-US" sz="2800" b="1">
                <a:solidFill>
                  <a:srgbClr val="0000FF"/>
                </a:solidFill>
                <a:latin typeface="Times New Roman" panose="02020603050405020304" pitchFamily="18" charset="0"/>
                <a:cs typeface="Times New Roman" panose="02020603050405020304" pitchFamily="18" charset="0"/>
              </a:rPr>
              <a:t>我刚吃过早饭。</a:t>
            </a:r>
          </a:p>
          <a:p>
            <a:r>
              <a:rPr lang="en-US" altLang="zh-CN" sz="2800" b="1">
                <a:latin typeface="Times New Roman" panose="02020603050405020304" pitchFamily="18" charset="0"/>
                <a:cs typeface="Times New Roman" panose="02020603050405020304" pitchFamily="18" charset="0"/>
              </a:rPr>
              <a:t>       (</a:t>
            </a:r>
            <a:r>
              <a:rPr lang="zh-CN" altLang="en-US" sz="2800" b="1">
                <a:latin typeface="Times New Roman" panose="02020603050405020304" pitchFamily="18" charset="0"/>
                <a:cs typeface="Times New Roman" panose="02020603050405020304" pitchFamily="18" charset="0"/>
              </a:rPr>
              <a:t>对现在的影响是“不饿”。</a:t>
            </a:r>
            <a:r>
              <a:rPr lang="en-US" altLang="zh-CN" sz="2800" b="1">
                <a:latin typeface="Times New Roman" panose="02020603050405020304" pitchFamily="18" charset="0"/>
                <a:cs typeface="Times New Roman" panose="02020603050405020304" pitchFamily="18" charset="0"/>
              </a:rPr>
              <a:t>)</a:t>
            </a:r>
          </a:p>
        </p:txBody>
      </p:sp>
      <p:sp>
        <p:nvSpPr>
          <p:cNvPr id="16394" name="AutoShape 17"/>
          <p:cNvSpPr>
            <a:spLocks noChangeArrowheads="1"/>
          </p:cNvSpPr>
          <p:nvPr/>
        </p:nvSpPr>
        <p:spPr bwMode="auto">
          <a:xfrm>
            <a:off x="0" y="1981200"/>
            <a:ext cx="2438400" cy="1066800"/>
          </a:xfrm>
          <a:prstGeom prst="wedgeEllipseCallout">
            <a:avLst>
              <a:gd name="adj1" fmla="val 44468"/>
              <a:gd name="adj2" fmla="val -61310"/>
            </a:avLst>
          </a:prstGeom>
          <a:solidFill>
            <a:schemeClr val="accent1"/>
          </a:solidFill>
          <a:ln w="9525">
            <a:solidFill>
              <a:schemeClr val="tx1"/>
            </a:solidFill>
            <a:miter lim="800000"/>
          </a:ln>
        </p:spPr>
        <p:txBody>
          <a:bodyPr/>
          <a:lstStyle/>
          <a:p>
            <a:pPr algn="ctr"/>
            <a:r>
              <a:rPr lang="en-US" altLang="zh-CN" sz="2400" b="1">
                <a:solidFill>
                  <a:srgbClr val="000099"/>
                </a:solidFill>
                <a:latin typeface="Times New Roman" panose="02020603050405020304" pitchFamily="18" charset="0"/>
                <a:cs typeface="Times New Roman" panose="02020603050405020304" pitchFamily="18" charset="0"/>
              </a:rPr>
              <a:t>cleaned the clothes</a:t>
            </a:r>
          </a:p>
        </p:txBody>
      </p:sp>
      <p:sp>
        <p:nvSpPr>
          <p:cNvPr id="16395" name="Text Box 11"/>
          <p:cNvSpPr txBox="1">
            <a:spLocks noChangeArrowheads="1"/>
          </p:cNvSpPr>
          <p:nvPr/>
        </p:nvSpPr>
        <p:spPr bwMode="auto">
          <a:xfrm>
            <a:off x="2362200" y="152400"/>
            <a:ext cx="4572000" cy="641350"/>
          </a:xfrm>
          <a:prstGeom prst="rect">
            <a:avLst/>
          </a:prstGeom>
          <a:solidFill>
            <a:schemeClr val="accent3">
              <a:lumMod val="95000"/>
            </a:schemeClr>
          </a:solidFill>
          <a:ln w="9525">
            <a:noFill/>
            <a:miter lim="800000"/>
          </a:ln>
          <a:effectLst/>
        </p:spPr>
        <p:txBody>
          <a:bodyPr>
            <a:spAutoFit/>
          </a:bodyPr>
          <a:lstStyle/>
          <a:p>
            <a:pPr>
              <a:spcBef>
                <a:spcPct val="50000"/>
              </a:spcBef>
              <a:buFont typeface="Arial" panose="020B0604020202020204" pitchFamily="34" charset="0"/>
              <a:buNone/>
              <a:defRPr/>
            </a:pPr>
            <a:r>
              <a:rPr lang="en-US" sz="3600" b="1" dirty="0">
                <a:solidFill>
                  <a:srgbClr val="FF0066"/>
                </a:solidFill>
                <a:latin typeface="Times New Roman" panose="02020603050405020304" pitchFamily="18" charset="0"/>
                <a:cs typeface="Times New Roman" panose="02020603050405020304" pitchFamily="18" charset="0"/>
              </a:rPr>
              <a:t>Present Perfect (II)</a:t>
            </a:r>
          </a:p>
        </p:txBody>
      </p:sp>
      <p:sp>
        <p:nvSpPr>
          <p:cNvPr id="16396" name="Rectangle 5"/>
          <p:cNvSpPr>
            <a:spLocks noChangeArrowheads="1"/>
          </p:cNvSpPr>
          <p:nvPr/>
        </p:nvSpPr>
        <p:spPr bwMode="auto">
          <a:xfrm>
            <a:off x="381000" y="3824288"/>
            <a:ext cx="883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b="1">
                <a:solidFill>
                  <a:srgbClr val="0000FF"/>
                </a:solidFill>
                <a:latin typeface="Times New Roman" panose="02020603050405020304" pitchFamily="18" charset="0"/>
                <a:cs typeface="Times New Roman" panose="02020603050405020304" pitchFamily="18" charset="0"/>
              </a:rPr>
              <a:t>常与 </a:t>
            </a:r>
            <a:r>
              <a:rPr lang="en-US" altLang="zh-CN" sz="2800" b="1">
                <a:solidFill>
                  <a:srgbClr val="FF0000"/>
                </a:solidFill>
                <a:latin typeface="Times New Roman" panose="02020603050405020304" pitchFamily="18" charset="0"/>
                <a:cs typeface="Times New Roman" panose="02020603050405020304" pitchFamily="18" charset="0"/>
              </a:rPr>
              <a:t>just, already, yet, never, ever </a:t>
            </a:r>
            <a:r>
              <a:rPr lang="zh-CN" altLang="en-US" sz="2800" b="1">
                <a:solidFill>
                  <a:srgbClr val="0000FF"/>
                </a:solidFill>
                <a:latin typeface="Times New Roman" panose="02020603050405020304" pitchFamily="18" charset="0"/>
                <a:cs typeface="Times New Roman" panose="02020603050405020304" pitchFamily="18" charset="0"/>
              </a:rPr>
              <a:t>等副词连用。</a:t>
            </a: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6393">
                                            <p:txEl>
                                              <p:pRg st="0" end="0"/>
                                            </p:txEl>
                                          </p:spTgt>
                                        </p:tgtEl>
                                        <p:attrNameLst>
                                          <p:attrName>style.visibility</p:attrName>
                                        </p:attrNameLst>
                                      </p:cBhvr>
                                      <p:to>
                                        <p:strVal val="visible"/>
                                      </p:to>
                                    </p:set>
                                    <p:animEffect transition="in" filter="blinds(horizontal)">
                                      <p:cBhvr>
                                        <p:cTn id="7" dur="500"/>
                                        <p:tgtEl>
                                          <p:spTgt spid="163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9" presetClass="entr" presetSubtype="10" fill="hold" grpId="0" nodeType="clickEffect">
                                  <p:stCondLst>
                                    <p:cond delay="0"/>
                                  </p:stCondLst>
                                  <p:childTnLst>
                                    <p:set>
                                      <p:cBhvr>
                                        <p:cTn id="11" dur="1" fill="hold">
                                          <p:stCondLst>
                                            <p:cond delay="0"/>
                                          </p:stCondLst>
                                        </p:cTn>
                                        <p:tgtEl>
                                          <p:spTgt spid="16390"/>
                                        </p:tgtEl>
                                        <p:attrNameLst>
                                          <p:attrName>style.visibility</p:attrName>
                                        </p:attrNameLst>
                                      </p:cBhvr>
                                      <p:to>
                                        <p:strVal val="visible"/>
                                      </p:to>
                                    </p:set>
                                    <p:anim calcmode="lin" valueType="num">
                                      <p:cBhvr>
                                        <p:cTn id="12" dur="2000" fill="hold"/>
                                        <p:tgtEl>
                                          <p:spTgt spid="16390"/>
                                        </p:tgtEl>
                                        <p:attrNameLst>
                                          <p:attrName>ppt_w</p:attrName>
                                        </p:attrNameLst>
                                      </p:cBhvr>
                                      <p:tavLst>
                                        <p:tav tm="0" fmla="#ppt_w*sin(2.5*pi*$)">
                                          <p:val>
                                            <p:fltVal val="0"/>
                                          </p:val>
                                        </p:tav>
                                        <p:tav tm="100000">
                                          <p:val>
                                            <p:fltVal val="1"/>
                                          </p:val>
                                        </p:tav>
                                      </p:tavLst>
                                    </p:anim>
                                    <p:anim calcmode="lin" valueType="num">
                                      <p:cBhvr>
                                        <p:cTn id="13" dur="2000" fill="hold"/>
                                        <p:tgtEl>
                                          <p:spTgt spid="16390"/>
                                        </p:tgtEl>
                                        <p:attrNameLst>
                                          <p:attrName>ppt_h</p:attrName>
                                        </p:attrNameLst>
                                      </p:cBhvr>
                                      <p:tavLst>
                                        <p:tav tm="0">
                                          <p:val>
                                            <p:strVal val="#ppt_h"/>
                                          </p:val>
                                        </p:tav>
                                        <p:tav tm="100000">
                                          <p:val>
                                            <p:strVal val="#ppt_h"/>
                                          </p:val>
                                        </p:tav>
                                      </p:tavLst>
                                    </p:anim>
                                  </p:childTnLst>
                                </p:cTn>
                              </p:par>
                              <p:par>
                                <p:cTn id="14" presetID="1" presetClass="entr" presetSubtype="0" fill="hold" grpId="0" nodeType="withEffect">
                                  <p:stCondLst>
                                    <p:cond delay="0"/>
                                  </p:stCondLst>
                                  <p:childTnLst>
                                    <p:set>
                                      <p:cBhvr>
                                        <p:cTn id="15" dur="1" fill="hold">
                                          <p:stCondLst>
                                            <p:cond delay="0"/>
                                          </p:stCondLst>
                                        </p:cTn>
                                        <p:tgtEl>
                                          <p:spTgt spid="16389"/>
                                        </p:tgtEl>
                                        <p:attrNameLst>
                                          <p:attrName>style.visibility</p:attrName>
                                        </p:attrNameLst>
                                      </p:cBhvr>
                                      <p:to>
                                        <p:strVal val="visible"/>
                                      </p:to>
                                    </p:set>
                                  </p:childTnLst>
                                </p:cTn>
                              </p:par>
                              <p:par>
                                <p:cTn id="16" presetID="12" presetClass="entr" presetSubtype="4" fill="hold" grpId="0" nodeType="withEffect">
                                  <p:stCondLst>
                                    <p:cond delay="0"/>
                                  </p:stCondLst>
                                  <p:childTnLst>
                                    <p:set>
                                      <p:cBhvr>
                                        <p:cTn id="17" dur="1" fill="hold">
                                          <p:stCondLst>
                                            <p:cond delay="0"/>
                                          </p:stCondLst>
                                        </p:cTn>
                                        <p:tgtEl>
                                          <p:spTgt spid="16388"/>
                                        </p:tgtEl>
                                        <p:attrNameLst>
                                          <p:attrName>style.visibility</p:attrName>
                                        </p:attrNameLst>
                                      </p:cBhvr>
                                      <p:to>
                                        <p:strVal val="visible"/>
                                      </p:to>
                                    </p:set>
                                    <p:animEffect transition="in" filter="slide(fromBottom)">
                                      <p:cBhvr>
                                        <p:cTn id="18" dur="500"/>
                                        <p:tgtEl>
                                          <p:spTgt spid="16388"/>
                                        </p:tgtEl>
                                      </p:cBhvr>
                                    </p:animEffect>
                                  </p:childTnLst>
                                </p:cTn>
                              </p:par>
                            </p:childTnLst>
                          </p:cTn>
                        </p:par>
                      </p:childTnLst>
                    </p:cTn>
                  </p:par>
                  <p:par>
                    <p:cTn id="19" fill="hold">
                      <p:stCondLst>
                        <p:cond delay="indefinite"/>
                      </p:stCondLst>
                      <p:childTnLst>
                        <p:par>
                          <p:cTn id="20" fill="hold">
                            <p:stCondLst>
                              <p:cond delay="0"/>
                            </p:stCondLst>
                            <p:childTnLst>
                              <p:par>
                                <p:cTn id="21" presetID="7" presetClass="entr" presetSubtype="1" fill="hold" grpId="0" nodeType="clickEffect">
                                  <p:stCondLst>
                                    <p:cond delay="0"/>
                                  </p:stCondLst>
                                  <p:childTnLst>
                                    <p:set>
                                      <p:cBhvr>
                                        <p:cTn id="22" dur="1" fill="hold">
                                          <p:stCondLst>
                                            <p:cond delay="0"/>
                                          </p:stCondLst>
                                        </p:cTn>
                                        <p:tgtEl>
                                          <p:spTgt spid="16394"/>
                                        </p:tgtEl>
                                        <p:attrNameLst>
                                          <p:attrName>style.visibility</p:attrName>
                                        </p:attrNameLst>
                                      </p:cBhvr>
                                      <p:to>
                                        <p:strVal val="visible"/>
                                      </p:to>
                                    </p:set>
                                    <p:anim calcmode="lin" valueType="num">
                                      <p:cBhvr additive="base">
                                        <p:cTn id="23" dur="2000" fill="hold"/>
                                        <p:tgtEl>
                                          <p:spTgt spid="16394"/>
                                        </p:tgtEl>
                                        <p:attrNameLst>
                                          <p:attrName>ppt_x</p:attrName>
                                        </p:attrNameLst>
                                      </p:cBhvr>
                                      <p:tavLst>
                                        <p:tav tm="0">
                                          <p:val>
                                            <p:strVal val="#ppt_x"/>
                                          </p:val>
                                        </p:tav>
                                        <p:tav tm="100000">
                                          <p:val>
                                            <p:strVal val="#ppt_x"/>
                                          </p:val>
                                        </p:tav>
                                      </p:tavLst>
                                    </p:anim>
                                    <p:anim calcmode="lin" valueType="num">
                                      <p:cBhvr additive="base">
                                        <p:cTn id="24" dur="2000" fill="hold"/>
                                        <p:tgtEl>
                                          <p:spTgt spid="16394"/>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16387"/>
                                        </p:tgtEl>
                                        <p:attrNameLst>
                                          <p:attrName>style.visibility</p:attrName>
                                        </p:attrNameLst>
                                      </p:cBhvr>
                                      <p:to>
                                        <p:strVal val="visible"/>
                                      </p:to>
                                    </p:set>
                                    <p:anim calcmode="lin" valueType="num">
                                      <p:cBhvr>
                                        <p:cTn id="29" dur="1000" fill="hold"/>
                                        <p:tgtEl>
                                          <p:spTgt spid="16387"/>
                                        </p:tgtEl>
                                        <p:attrNameLst>
                                          <p:attrName>ppt_w</p:attrName>
                                        </p:attrNameLst>
                                      </p:cBhvr>
                                      <p:tavLst>
                                        <p:tav tm="0">
                                          <p:val>
                                            <p:strVal val="#ppt_w*0.70"/>
                                          </p:val>
                                        </p:tav>
                                        <p:tav tm="100000">
                                          <p:val>
                                            <p:strVal val="#ppt_w"/>
                                          </p:val>
                                        </p:tav>
                                      </p:tavLst>
                                    </p:anim>
                                    <p:anim calcmode="lin" valueType="num">
                                      <p:cBhvr>
                                        <p:cTn id="30" dur="1000" fill="hold"/>
                                        <p:tgtEl>
                                          <p:spTgt spid="16387"/>
                                        </p:tgtEl>
                                        <p:attrNameLst>
                                          <p:attrName>ppt_h</p:attrName>
                                        </p:attrNameLst>
                                      </p:cBhvr>
                                      <p:tavLst>
                                        <p:tav tm="0">
                                          <p:val>
                                            <p:strVal val="#ppt_h"/>
                                          </p:val>
                                        </p:tav>
                                        <p:tav tm="100000">
                                          <p:val>
                                            <p:strVal val="#ppt_h"/>
                                          </p:val>
                                        </p:tav>
                                      </p:tavLst>
                                    </p:anim>
                                    <p:animEffect transition="in" filter="fade">
                                      <p:cBhvr>
                                        <p:cTn id="31" dur="1000"/>
                                        <p:tgtEl>
                                          <p:spTgt spid="16387"/>
                                        </p:tgtEl>
                                      </p:cBhvr>
                                    </p:animEffect>
                                  </p:childTnLst>
                                </p:cTn>
                              </p:par>
                              <p:par>
                                <p:cTn id="32" presetID="19" presetClass="entr" presetSubtype="10" fill="hold" grpId="0" nodeType="withEffect">
                                  <p:stCondLst>
                                    <p:cond delay="0"/>
                                  </p:stCondLst>
                                  <p:childTnLst>
                                    <p:set>
                                      <p:cBhvr>
                                        <p:cTn id="33" dur="1" fill="hold">
                                          <p:stCondLst>
                                            <p:cond delay="0"/>
                                          </p:stCondLst>
                                        </p:cTn>
                                        <p:tgtEl>
                                          <p:spTgt spid="16391"/>
                                        </p:tgtEl>
                                        <p:attrNameLst>
                                          <p:attrName>style.visibility</p:attrName>
                                        </p:attrNameLst>
                                      </p:cBhvr>
                                      <p:to>
                                        <p:strVal val="visible"/>
                                      </p:to>
                                    </p:set>
                                    <p:anim calcmode="lin" valueType="num">
                                      <p:cBhvr>
                                        <p:cTn id="34" dur="2000" fill="hold"/>
                                        <p:tgtEl>
                                          <p:spTgt spid="16391"/>
                                        </p:tgtEl>
                                        <p:attrNameLst>
                                          <p:attrName>ppt_w</p:attrName>
                                        </p:attrNameLst>
                                      </p:cBhvr>
                                      <p:tavLst>
                                        <p:tav tm="0" fmla="#ppt_w*sin(2.5*pi*$)">
                                          <p:val>
                                            <p:fltVal val="0"/>
                                          </p:val>
                                        </p:tav>
                                        <p:tav tm="100000">
                                          <p:val>
                                            <p:fltVal val="1"/>
                                          </p:val>
                                        </p:tav>
                                      </p:tavLst>
                                    </p:anim>
                                    <p:anim calcmode="lin" valueType="num">
                                      <p:cBhvr>
                                        <p:cTn id="35" dur="2000" fill="hold"/>
                                        <p:tgtEl>
                                          <p:spTgt spid="16391"/>
                                        </p:tgtEl>
                                        <p:attrNameLst>
                                          <p:attrName>ppt_h</p:attrName>
                                        </p:attrNameLst>
                                      </p:cBhvr>
                                      <p:tavLst>
                                        <p:tav tm="0">
                                          <p:val>
                                            <p:strVal val="#ppt_h"/>
                                          </p:val>
                                        </p:tav>
                                        <p:tav tm="100000">
                                          <p:val>
                                            <p:strVal val="#ppt_h"/>
                                          </p:val>
                                        </p:tav>
                                      </p:tavLst>
                                    </p:anim>
                                  </p:childTnLst>
                                </p:cTn>
                              </p:par>
                              <p:par>
                                <p:cTn id="36" presetID="12" presetClass="entr" presetSubtype="4" fill="hold" grpId="0" nodeType="withEffect">
                                  <p:stCondLst>
                                    <p:cond delay="0"/>
                                  </p:stCondLst>
                                  <p:childTnLst>
                                    <p:set>
                                      <p:cBhvr>
                                        <p:cTn id="37" dur="1" fill="hold">
                                          <p:stCondLst>
                                            <p:cond delay="0"/>
                                          </p:stCondLst>
                                        </p:cTn>
                                        <p:tgtEl>
                                          <p:spTgt spid="16392"/>
                                        </p:tgtEl>
                                        <p:attrNameLst>
                                          <p:attrName>style.visibility</p:attrName>
                                        </p:attrNameLst>
                                      </p:cBhvr>
                                      <p:to>
                                        <p:strVal val="visible"/>
                                      </p:to>
                                    </p:set>
                                    <p:animEffect transition="in" filter="slide(fromBottom)">
                                      <p:cBhvr>
                                        <p:cTn id="38" dur="500"/>
                                        <p:tgtEl>
                                          <p:spTgt spid="16392"/>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386"/>
                                        </p:tgtEl>
                                        <p:attrNameLst>
                                          <p:attrName>style.visibility</p:attrName>
                                        </p:attrNameLst>
                                      </p:cBhvr>
                                      <p:to>
                                        <p:strVal val="visible"/>
                                      </p:to>
                                    </p:set>
                                  </p:childTnLst>
                                </p:cTn>
                              </p:par>
                            </p:childTnLst>
                          </p:cTn>
                        </p:par>
                        <p:par>
                          <p:cTn id="43" fill="hold">
                            <p:stCondLst>
                              <p:cond delay="0"/>
                            </p:stCondLst>
                            <p:childTnLst>
                              <p:par>
                                <p:cTn id="44" presetID="63" presetClass="path" presetSubtype="0" accel="50000" decel="50000" fill="hold" grpId="1" nodeType="afterEffect">
                                  <p:stCondLst>
                                    <p:cond delay="0"/>
                                  </p:stCondLst>
                                  <p:childTnLst>
                                    <p:animMotion origin="layout" path="M -3.33333E-6 2.10916E-6 L 0.46667 -0.00555 " pathEditMode="relative" rAng="0" ptsTypes="AA">
                                      <p:cBhvr>
                                        <p:cTn id="45" dur="2000" fill="hold"/>
                                        <p:tgtEl>
                                          <p:spTgt spid="16386"/>
                                        </p:tgtEl>
                                        <p:attrNameLst>
                                          <p:attrName>ppt_x</p:attrName>
                                          <p:attrName>ppt_y</p:attrName>
                                        </p:attrNameLst>
                                      </p:cBhvr>
                                      <p:rCtr x="23300" y="-200"/>
                                    </p:animMotion>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16393">
                                            <p:txEl>
                                              <p:pRg st="2" end="2"/>
                                            </p:txEl>
                                          </p:spTgt>
                                        </p:tgtEl>
                                        <p:attrNameLst>
                                          <p:attrName>style.visibility</p:attrName>
                                        </p:attrNameLst>
                                      </p:cBhvr>
                                      <p:to>
                                        <p:strVal val="visible"/>
                                      </p:to>
                                    </p:set>
                                    <p:animEffect transition="in" filter="blinds(horizontal)">
                                      <p:cBhvr>
                                        <p:cTn id="50" dur="500"/>
                                        <p:tgtEl>
                                          <p:spTgt spid="16393">
                                            <p:txEl>
                                              <p:pRg st="2" end="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16393">
                                            <p:txEl>
                                              <p:pRg st="3" end="3"/>
                                            </p:txEl>
                                          </p:spTgt>
                                        </p:tgtEl>
                                        <p:attrNameLst>
                                          <p:attrName>style.visibility</p:attrName>
                                        </p:attrNameLst>
                                      </p:cBhvr>
                                      <p:to>
                                        <p:strVal val="visible"/>
                                      </p:to>
                                    </p:set>
                                    <p:animEffect transition="in" filter="blinds(horizontal)">
                                      <p:cBhvr>
                                        <p:cTn id="55" dur="500"/>
                                        <p:tgtEl>
                                          <p:spTgt spid="16393">
                                            <p:txEl>
                                              <p:pRg st="3" end="3"/>
                                            </p:txEl>
                                          </p:spTgt>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16393">
                                            <p:txEl>
                                              <p:pRg st="4" end="4"/>
                                            </p:txEl>
                                          </p:spTgt>
                                        </p:tgtEl>
                                        <p:attrNameLst>
                                          <p:attrName>style.visibility</p:attrName>
                                        </p:attrNameLst>
                                      </p:cBhvr>
                                      <p:to>
                                        <p:strVal val="visible"/>
                                      </p:to>
                                    </p:set>
                                    <p:animEffect transition="in" filter="blinds(horizontal)">
                                      <p:cBhvr>
                                        <p:cTn id="58" dur="500"/>
                                        <p:tgtEl>
                                          <p:spTgt spid="16393">
                                            <p:txEl>
                                              <p:pRg st="4" end="4"/>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16393">
                                            <p:txEl>
                                              <p:pRg st="5" end="5"/>
                                            </p:txEl>
                                          </p:spTgt>
                                        </p:tgtEl>
                                        <p:attrNameLst>
                                          <p:attrName>style.visibility</p:attrName>
                                        </p:attrNameLst>
                                      </p:cBhvr>
                                      <p:to>
                                        <p:strVal val="visible"/>
                                      </p:to>
                                    </p:set>
                                    <p:animEffect transition="in" filter="blinds(horizontal)">
                                      <p:cBhvr>
                                        <p:cTn id="63" dur="500"/>
                                        <p:tgtEl>
                                          <p:spTgt spid="16393">
                                            <p:txEl>
                                              <p:pRg st="5" end="5"/>
                                            </p:txEl>
                                          </p:spTgt>
                                        </p:tgtEl>
                                      </p:cBhvr>
                                    </p:animEffect>
                                  </p:childTnLst>
                                </p:cTn>
                              </p:par>
                            </p:childTnLst>
                          </p:cTn>
                        </p:par>
                        <p:par>
                          <p:cTn id="64" fill="hold">
                            <p:stCondLst>
                              <p:cond delay="500"/>
                            </p:stCondLst>
                            <p:childTnLst>
                              <p:par>
                                <p:cTn id="65" presetID="3" presetClass="entr" presetSubtype="10" fill="hold" grpId="0" nodeType="afterEffect">
                                  <p:stCondLst>
                                    <p:cond delay="0"/>
                                  </p:stCondLst>
                                  <p:childTnLst>
                                    <p:set>
                                      <p:cBhvr>
                                        <p:cTn id="66" dur="1" fill="hold">
                                          <p:stCondLst>
                                            <p:cond delay="0"/>
                                          </p:stCondLst>
                                        </p:cTn>
                                        <p:tgtEl>
                                          <p:spTgt spid="16393">
                                            <p:txEl>
                                              <p:pRg st="6" end="6"/>
                                            </p:txEl>
                                          </p:spTgt>
                                        </p:tgtEl>
                                        <p:attrNameLst>
                                          <p:attrName>style.visibility</p:attrName>
                                        </p:attrNameLst>
                                      </p:cBhvr>
                                      <p:to>
                                        <p:strVal val="visible"/>
                                      </p:to>
                                    </p:set>
                                    <p:animEffect transition="in" filter="blinds(horizontal)">
                                      <p:cBhvr>
                                        <p:cTn id="67" dur="500"/>
                                        <p:tgtEl>
                                          <p:spTgt spid="16393">
                                            <p:txEl>
                                              <p:pRg st="6" end="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55" presetClass="entr" presetSubtype="0" fill="hold" nodeType="clickEffect">
                                  <p:stCondLst>
                                    <p:cond delay="0"/>
                                  </p:stCondLst>
                                  <p:childTnLst>
                                    <p:set>
                                      <p:cBhvr>
                                        <p:cTn id="71" dur="1" fill="hold">
                                          <p:stCondLst>
                                            <p:cond delay="0"/>
                                          </p:stCondLst>
                                        </p:cTn>
                                        <p:tgtEl>
                                          <p:spTgt spid="16396">
                                            <p:txEl>
                                              <p:pRg st="0" end="0"/>
                                            </p:txEl>
                                          </p:spTgt>
                                        </p:tgtEl>
                                        <p:attrNameLst>
                                          <p:attrName>style.visibility</p:attrName>
                                        </p:attrNameLst>
                                      </p:cBhvr>
                                      <p:to>
                                        <p:strVal val="visible"/>
                                      </p:to>
                                    </p:set>
                                    <p:anim calcmode="lin" valueType="num">
                                      <p:cBhvr>
                                        <p:cTn id="72" dur="1000" fill="hold"/>
                                        <p:tgtEl>
                                          <p:spTgt spid="16396">
                                            <p:txEl>
                                              <p:pRg st="0" end="0"/>
                                            </p:txEl>
                                          </p:spTgt>
                                        </p:tgtEl>
                                        <p:attrNameLst>
                                          <p:attrName>ppt_w</p:attrName>
                                        </p:attrNameLst>
                                      </p:cBhvr>
                                      <p:tavLst>
                                        <p:tav tm="0">
                                          <p:val>
                                            <p:strVal val="#ppt_w*0.70"/>
                                          </p:val>
                                        </p:tav>
                                        <p:tav tm="100000">
                                          <p:val>
                                            <p:strVal val="#ppt_w"/>
                                          </p:val>
                                        </p:tav>
                                      </p:tavLst>
                                    </p:anim>
                                    <p:anim calcmode="lin" valueType="num">
                                      <p:cBhvr>
                                        <p:cTn id="73" dur="1000" fill="hold"/>
                                        <p:tgtEl>
                                          <p:spTgt spid="16396">
                                            <p:txEl>
                                              <p:pRg st="0" end="0"/>
                                            </p:txEl>
                                          </p:spTgt>
                                        </p:tgtEl>
                                        <p:attrNameLst>
                                          <p:attrName>ppt_h</p:attrName>
                                        </p:attrNameLst>
                                      </p:cBhvr>
                                      <p:tavLst>
                                        <p:tav tm="0">
                                          <p:val>
                                            <p:strVal val="#ppt_h"/>
                                          </p:val>
                                        </p:tav>
                                        <p:tav tm="100000">
                                          <p:val>
                                            <p:strVal val="#ppt_h"/>
                                          </p:val>
                                        </p:tav>
                                      </p:tavLst>
                                    </p:anim>
                                    <p:animEffect transition="in" filter="fade">
                                      <p:cBhvr>
                                        <p:cTn id="74" dur="1000"/>
                                        <p:tgtEl>
                                          <p:spTgt spid="1639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autoUpdateAnimBg="0"/>
      <p:bldP spid="16386" grpId="1" animBg="1" autoUpdateAnimBg="0"/>
      <p:bldP spid="16387" grpId="0" animBg="1"/>
      <p:bldP spid="16388" grpId="0" autoUpdateAnimBg="0"/>
      <p:bldP spid="16389" grpId="0" animBg="1"/>
      <p:bldP spid="16390" grpId="0" animBg="1" autoUpdateAnimBg="0"/>
      <p:bldP spid="16391" grpId="0" animBg="1" autoUpdateAnimBg="0"/>
      <p:bldP spid="16392" grpId="0" autoUpdateAnimBg="0"/>
      <p:bldP spid="16393" grpId="0" build="p" autoUpdateAnimBg="0"/>
      <p:bldP spid="16394"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457200" y="1339850"/>
            <a:ext cx="4572000" cy="641350"/>
          </a:xfrm>
          <a:prstGeom prst="rect">
            <a:avLst/>
          </a:prstGeom>
          <a:solidFill>
            <a:schemeClr val="accent3">
              <a:lumMod val="95000"/>
            </a:schemeClr>
          </a:solidFill>
          <a:ln w="9525">
            <a:noFill/>
            <a:miter lim="800000"/>
          </a:ln>
          <a:effectLst/>
        </p:spPr>
        <p:txBody>
          <a:bodyPr>
            <a:spAutoFit/>
          </a:bodyPr>
          <a:lstStyle/>
          <a:p>
            <a:pPr>
              <a:spcBef>
                <a:spcPct val="50000"/>
              </a:spcBef>
              <a:buFont typeface="Arial" panose="020B0604020202020204" pitchFamily="34" charset="0"/>
              <a:buNone/>
              <a:defRPr/>
            </a:pPr>
            <a:r>
              <a:rPr lang="en-US" sz="3600" b="1" dirty="0">
                <a:solidFill>
                  <a:srgbClr val="FF0066"/>
                </a:solidFill>
                <a:latin typeface="Times New Roman" panose="02020603050405020304" pitchFamily="18" charset="0"/>
                <a:cs typeface="Times New Roman" panose="02020603050405020304" pitchFamily="18" charset="0"/>
              </a:rPr>
              <a:t>Present Perfect (II)</a:t>
            </a:r>
          </a:p>
        </p:txBody>
      </p:sp>
      <p:sp>
        <p:nvSpPr>
          <p:cNvPr id="17411" name="WordArt 3"/>
          <p:cNvSpPr>
            <a:spLocks noChangeArrowheads="1" noChangeShapeType="1"/>
          </p:cNvSpPr>
          <p:nvPr/>
        </p:nvSpPr>
        <p:spPr bwMode="auto">
          <a:xfrm>
            <a:off x="3371850" y="466725"/>
            <a:ext cx="2419350" cy="523875"/>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r>
              <a:rPr lang="en-US" altLang="zh-CN" sz="3600" b="1" kern="10" dirty="0">
                <a:solidFill>
                  <a:srgbClr val="FF6600"/>
                </a:solidFill>
                <a:latin typeface="Times New Roman" panose="02020603050405020304"/>
                <a:cs typeface="Times New Roman" panose="02020603050405020304"/>
              </a:rPr>
              <a:t>Grammar</a:t>
            </a:r>
            <a:endParaRPr lang="zh-CN" altLang="en-US" sz="3600" b="1" kern="10" dirty="0">
              <a:solidFill>
                <a:srgbClr val="FF6600"/>
              </a:solidFill>
              <a:latin typeface="Times New Roman" panose="02020603050405020304"/>
              <a:cs typeface="Times New Roman" panose="02020603050405020304"/>
            </a:endParaRPr>
          </a:p>
        </p:txBody>
      </p:sp>
      <p:graphicFrame>
        <p:nvGraphicFramePr>
          <p:cNvPr id="17412" name="Group 4"/>
          <p:cNvGraphicFramePr>
            <a:graphicFrameLocks noGrp="1"/>
          </p:cNvGraphicFramePr>
          <p:nvPr/>
        </p:nvGraphicFramePr>
        <p:xfrm>
          <a:off x="457200" y="1981200"/>
          <a:ext cx="8305800" cy="3657600"/>
        </p:xfrm>
        <a:graphic>
          <a:graphicData uri="http://schemas.openxmlformats.org/drawingml/2006/table">
            <a:tbl>
              <a:tblPr/>
              <a:tblGrid>
                <a:gridCol w="8305800">
                  <a:extLst>
                    <a:ext uri="{9D8B030D-6E8A-4147-A177-3AD203B41FA5}">
                      <a16:colId xmlns:a16="http://schemas.microsoft.com/office/drawing/2014/main" val="20000"/>
                    </a:ext>
                  </a:extLst>
                </a:gridCol>
              </a:tblGrid>
              <a:tr h="1219200">
                <a:tc>
                  <a:txBody>
                    <a:bodyPr/>
                    <a:lstStyle/>
                    <a:p>
                      <a:pPr marL="0" marR="0" lvl="0" indent="0" algn="l" defTabSz="914400" rtl="0" eaLnBrk="0" fontAlgn="base" latinLnBrk="0" hangingPunct="0">
                        <a:lnSpc>
                          <a:spcPct val="100000"/>
                        </a:lnSpc>
                        <a:spcBef>
                          <a:spcPct val="20000"/>
                        </a:spcBef>
                        <a:spcAft>
                          <a:spcPct val="0"/>
                        </a:spcAft>
                        <a:buClrTx/>
                        <a:buSzTx/>
                        <a:buFontTx/>
                        <a:buNone/>
                      </a:pPr>
                      <a:r>
                        <a:rPr kumimoji="0" lang="en-US" sz="28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I have ______ called you.    </a:t>
                      </a:r>
                    </a:p>
                    <a:p>
                      <a:pPr marL="0" marR="0" lvl="0" indent="0" algn="l" defTabSz="914400" rtl="0" eaLnBrk="0" fontAlgn="base" latinLnBrk="0" hangingPunct="0">
                        <a:lnSpc>
                          <a:spcPct val="100000"/>
                        </a:lnSpc>
                        <a:spcBef>
                          <a:spcPct val="20000"/>
                        </a:spcBef>
                        <a:spcAft>
                          <a:spcPct val="0"/>
                        </a:spcAft>
                        <a:buClrTx/>
                        <a:buSzTx/>
                        <a:buFontTx/>
                        <a:buNone/>
                      </a:pPr>
                      <a:r>
                        <a:rPr kumimoji="0" lang="en-US" sz="28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I’ve ______ been there before.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19200">
                <a:tc>
                  <a:txBody>
                    <a:bodyPr/>
                    <a:lstStyle/>
                    <a:p>
                      <a:pPr marL="0" marR="0" lvl="0" indent="0" algn="l" defTabSz="914400" rtl="0" eaLnBrk="0" fontAlgn="base" latinLnBrk="0" hangingPunct="0">
                        <a:lnSpc>
                          <a:spcPct val="100000"/>
                        </a:lnSpc>
                        <a:spcBef>
                          <a:spcPct val="20000"/>
                        </a:spcBef>
                        <a:spcAft>
                          <a:spcPct val="0"/>
                        </a:spcAft>
                        <a:buClrTx/>
                        <a:buSzTx/>
                        <a:buFontTx/>
                        <a:buNone/>
                      </a:pPr>
                      <a:r>
                        <a:rPr kumimoji="0" lang="en-US" sz="28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China has ________ carried out the one-child policy to control the population.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19200">
                <a:tc>
                  <a:txBody>
                    <a:bodyPr/>
                    <a:lstStyle/>
                    <a:p>
                      <a:pPr marL="0" marR="0" lvl="0" indent="0" algn="l" defTabSz="914400" rtl="0" eaLnBrk="0" fontAlgn="base" latinLnBrk="0" hangingPunct="0">
                        <a:lnSpc>
                          <a:spcPct val="100000"/>
                        </a:lnSpc>
                        <a:spcBef>
                          <a:spcPct val="20000"/>
                        </a:spcBef>
                        <a:spcAft>
                          <a:spcPct val="0"/>
                        </a:spcAft>
                        <a:buClrTx/>
                        <a:buSzTx/>
                        <a:buFontTx/>
                        <a:buNone/>
                      </a:pPr>
                      <a:r>
                        <a:rPr kumimoji="0" lang="en-US" sz="28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Have you found him _____?   </a:t>
                      </a:r>
                    </a:p>
                    <a:p>
                      <a:pPr marL="0" marR="0" lvl="0" indent="0" algn="l" defTabSz="914400" rtl="0" eaLnBrk="0" fontAlgn="base" latinLnBrk="0" hangingPunct="0">
                        <a:lnSpc>
                          <a:spcPct val="100000"/>
                        </a:lnSpc>
                        <a:spcBef>
                          <a:spcPct val="20000"/>
                        </a:spcBef>
                        <a:spcAft>
                          <a:spcPct val="0"/>
                        </a:spcAft>
                        <a:buClrTx/>
                        <a:buSzTx/>
                        <a:buFontTx/>
                        <a:buNone/>
                      </a:pPr>
                      <a:r>
                        <a:rPr kumimoji="0" lang="en-US" sz="28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Have you ______ been to the cinema nearby?</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7422" name="Text Box 4"/>
          <p:cNvSpPr txBox="1">
            <a:spLocks noChangeArrowheads="1"/>
          </p:cNvSpPr>
          <p:nvPr/>
        </p:nvSpPr>
        <p:spPr bwMode="auto">
          <a:xfrm>
            <a:off x="1828800" y="1981200"/>
            <a:ext cx="15367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cs typeface="Times New Roman" panose="02020603050405020304" pitchFamily="18" charset="0"/>
              </a:rPr>
              <a:t>just</a:t>
            </a:r>
          </a:p>
        </p:txBody>
      </p:sp>
      <p:sp>
        <p:nvSpPr>
          <p:cNvPr id="17423" name="Text Box 4"/>
          <p:cNvSpPr txBox="1">
            <a:spLocks noChangeArrowheads="1"/>
          </p:cNvSpPr>
          <p:nvPr/>
        </p:nvSpPr>
        <p:spPr bwMode="auto">
          <a:xfrm>
            <a:off x="1282700" y="2452688"/>
            <a:ext cx="15367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cs typeface="Times New Roman" panose="02020603050405020304" pitchFamily="18" charset="0"/>
              </a:rPr>
              <a:t>never</a:t>
            </a:r>
          </a:p>
        </p:txBody>
      </p:sp>
      <p:sp>
        <p:nvSpPr>
          <p:cNvPr id="17424" name="Text Box 4"/>
          <p:cNvSpPr txBox="1">
            <a:spLocks noChangeArrowheads="1"/>
          </p:cNvSpPr>
          <p:nvPr/>
        </p:nvSpPr>
        <p:spPr bwMode="auto">
          <a:xfrm>
            <a:off x="2362200" y="3200400"/>
            <a:ext cx="2057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cs typeface="Times New Roman" panose="02020603050405020304" pitchFamily="18" charset="0"/>
              </a:rPr>
              <a:t>already</a:t>
            </a:r>
          </a:p>
        </p:txBody>
      </p:sp>
      <p:sp>
        <p:nvSpPr>
          <p:cNvPr id="17425" name="Text Box 4"/>
          <p:cNvSpPr txBox="1">
            <a:spLocks noChangeArrowheads="1"/>
          </p:cNvSpPr>
          <p:nvPr/>
        </p:nvSpPr>
        <p:spPr bwMode="auto">
          <a:xfrm>
            <a:off x="4254500" y="4419600"/>
            <a:ext cx="15367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cs typeface="Times New Roman" panose="02020603050405020304" pitchFamily="18" charset="0"/>
              </a:rPr>
              <a:t>yet</a:t>
            </a:r>
          </a:p>
        </p:txBody>
      </p:sp>
      <p:sp>
        <p:nvSpPr>
          <p:cNvPr id="17426" name="Text Box 4"/>
          <p:cNvSpPr txBox="1">
            <a:spLocks noChangeArrowheads="1"/>
          </p:cNvSpPr>
          <p:nvPr/>
        </p:nvSpPr>
        <p:spPr bwMode="auto">
          <a:xfrm>
            <a:off x="2349500" y="4953000"/>
            <a:ext cx="15367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cs typeface="Times New Roman" panose="02020603050405020304" pitchFamily="18" charset="0"/>
              </a:rPr>
              <a:t>ever</a:t>
            </a: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7411"/>
                                        </p:tgtEl>
                                        <p:attrNameLst>
                                          <p:attrName>style.visibility</p:attrName>
                                        </p:attrNameLst>
                                      </p:cBhvr>
                                      <p:to>
                                        <p:strVal val="visible"/>
                                      </p:to>
                                    </p:set>
                                    <p:anim calcmode="lin" valueType="num">
                                      <p:cBhvr additive="base">
                                        <p:cTn id="7" dur="500" fill="hold"/>
                                        <p:tgtEl>
                                          <p:spTgt spid="17411"/>
                                        </p:tgtEl>
                                        <p:attrNameLst>
                                          <p:attrName>ppt_x</p:attrName>
                                        </p:attrNameLst>
                                      </p:cBhvr>
                                      <p:tavLst>
                                        <p:tav tm="0">
                                          <p:val>
                                            <p:strVal val="#ppt_x"/>
                                          </p:val>
                                        </p:tav>
                                        <p:tav tm="100000">
                                          <p:val>
                                            <p:strVal val="#ppt_x"/>
                                          </p:val>
                                        </p:tav>
                                      </p:tavLst>
                                    </p:anim>
                                    <p:anim calcmode="lin" valueType="num">
                                      <p:cBhvr additive="base">
                                        <p:cTn id="8" dur="500" fill="hold"/>
                                        <p:tgtEl>
                                          <p:spTgt spid="1741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17412"/>
                                        </p:tgtEl>
                                        <p:attrNameLst>
                                          <p:attrName>style.visibility</p:attrName>
                                        </p:attrNameLst>
                                      </p:cBhvr>
                                      <p:to>
                                        <p:strVal val="visible"/>
                                      </p:to>
                                    </p:set>
                                    <p:animEffect transition="in" filter="circle(in)">
                                      <p:cBhvr>
                                        <p:cTn id="13" dur="1000"/>
                                        <p:tgtEl>
                                          <p:spTgt spid="17412"/>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17410"/>
                                        </p:tgtEl>
                                        <p:attrNameLst>
                                          <p:attrName>style.visibility</p:attrName>
                                        </p:attrNameLst>
                                      </p:cBhvr>
                                      <p:to>
                                        <p:strVal val="visible"/>
                                      </p:to>
                                    </p:set>
                                    <p:animEffect transition="in" filter="circle(in)">
                                      <p:cBhvr>
                                        <p:cTn id="16" dur="1000"/>
                                        <p:tgtEl>
                                          <p:spTgt spid="17410"/>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7422"/>
                                        </p:tgtEl>
                                        <p:attrNameLst>
                                          <p:attrName>style.visibility</p:attrName>
                                        </p:attrNameLst>
                                      </p:cBhvr>
                                      <p:to>
                                        <p:strVal val="visible"/>
                                      </p:to>
                                    </p:set>
                                    <p:animEffect transition="in" filter="blinds(horizontal)">
                                      <p:cBhvr>
                                        <p:cTn id="21" dur="500"/>
                                        <p:tgtEl>
                                          <p:spTgt spid="17422"/>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7423"/>
                                        </p:tgtEl>
                                        <p:attrNameLst>
                                          <p:attrName>style.visibility</p:attrName>
                                        </p:attrNameLst>
                                      </p:cBhvr>
                                      <p:to>
                                        <p:strVal val="visible"/>
                                      </p:to>
                                    </p:set>
                                    <p:animEffect transition="in" filter="blinds(horizontal)">
                                      <p:cBhvr>
                                        <p:cTn id="26" dur="500"/>
                                        <p:tgtEl>
                                          <p:spTgt spid="17423"/>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7424"/>
                                        </p:tgtEl>
                                        <p:attrNameLst>
                                          <p:attrName>style.visibility</p:attrName>
                                        </p:attrNameLst>
                                      </p:cBhvr>
                                      <p:to>
                                        <p:strVal val="visible"/>
                                      </p:to>
                                    </p:set>
                                    <p:animEffect transition="in" filter="blinds(horizontal)">
                                      <p:cBhvr>
                                        <p:cTn id="31" dur="500"/>
                                        <p:tgtEl>
                                          <p:spTgt spid="17424"/>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7425"/>
                                        </p:tgtEl>
                                        <p:attrNameLst>
                                          <p:attrName>style.visibility</p:attrName>
                                        </p:attrNameLst>
                                      </p:cBhvr>
                                      <p:to>
                                        <p:strVal val="visible"/>
                                      </p:to>
                                    </p:set>
                                    <p:animEffect transition="in" filter="blinds(horizontal)">
                                      <p:cBhvr>
                                        <p:cTn id="36" dur="500"/>
                                        <p:tgtEl>
                                          <p:spTgt spid="17425"/>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7426"/>
                                        </p:tgtEl>
                                        <p:attrNameLst>
                                          <p:attrName>style.visibility</p:attrName>
                                        </p:attrNameLst>
                                      </p:cBhvr>
                                      <p:to>
                                        <p:strVal val="visible"/>
                                      </p:to>
                                    </p:set>
                                    <p:animEffect transition="in" filter="blinds(horizontal)">
                                      <p:cBhvr>
                                        <p:cTn id="41" dur="500"/>
                                        <p:tgtEl>
                                          <p:spTgt spid="174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nimBg="1" autoUpdateAnimBg="0"/>
      <p:bldP spid="17411" grpId="0" animBg="1"/>
      <p:bldP spid="17422" grpId="0" autoUpdateAnimBg="0"/>
      <p:bldP spid="17423" grpId="0" autoUpdateAnimBg="0"/>
      <p:bldP spid="17424" grpId="0" autoUpdateAnimBg="0"/>
      <p:bldP spid="17425" grpId="0" autoUpdateAnimBg="0"/>
      <p:bldP spid="17426"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WordArt 2"/>
          <p:cNvSpPr>
            <a:spLocks noChangeArrowheads="1" noChangeShapeType="1"/>
          </p:cNvSpPr>
          <p:nvPr/>
        </p:nvSpPr>
        <p:spPr bwMode="auto">
          <a:xfrm>
            <a:off x="3124200" y="228600"/>
            <a:ext cx="2286000" cy="914400"/>
          </a:xfrm>
          <a:prstGeom prst="rect">
            <a:avLst/>
          </a:prstGeom>
        </p:spPr>
        <p:txBody>
          <a:bodyPr wrap="none" fromWordArt="1">
            <a:prstTxWarp prst="textTriangle">
              <a:avLst>
                <a:gd name="adj" fmla="val 11898"/>
              </a:avLst>
            </a:prstTxWarp>
            <a:scene3d>
              <a:camera prst="legacyObliqueTopLeft"/>
              <a:lightRig rig="legacyNormal3" dir="r"/>
            </a:scene3d>
            <a:sp3d extrusionH="201600" prstMaterial="legacyMatte">
              <a:extrusionClr>
                <a:srgbClr val="0066CC"/>
              </a:extrusionClr>
            </a:sp3d>
          </a:bodyPr>
          <a:lstStyle/>
          <a:p>
            <a:pPr algn="ctr"/>
            <a:r>
              <a:rPr lang="en-US" altLang="zh-CN" sz="3600" b="1" kern="10" dirty="0">
                <a:ln w="9525">
                  <a:round/>
                </a:ln>
                <a:gradFill rotWithShape="1">
                  <a:gsLst>
                    <a:gs pos="0">
                      <a:srgbClr val="FFFFCC"/>
                    </a:gs>
                    <a:gs pos="100000">
                      <a:srgbClr val="FF9999"/>
                    </a:gs>
                  </a:gsLst>
                  <a:lin ang="5400000" scaled="1"/>
                </a:gradFill>
                <a:latin typeface="Times New Roman" panose="02020603050405020304"/>
                <a:cs typeface="Times New Roman" panose="02020603050405020304"/>
              </a:rPr>
              <a:t>Project</a:t>
            </a:r>
            <a:endParaRPr lang="zh-CN" altLang="en-US" sz="3600" b="1" kern="10" dirty="0">
              <a:ln w="9525">
                <a:round/>
              </a:ln>
              <a:gradFill rotWithShape="1">
                <a:gsLst>
                  <a:gs pos="0">
                    <a:srgbClr val="FFFFCC"/>
                  </a:gs>
                  <a:gs pos="100000">
                    <a:srgbClr val="FF9999"/>
                  </a:gs>
                </a:gsLst>
                <a:lin ang="5400000" scaled="1"/>
              </a:gradFill>
              <a:latin typeface="Times New Roman" panose="02020603050405020304"/>
              <a:cs typeface="Times New Roman" panose="02020603050405020304"/>
            </a:endParaRPr>
          </a:p>
        </p:txBody>
      </p:sp>
      <p:sp>
        <p:nvSpPr>
          <p:cNvPr id="18435" name="Text Box 3"/>
          <p:cNvSpPr txBox="1">
            <a:spLocks noChangeArrowheads="1"/>
          </p:cNvSpPr>
          <p:nvPr/>
        </p:nvSpPr>
        <p:spPr bwMode="auto">
          <a:xfrm>
            <a:off x="76200" y="990600"/>
            <a:ext cx="891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solidFill>
                  <a:srgbClr val="FF33CC"/>
                </a:solidFill>
                <a:latin typeface="Times New Roman" panose="02020603050405020304" pitchFamily="18" charset="0"/>
                <a:cs typeface="Times New Roman" panose="02020603050405020304" pitchFamily="18" charset="0"/>
              </a:rPr>
              <a:t>Making a Report on Different Types of Families</a:t>
            </a:r>
          </a:p>
        </p:txBody>
      </p:sp>
      <p:sp>
        <p:nvSpPr>
          <p:cNvPr id="18436" name="Text Box 4"/>
          <p:cNvSpPr txBox="1">
            <a:spLocks noChangeArrowheads="1"/>
          </p:cNvSpPr>
          <p:nvPr/>
        </p:nvSpPr>
        <p:spPr bwMode="auto">
          <a:xfrm>
            <a:off x="228600" y="1562100"/>
            <a:ext cx="8610600" cy="491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pPr>
            <a:r>
              <a:rPr lang="en-US" altLang="zh-CN" sz="2400" b="1" dirty="0">
                <a:latin typeface="Times New Roman" panose="02020603050405020304" pitchFamily="18" charset="0"/>
                <a:cs typeface="Times New Roman" panose="02020603050405020304" pitchFamily="18" charset="0"/>
              </a:rPr>
              <a:t>1. Look at the different types of families below and </a:t>
            </a:r>
          </a:p>
          <a:p>
            <a:pPr eaLnBrk="1" hangingPunct="1">
              <a:lnSpc>
                <a:spcPct val="110000"/>
              </a:lnSpc>
            </a:pPr>
            <a:r>
              <a:rPr lang="en-US" altLang="zh-CN" sz="2400" b="1" dirty="0">
                <a:latin typeface="Times New Roman" panose="02020603050405020304" pitchFamily="18" charset="0"/>
                <a:cs typeface="Times New Roman" panose="02020603050405020304" pitchFamily="18" charset="0"/>
              </a:rPr>
              <a:t>    discuss the advantages and disadvantages of each </a:t>
            </a:r>
          </a:p>
          <a:p>
            <a:pPr eaLnBrk="1" hangingPunct="1">
              <a:lnSpc>
                <a:spcPct val="110000"/>
              </a:lnSpc>
            </a:pPr>
            <a:r>
              <a:rPr lang="en-US" altLang="zh-CN" sz="2400" b="1" dirty="0">
                <a:latin typeface="Times New Roman" panose="02020603050405020304" pitchFamily="18" charset="0"/>
                <a:cs typeface="Times New Roman" panose="02020603050405020304" pitchFamily="18" charset="0"/>
              </a:rPr>
              <a:t>    type of family.</a:t>
            </a:r>
          </a:p>
          <a:p>
            <a:pPr eaLnBrk="1" hangingPunct="1">
              <a:lnSpc>
                <a:spcPct val="110000"/>
              </a:lnSpc>
            </a:pPr>
            <a:r>
              <a:rPr lang="en-US" altLang="zh-CN" sz="2400" b="1" dirty="0">
                <a:latin typeface="Times New Roman" panose="02020603050405020304" pitchFamily="18" charset="0"/>
                <a:cs typeface="Times New Roman" panose="02020603050405020304" pitchFamily="18" charset="0"/>
              </a:rPr>
              <a:t>2. Which kind of family do you belong to and which one </a:t>
            </a:r>
          </a:p>
          <a:p>
            <a:pPr eaLnBrk="1" hangingPunct="1">
              <a:lnSpc>
                <a:spcPct val="110000"/>
              </a:lnSpc>
            </a:pPr>
            <a:r>
              <a:rPr lang="en-US" altLang="zh-CN" sz="2400" b="1" dirty="0">
                <a:latin typeface="Times New Roman" panose="02020603050405020304" pitchFamily="18" charset="0"/>
                <a:cs typeface="Times New Roman" panose="02020603050405020304" pitchFamily="18" charset="0"/>
              </a:rPr>
              <a:t>    do you like better? Why?</a:t>
            </a:r>
          </a:p>
          <a:p>
            <a:pPr eaLnBrk="1" hangingPunct="1">
              <a:lnSpc>
                <a:spcPct val="110000"/>
              </a:lnSpc>
            </a:pPr>
            <a:endParaRPr lang="en-US" altLang="zh-CN" sz="2400" b="1" dirty="0">
              <a:latin typeface="Times New Roman" panose="02020603050405020304" pitchFamily="18" charset="0"/>
              <a:cs typeface="Times New Roman" panose="02020603050405020304" pitchFamily="18" charset="0"/>
            </a:endParaRPr>
          </a:p>
          <a:p>
            <a:pPr eaLnBrk="1" hangingPunct="1">
              <a:lnSpc>
                <a:spcPct val="110000"/>
              </a:lnSpc>
            </a:pPr>
            <a:endParaRPr lang="en-US" altLang="zh-CN" sz="2400" b="1" dirty="0">
              <a:latin typeface="Times New Roman" panose="02020603050405020304" pitchFamily="18" charset="0"/>
              <a:cs typeface="Times New Roman" panose="02020603050405020304" pitchFamily="18" charset="0"/>
            </a:endParaRPr>
          </a:p>
          <a:p>
            <a:pPr eaLnBrk="1" hangingPunct="1">
              <a:lnSpc>
                <a:spcPct val="110000"/>
              </a:lnSpc>
            </a:pPr>
            <a:endParaRPr lang="en-US" altLang="zh-CN" sz="2400" b="1" dirty="0">
              <a:latin typeface="Times New Roman" panose="02020603050405020304" pitchFamily="18" charset="0"/>
              <a:cs typeface="Times New Roman" panose="02020603050405020304" pitchFamily="18" charset="0"/>
            </a:endParaRPr>
          </a:p>
          <a:p>
            <a:pPr eaLnBrk="1" hangingPunct="1">
              <a:lnSpc>
                <a:spcPct val="110000"/>
              </a:lnSpc>
            </a:pPr>
            <a:endParaRPr lang="en-US" altLang="zh-CN" sz="2400" b="1" dirty="0">
              <a:latin typeface="Times New Roman" panose="02020603050405020304" pitchFamily="18" charset="0"/>
              <a:cs typeface="Times New Roman" panose="02020603050405020304" pitchFamily="18" charset="0"/>
            </a:endParaRPr>
          </a:p>
          <a:p>
            <a:pPr eaLnBrk="1" hangingPunct="1">
              <a:lnSpc>
                <a:spcPct val="110000"/>
              </a:lnSpc>
            </a:pPr>
            <a:endParaRPr lang="en-US" altLang="zh-CN" sz="2400" b="1" dirty="0">
              <a:latin typeface="Times New Roman" panose="02020603050405020304" pitchFamily="18" charset="0"/>
              <a:cs typeface="Times New Roman" panose="02020603050405020304" pitchFamily="18" charset="0"/>
            </a:endParaRPr>
          </a:p>
          <a:p>
            <a:pPr eaLnBrk="1" hangingPunct="1">
              <a:lnSpc>
                <a:spcPct val="110000"/>
              </a:lnSpc>
            </a:pPr>
            <a:endParaRPr lang="en-US" altLang="zh-CN" sz="2400" b="1" dirty="0">
              <a:latin typeface="Times New Roman" panose="02020603050405020304" pitchFamily="18" charset="0"/>
              <a:cs typeface="Times New Roman" panose="02020603050405020304" pitchFamily="18" charset="0"/>
            </a:endParaRPr>
          </a:p>
          <a:p>
            <a:pPr eaLnBrk="1" hangingPunct="1">
              <a:lnSpc>
                <a:spcPct val="110000"/>
              </a:lnSpc>
            </a:pPr>
            <a:r>
              <a:rPr lang="en-US" altLang="zh-CN" sz="2400" b="1" dirty="0">
                <a:latin typeface="Times New Roman" panose="02020603050405020304" pitchFamily="18" charset="0"/>
                <a:cs typeface="Times New Roman" panose="02020603050405020304" pitchFamily="18" charset="0"/>
              </a:rPr>
              <a:t>3. Report the result to the class.</a:t>
            </a:r>
          </a:p>
        </p:txBody>
      </p:sp>
      <p:pic>
        <p:nvPicPr>
          <p:cNvPr id="18437" name="Picture 5" descr="1-2-6"/>
          <p:cNvPicPr>
            <a:picLocks noChangeAspect="1" noChangeArrowheads="1"/>
          </p:cNvPicPr>
          <p:nvPr/>
        </p:nvPicPr>
        <p:blipFill>
          <a:blip r:embed="rId2" cstate="email"/>
          <a:srcRect/>
          <a:stretch>
            <a:fillRect/>
          </a:stretch>
        </p:blipFill>
        <p:spPr bwMode="auto">
          <a:xfrm>
            <a:off x="4953000" y="3657600"/>
            <a:ext cx="1981200" cy="191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6" descr="1-2-5"/>
          <p:cNvPicPr>
            <a:picLocks noChangeAspect="1" noChangeArrowheads="1"/>
          </p:cNvPicPr>
          <p:nvPr/>
        </p:nvPicPr>
        <p:blipFill>
          <a:blip r:embed="rId3" cstate="email"/>
          <a:srcRect/>
          <a:stretch>
            <a:fillRect/>
          </a:stretch>
        </p:blipFill>
        <p:spPr bwMode="auto">
          <a:xfrm>
            <a:off x="1590675" y="3660775"/>
            <a:ext cx="2066925" cy="19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 name="Text Box 7"/>
          <p:cNvSpPr txBox="1">
            <a:spLocks noChangeArrowheads="1"/>
          </p:cNvSpPr>
          <p:nvPr/>
        </p:nvSpPr>
        <p:spPr bwMode="auto">
          <a:xfrm>
            <a:off x="1295400" y="55626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cs typeface="Times New Roman" panose="02020603050405020304" pitchFamily="18" charset="0"/>
              </a:rPr>
              <a:t>extended family</a:t>
            </a:r>
          </a:p>
        </p:txBody>
      </p:sp>
      <p:sp>
        <p:nvSpPr>
          <p:cNvPr id="18440" name="Text Box 8"/>
          <p:cNvSpPr txBox="1">
            <a:spLocks noChangeArrowheads="1"/>
          </p:cNvSpPr>
          <p:nvPr/>
        </p:nvSpPr>
        <p:spPr bwMode="auto">
          <a:xfrm>
            <a:off x="4800600" y="55626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cs typeface="Times New Roman" panose="02020603050405020304" pitchFamily="18" charset="0"/>
              </a:rPr>
              <a:t>nuclear family</a:t>
            </a: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iterate type="lt">
                                    <p:tmAbs val="0"/>
                                  </p:iterate>
                                  <p:childTnLst>
                                    <p:set>
                                      <p:cBhvr>
                                        <p:cTn id="6" dur="1"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fltVal val="0"/>
                                          </p:val>
                                        </p:tav>
                                        <p:tav tm="100000">
                                          <p:val>
                                            <p:strVal val="#ppt_w"/>
                                          </p:val>
                                        </p:tav>
                                      </p:tavLst>
                                    </p:anim>
                                    <p:anim calcmode="lin" valueType="num">
                                      <p:cBhvr>
                                        <p:cTn id="8" dur="500" fill="hold"/>
                                        <p:tgtEl>
                                          <p:spTgt spid="18434"/>
                                        </p:tgtEl>
                                        <p:attrNameLst>
                                          <p:attrName>ppt_h</p:attrName>
                                        </p:attrNameLst>
                                      </p:cBhvr>
                                      <p:tavLst>
                                        <p:tav tm="0">
                                          <p:val>
                                            <p:fltVal val="0"/>
                                          </p:val>
                                        </p:tav>
                                        <p:tav tm="100000">
                                          <p:val>
                                            <p:strVal val="#ppt_h"/>
                                          </p:val>
                                        </p:tav>
                                      </p:tavLst>
                                    </p:anim>
                                    <p:anim calcmode="lin" valueType="num">
                                      <p:cBhvr>
                                        <p:cTn id="9" dur="500" fill="hold"/>
                                        <p:tgtEl>
                                          <p:spTgt spid="18434"/>
                                        </p:tgtEl>
                                        <p:attrNameLst>
                                          <p:attrName>style.rotation</p:attrName>
                                        </p:attrNameLst>
                                      </p:cBhvr>
                                      <p:tavLst>
                                        <p:tav tm="0">
                                          <p:val>
                                            <p:fltVal val="360"/>
                                          </p:val>
                                        </p:tav>
                                        <p:tav tm="100000">
                                          <p:val>
                                            <p:fltVal val="0"/>
                                          </p:val>
                                        </p:tav>
                                      </p:tavLst>
                                    </p:anim>
                                    <p:animEffect transition="in" filter="fade">
                                      <p:cBhvr>
                                        <p:cTn id="10" dur="500"/>
                                        <p:tgtEl>
                                          <p:spTgt spid="1843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18435"/>
                                        </p:tgtEl>
                                        <p:attrNameLst>
                                          <p:attrName>style.visibility</p:attrName>
                                        </p:attrNameLst>
                                      </p:cBhvr>
                                      <p:to>
                                        <p:strVal val="visible"/>
                                      </p:to>
                                    </p:set>
                                    <p:anim calcmode="lin" valueType="num">
                                      <p:cBhvr>
                                        <p:cTn id="15" dur="1000" fill="hold"/>
                                        <p:tgtEl>
                                          <p:spTgt spid="18435"/>
                                        </p:tgtEl>
                                        <p:attrNameLst>
                                          <p:attrName>ppt_w</p:attrName>
                                        </p:attrNameLst>
                                      </p:cBhvr>
                                      <p:tavLst>
                                        <p:tav tm="0">
                                          <p:val>
                                            <p:fltVal val="0"/>
                                          </p:val>
                                        </p:tav>
                                        <p:tav tm="100000">
                                          <p:val>
                                            <p:strVal val="#ppt_w"/>
                                          </p:val>
                                        </p:tav>
                                      </p:tavLst>
                                    </p:anim>
                                    <p:anim calcmode="lin" valueType="num">
                                      <p:cBhvr>
                                        <p:cTn id="16" dur="1000" fill="hold"/>
                                        <p:tgtEl>
                                          <p:spTgt spid="18435"/>
                                        </p:tgtEl>
                                        <p:attrNameLst>
                                          <p:attrName>ppt_h</p:attrName>
                                        </p:attrNameLst>
                                      </p:cBhvr>
                                      <p:tavLst>
                                        <p:tav tm="0">
                                          <p:val>
                                            <p:fltVal val="0"/>
                                          </p:val>
                                        </p:tav>
                                        <p:tav tm="100000">
                                          <p:val>
                                            <p:strVal val="#ppt_h"/>
                                          </p:val>
                                        </p:tav>
                                      </p:tavLst>
                                    </p:anim>
                                    <p:anim calcmode="lin" valueType="num">
                                      <p:cBhvr>
                                        <p:cTn id="17" dur="1000" fill="hold"/>
                                        <p:tgtEl>
                                          <p:spTgt spid="18435"/>
                                        </p:tgtEl>
                                        <p:attrNameLst>
                                          <p:attrName>style.rotation</p:attrName>
                                        </p:attrNameLst>
                                      </p:cBhvr>
                                      <p:tavLst>
                                        <p:tav tm="0">
                                          <p:val>
                                            <p:fltVal val="90"/>
                                          </p:val>
                                        </p:tav>
                                        <p:tav tm="100000">
                                          <p:val>
                                            <p:fltVal val="0"/>
                                          </p:val>
                                        </p:tav>
                                      </p:tavLst>
                                    </p:anim>
                                    <p:animEffect transition="in" filter="fade">
                                      <p:cBhvr>
                                        <p:cTn id="18" dur="1000"/>
                                        <p:tgtEl>
                                          <p:spTgt spid="18435"/>
                                        </p:tgtEl>
                                      </p:cBhvr>
                                    </p:animEffect>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nodeType="clickEffect">
                                  <p:stCondLst>
                                    <p:cond delay="0"/>
                                  </p:stCondLst>
                                  <p:childTnLst>
                                    <p:set>
                                      <p:cBhvr>
                                        <p:cTn id="22" dur="1" fill="hold">
                                          <p:stCondLst>
                                            <p:cond delay="0"/>
                                          </p:stCondLst>
                                        </p:cTn>
                                        <p:tgtEl>
                                          <p:spTgt spid="18436">
                                            <p:txEl>
                                              <p:pRg st="0" end="0"/>
                                            </p:txEl>
                                          </p:spTgt>
                                        </p:tgtEl>
                                        <p:attrNameLst>
                                          <p:attrName>style.visibility</p:attrName>
                                        </p:attrNameLst>
                                      </p:cBhvr>
                                      <p:to>
                                        <p:strVal val="visible"/>
                                      </p:to>
                                    </p:set>
                                    <p:anim to="" calcmode="lin" valueType="num">
                                      <p:cBhvr>
                                        <p:cTn id="23" dur="1" fill="hold"/>
                                        <p:tgtEl>
                                          <p:spTgt spid="18436">
                                            <p:txEl>
                                              <p:pRg st="0" end="0"/>
                                            </p:txEl>
                                          </p:spTgt>
                                        </p:tgtEl>
                                      </p:cBhvr>
                                    </p:anim>
                                  </p:childTnLst>
                                </p:cTn>
                              </p:par>
                              <p:par>
                                <p:cTn id="24" presetID="24" presetClass="entr" presetSubtype="0" fill="hold" nodeType="withEffect">
                                  <p:stCondLst>
                                    <p:cond delay="0"/>
                                  </p:stCondLst>
                                  <p:childTnLst>
                                    <p:set>
                                      <p:cBhvr>
                                        <p:cTn id="25" dur="1" fill="hold">
                                          <p:stCondLst>
                                            <p:cond delay="0"/>
                                          </p:stCondLst>
                                        </p:cTn>
                                        <p:tgtEl>
                                          <p:spTgt spid="18436">
                                            <p:txEl>
                                              <p:pRg st="1" end="1"/>
                                            </p:txEl>
                                          </p:spTgt>
                                        </p:tgtEl>
                                        <p:attrNameLst>
                                          <p:attrName>style.visibility</p:attrName>
                                        </p:attrNameLst>
                                      </p:cBhvr>
                                      <p:to>
                                        <p:strVal val="visible"/>
                                      </p:to>
                                    </p:set>
                                    <p:anim to="" calcmode="lin" valueType="num">
                                      <p:cBhvr>
                                        <p:cTn id="26" dur="1" fill="hold"/>
                                        <p:tgtEl>
                                          <p:spTgt spid="18436">
                                            <p:txEl>
                                              <p:pRg st="1" end="1"/>
                                            </p:txEl>
                                          </p:spTgt>
                                        </p:tgtEl>
                                      </p:cBhvr>
                                    </p:anim>
                                  </p:childTnLst>
                                </p:cTn>
                              </p:par>
                              <p:par>
                                <p:cTn id="27" presetID="24" presetClass="entr" presetSubtype="0" fill="hold" nodeType="withEffect">
                                  <p:stCondLst>
                                    <p:cond delay="0"/>
                                  </p:stCondLst>
                                  <p:childTnLst>
                                    <p:set>
                                      <p:cBhvr>
                                        <p:cTn id="28" dur="1" fill="hold">
                                          <p:stCondLst>
                                            <p:cond delay="0"/>
                                          </p:stCondLst>
                                        </p:cTn>
                                        <p:tgtEl>
                                          <p:spTgt spid="18436">
                                            <p:txEl>
                                              <p:pRg st="2" end="2"/>
                                            </p:txEl>
                                          </p:spTgt>
                                        </p:tgtEl>
                                        <p:attrNameLst>
                                          <p:attrName>style.visibility</p:attrName>
                                        </p:attrNameLst>
                                      </p:cBhvr>
                                      <p:to>
                                        <p:strVal val="visible"/>
                                      </p:to>
                                    </p:set>
                                    <p:anim to="" calcmode="lin" valueType="num">
                                      <p:cBhvr>
                                        <p:cTn id="29" dur="1" fill="hold"/>
                                        <p:tgtEl>
                                          <p:spTgt spid="18436">
                                            <p:txEl>
                                              <p:pRg st="2" end="2"/>
                                            </p:txEl>
                                          </p:spTgt>
                                        </p:tgtEl>
                                      </p:cBhvr>
                                    </p:anim>
                                  </p:childTnLst>
                                </p:cTn>
                              </p:par>
                            </p:childTnLst>
                          </p:cTn>
                        </p:par>
                        <p:par>
                          <p:cTn id="30" fill="hold">
                            <p:stCondLst>
                              <p:cond delay="0"/>
                            </p:stCondLst>
                            <p:childTnLst>
                              <p:par>
                                <p:cTn id="31" presetID="14" presetClass="entr" presetSubtype="10" fill="hold" nodeType="afterEffect">
                                  <p:stCondLst>
                                    <p:cond delay="0"/>
                                  </p:stCondLst>
                                  <p:childTnLst>
                                    <p:set>
                                      <p:cBhvr>
                                        <p:cTn id="32" dur="1" fill="hold">
                                          <p:stCondLst>
                                            <p:cond delay="0"/>
                                          </p:stCondLst>
                                        </p:cTn>
                                        <p:tgtEl>
                                          <p:spTgt spid="18438"/>
                                        </p:tgtEl>
                                        <p:attrNameLst>
                                          <p:attrName>style.visibility</p:attrName>
                                        </p:attrNameLst>
                                      </p:cBhvr>
                                      <p:to>
                                        <p:strVal val="visible"/>
                                      </p:to>
                                    </p:set>
                                    <p:animEffect transition="in" filter="randombar(horizontal)">
                                      <p:cBhvr>
                                        <p:cTn id="33" dur="500"/>
                                        <p:tgtEl>
                                          <p:spTgt spid="18438"/>
                                        </p:tgtEl>
                                      </p:cBhvr>
                                    </p:animEffect>
                                  </p:childTnLst>
                                </p:cTn>
                              </p:par>
                            </p:childTnLst>
                          </p:cTn>
                        </p:par>
                        <p:par>
                          <p:cTn id="34" fill="hold">
                            <p:stCondLst>
                              <p:cond delay="500"/>
                            </p:stCondLst>
                            <p:childTnLst>
                              <p:par>
                                <p:cTn id="35" presetID="14" presetClass="entr" presetSubtype="10" fill="hold" nodeType="afterEffect">
                                  <p:stCondLst>
                                    <p:cond delay="0"/>
                                  </p:stCondLst>
                                  <p:childTnLst>
                                    <p:set>
                                      <p:cBhvr>
                                        <p:cTn id="36" dur="1" fill="hold">
                                          <p:stCondLst>
                                            <p:cond delay="0"/>
                                          </p:stCondLst>
                                        </p:cTn>
                                        <p:tgtEl>
                                          <p:spTgt spid="18437"/>
                                        </p:tgtEl>
                                        <p:attrNameLst>
                                          <p:attrName>style.visibility</p:attrName>
                                        </p:attrNameLst>
                                      </p:cBhvr>
                                      <p:to>
                                        <p:strVal val="visible"/>
                                      </p:to>
                                    </p:set>
                                    <p:animEffect transition="in" filter="randombar(horizontal)">
                                      <p:cBhvr>
                                        <p:cTn id="37" dur="500"/>
                                        <p:tgtEl>
                                          <p:spTgt spid="18437"/>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8439"/>
                                        </p:tgtEl>
                                        <p:attrNameLst>
                                          <p:attrName>style.visibility</p:attrName>
                                        </p:attrNameLst>
                                      </p:cBhvr>
                                      <p:to>
                                        <p:strVal val="visible"/>
                                      </p:to>
                                    </p:set>
                                    <p:animEffect transition="in" filter="randombar(horizontal)">
                                      <p:cBhvr>
                                        <p:cTn id="40" dur="500"/>
                                        <p:tgtEl>
                                          <p:spTgt spid="18439"/>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18440"/>
                                        </p:tgtEl>
                                        <p:attrNameLst>
                                          <p:attrName>style.visibility</p:attrName>
                                        </p:attrNameLst>
                                      </p:cBhvr>
                                      <p:to>
                                        <p:strVal val="visible"/>
                                      </p:to>
                                    </p:set>
                                    <p:animEffect transition="in" filter="randombar(horizontal)">
                                      <p:cBhvr>
                                        <p:cTn id="43" dur="500"/>
                                        <p:tgtEl>
                                          <p:spTgt spid="18440"/>
                                        </p:tgtEl>
                                      </p:cBhvr>
                                    </p:animEffect>
                                  </p:childTnLst>
                                </p:cTn>
                              </p:par>
                            </p:childTnLst>
                          </p:cTn>
                        </p:par>
                      </p:childTnLst>
                    </p:cTn>
                  </p:par>
                  <p:par>
                    <p:cTn id="44" fill="hold">
                      <p:stCondLst>
                        <p:cond delay="indefinite"/>
                      </p:stCondLst>
                      <p:childTnLst>
                        <p:par>
                          <p:cTn id="45" fill="hold">
                            <p:stCondLst>
                              <p:cond delay="0"/>
                            </p:stCondLst>
                            <p:childTnLst>
                              <p:par>
                                <p:cTn id="46" presetID="24" presetClass="entr" presetSubtype="0" fill="hold" nodeType="clickEffect">
                                  <p:stCondLst>
                                    <p:cond delay="0"/>
                                  </p:stCondLst>
                                  <p:childTnLst>
                                    <p:set>
                                      <p:cBhvr>
                                        <p:cTn id="47" dur="1" fill="hold">
                                          <p:stCondLst>
                                            <p:cond delay="0"/>
                                          </p:stCondLst>
                                        </p:cTn>
                                        <p:tgtEl>
                                          <p:spTgt spid="18436">
                                            <p:txEl>
                                              <p:pRg st="3" end="3"/>
                                            </p:txEl>
                                          </p:spTgt>
                                        </p:tgtEl>
                                        <p:attrNameLst>
                                          <p:attrName>style.visibility</p:attrName>
                                        </p:attrNameLst>
                                      </p:cBhvr>
                                      <p:to>
                                        <p:strVal val="visible"/>
                                      </p:to>
                                    </p:set>
                                    <p:anim to="" calcmode="lin" valueType="num">
                                      <p:cBhvr>
                                        <p:cTn id="48" dur="1" fill="hold"/>
                                        <p:tgtEl>
                                          <p:spTgt spid="18436">
                                            <p:txEl>
                                              <p:pRg st="3" end="3"/>
                                            </p:txEl>
                                          </p:spTgt>
                                        </p:tgtEl>
                                      </p:cBhvr>
                                    </p:anim>
                                  </p:childTnLst>
                                </p:cTn>
                              </p:par>
                              <p:par>
                                <p:cTn id="49" presetID="24" presetClass="entr" presetSubtype="0" fill="hold" nodeType="withEffect">
                                  <p:stCondLst>
                                    <p:cond delay="0"/>
                                  </p:stCondLst>
                                  <p:childTnLst>
                                    <p:set>
                                      <p:cBhvr>
                                        <p:cTn id="50" dur="1" fill="hold">
                                          <p:stCondLst>
                                            <p:cond delay="0"/>
                                          </p:stCondLst>
                                        </p:cTn>
                                        <p:tgtEl>
                                          <p:spTgt spid="18436">
                                            <p:txEl>
                                              <p:pRg st="4" end="4"/>
                                            </p:txEl>
                                          </p:spTgt>
                                        </p:tgtEl>
                                        <p:attrNameLst>
                                          <p:attrName>style.visibility</p:attrName>
                                        </p:attrNameLst>
                                      </p:cBhvr>
                                      <p:to>
                                        <p:strVal val="visible"/>
                                      </p:to>
                                    </p:set>
                                    <p:anim to="" calcmode="lin" valueType="num">
                                      <p:cBhvr>
                                        <p:cTn id="51" dur="1" fill="hold"/>
                                        <p:tgtEl>
                                          <p:spTgt spid="18436">
                                            <p:txEl>
                                              <p:pRg st="4" end="4"/>
                                            </p:txEl>
                                          </p:spTgt>
                                        </p:tgtEl>
                                      </p:cBhvr>
                                    </p:anim>
                                  </p:childTnLst>
                                </p:cTn>
                              </p:par>
                            </p:childTnLst>
                          </p:cTn>
                        </p:par>
                      </p:childTnLst>
                    </p:cTn>
                  </p:par>
                  <p:par>
                    <p:cTn id="52" fill="hold">
                      <p:stCondLst>
                        <p:cond delay="indefinite"/>
                      </p:stCondLst>
                      <p:childTnLst>
                        <p:par>
                          <p:cTn id="53" fill="hold">
                            <p:stCondLst>
                              <p:cond delay="0"/>
                            </p:stCondLst>
                            <p:childTnLst>
                              <p:par>
                                <p:cTn id="54" presetID="24" presetClass="entr" presetSubtype="0" fill="hold" nodeType="clickEffect">
                                  <p:stCondLst>
                                    <p:cond delay="0"/>
                                  </p:stCondLst>
                                  <p:childTnLst>
                                    <p:set>
                                      <p:cBhvr>
                                        <p:cTn id="55" dur="1" fill="hold">
                                          <p:stCondLst>
                                            <p:cond delay="0"/>
                                          </p:stCondLst>
                                        </p:cTn>
                                        <p:tgtEl>
                                          <p:spTgt spid="18436">
                                            <p:txEl>
                                              <p:pRg st="11" end="11"/>
                                            </p:txEl>
                                          </p:spTgt>
                                        </p:tgtEl>
                                        <p:attrNameLst>
                                          <p:attrName>style.visibility</p:attrName>
                                        </p:attrNameLst>
                                      </p:cBhvr>
                                      <p:to>
                                        <p:strVal val="visible"/>
                                      </p:to>
                                    </p:set>
                                    <p:anim to="" calcmode="lin" valueType="num">
                                      <p:cBhvr>
                                        <p:cTn id="56" dur="1" fill="hold"/>
                                        <p:tgtEl>
                                          <p:spTgt spid="18436">
                                            <p:txEl>
                                              <p:pRg st="11" end="11"/>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nimBg="1"/>
      <p:bldP spid="18435" grpId="0" autoUpdateAnimBg="0"/>
      <p:bldP spid="18439" grpId="0" autoUpdateAnimBg="0"/>
      <p:bldP spid="18440"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838200" y="152400"/>
            <a:ext cx="7848600" cy="6600825"/>
          </a:xfrm>
          <a:prstGeom prst="rect">
            <a:avLst/>
          </a:prstGeom>
          <a:solidFill>
            <a:srgbClr val="CCFFFF">
              <a:alpha val="4705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3600" b="1" dirty="0">
                <a:solidFill>
                  <a:srgbClr val="CC0000"/>
                </a:solidFill>
              </a:rPr>
              <a:t>Choose the best answer.</a:t>
            </a:r>
          </a:p>
          <a:p>
            <a:pPr eaLnBrk="1" hangingPunct="1"/>
            <a:r>
              <a:rPr lang="en-US" altLang="zh-CN" sz="2400" b="1" dirty="0">
                <a:latin typeface="Times New Roman" panose="02020603050405020304" pitchFamily="18" charset="0"/>
              </a:rPr>
              <a:t>1. —Have you improved your English ______?</a:t>
            </a:r>
          </a:p>
          <a:p>
            <a:pPr eaLnBrk="1" hangingPunct="1"/>
            <a:r>
              <a:rPr lang="en-US" altLang="zh-CN" sz="2400" b="1" dirty="0">
                <a:latin typeface="Times New Roman" panose="02020603050405020304" pitchFamily="18" charset="0"/>
              </a:rPr>
              <a:t>    —Yes, I have. I’ve ______ improved it.</a:t>
            </a:r>
          </a:p>
          <a:p>
            <a:pPr eaLnBrk="1" hangingPunct="1"/>
            <a:r>
              <a:rPr lang="en-US" altLang="zh-CN" sz="2400" b="1" dirty="0">
                <a:latin typeface="Times New Roman" panose="02020603050405020304" pitchFamily="18" charset="0"/>
              </a:rPr>
              <a:t>    A. already; already           B. already; yet</a:t>
            </a:r>
          </a:p>
          <a:p>
            <a:pPr eaLnBrk="1" hangingPunct="1"/>
            <a:r>
              <a:rPr lang="en-US" altLang="zh-CN" sz="2400" b="1" dirty="0">
                <a:latin typeface="Times New Roman" panose="02020603050405020304" pitchFamily="18" charset="0"/>
              </a:rPr>
              <a:t>    C. yet; already                   D. yet; yet</a:t>
            </a:r>
          </a:p>
          <a:p>
            <a:pPr eaLnBrk="1" hangingPunct="1"/>
            <a:r>
              <a:rPr lang="en-US" altLang="zh-CN" sz="2400" b="1" dirty="0">
                <a:latin typeface="Times New Roman" panose="02020603050405020304" pitchFamily="18" charset="0"/>
              </a:rPr>
              <a:t>2. China has a______ population.</a:t>
            </a:r>
          </a:p>
          <a:p>
            <a:pPr eaLnBrk="1" hangingPunct="1"/>
            <a:r>
              <a:rPr lang="en-US" altLang="zh-CN" sz="2400" b="1" dirty="0">
                <a:latin typeface="Times New Roman" panose="02020603050405020304" pitchFamily="18" charset="0"/>
              </a:rPr>
              <a:t>    A. many			B. much</a:t>
            </a:r>
          </a:p>
          <a:p>
            <a:pPr eaLnBrk="1" hangingPunct="1"/>
            <a:r>
              <a:rPr lang="en-US" altLang="zh-CN" sz="2400" b="1" dirty="0">
                <a:latin typeface="Times New Roman" panose="02020603050405020304" pitchFamily="18" charset="0"/>
              </a:rPr>
              <a:t>    C. lot of			D. large</a:t>
            </a:r>
          </a:p>
          <a:p>
            <a:pPr eaLnBrk="1" hangingPunct="1"/>
            <a:r>
              <a:rPr lang="en-US" altLang="zh-CN" sz="2400" b="1" dirty="0">
                <a:latin typeface="Times New Roman" panose="02020603050405020304" pitchFamily="18" charset="0"/>
              </a:rPr>
              <a:t>3. —Have you been to the village _______ Gum Tree? It’s </a:t>
            </a:r>
          </a:p>
          <a:p>
            <a:pPr eaLnBrk="1" hangingPunct="1"/>
            <a:r>
              <a:rPr lang="en-US" altLang="zh-CN" sz="2400" b="1" dirty="0">
                <a:latin typeface="Times New Roman" panose="02020603050405020304" pitchFamily="18" charset="0"/>
              </a:rPr>
              <a:t>         a beautiful place.</a:t>
            </a:r>
          </a:p>
          <a:p>
            <a:pPr eaLnBrk="1" hangingPunct="1"/>
            <a:r>
              <a:rPr lang="en-US" altLang="zh-CN" sz="2400" b="1" dirty="0">
                <a:latin typeface="Times New Roman" panose="02020603050405020304" pitchFamily="18" charset="0"/>
              </a:rPr>
              <a:t>    — Oh, really? I will go there some day.</a:t>
            </a:r>
          </a:p>
          <a:p>
            <a:pPr eaLnBrk="1" hangingPunct="1"/>
            <a:r>
              <a:rPr lang="en-US" altLang="zh-CN" sz="2400" b="1" dirty="0">
                <a:latin typeface="Times New Roman" panose="02020603050405020304" pitchFamily="18" charset="0"/>
              </a:rPr>
              <a:t>    A. called			B. is called</a:t>
            </a:r>
          </a:p>
          <a:p>
            <a:pPr eaLnBrk="1" hangingPunct="1"/>
            <a:r>
              <a:rPr lang="en-US" altLang="zh-CN" sz="2400" b="1" dirty="0">
                <a:latin typeface="Times New Roman" panose="02020603050405020304" pitchFamily="18" charset="0"/>
              </a:rPr>
              <a:t>    C. calls			D. call</a:t>
            </a:r>
          </a:p>
          <a:p>
            <a:pPr eaLnBrk="1" hangingPunct="1"/>
            <a:r>
              <a:rPr lang="en-US" altLang="zh-CN" sz="2400" b="1" dirty="0">
                <a:latin typeface="Times New Roman" panose="02020603050405020304" pitchFamily="18" charset="0"/>
              </a:rPr>
              <a:t>4. — I like to sing English songs. What about you? </a:t>
            </a:r>
          </a:p>
          <a:p>
            <a:pPr eaLnBrk="1" hangingPunct="1"/>
            <a:r>
              <a:rPr lang="en-US" altLang="zh-CN" sz="2400" b="1" dirty="0">
                <a:latin typeface="Times New Roman" panose="02020603050405020304" pitchFamily="18" charset="0"/>
              </a:rPr>
              <a:t>    — ______</a:t>
            </a:r>
          </a:p>
          <a:p>
            <a:pPr eaLnBrk="1" hangingPunct="1"/>
            <a:r>
              <a:rPr lang="en-US" altLang="zh-CN" sz="2400" b="1" dirty="0">
                <a:latin typeface="Times New Roman" panose="02020603050405020304" pitchFamily="18" charset="0"/>
              </a:rPr>
              <a:t>    A. So I do.                          B. So do I.  </a:t>
            </a:r>
          </a:p>
          <a:p>
            <a:pPr eaLnBrk="1" hangingPunct="1"/>
            <a:r>
              <a:rPr lang="en-US" altLang="zh-CN" sz="2400" b="1" dirty="0">
                <a:latin typeface="Times New Roman" panose="02020603050405020304" pitchFamily="18" charset="0"/>
              </a:rPr>
              <a:t>    C. Either is OK.                </a:t>
            </a:r>
            <a:r>
              <a:rPr lang="zh-CN" altLang="en-US" sz="2400" b="1" dirty="0">
                <a:latin typeface="Times New Roman" panose="02020603050405020304" pitchFamily="18" charset="0"/>
              </a:rPr>
              <a:t> </a:t>
            </a:r>
            <a:r>
              <a:rPr lang="en-US" altLang="zh-CN" sz="2400" b="1" dirty="0">
                <a:latin typeface="Times New Roman" panose="02020603050405020304" pitchFamily="18" charset="0"/>
              </a:rPr>
              <a:t>D. Neither do I.</a:t>
            </a:r>
          </a:p>
        </p:txBody>
      </p:sp>
      <p:sp>
        <p:nvSpPr>
          <p:cNvPr id="19459" name="Text Box 3"/>
          <p:cNvSpPr txBox="1">
            <a:spLocks noChangeArrowheads="1"/>
          </p:cNvSpPr>
          <p:nvPr/>
        </p:nvSpPr>
        <p:spPr bwMode="auto">
          <a:xfrm>
            <a:off x="228600" y="762000"/>
            <a:ext cx="609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a:solidFill>
                  <a:srgbClr val="FF0066"/>
                </a:solidFill>
              </a:rPr>
              <a:t>C</a:t>
            </a:r>
          </a:p>
        </p:txBody>
      </p:sp>
      <p:sp>
        <p:nvSpPr>
          <p:cNvPr id="19460" name="Text Box 4"/>
          <p:cNvSpPr txBox="1">
            <a:spLocks noChangeArrowheads="1"/>
          </p:cNvSpPr>
          <p:nvPr/>
        </p:nvSpPr>
        <p:spPr bwMode="auto">
          <a:xfrm>
            <a:off x="228600" y="2133600"/>
            <a:ext cx="609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a:solidFill>
                  <a:srgbClr val="FF0066"/>
                </a:solidFill>
              </a:rPr>
              <a:t>D</a:t>
            </a:r>
          </a:p>
        </p:txBody>
      </p:sp>
      <p:sp>
        <p:nvSpPr>
          <p:cNvPr id="19461" name="Text Box 5"/>
          <p:cNvSpPr txBox="1">
            <a:spLocks noChangeArrowheads="1"/>
          </p:cNvSpPr>
          <p:nvPr/>
        </p:nvSpPr>
        <p:spPr bwMode="auto">
          <a:xfrm>
            <a:off x="228600" y="3276600"/>
            <a:ext cx="609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a:solidFill>
                  <a:srgbClr val="FF0066"/>
                </a:solidFill>
              </a:rPr>
              <a:t>A</a:t>
            </a:r>
          </a:p>
        </p:txBody>
      </p:sp>
      <p:sp>
        <p:nvSpPr>
          <p:cNvPr id="19462" name="Text Box 6"/>
          <p:cNvSpPr txBox="1">
            <a:spLocks noChangeArrowheads="1"/>
          </p:cNvSpPr>
          <p:nvPr/>
        </p:nvSpPr>
        <p:spPr bwMode="auto">
          <a:xfrm>
            <a:off x="228600" y="5149850"/>
            <a:ext cx="609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a:solidFill>
                  <a:srgbClr val="FF0066"/>
                </a:solidFill>
              </a:rPr>
              <a:t>B</a:t>
            </a:r>
          </a:p>
        </p:txBody>
      </p:sp>
      <p:sp>
        <p:nvSpPr>
          <p:cNvPr id="19463" name="WordArt 7"/>
          <p:cNvSpPr>
            <a:spLocks noChangeArrowheads="1" noChangeShapeType="1"/>
          </p:cNvSpPr>
          <p:nvPr/>
        </p:nvSpPr>
        <p:spPr bwMode="auto">
          <a:xfrm>
            <a:off x="7239000" y="0"/>
            <a:ext cx="1844675" cy="685800"/>
          </a:xfrm>
          <a:prstGeom prst="rect">
            <a:avLst/>
          </a:prstGeom>
        </p:spPr>
        <p:txBody>
          <a:bodyPr wrap="none" fromWordArt="1">
            <a:prstTxWarp prst="textTriangle">
              <a:avLst>
                <a:gd name="adj" fmla="val 11898"/>
              </a:avLst>
            </a:prstTxWarp>
            <a:scene3d>
              <a:camera prst="legacyObliqueTopLeft"/>
              <a:lightRig rig="legacyNormal3" dir="r"/>
            </a:scene3d>
            <a:sp3d extrusionH="201600" prstMaterial="legacyMatte">
              <a:extrusionClr>
                <a:srgbClr val="0066CC"/>
              </a:extrusionClr>
            </a:sp3d>
          </a:bodyPr>
          <a:lstStyle/>
          <a:p>
            <a:pPr algn="ctr"/>
            <a:r>
              <a:rPr lang="en-US" altLang="zh-CN" sz="3600" b="1" kern="10" dirty="0">
                <a:ln w="9525">
                  <a:round/>
                </a:ln>
                <a:solidFill>
                  <a:srgbClr val="FF00FF"/>
                </a:solidFill>
                <a:latin typeface="Arail"/>
              </a:rPr>
              <a:t>Exercises</a:t>
            </a:r>
            <a:endParaRPr lang="zh-CN" altLang="en-US" sz="3600" b="1" kern="10" dirty="0">
              <a:ln w="9525">
                <a:round/>
              </a:ln>
              <a:solidFill>
                <a:srgbClr val="FF00FF"/>
              </a:solidFill>
              <a:latin typeface="Arail"/>
            </a:endParaRP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iterate type="lt">
                                    <p:tmAbs val="0"/>
                                  </p:iterate>
                                  <p:childTnLst>
                                    <p:set>
                                      <p:cBhvr>
                                        <p:cTn id="6" dur="1" fill="hold">
                                          <p:stCondLst>
                                            <p:cond delay="0"/>
                                          </p:stCondLst>
                                        </p:cTn>
                                        <p:tgtEl>
                                          <p:spTgt spid="19463"/>
                                        </p:tgtEl>
                                        <p:attrNameLst>
                                          <p:attrName>style.visibility</p:attrName>
                                        </p:attrNameLst>
                                      </p:cBhvr>
                                      <p:to>
                                        <p:strVal val="visible"/>
                                      </p:to>
                                    </p:set>
                                    <p:anim calcmode="lin" valueType="num">
                                      <p:cBhvr>
                                        <p:cTn id="7" dur="500" fill="hold"/>
                                        <p:tgtEl>
                                          <p:spTgt spid="19463"/>
                                        </p:tgtEl>
                                        <p:attrNameLst>
                                          <p:attrName>ppt_w</p:attrName>
                                        </p:attrNameLst>
                                      </p:cBhvr>
                                      <p:tavLst>
                                        <p:tav tm="0">
                                          <p:val>
                                            <p:fltVal val="0"/>
                                          </p:val>
                                        </p:tav>
                                        <p:tav tm="100000">
                                          <p:val>
                                            <p:strVal val="#ppt_w"/>
                                          </p:val>
                                        </p:tav>
                                      </p:tavLst>
                                    </p:anim>
                                    <p:anim calcmode="lin" valueType="num">
                                      <p:cBhvr>
                                        <p:cTn id="8" dur="500" fill="hold"/>
                                        <p:tgtEl>
                                          <p:spTgt spid="19463"/>
                                        </p:tgtEl>
                                        <p:attrNameLst>
                                          <p:attrName>ppt_h</p:attrName>
                                        </p:attrNameLst>
                                      </p:cBhvr>
                                      <p:tavLst>
                                        <p:tav tm="0">
                                          <p:val>
                                            <p:fltVal val="0"/>
                                          </p:val>
                                        </p:tav>
                                        <p:tav tm="100000">
                                          <p:val>
                                            <p:strVal val="#ppt_h"/>
                                          </p:val>
                                        </p:tav>
                                      </p:tavLst>
                                    </p:anim>
                                    <p:anim calcmode="lin" valueType="num">
                                      <p:cBhvr>
                                        <p:cTn id="9" dur="500" fill="hold"/>
                                        <p:tgtEl>
                                          <p:spTgt spid="19463"/>
                                        </p:tgtEl>
                                        <p:attrNameLst>
                                          <p:attrName>style.rotation</p:attrName>
                                        </p:attrNameLst>
                                      </p:cBhvr>
                                      <p:tavLst>
                                        <p:tav tm="0">
                                          <p:val>
                                            <p:fltVal val="360"/>
                                          </p:val>
                                        </p:tav>
                                        <p:tav tm="100000">
                                          <p:val>
                                            <p:fltVal val="0"/>
                                          </p:val>
                                        </p:tav>
                                      </p:tavLst>
                                    </p:anim>
                                    <p:animEffect transition="in" filter="fade">
                                      <p:cBhvr>
                                        <p:cTn id="10" dur="500"/>
                                        <p:tgtEl>
                                          <p:spTgt spid="19463"/>
                                        </p:tgtEl>
                                      </p:cBhvr>
                                    </p:animEffect>
                                  </p:childTnLst>
                                </p:cTn>
                              </p:par>
                            </p:childTnLst>
                          </p:cTn>
                        </p:par>
                        <p:par>
                          <p:cTn id="11" fill="hold">
                            <p:stCondLst>
                              <p:cond delay="0"/>
                            </p:stCondLst>
                            <p:childTnLst>
                              <p:par>
                                <p:cTn id="12" presetID="18" presetClass="entr" presetSubtype="12" fill="hold" grpId="0" nodeType="afterEffect">
                                  <p:stCondLst>
                                    <p:cond delay="0"/>
                                  </p:stCondLst>
                                  <p:childTnLst>
                                    <p:set>
                                      <p:cBhvr>
                                        <p:cTn id="13" dur="1" fill="hold">
                                          <p:stCondLst>
                                            <p:cond delay="0"/>
                                          </p:stCondLst>
                                        </p:cTn>
                                        <p:tgtEl>
                                          <p:spTgt spid="19458"/>
                                        </p:tgtEl>
                                        <p:attrNameLst>
                                          <p:attrName>style.visibility</p:attrName>
                                        </p:attrNameLst>
                                      </p:cBhvr>
                                      <p:to>
                                        <p:strVal val="visible"/>
                                      </p:to>
                                    </p:set>
                                    <p:animEffect transition="in" filter="strips(downLeft)">
                                      <p:cBhvr>
                                        <p:cTn id="14" dur="500"/>
                                        <p:tgtEl>
                                          <p:spTgt spid="19458"/>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9459"/>
                                        </p:tgtEl>
                                        <p:attrNameLst>
                                          <p:attrName>style.visibility</p:attrName>
                                        </p:attrNameLst>
                                      </p:cBhvr>
                                      <p:to>
                                        <p:strVal val="visible"/>
                                      </p:to>
                                    </p:set>
                                    <p:animEffect transition="in" filter="blinds(horizontal)">
                                      <p:cBhvr>
                                        <p:cTn id="19" dur="500"/>
                                        <p:tgtEl>
                                          <p:spTgt spid="19459"/>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9460"/>
                                        </p:tgtEl>
                                        <p:attrNameLst>
                                          <p:attrName>style.visibility</p:attrName>
                                        </p:attrNameLst>
                                      </p:cBhvr>
                                      <p:to>
                                        <p:strVal val="visible"/>
                                      </p:to>
                                    </p:set>
                                    <p:animEffect transition="in" filter="blinds(horizontal)">
                                      <p:cBhvr>
                                        <p:cTn id="24" dur="500"/>
                                        <p:tgtEl>
                                          <p:spTgt spid="19460"/>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9461"/>
                                        </p:tgtEl>
                                        <p:attrNameLst>
                                          <p:attrName>style.visibility</p:attrName>
                                        </p:attrNameLst>
                                      </p:cBhvr>
                                      <p:to>
                                        <p:strVal val="visible"/>
                                      </p:to>
                                    </p:set>
                                    <p:animEffect transition="in" filter="blinds(horizontal)">
                                      <p:cBhvr>
                                        <p:cTn id="29" dur="500"/>
                                        <p:tgtEl>
                                          <p:spTgt spid="19461"/>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9462"/>
                                        </p:tgtEl>
                                        <p:attrNameLst>
                                          <p:attrName>style.visibility</p:attrName>
                                        </p:attrNameLst>
                                      </p:cBhvr>
                                      <p:to>
                                        <p:strVal val="visible"/>
                                      </p:to>
                                    </p:set>
                                    <p:animEffect transition="in" filter="blinds(horizontal)">
                                      <p:cBhvr>
                                        <p:cTn id="34" dur="500"/>
                                        <p:tgtEl>
                                          <p:spTgt spid="19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ldLvl="0" animBg="1" autoUpdateAnimBg="0"/>
      <p:bldP spid="19459" grpId="0" autoUpdateAnimBg="0"/>
      <p:bldP spid="19460" grpId="0" autoUpdateAnimBg="0"/>
      <p:bldP spid="19461" grpId="0" autoUpdateAnimBg="0"/>
      <p:bldP spid="19462" grpId="0" autoUpdateAnimBg="0"/>
      <p:bldP spid="1946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76200" y="76200"/>
            <a:ext cx="8991600" cy="914400"/>
          </a:xfrm>
          <a:prstGeom prst="rect">
            <a:avLst/>
          </a:prstGeom>
          <a:noFill/>
          <a:ln w="9525">
            <a:solidFill>
              <a:srgbClr val="CC0000"/>
            </a:solidFill>
            <a:miter lim="800000"/>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zh-CN" sz="2300" b="1">
                <a:solidFill>
                  <a:srgbClr val="CC0000"/>
                </a:solidFill>
                <a:ea typeface="楷体_GB2312" pitchFamily="49" charset="-122"/>
              </a:rPr>
              <a:t>Fill in the blanks according to what you have learnt in this topic.</a:t>
            </a:r>
          </a:p>
        </p:txBody>
      </p:sp>
      <p:sp>
        <p:nvSpPr>
          <p:cNvPr id="19459" name="Text Box 6"/>
          <p:cNvSpPr txBox="1">
            <a:spLocks noChangeArrowheads="1"/>
          </p:cNvSpPr>
          <p:nvPr/>
        </p:nvSpPr>
        <p:spPr bwMode="auto">
          <a:xfrm>
            <a:off x="914400" y="1447800"/>
            <a:ext cx="114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en-US"/>
          </a:p>
        </p:txBody>
      </p:sp>
      <p:sp>
        <p:nvSpPr>
          <p:cNvPr id="20484" name="Text Box 7"/>
          <p:cNvSpPr txBox="1">
            <a:spLocks noChangeArrowheads="1"/>
          </p:cNvSpPr>
          <p:nvPr/>
        </p:nvSpPr>
        <p:spPr bwMode="auto">
          <a:xfrm>
            <a:off x="152400" y="1196975"/>
            <a:ext cx="8763000" cy="5203825"/>
          </a:xfrm>
          <a:prstGeom prst="rect">
            <a:avLst/>
          </a:prstGeom>
          <a:solidFill>
            <a:schemeClr val="bg1">
              <a:alpha val="67058"/>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400" b="1">
                <a:solidFill>
                  <a:srgbClr val="000099"/>
                </a:solidFill>
              </a:rPr>
              <a:t>     The world has a large population of 6.8 billion. And it is growing very fast. China has the largest population of the world. About _____ _____of the people in the world live in China. The large population causes many problems today.</a:t>
            </a:r>
          </a:p>
          <a:p>
            <a:pPr algn="just" eaLnBrk="1" hangingPunct="1"/>
            <a:r>
              <a:rPr lang="en-US" altLang="zh-CN" sz="2400" b="1">
                <a:solidFill>
                  <a:srgbClr val="000099"/>
                </a:solidFill>
              </a:rPr>
              <a:t>     For example, we _____ _____ enough energy and water. Most of the cities are more crowded than before, and the traffic is much heavier. Some parents in less developed areas prefer boys to girls. So they don’t _____ girls a good education .</a:t>
            </a:r>
          </a:p>
          <a:p>
            <a:pPr algn="just" eaLnBrk="1" hangingPunct="1"/>
            <a:r>
              <a:rPr lang="en-US" altLang="zh-CN" sz="2400" b="1">
                <a:solidFill>
                  <a:srgbClr val="000099"/>
                </a:solidFill>
              </a:rPr>
              <a:t>     China has ______ _______ _________ to control the population. One _____ ______ _____ the one-child policy. ______ _____ the policy, China is developing quickly, and  people’s living conditions are improving rapidly. Our lives are becoming better and better.</a:t>
            </a:r>
          </a:p>
        </p:txBody>
      </p:sp>
      <p:sp>
        <p:nvSpPr>
          <p:cNvPr id="20485" name="Rectangle 9"/>
          <p:cNvSpPr>
            <a:spLocks noChangeArrowheads="1"/>
          </p:cNvSpPr>
          <p:nvPr/>
        </p:nvSpPr>
        <p:spPr bwMode="auto">
          <a:xfrm>
            <a:off x="2286000" y="19050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solidFill>
                  <a:srgbClr val="CC0000"/>
                </a:solidFill>
              </a:rPr>
              <a:t>one</a:t>
            </a:r>
          </a:p>
        </p:txBody>
      </p:sp>
      <p:sp>
        <p:nvSpPr>
          <p:cNvPr id="20486" name="Rectangle 13"/>
          <p:cNvSpPr>
            <a:spLocks noChangeArrowheads="1"/>
          </p:cNvSpPr>
          <p:nvPr/>
        </p:nvSpPr>
        <p:spPr bwMode="auto">
          <a:xfrm>
            <a:off x="3124200" y="2667000"/>
            <a:ext cx="1790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CC0000"/>
                </a:solidFill>
              </a:rPr>
              <a:t>don’t  have</a:t>
            </a:r>
          </a:p>
        </p:txBody>
      </p:sp>
      <p:sp>
        <p:nvSpPr>
          <p:cNvPr id="20487" name="Rectangle 15"/>
          <p:cNvSpPr>
            <a:spLocks noChangeArrowheads="1"/>
          </p:cNvSpPr>
          <p:nvPr/>
        </p:nvSpPr>
        <p:spPr bwMode="auto">
          <a:xfrm>
            <a:off x="6096000" y="3733800"/>
            <a:ext cx="862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CC0000"/>
                </a:solidFill>
              </a:rPr>
              <a:t>offer</a:t>
            </a:r>
          </a:p>
        </p:txBody>
      </p:sp>
      <p:sp>
        <p:nvSpPr>
          <p:cNvPr id="20488" name="Rectangle 17"/>
          <p:cNvSpPr>
            <a:spLocks noChangeArrowheads="1"/>
          </p:cNvSpPr>
          <p:nvPr/>
        </p:nvSpPr>
        <p:spPr bwMode="auto">
          <a:xfrm>
            <a:off x="2514600" y="4495800"/>
            <a:ext cx="457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solidFill>
                  <a:srgbClr val="CC0000"/>
                </a:solidFill>
              </a:rPr>
              <a:t>taken    many      measures</a:t>
            </a:r>
          </a:p>
        </p:txBody>
      </p:sp>
      <p:sp>
        <p:nvSpPr>
          <p:cNvPr id="20489" name="Rectangle 19"/>
          <p:cNvSpPr>
            <a:spLocks noChangeArrowheads="1"/>
          </p:cNvSpPr>
          <p:nvPr/>
        </p:nvSpPr>
        <p:spPr bwMode="auto">
          <a:xfrm>
            <a:off x="2895600" y="4876800"/>
            <a:ext cx="3124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solidFill>
                  <a:srgbClr val="CC0000"/>
                </a:solidFill>
              </a:rPr>
              <a:t>is      known      as</a:t>
            </a:r>
            <a:endParaRPr lang="en-US" altLang="zh-CN" sz="2400" b="1">
              <a:solidFill>
                <a:srgbClr val="000099"/>
              </a:solidFill>
            </a:endParaRPr>
          </a:p>
        </p:txBody>
      </p:sp>
      <p:sp>
        <p:nvSpPr>
          <p:cNvPr id="20490" name="Rectangle 23"/>
          <p:cNvSpPr>
            <a:spLocks noChangeArrowheads="1"/>
          </p:cNvSpPr>
          <p:nvPr/>
        </p:nvSpPr>
        <p:spPr bwMode="auto">
          <a:xfrm>
            <a:off x="144463" y="5181600"/>
            <a:ext cx="1957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CC0000"/>
                </a:solidFill>
              </a:rPr>
              <a:t>Thanks</a:t>
            </a:r>
            <a:r>
              <a:rPr lang="en-US" altLang="zh-CN" sz="2000" b="1">
                <a:solidFill>
                  <a:srgbClr val="CC0000"/>
                </a:solidFill>
              </a:rPr>
              <a:t>      </a:t>
            </a:r>
            <a:r>
              <a:rPr lang="en-US" altLang="zh-CN" sz="2400" b="1">
                <a:solidFill>
                  <a:srgbClr val="CC0000"/>
                </a:solidFill>
              </a:rPr>
              <a:t>to</a:t>
            </a:r>
          </a:p>
        </p:txBody>
      </p:sp>
      <p:sp>
        <p:nvSpPr>
          <p:cNvPr id="20491" name="Rectangle 24"/>
          <p:cNvSpPr>
            <a:spLocks noChangeArrowheads="1"/>
          </p:cNvSpPr>
          <p:nvPr/>
        </p:nvSpPr>
        <p:spPr bwMode="auto">
          <a:xfrm>
            <a:off x="3279775" y="1905000"/>
            <a:ext cx="758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CC0000"/>
                </a:solidFill>
              </a:rPr>
              <a:t>fifth</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randombar(horizontal)">
                                      <p:cBhvr>
                                        <p:cTn id="7" dur="500"/>
                                        <p:tgtEl>
                                          <p:spTgt spid="20482"/>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20484"/>
                                        </p:tgtEl>
                                        <p:attrNameLst>
                                          <p:attrName>style.visibility</p:attrName>
                                        </p:attrNameLst>
                                      </p:cBhvr>
                                      <p:to>
                                        <p:strVal val="visible"/>
                                      </p:to>
                                    </p:set>
                                    <p:animEffect transition="in" filter="strips(downRight)">
                                      <p:cBhvr>
                                        <p:cTn id="11" dur="500"/>
                                        <p:tgtEl>
                                          <p:spTgt spid="20484"/>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20485"/>
                                        </p:tgtEl>
                                        <p:attrNameLst>
                                          <p:attrName>style.visibility</p:attrName>
                                        </p:attrNameLst>
                                      </p:cBhvr>
                                      <p:to>
                                        <p:strVal val="visible"/>
                                      </p:to>
                                    </p:set>
                                    <p:animEffect transition="in" filter="slide(fromBottom)">
                                      <p:cBhvr>
                                        <p:cTn id="16" dur="500"/>
                                        <p:tgtEl>
                                          <p:spTgt spid="20485"/>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20491"/>
                                        </p:tgtEl>
                                        <p:attrNameLst>
                                          <p:attrName>style.visibility</p:attrName>
                                        </p:attrNameLst>
                                      </p:cBhvr>
                                      <p:to>
                                        <p:strVal val="visible"/>
                                      </p:to>
                                    </p:set>
                                    <p:animEffect transition="in" filter="slide(fromBottom)">
                                      <p:cBhvr>
                                        <p:cTn id="19" dur="500"/>
                                        <p:tgtEl>
                                          <p:spTgt spid="20491"/>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20486"/>
                                        </p:tgtEl>
                                        <p:attrNameLst>
                                          <p:attrName>style.visibility</p:attrName>
                                        </p:attrNameLst>
                                      </p:cBhvr>
                                      <p:to>
                                        <p:strVal val="visible"/>
                                      </p:to>
                                    </p:set>
                                    <p:animEffect transition="in" filter="slide(fromBottom)">
                                      <p:cBhvr>
                                        <p:cTn id="24" dur="500"/>
                                        <p:tgtEl>
                                          <p:spTgt spid="20486"/>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20487"/>
                                        </p:tgtEl>
                                        <p:attrNameLst>
                                          <p:attrName>style.visibility</p:attrName>
                                        </p:attrNameLst>
                                      </p:cBhvr>
                                      <p:to>
                                        <p:strVal val="visible"/>
                                      </p:to>
                                    </p:set>
                                    <p:animEffect transition="in" filter="slide(fromBottom)">
                                      <p:cBhvr>
                                        <p:cTn id="29" dur="500"/>
                                        <p:tgtEl>
                                          <p:spTgt spid="20487"/>
                                        </p:tgtEl>
                                      </p:cBhvr>
                                    </p:animEffect>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grpId="0" nodeType="clickEffect">
                                  <p:stCondLst>
                                    <p:cond delay="0"/>
                                  </p:stCondLst>
                                  <p:childTnLst>
                                    <p:set>
                                      <p:cBhvr>
                                        <p:cTn id="33" dur="1" fill="hold">
                                          <p:stCondLst>
                                            <p:cond delay="0"/>
                                          </p:stCondLst>
                                        </p:cTn>
                                        <p:tgtEl>
                                          <p:spTgt spid="20488"/>
                                        </p:tgtEl>
                                        <p:attrNameLst>
                                          <p:attrName>style.visibility</p:attrName>
                                        </p:attrNameLst>
                                      </p:cBhvr>
                                      <p:to>
                                        <p:strVal val="visible"/>
                                      </p:to>
                                    </p:set>
                                    <p:animEffect transition="in" filter="slide(fromBottom)">
                                      <p:cBhvr>
                                        <p:cTn id="34" dur="500"/>
                                        <p:tgtEl>
                                          <p:spTgt spid="20488"/>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grpId="0" nodeType="clickEffect">
                                  <p:stCondLst>
                                    <p:cond delay="0"/>
                                  </p:stCondLst>
                                  <p:childTnLst>
                                    <p:set>
                                      <p:cBhvr>
                                        <p:cTn id="38" dur="1" fill="hold">
                                          <p:stCondLst>
                                            <p:cond delay="0"/>
                                          </p:stCondLst>
                                        </p:cTn>
                                        <p:tgtEl>
                                          <p:spTgt spid="20489"/>
                                        </p:tgtEl>
                                        <p:attrNameLst>
                                          <p:attrName>style.visibility</p:attrName>
                                        </p:attrNameLst>
                                      </p:cBhvr>
                                      <p:to>
                                        <p:strVal val="visible"/>
                                      </p:to>
                                    </p:set>
                                    <p:animEffect transition="in" filter="slide(fromBottom)">
                                      <p:cBhvr>
                                        <p:cTn id="39" dur="500"/>
                                        <p:tgtEl>
                                          <p:spTgt spid="20489"/>
                                        </p:tgtEl>
                                      </p:cBhvr>
                                    </p:animEffect>
                                  </p:childTnLst>
                                </p:cTn>
                              </p:par>
                            </p:childTnLst>
                          </p:cTn>
                        </p:par>
                      </p:childTnLst>
                    </p:cTn>
                  </p:par>
                  <p:par>
                    <p:cTn id="40" fill="hold">
                      <p:stCondLst>
                        <p:cond delay="indefinite"/>
                      </p:stCondLst>
                      <p:childTnLst>
                        <p:par>
                          <p:cTn id="41" fill="hold">
                            <p:stCondLst>
                              <p:cond delay="0"/>
                            </p:stCondLst>
                            <p:childTnLst>
                              <p:par>
                                <p:cTn id="42" presetID="12" presetClass="entr" presetSubtype="4" fill="hold" grpId="0" nodeType="clickEffect">
                                  <p:stCondLst>
                                    <p:cond delay="0"/>
                                  </p:stCondLst>
                                  <p:childTnLst>
                                    <p:set>
                                      <p:cBhvr>
                                        <p:cTn id="43" dur="1" fill="hold">
                                          <p:stCondLst>
                                            <p:cond delay="0"/>
                                          </p:stCondLst>
                                        </p:cTn>
                                        <p:tgtEl>
                                          <p:spTgt spid="20490"/>
                                        </p:tgtEl>
                                        <p:attrNameLst>
                                          <p:attrName>style.visibility</p:attrName>
                                        </p:attrNameLst>
                                      </p:cBhvr>
                                      <p:to>
                                        <p:strVal val="visible"/>
                                      </p:to>
                                    </p:set>
                                    <p:animEffect transition="in" filter="slide(fromBottom)">
                                      <p:cBhvr>
                                        <p:cTn id="44" dur="500"/>
                                        <p:tgtEl>
                                          <p:spTgt spid="20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autoUpdateAnimBg="0"/>
      <p:bldP spid="20484" grpId="0" animBg="1" autoUpdateAnimBg="0"/>
      <p:bldP spid="20485" grpId="0" autoUpdateAnimBg="0"/>
      <p:bldP spid="20486" grpId="0" autoUpdateAnimBg="0"/>
      <p:bldP spid="20487" grpId="0" autoUpdateAnimBg="0"/>
      <p:bldP spid="20488" grpId="0" autoUpdateAnimBg="0"/>
      <p:bldP spid="20489" grpId="0" autoUpdateAnimBg="0"/>
      <p:bldP spid="20490" grpId="0" autoUpdateAnimBg="0"/>
      <p:bldP spid="20491"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WordArt 2"/>
          <p:cNvSpPr>
            <a:spLocks noChangeArrowheads="1" noChangeShapeType="1"/>
          </p:cNvSpPr>
          <p:nvPr/>
        </p:nvSpPr>
        <p:spPr bwMode="auto">
          <a:xfrm>
            <a:off x="3886200" y="304800"/>
            <a:ext cx="2520950" cy="647700"/>
          </a:xfrm>
          <a:prstGeom prst="rect">
            <a:avLst/>
          </a:prstGeom>
        </p:spPr>
        <p:txBody>
          <a:bodyPr wrap="none" fromWordArt="1">
            <a:prstTxWarp prst="textPlain">
              <a:avLst>
                <a:gd name="adj" fmla="val 50000"/>
              </a:avLst>
            </a:prstTxWarp>
          </a:bodyPr>
          <a:lstStyle/>
          <a:p>
            <a:pPr algn="ctr"/>
            <a:r>
              <a:rPr lang="en-US" altLang="zh-CN" sz="3600" b="1" i="1" kern="10" dirty="0">
                <a:ln w="9525">
                  <a:solidFill>
                    <a:srgbClr val="000000"/>
                  </a:solidFill>
                  <a:round/>
                </a:ln>
                <a:solidFill>
                  <a:srgbClr val="FFFF00"/>
                </a:solidFill>
                <a:latin typeface="宋体" panose="02010600030101010101" pitchFamily="2" charset="-122"/>
                <a:ea typeface="宋体" panose="02010600030101010101" pitchFamily="2" charset="-122"/>
              </a:rPr>
              <a:t>summary</a:t>
            </a:r>
            <a:endParaRPr lang="zh-CN" altLang="en-US" sz="3600" b="1" i="1" kern="10" dirty="0">
              <a:ln w="9525">
                <a:solidFill>
                  <a:srgbClr val="000000"/>
                </a:solidFill>
                <a:round/>
              </a:ln>
              <a:solidFill>
                <a:srgbClr val="FFFF00"/>
              </a:solidFill>
              <a:latin typeface="宋体" panose="02010600030101010101" pitchFamily="2" charset="-122"/>
              <a:ea typeface="宋体" panose="02010600030101010101" pitchFamily="2" charset="-122"/>
            </a:endParaRPr>
          </a:p>
        </p:txBody>
      </p:sp>
      <p:sp>
        <p:nvSpPr>
          <p:cNvPr id="21507" name="WordArt 3"/>
          <p:cNvSpPr>
            <a:spLocks noChangeArrowheads="1" noChangeShapeType="1"/>
          </p:cNvSpPr>
          <p:nvPr/>
        </p:nvSpPr>
        <p:spPr bwMode="auto">
          <a:xfrm>
            <a:off x="228600" y="1447800"/>
            <a:ext cx="1511300" cy="433388"/>
          </a:xfrm>
          <a:prstGeom prst="rect">
            <a:avLst/>
          </a:prstGeom>
        </p:spPr>
        <p:txBody>
          <a:bodyPr wrap="none" fromWordArt="1">
            <a:prstTxWarp prst="textPlain">
              <a:avLst>
                <a:gd name="adj" fmla="val 50000"/>
              </a:avLst>
            </a:prstTxWarp>
          </a:bodyPr>
          <a:lstStyle/>
          <a:p>
            <a:pPr algn="ctr"/>
            <a:r>
              <a:rPr lang="en-US" altLang="zh-CN" sz="3600" b="1" kern="10" dirty="0">
                <a:ln w="19050">
                  <a:solidFill>
                    <a:srgbClr val="99CCFF"/>
                  </a:solidFill>
                  <a:round/>
                </a:ln>
                <a:solidFill>
                  <a:srgbClr val="0066CC"/>
                </a:solidFill>
                <a:effectLst>
                  <a:outerShdw dist="35921" dir="2700000" algn="ctr" rotWithShape="0">
                    <a:srgbClr val="990000"/>
                  </a:outerShdw>
                </a:effectLst>
                <a:latin typeface="Arail"/>
              </a:rPr>
              <a:t>We learn:</a:t>
            </a:r>
            <a:endParaRPr lang="zh-CN" altLang="en-US" sz="3600" b="1" kern="10" dirty="0">
              <a:ln w="19050">
                <a:solidFill>
                  <a:srgbClr val="99CCFF"/>
                </a:solidFill>
                <a:round/>
              </a:ln>
              <a:solidFill>
                <a:srgbClr val="0066CC"/>
              </a:solidFill>
              <a:effectLst>
                <a:outerShdw dist="35921" dir="2700000" algn="ctr" rotWithShape="0">
                  <a:srgbClr val="990000"/>
                </a:outerShdw>
              </a:effectLst>
              <a:latin typeface="Arail"/>
            </a:endParaRPr>
          </a:p>
        </p:txBody>
      </p:sp>
      <p:sp>
        <p:nvSpPr>
          <p:cNvPr id="21508" name="Text Box 4"/>
          <p:cNvSpPr txBox="1">
            <a:spLocks noChangeArrowheads="1"/>
          </p:cNvSpPr>
          <p:nvPr/>
        </p:nvSpPr>
        <p:spPr bwMode="auto">
          <a:xfrm>
            <a:off x="2209800" y="4876800"/>
            <a:ext cx="5943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000" b="1" dirty="0">
                <a:solidFill>
                  <a:srgbClr val="FF0000"/>
                </a:solidFill>
              </a:rPr>
              <a:t>1. Describe the place I would like to live.</a:t>
            </a:r>
          </a:p>
          <a:p>
            <a:pPr eaLnBrk="1" hangingPunct="1">
              <a:lnSpc>
                <a:spcPct val="120000"/>
              </a:lnSpc>
            </a:pPr>
            <a:r>
              <a:rPr lang="en-US" altLang="zh-CN" sz="2000" b="1" dirty="0">
                <a:solidFill>
                  <a:srgbClr val="FF0000"/>
                </a:solidFill>
              </a:rPr>
              <a:t>2. Make a report on different type of families.</a:t>
            </a:r>
          </a:p>
          <a:p>
            <a:pPr eaLnBrk="1" hangingPunct="1">
              <a:lnSpc>
                <a:spcPct val="120000"/>
              </a:lnSpc>
            </a:pPr>
            <a:r>
              <a:rPr lang="en-US" altLang="zh-CN" sz="2000" b="1" dirty="0">
                <a:solidFill>
                  <a:srgbClr val="FF0000"/>
                </a:solidFill>
              </a:rPr>
              <a:t>3. Use the Present Perfect tense.</a:t>
            </a:r>
          </a:p>
        </p:txBody>
      </p:sp>
      <p:sp>
        <p:nvSpPr>
          <p:cNvPr id="21509" name="WordArt 5"/>
          <p:cNvSpPr>
            <a:spLocks noChangeArrowheads="1" noChangeShapeType="1"/>
          </p:cNvSpPr>
          <p:nvPr/>
        </p:nvSpPr>
        <p:spPr bwMode="auto">
          <a:xfrm>
            <a:off x="457200" y="4953000"/>
            <a:ext cx="1511300" cy="433388"/>
          </a:xfrm>
          <a:prstGeom prst="rect">
            <a:avLst/>
          </a:prstGeom>
        </p:spPr>
        <p:txBody>
          <a:bodyPr wrap="none" fromWordArt="1">
            <a:prstTxWarp prst="textPlain">
              <a:avLst>
                <a:gd name="adj" fmla="val 50000"/>
              </a:avLst>
            </a:prstTxWarp>
          </a:bodyPr>
          <a:lstStyle/>
          <a:p>
            <a:pPr algn="ctr"/>
            <a:r>
              <a:rPr lang="en-US" altLang="zh-CN" sz="3600" b="1" kern="10" dirty="0">
                <a:ln w="19050">
                  <a:solidFill>
                    <a:srgbClr val="99CCFF"/>
                  </a:solidFill>
                  <a:round/>
                </a:ln>
                <a:solidFill>
                  <a:srgbClr val="0066CC"/>
                </a:solidFill>
                <a:effectLst>
                  <a:outerShdw dist="35921" dir="2700000" algn="ctr" rotWithShape="0">
                    <a:srgbClr val="990000"/>
                  </a:outerShdw>
                </a:effectLst>
                <a:latin typeface="Arail"/>
              </a:rPr>
              <a:t>We can:</a:t>
            </a:r>
            <a:endParaRPr lang="zh-CN" altLang="en-US" sz="3600" b="1" kern="10" dirty="0">
              <a:ln w="19050">
                <a:solidFill>
                  <a:srgbClr val="99CCFF"/>
                </a:solidFill>
                <a:round/>
              </a:ln>
              <a:solidFill>
                <a:srgbClr val="0066CC"/>
              </a:solidFill>
              <a:effectLst>
                <a:outerShdw dist="35921" dir="2700000" algn="ctr" rotWithShape="0">
                  <a:srgbClr val="990000"/>
                </a:outerShdw>
              </a:effectLst>
              <a:latin typeface="Arail"/>
            </a:endParaRPr>
          </a:p>
        </p:txBody>
      </p:sp>
      <p:sp>
        <p:nvSpPr>
          <p:cNvPr id="21510" name="Text Box 6"/>
          <p:cNvSpPr txBox="1">
            <a:spLocks noChangeArrowheads="1"/>
          </p:cNvSpPr>
          <p:nvPr/>
        </p:nvSpPr>
        <p:spPr bwMode="auto">
          <a:xfrm>
            <a:off x="1981200" y="1295400"/>
            <a:ext cx="664845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000" b="1" dirty="0">
                <a:solidFill>
                  <a:srgbClr val="FF0000"/>
                </a:solidFill>
              </a:rPr>
              <a:t>1. Some words:</a:t>
            </a:r>
          </a:p>
          <a:p>
            <a:pPr eaLnBrk="1" hangingPunct="1">
              <a:lnSpc>
                <a:spcPct val="120000"/>
              </a:lnSpc>
            </a:pPr>
            <a:r>
              <a:rPr lang="en-US" altLang="zh-CN" sz="2000" b="1" dirty="0">
                <a:solidFill>
                  <a:srgbClr val="0000CC"/>
                </a:solidFill>
              </a:rPr>
              <a:t>    surround, garbage, discourage, local, capital, </a:t>
            </a:r>
          </a:p>
          <a:p>
            <a:pPr eaLnBrk="1" hangingPunct="1">
              <a:lnSpc>
                <a:spcPct val="120000"/>
              </a:lnSpc>
            </a:pPr>
            <a:r>
              <a:rPr lang="en-US" altLang="zh-CN" sz="2000" b="1" dirty="0">
                <a:solidFill>
                  <a:srgbClr val="0000CC"/>
                </a:solidFill>
              </a:rPr>
              <a:t>    </a:t>
            </a:r>
            <a:r>
              <a:rPr lang="en-US" altLang="zh-CN" b="1" dirty="0">
                <a:solidFill>
                  <a:srgbClr val="0000CC"/>
                </a:solidFill>
              </a:rPr>
              <a:t>huge, market, transportation, excellent</a:t>
            </a:r>
            <a:r>
              <a:rPr lang="en-US" altLang="zh-CN" sz="2000" b="1" dirty="0">
                <a:solidFill>
                  <a:srgbClr val="0000CC"/>
                </a:solidFill>
              </a:rPr>
              <a:t> </a:t>
            </a:r>
          </a:p>
          <a:p>
            <a:pPr eaLnBrk="1" hangingPunct="1">
              <a:lnSpc>
                <a:spcPct val="120000"/>
              </a:lnSpc>
            </a:pPr>
            <a:r>
              <a:rPr lang="en-US" altLang="zh-CN" sz="2000" b="1" dirty="0">
                <a:solidFill>
                  <a:srgbClr val="FF0000"/>
                </a:solidFill>
              </a:rPr>
              <a:t>2. Some phrases:</a:t>
            </a:r>
          </a:p>
          <a:p>
            <a:pPr eaLnBrk="1" hangingPunct="1">
              <a:lnSpc>
                <a:spcPct val="120000"/>
              </a:lnSpc>
            </a:pPr>
            <a:r>
              <a:rPr lang="en-US" altLang="zh-CN" sz="2000" b="1" dirty="0">
                <a:solidFill>
                  <a:srgbClr val="0000CC"/>
                </a:solidFill>
              </a:rPr>
              <a:t>    be surrounded by, close to, the capital of China</a:t>
            </a:r>
          </a:p>
          <a:p>
            <a:pPr eaLnBrk="1" hangingPunct="1">
              <a:lnSpc>
                <a:spcPct val="120000"/>
              </a:lnSpc>
            </a:pPr>
            <a:r>
              <a:rPr lang="en-US" altLang="zh-CN" sz="2000" b="1" dirty="0">
                <a:solidFill>
                  <a:srgbClr val="FF0000"/>
                </a:solidFill>
              </a:rPr>
              <a:t>3. Some sentences:</a:t>
            </a:r>
          </a:p>
          <a:p>
            <a:pPr eaLnBrk="1" hangingPunct="1">
              <a:lnSpc>
                <a:spcPct val="120000"/>
              </a:lnSpc>
              <a:buFont typeface="Kingsoft Phonetic Plain" pitchFamily="2" charset="2"/>
              <a:buNone/>
            </a:pPr>
            <a:r>
              <a:rPr lang="en-US" altLang="zh-CN" sz="2000" b="1" dirty="0">
                <a:solidFill>
                  <a:srgbClr val="0000CC"/>
                </a:solidFill>
              </a:rPr>
              <a:t>    Canada is a large country with a population of </a:t>
            </a:r>
          </a:p>
          <a:p>
            <a:pPr eaLnBrk="1" hangingPunct="1">
              <a:lnSpc>
                <a:spcPct val="120000"/>
              </a:lnSpc>
              <a:buFont typeface="Kingsoft Phonetic Plain" pitchFamily="2" charset="2"/>
              <a:buNone/>
            </a:pPr>
            <a:r>
              <a:rPr lang="en-US" altLang="zh-CN" sz="2000" b="1" dirty="0">
                <a:solidFill>
                  <a:srgbClr val="0000CC"/>
                </a:solidFill>
              </a:rPr>
              <a:t>    about 36 million.</a:t>
            </a: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anim calcmode="lin" valueType="num">
                                      <p:cBhvr>
                                        <p:cTn id="7" dur="500" fill="hold"/>
                                        <p:tgtEl>
                                          <p:spTgt spid="21507"/>
                                        </p:tgtEl>
                                        <p:attrNameLst>
                                          <p:attrName>ppt_w</p:attrName>
                                        </p:attrNameLst>
                                      </p:cBhvr>
                                      <p:tavLst>
                                        <p:tav tm="0">
                                          <p:val>
                                            <p:fltVal val="0"/>
                                          </p:val>
                                        </p:tav>
                                        <p:tav tm="100000">
                                          <p:val>
                                            <p:strVal val="#ppt_w"/>
                                          </p:val>
                                        </p:tav>
                                      </p:tavLst>
                                    </p:anim>
                                    <p:anim calcmode="lin" valueType="num">
                                      <p:cBhvr>
                                        <p:cTn id="8" dur="500" fill="hold"/>
                                        <p:tgtEl>
                                          <p:spTgt spid="21507"/>
                                        </p:tgtEl>
                                        <p:attrNameLst>
                                          <p:attrName>ppt_h</p:attrName>
                                        </p:attrNameLst>
                                      </p:cBhvr>
                                      <p:tavLst>
                                        <p:tav tm="0">
                                          <p:val>
                                            <p:fltVal val="0"/>
                                          </p:val>
                                        </p:tav>
                                        <p:tav tm="100000">
                                          <p:val>
                                            <p:strVal val="#ppt_h"/>
                                          </p:val>
                                        </p:tav>
                                      </p:tavLst>
                                    </p:anim>
                                    <p:animEffect transition="in" filter="fade">
                                      <p:cBhvr>
                                        <p:cTn id="9" dur="500"/>
                                        <p:tgtEl>
                                          <p:spTgt spid="21507"/>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21510"/>
                                        </p:tgtEl>
                                        <p:attrNameLst>
                                          <p:attrName>style.visibility</p:attrName>
                                        </p:attrNameLst>
                                      </p:cBhvr>
                                      <p:to>
                                        <p:strVal val="visible"/>
                                      </p:to>
                                    </p:set>
                                    <p:animEffect transition="in" filter="randombar(horizontal)">
                                      <p:cBhvr>
                                        <p:cTn id="14" dur="500"/>
                                        <p:tgtEl>
                                          <p:spTgt spid="21510"/>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1509"/>
                                        </p:tgtEl>
                                        <p:attrNameLst>
                                          <p:attrName>style.visibility</p:attrName>
                                        </p:attrNameLst>
                                      </p:cBhvr>
                                      <p:to>
                                        <p:strVal val="visible"/>
                                      </p:to>
                                    </p:set>
                                    <p:anim calcmode="lin" valueType="num">
                                      <p:cBhvr>
                                        <p:cTn id="19" dur="500" fill="hold"/>
                                        <p:tgtEl>
                                          <p:spTgt spid="21509"/>
                                        </p:tgtEl>
                                        <p:attrNameLst>
                                          <p:attrName>ppt_w</p:attrName>
                                        </p:attrNameLst>
                                      </p:cBhvr>
                                      <p:tavLst>
                                        <p:tav tm="0">
                                          <p:val>
                                            <p:fltVal val="0"/>
                                          </p:val>
                                        </p:tav>
                                        <p:tav tm="100000">
                                          <p:val>
                                            <p:strVal val="#ppt_w"/>
                                          </p:val>
                                        </p:tav>
                                      </p:tavLst>
                                    </p:anim>
                                    <p:anim calcmode="lin" valueType="num">
                                      <p:cBhvr>
                                        <p:cTn id="20" dur="500" fill="hold"/>
                                        <p:tgtEl>
                                          <p:spTgt spid="21509"/>
                                        </p:tgtEl>
                                        <p:attrNameLst>
                                          <p:attrName>ppt_h</p:attrName>
                                        </p:attrNameLst>
                                      </p:cBhvr>
                                      <p:tavLst>
                                        <p:tav tm="0">
                                          <p:val>
                                            <p:fltVal val="0"/>
                                          </p:val>
                                        </p:tav>
                                        <p:tav tm="100000">
                                          <p:val>
                                            <p:strVal val="#ppt_h"/>
                                          </p:val>
                                        </p:tav>
                                      </p:tavLst>
                                    </p:anim>
                                    <p:animEffect transition="in" filter="fade">
                                      <p:cBhvr>
                                        <p:cTn id="21" dur="500"/>
                                        <p:tgtEl>
                                          <p:spTgt spid="21509"/>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21508"/>
                                        </p:tgtEl>
                                        <p:attrNameLst>
                                          <p:attrName>style.visibility</p:attrName>
                                        </p:attrNameLst>
                                      </p:cBhvr>
                                      <p:to>
                                        <p:strVal val="visible"/>
                                      </p:to>
                                    </p:set>
                                    <p:animEffect transition="in" filter="randombar(horizontal)">
                                      <p:cBhvr>
                                        <p:cTn id="26" dur="500"/>
                                        <p:tgtEl>
                                          <p:spTgt spid="21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animBg="1"/>
      <p:bldP spid="21508" grpId="0" bldLvl="0" autoUpdateAnimBg="0"/>
      <p:bldP spid="21509" grpId="0" animBg="1"/>
      <p:bldP spid="21510" grpId="0" bldLvl="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noChangeAspect="1"/>
          </p:cNvGrpSpPr>
          <p:nvPr/>
        </p:nvGrpSpPr>
        <p:grpSpPr bwMode="auto">
          <a:xfrm>
            <a:off x="381000" y="2590800"/>
            <a:ext cx="2895600" cy="3352800"/>
            <a:chOff x="0" y="0"/>
            <a:chExt cx="1872" cy="2640"/>
          </a:xfrm>
        </p:grpSpPr>
        <p:pic>
          <p:nvPicPr>
            <p:cNvPr id="3" name="Picture 3" descr="P9 9-1-2-1_副本"/>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48" y="0"/>
              <a:ext cx="1584" cy="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图片2"/>
            <p:cNvPicPr>
              <a:picLocks noChangeAspect="1" noChangeArrowheads="1"/>
            </p:cNvPicPr>
            <p:nvPr/>
          </p:nvPicPr>
          <p:blipFill>
            <a:blip r:embed="rId4" cstate="email">
              <a:clrChange>
                <a:clrFrom>
                  <a:srgbClr val="FFFFFF"/>
                </a:clrFrom>
                <a:clrTo>
                  <a:srgbClr val="FFFFFF">
                    <a:alpha val="0"/>
                  </a:srgbClr>
                </a:clrTo>
              </a:clrChange>
            </a:blip>
            <a:srcRect/>
            <a:stretch>
              <a:fillRect/>
            </a:stretch>
          </p:blipFill>
          <p:spPr bwMode="auto">
            <a:xfrm>
              <a:off x="0" y="1112"/>
              <a:ext cx="1872" cy="1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1" name="WordArt 5"/>
          <p:cNvSpPr>
            <a:spLocks noChangeArrowheads="1" noChangeShapeType="1"/>
          </p:cNvSpPr>
          <p:nvPr/>
        </p:nvSpPr>
        <p:spPr bwMode="auto">
          <a:xfrm>
            <a:off x="3371850" y="466725"/>
            <a:ext cx="2419350" cy="523875"/>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r>
              <a:rPr lang="en-US" altLang="zh-CN" sz="3600" b="1" kern="10" dirty="0">
                <a:solidFill>
                  <a:srgbClr val="FF6600"/>
                </a:solidFill>
                <a:effectLst>
                  <a:outerShdw dist="35921" dir="2700000" algn="ctr" rotWithShape="0">
                    <a:srgbClr val="C0C0C0">
                      <a:alpha val="79999"/>
                    </a:srgbClr>
                  </a:outerShdw>
                </a:effectLst>
                <a:latin typeface="Times New Roman" panose="02020603050405020304"/>
                <a:cs typeface="Times New Roman" panose="02020603050405020304"/>
              </a:rPr>
              <a:t>Functions</a:t>
            </a:r>
            <a:endParaRPr lang="zh-CN" altLang="en-US" sz="3600" b="1" kern="10" dirty="0">
              <a:solidFill>
                <a:srgbClr val="FF6600"/>
              </a:solidFill>
              <a:effectLst>
                <a:outerShdw dist="35921" dir="2700000" algn="ctr" rotWithShape="0">
                  <a:srgbClr val="C0C0C0">
                    <a:alpha val="79999"/>
                  </a:srgbClr>
                </a:outerShdw>
              </a:effectLst>
              <a:latin typeface="Times New Roman" panose="02020603050405020304"/>
              <a:cs typeface="Times New Roman" panose="02020603050405020304"/>
            </a:endParaRPr>
          </a:p>
        </p:txBody>
      </p:sp>
      <p:sp>
        <p:nvSpPr>
          <p:cNvPr id="4102" name="Text Box 6"/>
          <p:cNvSpPr txBox="1">
            <a:spLocks noChangeArrowheads="1"/>
          </p:cNvSpPr>
          <p:nvPr/>
        </p:nvSpPr>
        <p:spPr bwMode="auto">
          <a:xfrm>
            <a:off x="457200" y="1325563"/>
            <a:ext cx="8382000" cy="1189037"/>
          </a:xfrm>
          <a:prstGeom prst="rect">
            <a:avLst/>
          </a:prstGeom>
          <a:solidFill>
            <a:srgbClr val="00FFFF">
              <a:alpha val="29803"/>
            </a:srgbClr>
          </a:solidFill>
          <a:ln w="28575">
            <a:solidFill>
              <a:schemeClr val="tx1"/>
            </a:solid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latin typeface="Times New Roman" panose="02020603050405020304" pitchFamily="18" charset="0"/>
                <a:cs typeface="Times New Roman" panose="02020603050405020304" pitchFamily="18" charset="0"/>
              </a:rPr>
              <a:t>I really _______ going to a place like that.</a:t>
            </a:r>
          </a:p>
          <a:p>
            <a:pPr eaLnBrk="1" hangingPunct="1">
              <a:spcBef>
                <a:spcPct val="50000"/>
              </a:spcBef>
            </a:pPr>
            <a:r>
              <a:rPr lang="en-US" altLang="zh-CN" sz="2800" b="1" dirty="0">
                <a:latin typeface="Times New Roman" panose="02020603050405020304" pitchFamily="18" charset="0"/>
                <a:cs typeface="Times New Roman" panose="02020603050405020304" pitchFamily="18" charset="0"/>
              </a:rPr>
              <a:t>____ do I.</a:t>
            </a:r>
          </a:p>
        </p:txBody>
      </p:sp>
      <p:sp>
        <p:nvSpPr>
          <p:cNvPr id="4103" name="Text Box 7"/>
          <p:cNvSpPr txBox="1">
            <a:spLocks noChangeArrowheads="1"/>
          </p:cNvSpPr>
          <p:nvPr/>
        </p:nvSpPr>
        <p:spPr bwMode="auto">
          <a:xfrm>
            <a:off x="2286000" y="1295400"/>
            <a:ext cx="2209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solidFill>
                  <a:srgbClr val="FF0066"/>
                </a:solidFill>
                <a:latin typeface="Times New Roman" panose="02020603050405020304" pitchFamily="18" charset="0"/>
                <a:cs typeface="Times New Roman" panose="02020603050405020304" pitchFamily="18" charset="0"/>
              </a:rPr>
              <a:t>hate</a:t>
            </a:r>
          </a:p>
        </p:txBody>
      </p:sp>
      <p:sp>
        <p:nvSpPr>
          <p:cNvPr id="4104" name="Text Box 8"/>
          <p:cNvSpPr txBox="1">
            <a:spLocks noChangeArrowheads="1"/>
          </p:cNvSpPr>
          <p:nvPr/>
        </p:nvSpPr>
        <p:spPr bwMode="auto">
          <a:xfrm>
            <a:off x="685800" y="1981200"/>
            <a:ext cx="1143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solidFill>
                  <a:srgbClr val="FF0066"/>
                </a:solidFill>
                <a:latin typeface="Times New Roman" panose="02020603050405020304" pitchFamily="18" charset="0"/>
                <a:cs typeface="Times New Roman" panose="02020603050405020304" pitchFamily="18" charset="0"/>
              </a:rPr>
              <a:t>So</a:t>
            </a:r>
          </a:p>
        </p:txBody>
      </p:sp>
      <p:sp>
        <p:nvSpPr>
          <p:cNvPr id="4105" name="Rectangle 2"/>
          <p:cNvSpPr>
            <a:spLocks noChangeArrowheads="1"/>
          </p:cNvSpPr>
          <p:nvPr/>
        </p:nvSpPr>
        <p:spPr bwMode="auto">
          <a:xfrm>
            <a:off x="3505200" y="3200400"/>
            <a:ext cx="5410200" cy="685800"/>
          </a:xfrm>
          <a:prstGeom prst="rect">
            <a:avLst/>
          </a:prstGeom>
          <a:solidFill>
            <a:srgbClr val="FFCC99">
              <a:alpha val="8784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buFontTx/>
              <a:buNone/>
            </a:pPr>
            <a:r>
              <a:rPr lang="en-US" altLang="zh-CN" sz="2800" b="1" dirty="0">
                <a:latin typeface="Times New Roman" panose="02020603050405020304" pitchFamily="18" charset="0"/>
                <a:cs typeface="Times New Roman" panose="02020603050405020304" pitchFamily="18" charset="0"/>
              </a:rPr>
              <a:t> </a:t>
            </a:r>
            <a:r>
              <a:rPr lang="en-US" altLang="zh-CN" sz="2800" b="1" dirty="0">
                <a:solidFill>
                  <a:srgbClr val="6600CC"/>
                </a:solidFill>
                <a:latin typeface="Times New Roman" panose="02020603050405020304" pitchFamily="18" charset="0"/>
                <a:cs typeface="Times New Roman" panose="02020603050405020304" pitchFamily="18" charset="0"/>
              </a:rPr>
              <a:t>So </a:t>
            </a:r>
            <a:r>
              <a:rPr lang="en-US" altLang="zh-CN" sz="2800" b="1" dirty="0">
                <a:latin typeface="Times New Roman" panose="02020603050405020304" pitchFamily="18" charset="0"/>
                <a:cs typeface="Times New Roman" panose="02020603050405020304" pitchFamily="18" charset="0"/>
              </a:rPr>
              <a:t>+ </a:t>
            </a:r>
            <a:r>
              <a:rPr lang="en-US" altLang="zh-CN" sz="2800" b="1" dirty="0">
                <a:solidFill>
                  <a:srgbClr val="FF0066"/>
                </a:solidFill>
                <a:latin typeface="Times New Roman" panose="02020603050405020304" pitchFamily="18" charset="0"/>
                <a:cs typeface="Times New Roman" panose="02020603050405020304" pitchFamily="18" charset="0"/>
              </a:rPr>
              <a:t>be/</a:t>
            </a:r>
            <a:r>
              <a:rPr lang="zh-CN" altLang="en-US" sz="2800" b="1" dirty="0">
                <a:solidFill>
                  <a:srgbClr val="FF0066"/>
                </a:solidFill>
                <a:latin typeface="Times New Roman" panose="02020603050405020304" pitchFamily="18" charset="0"/>
                <a:cs typeface="Times New Roman" panose="02020603050405020304" pitchFamily="18" charset="0"/>
              </a:rPr>
              <a:t>情态动词</a:t>
            </a:r>
            <a:r>
              <a:rPr lang="en-US" altLang="zh-CN" sz="2800" b="1" dirty="0">
                <a:solidFill>
                  <a:srgbClr val="FF0066"/>
                </a:solidFill>
                <a:latin typeface="Times New Roman" panose="02020603050405020304" pitchFamily="18" charset="0"/>
                <a:cs typeface="Times New Roman" panose="02020603050405020304" pitchFamily="18" charset="0"/>
              </a:rPr>
              <a:t>/</a:t>
            </a:r>
            <a:r>
              <a:rPr lang="zh-CN" altLang="en-US" sz="2800" b="1" dirty="0">
                <a:solidFill>
                  <a:srgbClr val="FF0066"/>
                </a:solidFill>
                <a:latin typeface="Times New Roman" panose="02020603050405020304" pitchFamily="18" charset="0"/>
                <a:cs typeface="Times New Roman" panose="02020603050405020304" pitchFamily="18" charset="0"/>
              </a:rPr>
              <a:t>助动词</a:t>
            </a:r>
            <a:r>
              <a:rPr lang="en-US" altLang="zh-CN" sz="2800" b="1" dirty="0">
                <a:latin typeface="Times New Roman" panose="02020603050405020304" pitchFamily="18" charset="0"/>
                <a:cs typeface="Times New Roman" panose="02020603050405020304" pitchFamily="18" charset="0"/>
              </a:rPr>
              <a:t>+</a:t>
            </a:r>
            <a:r>
              <a:rPr lang="zh-CN" altLang="en-US" sz="2800" b="1" dirty="0">
                <a:solidFill>
                  <a:srgbClr val="6600CC"/>
                </a:solidFill>
                <a:latin typeface="Times New Roman" panose="02020603050405020304" pitchFamily="18" charset="0"/>
                <a:cs typeface="Times New Roman" panose="02020603050405020304" pitchFamily="18" charset="0"/>
              </a:rPr>
              <a:t>主语</a:t>
            </a:r>
            <a:r>
              <a:rPr lang="zh-CN" altLang="en-US" sz="2800" b="1" dirty="0">
                <a:solidFill>
                  <a:srgbClr val="FF0066"/>
                </a:solidFill>
                <a:latin typeface="Times New Roman" panose="02020603050405020304" pitchFamily="18" charset="0"/>
                <a:cs typeface="Times New Roman" panose="02020603050405020304" pitchFamily="18" charset="0"/>
              </a:rPr>
              <a:t>                        </a:t>
            </a:r>
            <a:endParaRPr lang="zh-CN" altLang="en-US" sz="2800" b="1" dirty="0">
              <a:latin typeface="Times New Roman" panose="02020603050405020304" pitchFamily="18" charset="0"/>
              <a:cs typeface="Times New Roman" panose="02020603050405020304" pitchFamily="18" charset="0"/>
            </a:endParaRPr>
          </a:p>
        </p:txBody>
      </p:sp>
      <p:sp>
        <p:nvSpPr>
          <p:cNvPr id="4106" name="Rectangle 2"/>
          <p:cNvSpPr>
            <a:spLocks noChangeArrowheads="1"/>
          </p:cNvSpPr>
          <p:nvPr/>
        </p:nvSpPr>
        <p:spPr bwMode="auto">
          <a:xfrm>
            <a:off x="1981200" y="4343400"/>
            <a:ext cx="7010400" cy="762000"/>
          </a:xfrm>
          <a:prstGeom prst="rect">
            <a:avLst/>
          </a:prstGeom>
          <a:solidFill>
            <a:srgbClr val="FFCC99">
              <a:alpha val="8784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buFontTx/>
              <a:buNone/>
            </a:pPr>
            <a:r>
              <a:rPr lang="zh-CN" altLang="en-US" sz="2800" b="1" dirty="0">
                <a:solidFill>
                  <a:srgbClr val="FF0066"/>
                </a:solidFill>
                <a:latin typeface="Times New Roman" panose="02020603050405020304" pitchFamily="18" charset="0"/>
                <a:cs typeface="Times New Roman" panose="02020603050405020304" pitchFamily="18" charset="0"/>
              </a:rPr>
              <a:t> </a:t>
            </a:r>
            <a:r>
              <a:rPr lang="en-US" altLang="zh-CN" sz="2800" b="1" dirty="0">
                <a:solidFill>
                  <a:srgbClr val="6600CC"/>
                </a:solidFill>
                <a:latin typeface="Times New Roman" panose="02020603050405020304" pitchFamily="18" charset="0"/>
                <a:cs typeface="Times New Roman" panose="02020603050405020304" pitchFamily="18" charset="0"/>
              </a:rPr>
              <a:t>Neither / Nor</a:t>
            </a:r>
            <a:r>
              <a:rPr lang="en-US" altLang="zh-CN" sz="2800" b="1" dirty="0">
                <a:solidFill>
                  <a:srgbClr val="FF0066"/>
                </a:solidFill>
                <a:latin typeface="Times New Roman" panose="02020603050405020304" pitchFamily="18" charset="0"/>
                <a:cs typeface="Times New Roman" panose="02020603050405020304" pitchFamily="18" charset="0"/>
              </a:rPr>
              <a:t> </a:t>
            </a:r>
            <a:r>
              <a:rPr lang="en-US" altLang="zh-CN" sz="2800" b="1" dirty="0">
                <a:latin typeface="Times New Roman" panose="02020603050405020304" pitchFamily="18" charset="0"/>
                <a:cs typeface="Times New Roman" panose="02020603050405020304" pitchFamily="18" charset="0"/>
              </a:rPr>
              <a:t>+ </a:t>
            </a:r>
            <a:r>
              <a:rPr lang="en-US" altLang="zh-CN" sz="2800" b="1" dirty="0">
                <a:solidFill>
                  <a:srgbClr val="FF0066"/>
                </a:solidFill>
                <a:latin typeface="Times New Roman" panose="02020603050405020304" pitchFamily="18" charset="0"/>
                <a:cs typeface="Times New Roman" panose="02020603050405020304" pitchFamily="18" charset="0"/>
              </a:rPr>
              <a:t>be/</a:t>
            </a:r>
            <a:r>
              <a:rPr lang="zh-CN" altLang="en-US" sz="2800" b="1" dirty="0">
                <a:solidFill>
                  <a:srgbClr val="FF0066"/>
                </a:solidFill>
                <a:latin typeface="Times New Roman" panose="02020603050405020304" pitchFamily="18" charset="0"/>
                <a:cs typeface="Times New Roman" panose="02020603050405020304" pitchFamily="18" charset="0"/>
              </a:rPr>
              <a:t>情态动词</a:t>
            </a:r>
            <a:r>
              <a:rPr lang="en-US" altLang="zh-CN" sz="2800" b="1" dirty="0">
                <a:solidFill>
                  <a:srgbClr val="FF0066"/>
                </a:solidFill>
                <a:latin typeface="Times New Roman" panose="02020603050405020304" pitchFamily="18" charset="0"/>
                <a:cs typeface="Times New Roman" panose="02020603050405020304" pitchFamily="18" charset="0"/>
              </a:rPr>
              <a:t>/</a:t>
            </a:r>
            <a:r>
              <a:rPr lang="zh-CN" altLang="en-US" sz="2800" b="1" dirty="0">
                <a:solidFill>
                  <a:srgbClr val="FF0066"/>
                </a:solidFill>
                <a:latin typeface="Times New Roman" panose="02020603050405020304" pitchFamily="18" charset="0"/>
                <a:cs typeface="Times New Roman" panose="02020603050405020304" pitchFamily="18" charset="0"/>
              </a:rPr>
              <a:t>助动词</a:t>
            </a:r>
            <a:r>
              <a:rPr lang="en-US" altLang="zh-CN" sz="2800" b="1" dirty="0">
                <a:latin typeface="Times New Roman" panose="02020603050405020304" pitchFamily="18" charset="0"/>
                <a:cs typeface="Times New Roman" panose="02020603050405020304" pitchFamily="18" charset="0"/>
              </a:rPr>
              <a:t>+</a:t>
            </a:r>
            <a:r>
              <a:rPr lang="zh-CN" altLang="en-US" sz="2800" b="1" dirty="0">
                <a:solidFill>
                  <a:srgbClr val="6600CC"/>
                </a:solidFill>
                <a:latin typeface="Times New Roman" panose="02020603050405020304" pitchFamily="18" charset="0"/>
                <a:cs typeface="Times New Roman" panose="02020603050405020304" pitchFamily="18" charset="0"/>
              </a:rPr>
              <a:t>主语</a:t>
            </a:r>
          </a:p>
        </p:txBody>
      </p:sp>
      <p:sp>
        <p:nvSpPr>
          <p:cNvPr id="4107" name="Text Box 11"/>
          <p:cNvSpPr txBox="1">
            <a:spLocks noChangeArrowheads="1"/>
          </p:cNvSpPr>
          <p:nvPr/>
        </p:nvSpPr>
        <p:spPr bwMode="auto">
          <a:xfrm>
            <a:off x="279390" y="-106363"/>
            <a:ext cx="8839200" cy="847725"/>
          </a:xfrm>
          <a:prstGeom prst="rect">
            <a:avLst/>
          </a:prstGeom>
          <a:solidFill>
            <a:srgbClr val="00FF00">
              <a:alpha val="70195"/>
            </a:srgbClr>
          </a:solidFill>
          <a:ln w="25400">
            <a:solidFill>
              <a:schemeClr val="tx1"/>
            </a:solid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dirty="0">
                <a:latin typeface="Times New Roman" panose="02020603050405020304" pitchFamily="18" charset="0"/>
                <a:cs typeface="Times New Roman" panose="02020603050405020304" pitchFamily="18" charset="0"/>
              </a:rPr>
              <a:t>Read through Sections A-C and fill in the blanks with the correct words.</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107"/>
                                        </p:tgtEl>
                                        <p:attrNameLst>
                                          <p:attrName>style.visibility</p:attrName>
                                        </p:attrNameLst>
                                      </p:cBhvr>
                                      <p:to>
                                        <p:strVal val="visible"/>
                                      </p:to>
                                    </p:set>
                                    <p:animEffect transition="in" filter="blinds(horizontal)">
                                      <p:cBhvr>
                                        <p:cTn id="7" dur="500"/>
                                        <p:tgtEl>
                                          <p:spTgt spid="410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1" nodeType="clickEffect">
                                  <p:stCondLst>
                                    <p:cond delay="0"/>
                                  </p:stCondLst>
                                  <p:childTnLst>
                                    <p:animEffect transition="out" filter="wipe(down)">
                                      <p:cBhvr>
                                        <p:cTn id="11" dur="500"/>
                                        <p:tgtEl>
                                          <p:spTgt spid="4107"/>
                                        </p:tgtEl>
                                      </p:cBhvr>
                                    </p:animEffect>
                                    <p:set>
                                      <p:cBhvr>
                                        <p:cTn id="12" dur="1" fill="hold">
                                          <p:stCondLst>
                                            <p:cond delay="499"/>
                                          </p:stCondLst>
                                        </p:cTn>
                                        <p:tgtEl>
                                          <p:spTgt spid="4107"/>
                                        </p:tgtEl>
                                        <p:attrNameLst>
                                          <p:attrName>style.visibility</p:attrName>
                                        </p:attrNameLst>
                                      </p:cBhvr>
                                      <p:to>
                                        <p:strVal val="hidden"/>
                                      </p:to>
                                    </p:set>
                                  </p:childTnLst>
                                </p:cTn>
                              </p:par>
                              <p:par>
                                <p:cTn id="13" presetID="19" presetClass="entr" presetSubtype="10" fill="hold" grpId="0" nodeType="withEffect">
                                  <p:stCondLst>
                                    <p:cond delay="0"/>
                                  </p:stCondLst>
                                  <p:childTnLst>
                                    <p:set>
                                      <p:cBhvr>
                                        <p:cTn id="14" dur="1" fill="hold">
                                          <p:stCondLst>
                                            <p:cond delay="0"/>
                                          </p:stCondLst>
                                        </p:cTn>
                                        <p:tgtEl>
                                          <p:spTgt spid="4101"/>
                                        </p:tgtEl>
                                        <p:attrNameLst>
                                          <p:attrName>style.visibility</p:attrName>
                                        </p:attrNameLst>
                                      </p:cBhvr>
                                      <p:to>
                                        <p:strVal val="visible"/>
                                      </p:to>
                                    </p:set>
                                    <p:anim calcmode="lin" valueType="num">
                                      <p:cBhvr>
                                        <p:cTn id="15" dur="1000" fill="hold"/>
                                        <p:tgtEl>
                                          <p:spTgt spid="4101"/>
                                        </p:tgtEl>
                                        <p:attrNameLst>
                                          <p:attrName>ppt_w</p:attrName>
                                        </p:attrNameLst>
                                      </p:cBhvr>
                                      <p:tavLst>
                                        <p:tav tm="0" fmla="#ppt_w*sin(2.5*pi*$)">
                                          <p:val>
                                            <p:fltVal val="0"/>
                                          </p:val>
                                        </p:tav>
                                        <p:tav tm="100000">
                                          <p:val>
                                            <p:fltVal val="1"/>
                                          </p:val>
                                        </p:tav>
                                      </p:tavLst>
                                    </p:anim>
                                    <p:anim calcmode="lin" valueType="num">
                                      <p:cBhvr>
                                        <p:cTn id="16" dur="1000" fill="hold"/>
                                        <p:tgtEl>
                                          <p:spTgt spid="4101"/>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4102"/>
                                        </p:tgtEl>
                                        <p:attrNameLst>
                                          <p:attrName>style.visibility</p:attrName>
                                        </p:attrNameLst>
                                      </p:cBhvr>
                                      <p:to>
                                        <p:strVal val="visible"/>
                                      </p:to>
                                    </p:set>
                                    <p:animEffect transition="in" filter="circle(in)">
                                      <p:cBhvr>
                                        <p:cTn id="21" dur="500"/>
                                        <p:tgtEl>
                                          <p:spTgt spid="4102"/>
                                        </p:tgtEl>
                                      </p:cBhvr>
                                    </p:animEffect>
                                  </p:childTnLst>
                                </p:cTn>
                              </p:par>
                              <p:par>
                                <p:cTn id="22" presetID="6" presetClass="entr" presetSubtype="32" fill="hold" nodeType="with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circle(out)">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4103"/>
                                        </p:tgtEl>
                                        <p:attrNameLst>
                                          <p:attrName>style.visibility</p:attrName>
                                        </p:attrNameLst>
                                      </p:cBhvr>
                                      <p:to>
                                        <p:strVal val="visible"/>
                                      </p:to>
                                    </p:set>
                                    <p:animEffect transition="in" filter="circle(in)">
                                      <p:cBhvr>
                                        <p:cTn id="29" dur="500"/>
                                        <p:tgtEl>
                                          <p:spTgt spid="4103"/>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4104"/>
                                        </p:tgtEl>
                                        <p:attrNameLst>
                                          <p:attrName>style.visibility</p:attrName>
                                        </p:attrNameLst>
                                      </p:cBhvr>
                                      <p:to>
                                        <p:strVal val="visible"/>
                                      </p:to>
                                    </p:set>
                                    <p:animEffect transition="in" filter="circle(in)">
                                      <p:cBhvr>
                                        <p:cTn id="34" dur="500"/>
                                        <p:tgtEl>
                                          <p:spTgt spid="4104"/>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6" fill="hold" grpId="0" nodeType="clickEffect">
                                  <p:stCondLst>
                                    <p:cond delay="0"/>
                                  </p:stCondLst>
                                  <p:childTnLst>
                                    <p:set>
                                      <p:cBhvr>
                                        <p:cTn id="38" dur="1" fill="hold">
                                          <p:stCondLst>
                                            <p:cond delay="0"/>
                                          </p:stCondLst>
                                        </p:cTn>
                                        <p:tgtEl>
                                          <p:spTgt spid="4105"/>
                                        </p:tgtEl>
                                        <p:attrNameLst>
                                          <p:attrName>style.visibility</p:attrName>
                                        </p:attrNameLst>
                                      </p:cBhvr>
                                      <p:to>
                                        <p:strVal val="visible"/>
                                      </p:to>
                                    </p:set>
                                    <p:animEffect transition="in" filter="strips(downRight)">
                                      <p:cBhvr>
                                        <p:cTn id="39" dur="500"/>
                                        <p:tgtEl>
                                          <p:spTgt spid="4105"/>
                                        </p:tgtEl>
                                      </p:cBhvr>
                                    </p:animEffect>
                                  </p:childTnLst>
                                  <p:subTnLst>
                                    <p:audio>
                                      <p:cMediaNode>
                                        <p:cTn display="0" masterRel="sameClick">
                                          <p:stCondLst>
                                            <p:cond evt="begin" delay="0">
                                              <p:tn val="37"/>
                                            </p:cond>
                                          </p:stCondLst>
                                          <p:endCondLst>
                                            <p:cond evt="onStopAudio" delay="0">
                                              <p:tgtEl>
                                                <p:sldTgt/>
                                              </p:tgtEl>
                                            </p:cond>
                                          </p:endCondLst>
                                        </p:cTn>
                                        <p:tgtEl>
                                          <p:sndTgt r:embed="rId2" name="chimes.wav"/>
                                        </p:tgtEl>
                                      </p:cMediaNode>
                                    </p:audio>
                                  </p:subTnLst>
                                </p:cTn>
                              </p:par>
                            </p:childTnLst>
                          </p:cTn>
                        </p:par>
                      </p:childTnLst>
                    </p:cTn>
                  </p:par>
                  <p:par>
                    <p:cTn id="40" fill="hold">
                      <p:stCondLst>
                        <p:cond delay="indefinite"/>
                      </p:stCondLst>
                      <p:childTnLst>
                        <p:par>
                          <p:cTn id="41" fill="hold">
                            <p:stCondLst>
                              <p:cond delay="0"/>
                            </p:stCondLst>
                            <p:childTnLst>
                              <p:par>
                                <p:cTn id="42" presetID="18" presetClass="entr" presetSubtype="6" fill="hold" grpId="0" nodeType="clickEffect">
                                  <p:stCondLst>
                                    <p:cond delay="0"/>
                                  </p:stCondLst>
                                  <p:childTnLst>
                                    <p:set>
                                      <p:cBhvr>
                                        <p:cTn id="43" dur="1" fill="hold">
                                          <p:stCondLst>
                                            <p:cond delay="0"/>
                                          </p:stCondLst>
                                        </p:cTn>
                                        <p:tgtEl>
                                          <p:spTgt spid="4106"/>
                                        </p:tgtEl>
                                        <p:attrNameLst>
                                          <p:attrName>style.visibility</p:attrName>
                                        </p:attrNameLst>
                                      </p:cBhvr>
                                      <p:to>
                                        <p:strVal val="visible"/>
                                      </p:to>
                                    </p:set>
                                    <p:animEffect transition="in" filter="strips(downRight)">
                                      <p:cBhvr>
                                        <p:cTn id="44" dur="500"/>
                                        <p:tgtEl>
                                          <p:spTgt spid="4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animBg="1"/>
      <p:bldP spid="4102" grpId="0" animBg="1" autoUpdateAnimBg="0"/>
      <p:bldP spid="4103" grpId="0" autoUpdateAnimBg="0"/>
      <p:bldP spid="4104" grpId="0" autoUpdateAnimBg="0"/>
      <p:bldP spid="4105" grpId="0" animBg="1" autoUpdateAnimBg="0"/>
      <p:bldP spid="4106" grpId="0" animBg="1" autoUpdateAnimBg="0"/>
      <p:bldP spid="4107" grpId="0" animBg="1" autoUpdateAnimBg="0"/>
      <p:bldP spid="4107" grpId="1"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667000" y="533400"/>
            <a:ext cx="3273425" cy="641350"/>
          </a:xfrm>
          <a:prstGeom prst="rect">
            <a:avLst/>
          </a:prstGeom>
          <a:solidFill>
            <a:schemeClr val="accent3">
              <a:lumMod val="95000"/>
            </a:schemeClr>
          </a:solidFill>
          <a:ln w="9525">
            <a:noFill/>
            <a:miter lim="800000"/>
          </a:ln>
          <a:effectLst/>
        </p:spPr>
        <p:txBody>
          <a:bodyPr>
            <a:spAutoFit/>
          </a:bodyPr>
          <a:lstStyle/>
          <a:p>
            <a:pPr algn="ctr">
              <a:spcBef>
                <a:spcPct val="50000"/>
              </a:spcBef>
              <a:buFont typeface="Arial" panose="020B0604020202020204" pitchFamily="34" charset="0"/>
              <a:buNone/>
              <a:defRPr/>
            </a:pPr>
            <a:r>
              <a:rPr lang="en-US" sz="3600" b="1" dirty="0">
                <a:latin typeface="Times New Roman" panose="02020603050405020304" pitchFamily="18" charset="0"/>
                <a:cs typeface="Times New Roman" panose="02020603050405020304" pitchFamily="18" charset="0"/>
              </a:rPr>
              <a:t>Homework</a:t>
            </a:r>
          </a:p>
        </p:txBody>
      </p:sp>
      <p:sp>
        <p:nvSpPr>
          <p:cNvPr id="22531" name="Text Box 3"/>
          <p:cNvSpPr txBox="1">
            <a:spLocks noChangeArrowheads="1"/>
          </p:cNvSpPr>
          <p:nvPr/>
        </p:nvSpPr>
        <p:spPr bwMode="auto">
          <a:xfrm rot="-4054">
            <a:off x="914400" y="2443163"/>
            <a:ext cx="69913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solidFill>
                  <a:srgbClr val="CC0099"/>
                </a:solidFill>
                <a:latin typeface="Times New Roman" panose="02020603050405020304" pitchFamily="18" charset="0"/>
                <a:cs typeface="Times New Roman" panose="02020603050405020304" pitchFamily="18" charset="0"/>
              </a:rPr>
              <a:t>2. Write the composition in </a:t>
            </a:r>
            <a:r>
              <a:rPr lang="en-US" altLang="zh-CN" sz="2800" b="1" dirty="0">
                <a:latin typeface="Times New Roman" panose="02020603050405020304" pitchFamily="18" charset="0"/>
                <a:cs typeface="Times New Roman" panose="02020603050405020304" pitchFamily="18" charset="0"/>
              </a:rPr>
              <a:t>2</a:t>
            </a:r>
            <a:r>
              <a:rPr lang="en-US" altLang="zh-CN" sz="2800" b="1" dirty="0">
                <a:solidFill>
                  <a:srgbClr val="CC0099"/>
                </a:solidFill>
                <a:latin typeface="Times New Roman" panose="02020603050405020304" pitchFamily="18" charset="0"/>
                <a:cs typeface="Times New Roman" panose="02020603050405020304" pitchFamily="18" charset="0"/>
              </a:rPr>
              <a:t>.</a:t>
            </a:r>
            <a:endParaRPr lang="en-US" altLang="zh-CN" sz="2800" b="1" dirty="0">
              <a:latin typeface="Times New Roman" panose="02020603050405020304" pitchFamily="18" charset="0"/>
              <a:cs typeface="Times New Roman" panose="02020603050405020304" pitchFamily="18" charset="0"/>
            </a:endParaRPr>
          </a:p>
        </p:txBody>
      </p:sp>
      <p:sp>
        <p:nvSpPr>
          <p:cNvPr id="22532" name="Text Box 4"/>
          <p:cNvSpPr txBox="1">
            <a:spLocks noChangeArrowheads="1"/>
          </p:cNvSpPr>
          <p:nvPr/>
        </p:nvSpPr>
        <p:spPr bwMode="auto">
          <a:xfrm rot="-15375">
            <a:off x="915988" y="1457325"/>
            <a:ext cx="4267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solidFill>
                  <a:srgbClr val="CC0099"/>
                </a:solidFill>
                <a:latin typeface="Times New Roman" panose="02020603050405020304" pitchFamily="18" charset="0"/>
                <a:cs typeface="Times New Roman" panose="02020603050405020304" pitchFamily="18" charset="0"/>
              </a:rPr>
              <a:t>1. Read </a:t>
            </a:r>
            <a:r>
              <a:rPr lang="en-US" altLang="zh-CN" sz="2800" b="1" dirty="0">
                <a:latin typeface="Times New Roman" panose="02020603050405020304" pitchFamily="18" charset="0"/>
                <a:cs typeface="Times New Roman" panose="02020603050405020304" pitchFamily="18" charset="0"/>
              </a:rPr>
              <a:t>1</a:t>
            </a:r>
            <a:r>
              <a:rPr lang="en-US" altLang="zh-CN" sz="2800" b="1" dirty="0">
                <a:solidFill>
                  <a:srgbClr val="CC0099"/>
                </a:solidFill>
                <a:latin typeface="Times New Roman" panose="02020603050405020304" pitchFamily="18" charset="0"/>
                <a:cs typeface="Times New Roman" panose="02020603050405020304" pitchFamily="18" charset="0"/>
              </a:rPr>
              <a:t> aloud.</a:t>
            </a:r>
          </a:p>
        </p:txBody>
      </p:sp>
      <p:sp>
        <p:nvSpPr>
          <p:cNvPr id="22533" name="Text Box 5"/>
          <p:cNvSpPr txBox="1">
            <a:spLocks noChangeArrowheads="1"/>
          </p:cNvSpPr>
          <p:nvPr/>
        </p:nvSpPr>
        <p:spPr bwMode="auto">
          <a:xfrm rot="-821">
            <a:off x="914400" y="3506788"/>
            <a:ext cx="77057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solidFill>
                  <a:srgbClr val="CC0099"/>
                </a:solidFill>
                <a:latin typeface="Times New Roman" panose="02020603050405020304" pitchFamily="18" charset="0"/>
                <a:cs typeface="Times New Roman" panose="02020603050405020304" pitchFamily="18" charset="0"/>
              </a:rPr>
              <a:t>3. Finish </a:t>
            </a:r>
            <a:r>
              <a:rPr lang="en-US" altLang="zh-CN" sz="2800" b="1" dirty="0">
                <a:latin typeface="Times New Roman" panose="02020603050405020304" pitchFamily="18" charset="0"/>
                <a:cs typeface="Times New Roman" panose="02020603050405020304" pitchFamily="18" charset="0"/>
              </a:rPr>
              <a:t>Section D</a:t>
            </a:r>
            <a:r>
              <a:rPr lang="en-US" altLang="zh-CN" sz="2800" b="1" dirty="0">
                <a:solidFill>
                  <a:srgbClr val="CC0099"/>
                </a:solidFill>
                <a:latin typeface="Times New Roman" panose="02020603050405020304" pitchFamily="18" charset="0"/>
                <a:cs typeface="Times New Roman" panose="02020603050405020304" pitchFamily="18" charset="0"/>
              </a:rPr>
              <a:t> in your  workbook.</a:t>
            </a:r>
            <a:endParaRPr lang="en-US" altLang="zh-CN" sz="2800" b="1" i="1" dirty="0">
              <a:latin typeface="Times New Roman" panose="02020603050405020304" pitchFamily="18" charset="0"/>
              <a:cs typeface="Times New Roman" panose="02020603050405020304" pitchFamily="18" charset="0"/>
            </a:endParaRPr>
          </a:p>
        </p:txBody>
      </p:sp>
      <p:sp>
        <p:nvSpPr>
          <p:cNvPr id="22534" name="Text Box 6"/>
          <p:cNvSpPr txBox="1">
            <a:spLocks noChangeArrowheads="1"/>
          </p:cNvSpPr>
          <p:nvPr/>
        </p:nvSpPr>
        <p:spPr bwMode="auto">
          <a:xfrm rot="-15375">
            <a:off x="915988" y="4433888"/>
            <a:ext cx="65103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solidFill>
                  <a:srgbClr val="CC0099"/>
                </a:solidFill>
                <a:latin typeface="Times New Roman" panose="02020603050405020304" pitchFamily="18" charset="0"/>
                <a:cs typeface="Times New Roman" panose="02020603050405020304" pitchFamily="18" charset="0"/>
              </a:rPr>
              <a:t>4. Preview </a:t>
            </a:r>
            <a:r>
              <a:rPr lang="en-US" altLang="zh-CN" sz="2800" b="1" dirty="0">
                <a:latin typeface="Times New Roman" panose="02020603050405020304" pitchFamily="18" charset="0"/>
                <a:cs typeface="Times New Roman" panose="02020603050405020304" pitchFamily="18" charset="0"/>
              </a:rPr>
              <a:t>Section A </a:t>
            </a:r>
            <a:r>
              <a:rPr lang="en-US" altLang="zh-CN" sz="2800" b="1" dirty="0">
                <a:solidFill>
                  <a:srgbClr val="CC0099"/>
                </a:solidFill>
                <a:latin typeface="Times New Roman" panose="02020603050405020304" pitchFamily="18" charset="0"/>
                <a:cs typeface="Times New Roman" panose="02020603050405020304" pitchFamily="18" charset="0"/>
              </a:rPr>
              <a:t>in Topic 3.</a:t>
            </a: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 to="" calcmode="lin" valueType="num">
                                      <p:cBhvr>
                                        <p:cTn id="7" dur="1" fill="hold"/>
                                        <p:tgtEl>
                                          <p:spTgt spid="22530"/>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2532"/>
                                        </p:tgtEl>
                                        <p:attrNameLst>
                                          <p:attrName>style.visibility</p:attrName>
                                        </p:attrNameLst>
                                      </p:cBhvr>
                                      <p:to>
                                        <p:strVal val="visible"/>
                                      </p:to>
                                    </p:set>
                                    <p:anim to="" calcmode="lin" valueType="num">
                                      <p:cBhvr>
                                        <p:cTn id="12" dur="1" fill="hold"/>
                                        <p:tgtEl>
                                          <p:spTgt spid="22532"/>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2531"/>
                                        </p:tgtEl>
                                        <p:attrNameLst>
                                          <p:attrName>style.visibility</p:attrName>
                                        </p:attrNameLst>
                                      </p:cBhvr>
                                      <p:to>
                                        <p:strVal val="visible"/>
                                      </p:to>
                                    </p:set>
                                    <p:anim to="" calcmode="lin" valueType="num">
                                      <p:cBhvr>
                                        <p:cTn id="17" dur="1" fill="hold"/>
                                        <p:tgtEl>
                                          <p:spTgt spid="22531"/>
                                        </p:tgtEl>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2533"/>
                                        </p:tgtEl>
                                        <p:attrNameLst>
                                          <p:attrName>style.visibility</p:attrName>
                                        </p:attrNameLst>
                                      </p:cBhvr>
                                      <p:to>
                                        <p:strVal val="visible"/>
                                      </p:to>
                                    </p:set>
                                    <p:anim to="" calcmode="lin" valueType="num">
                                      <p:cBhvr>
                                        <p:cTn id="22" dur="1" fill="hold"/>
                                        <p:tgtEl>
                                          <p:spTgt spid="22533"/>
                                        </p:tgtEl>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2534"/>
                                        </p:tgtEl>
                                        <p:attrNameLst>
                                          <p:attrName>style.visibility</p:attrName>
                                        </p:attrNameLst>
                                      </p:cBhvr>
                                      <p:to>
                                        <p:strVal val="visible"/>
                                      </p:to>
                                    </p:set>
                                    <p:anim to="" calcmode="lin" valueType="num">
                                      <p:cBhvr>
                                        <p:cTn id="27" dur="1" fill="hold"/>
                                        <p:tgtEl>
                                          <p:spTgt spid="22534"/>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nimBg="1" autoUpdateAnimBg="0"/>
      <p:bldP spid="22531" grpId="0" autoUpdateAnimBg="0"/>
      <p:bldP spid="22532" grpId="0" autoUpdateAnimBg="0"/>
      <p:bldP spid="22533" grpId="0" autoUpdateAnimBg="0"/>
      <p:bldP spid="2253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T3bb"/>
          <p:cNvPicPr>
            <a:picLocks noChangeAspect="1" noChangeArrowheads="1"/>
          </p:cNvPicPr>
          <p:nvPr/>
        </p:nvPicPr>
        <p:blipFill>
          <a:blip r:embed="rId2" cstate="email"/>
          <a:srcRect/>
          <a:stretch>
            <a:fillRect/>
          </a:stretch>
        </p:blipFill>
        <p:spPr bwMode="auto">
          <a:xfrm>
            <a:off x="1066800" y="2133600"/>
            <a:ext cx="63246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WordArt 3"/>
          <p:cNvSpPr>
            <a:spLocks noChangeArrowheads="1" noChangeShapeType="1"/>
          </p:cNvSpPr>
          <p:nvPr/>
        </p:nvSpPr>
        <p:spPr bwMode="auto">
          <a:xfrm>
            <a:off x="3371850" y="466725"/>
            <a:ext cx="2419350" cy="523875"/>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r>
              <a:rPr lang="en-US" altLang="zh-CN" sz="3600" b="1" kern="10">
                <a:solidFill>
                  <a:srgbClr val="FF6600"/>
                </a:solidFill>
                <a:latin typeface="Times New Roman" panose="02020603050405020304"/>
                <a:cs typeface="Times New Roman" panose="02020603050405020304"/>
              </a:rPr>
              <a:t>Functions</a:t>
            </a:r>
            <a:endParaRPr lang="zh-CN" altLang="en-US" sz="3600" b="1" kern="10">
              <a:solidFill>
                <a:srgbClr val="FF6600"/>
              </a:solidFill>
              <a:latin typeface="Times New Roman" panose="02020603050405020304"/>
              <a:cs typeface="Times New Roman" panose="02020603050405020304"/>
            </a:endParaRPr>
          </a:p>
        </p:txBody>
      </p:sp>
      <p:sp>
        <p:nvSpPr>
          <p:cNvPr id="5124" name="Text Box 4"/>
          <p:cNvSpPr txBox="1">
            <a:spLocks noChangeArrowheads="1"/>
          </p:cNvSpPr>
          <p:nvPr/>
        </p:nvSpPr>
        <p:spPr bwMode="auto">
          <a:xfrm>
            <a:off x="457200" y="1325563"/>
            <a:ext cx="8382000" cy="523875"/>
          </a:xfrm>
          <a:prstGeom prst="rect">
            <a:avLst/>
          </a:prstGeom>
          <a:solidFill>
            <a:srgbClr val="00FFFF">
              <a:alpha val="29803"/>
            </a:srgbClr>
          </a:solidFill>
          <a:ln w="28575">
            <a:solidFill>
              <a:schemeClr val="tx1"/>
            </a:solid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latin typeface="Times New Roman" panose="02020603050405020304" pitchFamily="18" charset="0"/>
                <a:cs typeface="Times New Roman" panose="02020603050405020304" pitchFamily="18" charset="0"/>
              </a:rPr>
              <a:t>It is increasing _____ 80 million every year.</a:t>
            </a:r>
          </a:p>
        </p:txBody>
      </p:sp>
      <p:sp>
        <p:nvSpPr>
          <p:cNvPr id="5125" name="Text Box 5"/>
          <p:cNvSpPr txBox="1">
            <a:spLocks noChangeArrowheads="1"/>
          </p:cNvSpPr>
          <p:nvPr/>
        </p:nvSpPr>
        <p:spPr bwMode="auto">
          <a:xfrm>
            <a:off x="2971800" y="1295400"/>
            <a:ext cx="1600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66"/>
                </a:solidFill>
                <a:latin typeface="Times New Roman" panose="02020603050405020304" pitchFamily="18" charset="0"/>
                <a:cs typeface="Times New Roman" panose="02020603050405020304" pitchFamily="18" charset="0"/>
              </a:rPr>
              <a:t>by</a:t>
            </a:r>
          </a:p>
        </p:txBody>
      </p:sp>
      <p:sp>
        <p:nvSpPr>
          <p:cNvPr id="5126" name="AutoShape 7"/>
          <p:cNvSpPr>
            <a:spLocks noChangeArrowheads="1"/>
          </p:cNvSpPr>
          <p:nvPr/>
        </p:nvSpPr>
        <p:spPr bwMode="auto">
          <a:xfrm>
            <a:off x="1676400" y="5106988"/>
            <a:ext cx="841375" cy="1293812"/>
          </a:xfrm>
          <a:prstGeom prst="can">
            <a:avLst>
              <a:gd name="adj" fmla="val 22425"/>
            </a:avLst>
          </a:prstGeom>
          <a:solidFill>
            <a:schemeClr val="accent1"/>
          </a:solidFill>
          <a:ln w="9525">
            <a:solidFill>
              <a:schemeClr val="tx1"/>
            </a:solidFill>
            <a:round/>
          </a:ln>
        </p:spPr>
        <p:txBody>
          <a:bodyPr wrap="none" anchor="ctr"/>
          <a:lstStyle/>
          <a:p>
            <a:r>
              <a:rPr lang="en-US" altLang="zh-CN" b="1">
                <a:latin typeface="Times New Roman" panose="02020603050405020304" pitchFamily="18" charset="0"/>
                <a:cs typeface="Times New Roman" panose="02020603050405020304" pitchFamily="18" charset="0"/>
              </a:rPr>
              <a:t>6800</a:t>
            </a:r>
          </a:p>
        </p:txBody>
      </p:sp>
      <p:sp>
        <p:nvSpPr>
          <p:cNvPr id="5127" name="AutoShape 8"/>
          <p:cNvSpPr>
            <a:spLocks noChangeArrowheads="1"/>
          </p:cNvSpPr>
          <p:nvPr/>
        </p:nvSpPr>
        <p:spPr bwMode="auto">
          <a:xfrm>
            <a:off x="1676400" y="4495800"/>
            <a:ext cx="841375" cy="785813"/>
          </a:xfrm>
          <a:prstGeom prst="can">
            <a:avLst>
              <a:gd name="adj" fmla="val 25000"/>
            </a:avLst>
          </a:prstGeom>
          <a:solidFill>
            <a:srgbClr val="FF0066"/>
          </a:solidFill>
          <a:ln w="9525">
            <a:solidFill>
              <a:schemeClr val="tx1"/>
            </a:solidFill>
            <a:round/>
          </a:ln>
        </p:spPr>
        <p:txBody>
          <a:bodyPr wrap="none" anchor="ctr"/>
          <a:lstStyle/>
          <a:p>
            <a:pPr algn="ctr"/>
            <a:r>
              <a:rPr lang="en-US" altLang="zh-CN" b="1">
                <a:latin typeface="Times New Roman" panose="02020603050405020304" pitchFamily="18" charset="0"/>
                <a:cs typeface="Times New Roman" panose="02020603050405020304" pitchFamily="18" charset="0"/>
              </a:rPr>
              <a:t>80</a:t>
            </a:r>
          </a:p>
        </p:txBody>
      </p:sp>
      <p:sp>
        <p:nvSpPr>
          <p:cNvPr id="5128" name="AutoShape 10"/>
          <p:cNvSpPr>
            <a:spLocks noChangeArrowheads="1"/>
          </p:cNvSpPr>
          <p:nvPr/>
        </p:nvSpPr>
        <p:spPr bwMode="auto">
          <a:xfrm>
            <a:off x="1681163" y="3810000"/>
            <a:ext cx="841375" cy="862013"/>
          </a:xfrm>
          <a:prstGeom prst="can">
            <a:avLst>
              <a:gd name="adj" fmla="val 25613"/>
            </a:avLst>
          </a:prstGeom>
          <a:solidFill>
            <a:srgbClr val="FFFF00"/>
          </a:solidFill>
          <a:ln w="9525">
            <a:solidFill>
              <a:schemeClr val="tx1"/>
            </a:solidFill>
            <a:round/>
          </a:ln>
        </p:spPr>
        <p:txBody>
          <a:bodyPr wrap="none" anchor="ctr"/>
          <a:lstStyle/>
          <a:p>
            <a:pPr algn="ctr"/>
            <a:r>
              <a:rPr lang="en-US" altLang="zh-CN" b="1">
                <a:latin typeface="Times New Roman" panose="02020603050405020304" pitchFamily="18" charset="0"/>
                <a:cs typeface="Times New Roman" panose="02020603050405020304" pitchFamily="18" charset="0"/>
              </a:rPr>
              <a:t>80</a:t>
            </a:r>
          </a:p>
        </p:txBody>
      </p:sp>
      <p:sp>
        <p:nvSpPr>
          <p:cNvPr id="5129" name="AutoShape 11"/>
          <p:cNvSpPr>
            <a:spLocks noChangeArrowheads="1"/>
          </p:cNvSpPr>
          <p:nvPr/>
        </p:nvSpPr>
        <p:spPr bwMode="auto">
          <a:xfrm>
            <a:off x="1681163" y="3249613"/>
            <a:ext cx="841375" cy="787400"/>
          </a:xfrm>
          <a:prstGeom prst="can">
            <a:avLst>
              <a:gd name="adj" fmla="val 25000"/>
            </a:avLst>
          </a:prstGeom>
          <a:solidFill>
            <a:srgbClr val="F2ACE5"/>
          </a:solidFill>
          <a:ln w="9525">
            <a:solidFill>
              <a:schemeClr val="tx1"/>
            </a:solidFill>
            <a:round/>
          </a:ln>
        </p:spPr>
        <p:txBody>
          <a:bodyPr wrap="none" anchor="ctr"/>
          <a:lstStyle/>
          <a:p>
            <a:pPr algn="ctr"/>
            <a:r>
              <a:rPr lang="en-US" altLang="zh-CN" b="1">
                <a:latin typeface="Times New Roman" panose="02020603050405020304" pitchFamily="18" charset="0"/>
                <a:cs typeface="Times New Roman" panose="02020603050405020304" pitchFamily="18" charset="0"/>
              </a:rPr>
              <a:t>80</a:t>
            </a:r>
          </a:p>
        </p:txBody>
      </p:sp>
      <p:sp>
        <p:nvSpPr>
          <p:cNvPr id="5130" name="Rectangle 5"/>
          <p:cNvSpPr>
            <a:spLocks noChangeArrowheads="1"/>
          </p:cNvSpPr>
          <p:nvPr/>
        </p:nvSpPr>
        <p:spPr bwMode="auto">
          <a:xfrm>
            <a:off x="3505200" y="3657600"/>
            <a:ext cx="5257800"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spcBef>
                <a:spcPct val="20000"/>
              </a:spcBef>
            </a:pPr>
            <a:r>
              <a:rPr lang="en-US" altLang="zh-CN" sz="3200" b="1" dirty="0">
                <a:solidFill>
                  <a:srgbClr val="0000FF"/>
                </a:solidFill>
                <a:latin typeface="Times New Roman" panose="02020603050405020304" pitchFamily="18" charset="0"/>
                <a:cs typeface="Times New Roman" panose="02020603050405020304" pitchFamily="18" charset="0"/>
              </a:rPr>
              <a:t>increase by  </a:t>
            </a:r>
            <a:r>
              <a:rPr lang="zh-CN" altLang="en-US" sz="3200" b="1" dirty="0">
                <a:solidFill>
                  <a:srgbClr val="0000FF"/>
                </a:solidFill>
                <a:latin typeface="Times New Roman" panose="02020603050405020304" pitchFamily="18" charset="0"/>
                <a:cs typeface="Times New Roman" panose="02020603050405020304" pitchFamily="18" charset="0"/>
              </a:rPr>
              <a:t>增加了</a:t>
            </a:r>
            <a:r>
              <a:rPr lang="en-US" altLang="zh-CN" sz="3200" b="1" dirty="0">
                <a:solidFill>
                  <a:srgbClr val="0000FF"/>
                </a:solidFill>
                <a:latin typeface="Times New Roman" panose="02020603050405020304" pitchFamily="18" charset="0"/>
                <a:cs typeface="Times New Roman" panose="02020603050405020304" pitchFamily="18" charset="0"/>
              </a:rPr>
              <a:t>……</a:t>
            </a:r>
          </a:p>
          <a:p>
            <a:pPr>
              <a:lnSpc>
                <a:spcPct val="110000"/>
              </a:lnSpc>
              <a:spcBef>
                <a:spcPct val="20000"/>
              </a:spcBef>
            </a:pPr>
            <a:r>
              <a:rPr lang="en-US" altLang="zh-CN" sz="3200" b="1" dirty="0">
                <a:solidFill>
                  <a:srgbClr val="0000FF"/>
                </a:solidFill>
                <a:latin typeface="Times New Roman" panose="02020603050405020304" pitchFamily="18" charset="0"/>
                <a:cs typeface="Times New Roman" panose="02020603050405020304" pitchFamily="18" charset="0"/>
              </a:rPr>
              <a:t>increase to  </a:t>
            </a:r>
            <a:r>
              <a:rPr lang="zh-CN" altLang="en-US" sz="3200" b="1" dirty="0">
                <a:solidFill>
                  <a:srgbClr val="0000FF"/>
                </a:solidFill>
                <a:latin typeface="Times New Roman" panose="02020603050405020304" pitchFamily="18" charset="0"/>
                <a:cs typeface="Times New Roman" panose="02020603050405020304" pitchFamily="18" charset="0"/>
              </a:rPr>
              <a:t>增加到</a:t>
            </a:r>
            <a:r>
              <a:rPr lang="en-US" altLang="zh-CN" sz="3200" b="1" dirty="0">
                <a:solidFill>
                  <a:srgbClr val="0000FF"/>
                </a:solidFill>
                <a:latin typeface="Times New Roman" panose="02020603050405020304" pitchFamily="18" charset="0"/>
                <a:cs typeface="Times New Roman" panose="02020603050405020304" pitchFamily="18" charset="0"/>
              </a:rPr>
              <a:t>……</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additive="base">
                                        <p:cTn id="7" dur="500" fill="hold"/>
                                        <p:tgtEl>
                                          <p:spTgt spid="5123"/>
                                        </p:tgtEl>
                                        <p:attrNameLst>
                                          <p:attrName>ppt_x</p:attrName>
                                        </p:attrNameLst>
                                      </p:cBhvr>
                                      <p:tavLst>
                                        <p:tav tm="0">
                                          <p:val>
                                            <p:strVal val="#ppt_x"/>
                                          </p:val>
                                        </p:tav>
                                        <p:tav tm="100000">
                                          <p:val>
                                            <p:strVal val="#ppt_x"/>
                                          </p:val>
                                        </p:tav>
                                      </p:tavLst>
                                    </p:anim>
                                    <p:anim calcmode="lin" valueType="num">
                                      <p:cBhvr additive="base">
                                        <p:cTn id="8" dur="500" fill="hold"/>
                                        <p:tgtEl>
                                          <p:spTgt spid="512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6" presetClass="entr" presetSubtype="16" fill="hold" grpId="0" nodeType="afterEffect">
                                  <p:stCondLst>
                                    <p:cond delay="0"/>
                                  </p:stCondLst>
                                  <p:childTnLst>
                                    <p:set>
                                      <p:cBhvr>
                                        <p:cTn id="11" dur="1" fill="hold">
                                          <p:stCondLst>
                                            <p:cond delay="0"/>
                                          </p:stCondLst>
                                        </p:cTn>
                                        <p:tgtEl>
                                          <p:spTgt spid="5124"/>
                                        </p:tgtEl>
                                        <p:attrNameLst>
                                          <p:attrName>style.visibility</p:attrName>
                                        </p:attrNameLst>
                                      </p:cBhvr>
                                      <p:to>
                                        <p:strVal val="visible"/>
                                      </p:to>
                                    </p:set>
                                    <p:animEffect transition="in" filter="circle(in)">
                                      <p:cBhvr>
                                        <p:cTn id="12" dur="500"/>
                                        <p:tgtEl>
                                          <p:spTgt spid="5124"/>
                                        </p:tgtEl>
                                      </p:cBhvr>
                                    </p:animEffect>
                                  </p:childTnLst>
                                </p:cTn>
                              </p:par>
                            </p:childTnLst>
                          </p:cTn>
                        </p:par>
                        <p:par>
                          <p:cTn id="13" fill="hold">
                            <p:stCondLst>
                              <p:cond delay="1000"/>
                            </p:stCondLst>
                            <p:childTnLst>
                              <p:par>
                                <p:cTn id="14" presetID="3" presetClass="entr" presetSubtype="10" fill="hold" nodeType="afterEffect">
                                  <p:stCondLst>
                                    <p:cond delay="0"/>
                                  </p:stCondLst>
                                  <p:childTnLst>
                                    <p:set>
                                      <p:cBhvr>
                                        <p:cTn id="15" dur="1" fill="hold">
                                          <p:stCondLst>
                                            <p:cond delay="0"/>
                                          </p:stCondLst>
                                        </p:cTn>
                                        <p:tgtEl>
                                          <p:spTgt spid="5122"/>
                                        </p:tgtEl>
                                        <p:attrNameLst>
                                          <p:attrName>style.visibility</p:attrName>
                                        </p:attrNameLst>
                                      </p:cBhvr>
                                      <p:to>
                                        <p:strVal val="visible"/>
                                      </p:to>
                                    </p:set>
                                    <p:animEffect transition="in" filter="blinds(horizontal)">
                                      <p:cBhvr>
                                        <p:cTn id="16" dur="500"/>
                                        <p:tgtEl>
                                          <p:spTgt spid="5122"/>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5125"/>
                                        </p:tgtEl>
                                        <p:attrNameLst>
                                          <p:attrName>style.visibility</p:attrName>
                                        </p:attrNameLst>
                                      </p:cBhvr>
                                      <p:to>
                                        <p:strVal val="visible"/>
                                      </p:to>
                                    </p:set>
                                    <p:animEffect transition="in" filter="circle(in)">
                                      <p:cBhvr>
                                        <p:cTn id="21" dur="500"/>
                                        <p:tgtEl>
                                          <p:spTgt spid="5125"/>
                                        </p:tgtEl>
                                      </p:cBhvr>
                                    </p:animEffect>
                                  </p:childTnLst>
                                </p:cTn>
                              </p:par>
                            </p:childTnLst>
                          </p:cTn>
                        </p:par>
                        <p:par>
                          <p:cTn id="22" fill="hold">
                            <p:stCondLst>
                              <p:cond delay="500"/>
                            </p:stCondLst>
                            <p:childTnLst>
                              <p:par>
                                <p:cTn id="23" presetID="12" presetClass="entr" presetSubtype="4" fill="hold" grpId="0" nodeType="afterEffect">
                                  <p:stCondLst>
                                    <p:cond delay="0"/>
                                  </p:stCondLst>
                                  <p:childTnLst>
                                    <p:set>
                                      <p:cBhvr>
                                        <p:cTn id="24" dur="1" fill="hold">
                                          <p:stCondLst>
                                            <p:cond delay="0"/>
                                          </p:stCondLst>
                                        </p:cTn>
                                        <p:tgtEl>
                                          <p:spTgt spid="5126"/>
                                        </p:tgtEl>
                                        <p:attrNameLst>
                                          <p:attrName>style.visibility</p:attrName>
                                        </p:attrNameLst>
                                      </p:cBhvr>
                                      <p:to>
                                        <p:strVal val="visible"/>
                                      </p:to>
                                    </p:set>
                                    <p:animEffect transition="in" filter="slide(fromBottom)">
                                      <p:cBhvr>
                                        <p:cTn id="25" dur="500"/>
                                        <p:tgtEl>
                                          <p:spTgt spid="5126"/>
                                        </p:tgtEl>
                                      </p:cBhvr>
                                    </p:animEffect>
                                  </p:childTnLst>
                                </p:cTn>
                              </p:par>
                            </p:childTnLst>
                          </p:cTn>
                        </p:par>
                        <p:par>
                          <p:cTn id="26" fill="hold">
                            <p:stCondLst>
                              <p:cond delay="1000"/>
                            </p:stCondLst>
                            <p:childTnLst>
                              <p:par>
                                <p:cTn id="27" presetID="17" presetClass="entr" presetSubtype="4" fill="hold" grpId="0" nodeType="afterEffect">
                                  <p:stCondLst>
                                    <p:cond delay="0"/>
                                  </p:stCondLst>
                                  <p:childTnLst>
                                    <p:set>
                                      <p:cBhvr>
                                        <p:cTn id="28" dur="1" fill="hold">
                                          <p:stCondLst>
                                            <p:cond delay="0"/>
                                          </p:stCondLst>
                                        </p:cTn>
                                        <p:tgtEl>
                                          <p:spTgt spid="5127"/>
                                        </p:tgtEl>
                                        <p:attrNameLst>
                                          <p:attrName>style.visibility</p:attrName>
                                        </p:attrNameLst>
                                      </p:cBhvr>
                                      <p:to>
                                        <p:strVal val="visible"/>
                                      </p:to>
                                    </p:set>
                                    <p:anim calcmode="lin" valueType="num">
                                      <p:cBhvr>
                                        <p:cTn id="29" dur="500" fill="hold"/>
                                        <p:tgtEl>
                                          <p:spTgt spid="5127"/>
                                        </p:tgtEl>
                                        <p:attrNameLst>
                                          <p:attrName>ppt_x</p:attrName>
                                        </p:attrNameLst>
                                      </p:cBhvr>
                                      <p:tavLst>
                                        <p:tav tm="0">
                                          <p:val>
                                            <p:strVal val="#ppt_x"/>
                                          </p:val>
                                        </p:tav>
                                        <p:tav tm="100000">
                                          <p:val>
                                            <p:strVal val="#ppt_x"/>
                                          </p:val>
                                        </p:tav>
                                      </p:tavLst>
                                    </p:anim>
                                    <p:anim calcmode="lin" valueType="num">
                                      <p:cBhvr>
                                        <p:cTn id="30" dur="500" fill="hold"/>
                                        <p:tgtEl>
                                          <p:spTgt spid="5127"/>
                                        </p:tgtEl>
                                        <p:attrNameLst>
                                          <p:attrName>ppt_y</p:attrName>
                                        </p:attrNameLst>
                                      </p:cBhvr>
                                      <p:tavLst>
                                        <p:tav tm="0">
                                          <p:val>
                                            <p:strVal val="#ppt_y+#ppt_h/2"/>
                                          </p:val>
                                        </p:tav>
                                        <p:tav tm="100000">
                                          <p:val>
                                            <p:strVal val="#ppt_y"/>
                                          </p:val>
                                        </p:tav>
                                      </p:tavLst>
                                    </p:anim>
                                    <p:anim calcmode="lin" valueType="num">
                                      <p:cBhvr>
                                        <p:cTn id="31" dur="500" fill="hold"/>
                                        <p:tgtEl>
                                          <p:spTgt spid="5127"/>
                                        </p:tgtEl>
                                        <p:attrNameLst>
                                          <p:attrName>ppt_w</p:attrName>
                                        </p:attrNameLst>
                                      </p:cBhvr>
                                      <p:tavLst>
                                        <p:tav tm="0">
                                          <p:val>
                                            <p:strVal val="#ppt_w"/>
                                          </p:val>
                                        </p:tav>
                                        <p:tav tm="100000">
                                          <p:val>
                                            <p:strVal val="#ppt_w"/>
                                          </p:val>
                                        </p:tav>
                                      </p:tavLst>
                                    </p:anim>
                                    <p:anim calcmode="lin" valueType="num">
                                      <p:cBhvr>
                                        <p:cTn id="32" dur="500" fill="hold"/>
                                        <p:tgtEl>
                                          <p:spTgt spid="5127"/>
                                        </p:tgtEl>
                                        <p:attrNameLst>
                                          <p:attrName>ppt_h</p:attrName>
                                        </p:attrNameLst>
                                      </p:cBhvr>
                                      <p:tavLst>
                                        <p:tav tm="0">
                                          <p:val>
                                            <p:fltVal val="0"/>
                                          </p:val>
                                        </p:tav>
                                        <p:tav tm="100000">
                                          <p:val>
                                            <p:strVal val="#ppt_h"/>
                                          </p:val>
                                        </p:tav>
                                      </p:tavLst>
                                    </p:anim>
                                  </p:childTnLst>
                                </p:cTn>
                              </p:par>
                            </p:childTnLst>
                          </p:cTn>
                        </p:par>
                        <p:par>
                          <p:cTn id="33" fill="hold">
                            <p:stCondLst>
                              <p:cond delay="1500"/>
                            </p:stCondLst>
                            <p:childTnLst>
                              <p:par>
                                <p:cTn id="34" presetID="17" presetClass="entr" presetSubtype="4" fill="hold" grpId="0" nodeType="afterEffect">
                                  <p:stCondLst>
                                    <p:cond delay="0"/>
                                  </p:stCondLst>
                                  <p:childTnLst>
                                    <p:set>
                                      <p:cBhvr>
                                        <p:cTn id="35" dur="1" fill="hold">
                                          <p:stCondLst>
                                            <p:cond delay="0"/>
                                          </p:stCondLst>
                                        </p:cTn>
                                        <p:tgtEl>
                                          <p:spTgt spid="5128"/>
                                        </p:tgtEl>
                                        <p:attrNameLst>
                                          <p:attrName>style.visibility</p:attrName>
                                        </p:attrNameLst>
                                      </p:cBhvr>
                                      <p:to>
                                        <p:strVal val="visible"/>
                                      </p:to>
                                    </p:set>
                                    <p:anim calcmode="lin" valueType="num">
                                      <p:cBhvr>
                                        <p:cTn id="36" dur="500" fill="hold"/>
                                        <p:tgtEl>
                                          <p:spTgt spid="5128"/>
                                        </p:tgtEl>
                                        <p:attrNameLst>
                                          <p:attrName>ppt_x</p:attrName>
                                        </p:attrNameLst>
                                      </p:cBhvr>
                                      <p:tavLst>
                                        <p:tav tm="0">
                                          <p:val>
                                            <p:strVal val="#ppt_x"/>
                                          </p:val>
                                        </p:tav>
                                        <p:tav tm="100000">
                                          <p:val>
                                            <p:strVal val="#ppt_x"/>
                                          </p:val>
                                        </p:tav>
                                      </p:tavLst>
                                    </p:anim>
                                    <p:anim calcmode="lin" valueType="num">
                                      <p:cBhvr>
                                        <p:cTn id="37" dur="500" fill="hold"/>
                                        <p:tgtEl>
                                          <p:spTgt spid="5128"/>
                                        </p:tgtEl>
                                        <p:attrNameLst>
                                          <p:attrName>ppt_y</p:attrName>
                                        </p:attrNameLst>
                                      </p:cBhvr>
                                      <p:tavLst>
                                        <p:tav tm="0">
                                          <p:val>
                                            <p:strVal val="#ppt_y+#ppt_h/2"/>
                                          </p:val>
                                        </p:tav>
                                        <p:tav tm="100000">
                                          <p:val>
                                            <p:strVal val="#ppt_y"/>
                                          </p:val>
                                        </p:tav>
                                      </p:tavLst>
                                    </p:anim>
                                    <p:anim calcmode="lin" valueType="num">
                                      <p:cBhvr>
                                        <p:cTn id="38" dur="500" fill="hold"/>
                                        <p:tgtEl>
                                          <p:spTgt spid="5128"/>
                                        </p:tgtEl>
                                        <p:attrNameLst>
                                          <p:attrName>ppt_w</p:attrName>
                                        </p:attrNameLst>
                                      </p:cBhvr>
                                      <p:tavLst>
                                        <p:tav tm="0">
                                          <p:val>
                                            <p:strVal val="#ppt_w"/>
                                          </p:val>
                                        </p:tav>
                                        <p:tav tm="100000">
                                          <p:val>
                                            <p:strVal val="#ppt_w"/>
                                          </p:val>
                                        </p:tav>
                                      </p:tavLst>
                                    </p:anim>
                                    <p:anim calcmode="lin" valueType="num">
                                      <p:cBhvr>
                                        <p:cTn id="39" dur="500" fill="hold"/>
                                        <p:tgtEl>
                                          <p:spTgt spid="5128"/>
                                        </p:tgtEl>
                                        <p:attrNameLst>
                                          <p:attrName>ppt_h</p:attrName>
                                        </p:attrNameLst>
                                      </p:cBhvr>
                                      <p:tavLst>
                                        <p:tav tm="0">
                                          <p:val>
                                            <p:fltVal val="0"/>
                                          </p:val>
                                        </p:tav>
                                        <p:tav tm="100000">
                                          <p:val>
                                            <p:strVal val="#ppt_h"/>
                                          </p:val>
                                        </p:tav>
                                      </p:tavLst>
                                    </p:anim>
                                  </p:childTnLst>
                                </p:cTn>
                              </p:par>
                            </p:childTnLst>
                          </p:cTn>
                        </p:par>
                        <p:par>
                          <p:cTn id="40" fill="hold">
                            <p:stCondLst>
                              <p:cond delay="2000"/>
                            </p:stCondLst>
                            <p:childTnLst>
                              <p:par>
                                <p:cTn id="41" presetID="17" presetClass="entr" presetSubtype="4" fill="hold" grpId="0" nodeType="afterEffect">
                                  <p:stCondLst>
                                    <p:cond delay="0"/>
                                  </p:stCondLst>
                                  <p:childTnLst>
                                    <p:set>
                                      <p:cBhvr>
                                        <p:cTn id="42" dur="1" fill="hold">
                                          <p:stCondLst>
                                            <p:cond delay="0"/>
                                          </p:stCondLst>
                                        </p:cTn>
                                        <p:tgtEl>
                                          <p:spTgt spid="5129"/>
                                        </p:tgtEl>
                                        <p:attrNameLst>
                                          <p:attrName>style.visibility</p:attrName>
                                        </p:attrNameLst>
                                      </p:cBhvr>
                                      <p:to>
                                        <p:strVal val="visible"/>
                                      </p:to>
                                    </p:set>
                                    <p:anim calcmode="lin" valueType="num">
                                      <p:cBhvr>
                                        <p:cTn id="43" dur="500" fill="hold"/>
                                        <p:tgtEl>
                                          <p:spTgt spid="5129"/>
                                        </p:tgtEl>
                                        <p:attrNameLst>
                                          <p:attrName>ppt_x</p:attrName>
                                        </p:attrNameLst>
                                      </p:cBhvr>
                                      <p:tavLst>
                                        <p:tav tm="0">
                                          <p:val>
                                            <p:strVal val="#ppt_x"/>
                                          </p:val>
                                        </p:tav>
                                        <p:tav tm="100000">
                                          <p:val>
                                            <p:strVal val="#ppt_x"/>
                                          </p:val>
                                        </p:tav>
                                      </p:tavLst>
                                    </p:anim>
                                    <p:anim calcmode="lin" valueType="num">
                                      <p:cBhvr>
                                        <p:cTn id="44" dur="500" fill="hold"/>
                                        <p:tgtEl>
                                          <p:spTgt spid="5129"/>
                                        </p:tgtEl>
                                        <p:attrNameLst>
                                          <p:attrName>ppt_y</p:attrName>
                                        </p:attrNameLst>
                                      </p:cBhvr>
                                      <p:tavLst>
                                        <p:tav tm="0">
                                          <p:val>
                                            <p:strVal val="#ppt_y+#ppt_h/2"/>
                                          </p:val>
                                        </p:tav>
                                        <p:tav tm="100000">
                                          <p:val>
                                            <p:strVal val="#ppt_y"/>
                                          </p:val>
                                        </p:tav>
                                      </p:tavLst>
                                    </p:anim>
                                    <p:anim calcmode="lin" valueType="num">
                                      <p:cBhvr>
                                        <p:cTn id="45" dur="500" fill="hold"/>
                                        <p:tgtEl>
                                          <p:spTgt spid="5129"/>
                                        </p:tgtEl>
                                        <p:attrNameLst>
                                          <p:attrName>ppt_w</p:attrName>
                                        </p:attrNameLst>
                                      </p:cBhvr>
                                      <p:tavLst>
                                        <p:tav tm="0">
                                          <p:val>
                                            <p:strVal val="#ppt_w"/>
                                          </p:val>
                                        </p:tav>
                                        <p:tav tm="100000">
                                          <p:val>
                                            <p:strVal val="#ppt_w"/>
                                          </p:val>
                                        </p:tav>
                                      </p:tavLst>
                                    </p:anim>
                                    <p:anim calcmode="lin" valueType="num">
                                      <p:cBhvr>
                                        <p:cTn id="46" dur="500" fill="hold"/>
                                        <p:tgtEl>
                                          <p:spTgt spid="5129"/>
                                        </p:tgtEl>
                                        <p:attrNameLst>
                                          <p:attrName>ppt_h</p:attrName>
                                        </p:attrNameLst>
                                      </p:cBhvr>
                                      <p:tavLst>
                                        <p:tav tm="0">
                                          <p:val>
                                            <p:fltVal val="0"/>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17" presetClass="entr" presetSubtype="8" fill="hold" nodeType="clickEffect">
                                  <p:stCondLst>
                                    <p:cond delay="0"/>
                                  </p:stCondLst>
                                  <p:childTnLst>
                                    <p:set>
                                      <p:cBhvr>
                                        <p:cTn id="50" dur="1" fill="hold">
                                          <p:stCondLst>
                                            <p:cond delay="0"/>
                                          </p:stCondLst>
                                        </p:cTn>
                                        <p:tgtEl>
                                          <p:spTgt spid="5130">
                                            <p:txEl>
                                              <p:pRg st="0" end="0"/>
                                            </p:txEl>
                                          </p:spTgt>
                                        </p:tgtEl>
                                        <p:attrNameLst>
                                          <p:attrName>style.visibility</p:attrName>
                                        </p:attrNameLst>
                                      </p:cBhvr>
                                      <p:to>
                                        <p:strVal val="visible"/>
                                      </p:to>
                                    </p:set>
                                    <p:anim calcmode="lin" valueType="num">
                                      <p:cBhvr>
                                        <p:cTn id="51" dur="500" fill="hold"/>
                                        <p:tgtEl>
                                          <p:spTgt spid="5130">
                                            <p:txEl>
                                              <p:pRg st="0" end="0"/>
                                            </p:txEl>
                                          </p:spTgt>
                                        </p:tgtEl>
                                        <p:attrNameLst>
                                          <p:attrName>ppt_x</p:attrName>
                                        </p:attrNameLst>
                                      </p:cBhvr>
                                      <p:tavLst>
                                        <p:tav tm="0">
                                          <p:val>
                                            <p:strVal val="#ppt_x-#ppt_w/2"/>
                                          </p:val>
                                        </p:tav>
                                        <p:tav tm="100000">
                                          <p:val>
                                            <p:strVal val="#ppt_x"/>
                                          </p:val>
                                        </p:tav>
                                      </p:tavLst>
                                    </p:anim>
                                    <p:anim calcmode="lin" valueType="num">
                                      <p:cBhvr>
                                        <p:cTn id="52" dur="500" fill="hold"/>
                                        <p:tgtEl>
                                          <p:spTgt spid="5130">
                                            <p:txEl>
                                              <p:pRg st="0" end="0"/>
                                            </p:txEl>
                                          </p:spTgt>
                                        </p:tgtEl>
                                        <p:attrNameLst>
                                          <p:attrName>ppt_y</p:attrName>
                                        </p:attrNameLst>
                                      </p:cBhvr>
                                      <p:tavLst>
                                        <p:tav tm="0">
                                          <p:val>
                                            <p:strVal val="#ppt_y"/>
                                          </p:val>
                                        </p:tav>
                                        <p:tav tm="100000">
                                          <p:val>
                                            <p:strVal val="#ppt_y"/>
                                          </p:val>
                                        </p:tav>
                                      </p:tavLst>
                                    </p:anim>
                                    <p:anim calcmode="lin" valueType="num">
                                      <p:cBhvr>
                                        <p:cTn id="53" dur="500" fill="hold"/>
                                        <p:tgtEl>
                                          <p:spTgt spid="5130">
                                            <p:txEl>
                                              <p:pRg st="0" end="0"/>
                                            </p:txEl>
                                          </p:spTgt>
                                        </p:tgtEl>
                                        <p:attrNameLst>
                                          <p:attrName>ppt_w</p:attrName>
                                        </p:attrNameLst>
                                      </p:cBhvr>
                                      <p:tavLst>
                                        <p:tav tm="0">
                                          <p:val>
                                            <p:fltVal val="0"/>
                                          </p:val>
                                        </p:tav>
                                        <p:tav tm="100000">
                                          <p:val>
                                            <p:strVal val="#ppt_w"/>
                                          </p:val>
                                        </p:tav>
                                      </p:tavLst>
                                    </p:anim>
                                    <p:anim calcmode="lin" valueType="num">
                                      <p:cBhvr>
                                        <p:cTn id="54" dur="500" fill="hold"/>
                                        <p:tgtEl>
                                          <p:spTgt spid="5130">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5130">
                                            <p:txEl>
                                              <p:pRg st="1" end="1"/>
                                            </p:txEl>
                                          </p:spTgt>
                                        </p:tgtEl>
                                        <p:attrNameLst>
                                          <p:attrName>style.visibility</p:attrName>
                                        </p:attrNameLst>
                                      </p:cBhvr>
                                      <p:to>
                                        <p:strVal val="visible"/>
                                      </p:to>
                                    </p:set>
                                    <p:anim calcmode="lin" valueType="num">
                                      <p:cBhvr additive="base">
                                        <p:cTn id="59" dur="500" fill="hold"/>
                                        <p:tgtEl>
                                          <p:spTgt spid="5130">
                                            <p:txEl>
                                              <p:pRg st="1" end="1"/>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513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nimBg="1"/>
      <p:bldP spid="5124" grpId="0" animBg="1" autoUpdateAnimBg="0"/>
      <p:bldP spid="5125" grpId="0" autoUpdateAnimBg="0"/>
      <p:bldP spid="5126" grpId="0" bldLvl="0" animBg="1" autoUpdateAnimBg="0"/>
      <p:bldP spid="5127" grpId="0" bldLvl="0" animBg="1" autoUpdateAnimBg="0"/>
      <p:bldP spid="5128" grpId="0" bldLvl="0" animBg="1" autoUpdateAnimBg="0"/>
      <p:bldP spid="5129" grpId="0" bldLvl="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2"/>
          <p:cNvSpPr>
            <a:spLocks noChangeArrowheads="1" noChangeShapeType="1"/>
          </p:cNvSpPr>
          <p:nvPr/>
        </p:nvSpPr>
        <p:spPr bwMode="auto">
          <a:xfrm>
            <a:off x="3371850" y="466725"/>
            <a:ext cx="2419350" cy="523875"/>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r>
              <a:rPr lang="en-US" altLang="zh-CN" sz="3600" b="1" kern="10">
                <a:solidFill>
                  <a:srgbClr val="FF6600"/>
                </a:solidFill>
                <a:latin typeface="Times New Roman" panose="02020603050405020304"/>
                <a:cs typeface="Times New Roman" panose="02020603050405020304"/>
              </a:rPr>
              <a:t>Functions</a:t>
            </a:r>
            <a:endParaRPr lang="zh-CN" altLang="en-US" sz="3600" b="1" kern="10">
              <a:solidFill>
                <a:srgbClr val="FF6600"/>
              </a:solidFill>
              <a:latin typeface="Times New Roman" panose="02020603050405020304"/>
              <a:cs typeface="Times New Roman" panose="02020603050405020304"/>
            </a:endParaRPr>
          </a:p>
        </p:txBody>
      </p:sp>
      <p:sp>
        <p:nvSpPr>
          <p:cNvPr id="6147" name="Text Box 3"/>
          <p:cNvSpPr txBox="1">
            <a:spLocks noChangeArrowheads="1"/>
          </p:cNvSpPr>
          <p:nvPr/>
        </p:nvSpPr>
        <p:spPr bwMode="auto">
          <a:xfrm>
            <a:off x="457200" y="1325563"/>
            <a:ext cx="8382000" cy="974725"/>
          </a:xfrm>
          <a:prstGeom prst="rect">
            <a:avLst/>
          </a:prstGeom>
          <a:solidFill>
            <a:srgbClr val="00FFFF">
              <a:alpha val="29803"/>
            </a:srgbClr>
          </a:solidFill>
          <a:ln w="28575">
            <a:solidFill>
              <a:schemeClr val="tx1"/>
            </a:solid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latin typeface="Times New Roman" panose="02020603050405020304" pitchFamily="18" charset="0"/>
                <a:cs typeface="Times New Roman" panose="02020603050405020304" pitchFamily="18" charset="0"/>
              </a:rPr>
              <a:t>… the population in </a:t>
            </a:r>
            <a:r>
              <a:rPr lang="en-US" altLang="zh-CN" sz="2800" b="1" dirty="0">
                <a:solidFill>
                  <a:srgbClr val="0000FF"/>
                </a:solidFill>
                <a:latin typeface="Times New Roman" panose="02020603050405020304" pitchFamily="18" charset="0"/>
                <a:cs typeface="Times New Roman" panose="02020603050405020304" pitchFamily="18" charset="0"/>
              </a:rPr>
              <a:t>developing countries</a:t>
            </a:r>
            <a:r>
              <a:rPr lang="en-US" altLang="zh-CN" sz="2800" b="1" dirty="0">
                <a:latin typeface="Times New Roman" panose="02020603050405020304" pitchFamily="18" charset="0"/>
                <a:cs typeface="Times New Roman" panose="02020603050405020304" pitchFamily="18" charset="0"/>
              </a:rPr>
              <a:t> is ___________ that in </a:t>
            </a:r>
            <a:r>
              <a:rPr lang="en-US" altLang="zh-CN" sz="2800" b="1" dirty="0">
                <a:solidFill>
                  <a:srgbClr val="0000FF"/>
                </a:solidFill>
                <a:latin typeface="Times New Roman" panose="02020603050405020304" pitchFamily="18" charset="0"/>
                <a:cs typeface="Times New Roman" panose="02020603050405020304" pitchFamily="18" charset="0"/>
              </a:rPr>
              <a:t>developed countries</a:t>
            </a:r>
            <a:r>
              <a:rPr lang="en-US" altLang="zh-CN" sz="2800" b="1" dirty="0">
                <a:latin typeface="Times New Roman" panose="02020603050405020304" pitchFamily="18" charset="0"/>
                <a:cs typeface="Times New Roman" panose="02020603050405020304" pitchFamily="18" charset="0"/>
              </a:rPr>
              <a:t>.</a:t>
            </a:r>
          </a:p>
        </p:txBody>
      </p:sp>
      <p:sp>
        <p:nvSpPr>
          <p:cNvPr id="6148" name="Text Box 4"/>
          <p:cNvSpPr txBox="1">
            <a:spLocks noChangeArrowheads="1"/>
          </p:cNvSpPr>
          <p:nvPr/>
        </p:nvSpPr>
        <p:spPr bwMode="auto">
          <a:xfrm>
            <a:off x="685800" y="1766888"/>
            <a:ext cx="2209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66"/>
                </a:solidFill>
                <a:latin typeface="Times New Roman" panose="02020603050405020304" pitchFamily="18" charset="0"/>
                <a:cs typeface="Times New Roman" panose="02020603050405020304" pitchFamily="18" charset="0"/>
              </a:rPr>
              <a:t>larger than</a:t>
            </a:r>
          </a:p>
        </p:txBody>
      </p:sp>
      <p:pic>
        <p:nvPicPr>
          <p:cNvPr id="6149" name="Picture 5" descr="T3bb"/>
          <p:cNvPicPr>
            <a:picLocks noChangeAspect="1" noChangeArrowheads="1"/>
          </p:cNvPicPr>
          <p:nvPr/>
        </p:nvPicPr>
        <p:blipFill>
          <a:blip r:embed="rId3" cstate="email"/>
          <a:srcRect/>
          <a:stretch>
            <a:fillRect/>
          </a:stretch>
        </p:blipFill>
        <p:spPr bwMode="auto">
          <a:xfrm>
            <a:off x="1981200" y="2819400"/>
            <a:ext cx="4419600" cy="234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6" presetClass="entr" presetSubtype="16" fill="hold" grpId="0" nodeType="afterEffect">
                                  <p:stCondLst>
                                    <p:cond delay="0"/>
                                  </p:stCondLst>
                                  <p:childTnLst>
                                    <p:set>
                                      <p:cBhvr>
                                        <p:cTn id="11" dur="1" fill="hold">
                                          <p:stCondLst>
                                            <p:cond delay="0"/>
                                          </p:stCondLst>
                                        </p:cTn>
                                        <p:tgtEl>
                                          <p:spTgt spid="6147"/>
                                        </p:tgtEl>
                                        <p:attrNameLst>
                                          <p:attrName>style.visibility</p:attrName>
                                        </p:attrNameLst>
                                      </p:cBhvr>
                                      <p:to>
                                        <p:strVal val="visible"/>
                                      </p:to>
                                    </p:set>
                                    <p:animEffect transition="in" filter="circle(in)">
                                      <p:cBhvr>
                                        <p:cTn id="12" dur="500"/>
                                        <p:tgtEl>
                                          <p:spTgt spid="6147"/>
                                        </p:tgtEl>
                                      </p:cBhvr>
                                    </p:animEffect>
                                  </p:childTnLst>
                                </p:cTn>
                              </p:par>
                            </p:childTnLst>
                          </p:cTn>
                        </p:par>
                        <p:par>
                          <p:cTn id="13" fill="hold">
                            <p:stCondLst>
                              <p:cond delay="1000"/>
                            </p:stCondLst>
                            <p:childTnLst>
                              <p:par>
                                <p:cTn id="14" presetID="3" presetClass="entr" presetSubtype="10" fill="hold" nodeType="afterEffect">
                                  <p:stCondLst>
                                    <p:cond delay="0"/>
                                  </p:stCondLst>
                                  <p:childTnLst>
                                    <p:set>
                                      <p:cBhvr>
                                        <p:cTn id="15" dur="1" fill="hold">
                                          <p:stCondLst>
                                            <p:cond delay="0"/>
                                          </p:stCondLst>
                                        </p:cTn>
                                        <p:tgtEl>
                                          <p:spTgt spid="6149"/>
                                        </p:tgtEl>
                                        <p:attrNameLst>
                                          <p:attrName>style.visibility</p:attrName>
                                        </p:attrNameLst>
                                      </p:cBhvr>
                                      <p:to>
                                        <p:strVal val="visible"/>
                                      </p:to>
                                    </p:set>
                                    <p:animEffect transition="in" filter="blinds(horizontal)">
                                      <p:cBhvr>
                                        <p:cTn id="16" dur="500"/>
                                        <p:tgtEl>
                                          <p:spTgt spid="6149"/>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6148"/>
                                        </p:tgtEl>
                                        <p:attrNameLst>
                                          <p:attrName>style.visibility</p:attrName>
                                        </p:attrNameLst>
                                      </p:cBhvr>
                                      <p:to>
                                        <p:strVal val="visible"/>
                                      </p:to>
                                    </p:set>
                                    <p:animEffect transition="in" filter="circle(in)">
                                      <p:cBhvr>
                                        <p:cTn id="21"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P spid="6147" grpId="0" animBg="1" autoUpdateAnimBg="0"/>
      <p:bldP spid="6148"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WordArt 2"/>
          <p:cNvSpPr>
            <a:spLocks noChangeArrowheads="1" noChangeShapeType="1"/>
          </p:cNvSpPr>
          <p:nvPr/>
        </p:nvSpPr>
        <p:spPr bwMode="auto">
          <a:xfrm>
            <a:off x="3371850" y="466725"/>
            <a:ext cx="2419350" cy="523875"/>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r>
              <a:rPr lang="en-US" altLang="zh-CN" sz="3600" b="1" kern="10">
                <a:solidFill>
                  <a:srgbClr val="FF6600"/>
                </a:solidFill>
                <a:latin typeface="Times New Roman" panose="02020603050405020304"/>
                <a:cs typeface="Times New Roman" panose="02020603050405020304"/>
              </a:rPr>
              <a:t>Functions</a:t>
            </a:r>
            <a:endParaRPr lang="zh-CN" altLang="en-US" sz="3600" b="1" kern="10">
              <a:solidFill>
                <a:srgbClr val="FF6600"/>
              </a:solidFill>
              <a:latin typeface="Times New Roman" panose="02020603050405020304"/>
              <a:cs typeface="Times New Roman" panose="02020603050405020304"/>
            </a:endParaRPr>
          </a:p>
        </p:txBody>
      </p:sp>
      <p:sp>
        <p:nvSpPr>
          <p:cNvPr id="7171" name="Text Box 3"/>
          <p:cNvSpPr txBox="1">
            <a:spLocks noChangeArrowheads="1"/>
          </p:cNvSpPr>
          <p:nvPr/>
        </p:nvSpPr>
        <p:spPr bwMode="auto">
          <a:xfrm>
            <a:off x="457200" y="1325563"/>
            <a:ext cx="8686800" cy="1401762"/>
          </a:xfrm>
          <a:prstGeom prst="rect">
            <a:avLst/>
          </a:prstGeom>
          <a:solidFill>
            <a:srgbClr val="00FFFF">
              <a:alpha val="29803"/>
            </a:srgbClr>
          </a:solidFill>
          <a:ln w="28575">
            <a:solidFill>
              <a:schemeClr val="tx1"/>
            </a:solid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latin typeface="Times New Roman" panose="02020603050405020304" pitchFamily="18" charset="0"/>
                <a:cs typeface="Times New Roman" panose="02020603050405020304" pitchFamily="18" charset="0"/>
              </a:rPr>
              <a:t>China ____ the largest population in the world, and about one _____ of the people in the world live in China.</a:t>
            </a:r>
          </a:p>
        </p:txBody>
      </p:sp>
      <p:sp>
        <p:nvSpPr>
          <p:cNvPr id="7172" name="Text Box 4"/>
          <p:cNvSpPr txBox="1">
            <a:spLocks noChangeArrowheads="1"/>
          </p:cNvSpPr>
          <p:nvPr/>
        </p:nvSpPr>
        <p:spPr bwMode="auto">
          <a:xfrm>
            <a:off x="1600200" y="1295400"/>
            <a:ext cx="2209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66"/>
                </a:solidFill>
                <a:latin typeface="Times New Roman" panose="02020603050405020304" pitchFamily="18" charset="0"/>
                <a:cs typeface="Times New Roman" panose="02020603050405020304" pitchFamily="18" charset="0"/>
              </a:rPr>
              <a:t>has</a:t>
            </a:r>
          </a:p>
        </p:txBody>
      </p:sp>
      <p:graphicFrame>
        <p:nvGraphicFramePr>
          <p:cNvPr id="7173" name="Object 13"/>
          <p:cNvGraphicFramePr>
            <a:graphicFrameLocks noChangeAspect="1"/>
          </p:cNvGraphicFramePr>
          <p:nvPr/>
        </p:nvGraphicFramePr>
        <p:xfrm>
          <a:off x="381000" y="3048000"/>
          <a:ext cx="4267200" cy="3152775"/>
        </p:xfrm>
        <a:graphic>
          <a:graphicData uri="http://schemas.openxmlformats.org/presentationml/2006/ole">
            <mc:AlternateContent xmlns:mc="http://schemas.openxmlformats.org/markup-compatibility/2006">
              <mc:Choice xmlns:v="urn:schemas-microsoft-com:vml" Requires="v">
                <p:oleObj spid="_x0000_s1055" r:id="rId3" imgW="5746115" imgH="3836670" progId="MSGraph.Chart.8">
                  <p:embed/>
                </p:oleObj>
              </mc:Choice>
              <mc:Fallback>
                <p:oleObj r:id="rId3" imgW="5746115" imgH="3836670" progId="MSGraph.Chart.8">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048000"/>
                        <a:ext cx="4267200" cy="3152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4" name="Text Box 6"/>
          <p:cNvSpPr txBox="1">
            <a:spLocks noChangeArrowheads="1"/>
          </p:cNvSpPr>
          <p:nvPr/>
        </p:nvSpPr>
        <p:spPr bwMode="auto">
          <a:xfrm>
            <a:off x="2209800" y="1752600"/>
            <a:ext cx="990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66"/>
                </a:solidFill>
                <a:latin typeface="Times New Roman" panose="02020603050405020304" pitchFamily="18" charset="0"/>
                <a:cs typeface="Times New Roman" panose="02020603050405020304" pitchFamily="18" charset="0"/>
              </a:rPr>
              <a:t>fifth</a:t>
            </a:r>
          </a:p>
        </p:txBody>
      </p:sp>
      <p:sp>
        <p:nvSpPr>
          <p:cNvPr id="7175" name="Rectangle 6"/>
          <p:cNvSpPr>
            <a:spLocks noChangeArrowheads="1"/>
          </p:cNvSpPr>
          <p:nvPr/>
        </p:nvSpPr>
        <p:spPr bwMode="auto">
          <a:xfrm>
            <a:off x="5818188" y="3006725"/>
            <a:ext cx="2330450" cy="3046413"/>
          </a:xfrm>
          <a:prstGeom prst="rect">
            <a:avLst/>
          </a:prstGeom>
          <a:solidFill>
            <a:schemeClr val="accent5">
              <a:alpha val="56999"/>
            </a:schemeClr>
          </a:solidFill>
          <a:ln w="9525">
            <a:noFill/>
            <a:miter lim="800000"/>
          </a:ln>
        </p:spPr>
        <p:txBody>
          <a:bodyPr wrap="none">
            <a:spAutoFit/>
          </a:bodyPr>
          <a:lstStyle/>
          <a:p>
            <a:pPr>
              <a:buFont typeface="Arial" panose="020B0604020202020204" pitchFamily="34" charset="0"/>
              <a:buNone/>
              <a:defRPr/>
            </a:pPr>
            <a:r>
              <a:rPr lang="en-US" sz="2400" b="1" dirty="0">
                <a:solidFill>
                  <a:srgbClr val="FF0000"/>
                </a:solidFill>
                <a:latin typeface="Times New Roman" panose="02020603050405020304" pitchFamily="18" charset="0"/>
                <a:cs typeface="Times New Roman" panose="02020603050405020304" pitchFamily="18" charset="0"/>
              </a:rPr>
              <a:t>one sixth</a:t>
            </a:r>
          </a:p>
          <a:p>
            <a:pPr>
              <a:buFont typeface="Arial" panose="020B0604020202020204" pitchFamily="34" charset="0"/>
              <a:buNone/>
              <a:defRPr/>
            </a:pPr>
            <a:endParaRPr lang="en-US" sz="2400" b="1" dirty="0">
              <a:solidFill>
                <a:srgbClr val="FF0000"/>
              </a:solidFill>
              <a:latin typeface="Times New Roman" panose="02020603050405020304" pitchFamily="18" charset="0"/>
              <a:cs typeface="Times New Roman" panose="02020603050405020304" pitchFamily="18" charset="0"/>
            </a:endParaRPr>
          </a:p>
          <a:p>
            <a:pPr>
              <a:buFont typeface="Arial" panose="020B0604020202020204" pitchFamily="34" charset="0"/>
              <a:buNone/>
              <a:defRPr/>
            </a:pPr>
            <a:endParaRPr lang="en-US" sz="2400" b="1" dirty="0">
              <a:solidFill>
                <a:srgbClr val="FF0000"/>
              </a:solidFill>
              <a:latin typeface="Times New Roman" panose="02020603050405020304" pitchFamily="18" charset="0"/>
              <a:cs typeface="Times New Roman" panose="02020603050405020304" pitchFamily="18" charset="0"/>
            </a:endParaRPr>
          </a:p>
          <a:p>
            <a:pPr>
              <a:buFont typeface="Arial" panose="020B0604020202020204" pitchFamily="34" charset="0"/>
              <a:buNone/>
              <a:defRPr/>
            </a:pPr>
            <a:r>
              <a:rPr lang="en-US" sz="2400" b="1" dirty="0">
                <a:solidFill>
                  <a:srgbClr val="FF0000"/>
                </a:solidFill>
                <a:latin typeface="Times New Roman" panose="02020603050405020304" pitchFamily="18" charset="0"/>
                <a:cs typeface="Times New Roman" panose="02020603050405020304" pitchFamily="18" charset="0"/>
              </a:rPr>
              <a:t>two ninth</a:t>
            </a:r>
            <a:r>
              <a:rPr lang="en-US" sz="2400" b="1" dirty="0">
                <a:solidFill>
                  <a:srgbClr val="3333CC"/>
                </a:solidFill>
                <a:latin typeface="Times New Roman" panose="02020603050405020304" pitchFamily="18" charset="0"/>
                <a:cs typeface="Times New Roman" panose="02020603050405020304" pitchFamily="18" charset="0"/>
              </a:rPr>
              <a:t>s</a:t>
            </a:r>
          </a:p>
          <a:p>
            <a:pPr>
              <a:buFont typeface="Arial" panose="020B0604020202020204" pitchFamily="34" charset="0"/>
              <a:buNone/>
              <a:defRPr/>
            </a:pPr>
            <a:endParaRPr lang="en-US" sz="2400" b="1" dirty="0">
              <a:solidFill>
                <a:srgbClr val="FF0000"/>
              </a:solidFill>
              <a:latin typeface="Times New Roman" panose="02020603050405020304" pitchFamily="18" charset="0"/>
              <a:cs typeface="Times New Roman" panose="02020603050405020304" pitchFamily="18" charset="0"/>
            </a:endParaRPr>
          </a:p>
          <a:p>
            <a:pPr>
              <a:buFont typeface="Arial" panose="020B0604020202020204" pitchFamily="34" charset="0"/>
              <a:buNone/>
              <a:defRPr/>
            </a:pPr>
            <a:endParaRPr lang="en-US" sz="2400" b="1" dirty="0">
              <a:solidFill>
                <a:srgbClr val="FF0000"/>
              </a:solidFill>
              <a:latin typeface="Times New Roman" panose="02020603050405020304" pitchFamily="18" charset="0"/>
              <a:cs typeface="Times New Roman" panose="02020603050405020304" pitchFamily="18" charset="0"/>
            </a:endParaRPr>
          </a:p>
          <a:p>
            <a:pPr>
              <a:buFont typeface="Arial" panose="020B0604020202020204" pitchFamily="34" charset="0"/>
              <a:buNone/>
              <a:defRPr/>
            </a:pPr>
            <a:endParaRPr lang="en-US" sz="2400" b="1" dirty="0">
              <a:solidFill>
                <a:srgbClr val="FF0000"/>
              </a:solidFill>
              <a:latin typeface="Times New Roman" panose="02020603050405020304" pitchFamily="18" charset="0"/>
              <a:cs typeface="Times New Roman" panose="02020603050405020304" pitchFamily="18" charset="0"/>
            </a:endParaRPr>
          </a:p>
          <a:p>
            <a:pPr>
              <a:buFont typeface="Arial" panose="020B0604020202020204" pitchFamily="34" charset="0"/>
              <a:buNone/>
              <a:defRPr/>
            </a:pPr>
            <a:r>
              <a:rPr lang="en-US" sz="2400" b="1" dirty="0">
                <a:solidFill>
                  <a:srgbClr val="FF0000"/>
                </a:solidFill>
                <a:latin typeface="Times New Roman" panose="02020603050405020304" pitchFamily="18" charset="0"/>
                <a:cs typeface="Times New Roman" panose="02020603050405020304" pitchFamily="18" charset="0"/>
              </a:rPr>
              <a:t>seven twentieth</a:t>
            </a:r>
            <a:r>
              <a:rPr lang="en-US" sz="2400" b="1" dirty="0">
                <a:solidFill>
                  <a:srgbClr val="3333CC"/>
                </a:solidFill>
                <a:latin typeface="Times New Roman" panose="02020603050405020304" pitchFamily="18" charset="0"/>
                <a:cs typeface="Times New Roman" panose="02020603050405020304" pitchFamily="18" charset="0"/>
              </a:rPr>
              <a:t>s</a:t>
            </a:r>
          </a:p>
        </p:txBody>
      </p:sp>
      <p:sp>
        <p:nvSpPr>
          <p:cNvPr id="7176" name="Rectangle 14"/>
          <p:cNvSpPr>
            <a:spLocks noChangeArrowheads="1"/>
          </p:cNvSpPr>
          <p:nvPr/>
        </p:nvSpPr>
        <p:spPr bwMode="auto">
          <a:xfrm>
            <a:off x="5113338" y="45815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sz="2400">
              <a:latin typeface="Times New Roman" panose="02020603050405020304" pitchFamily="18" charset="0"/>
              <a:cs typeface="Times New Roman" panose="02020603050405020304" pitchFamily="18" charset="0"/>
            </a:endParaRPr>
          </a:p>
        </p:txBody>
      </p:sp>
      <p:graphicFrame>
        <p:nvGraphicFramePr>
          <p:cNvPr id="7177" name="Object 9"/>
          <p:cNvGraphicFramePr>
            <a:graphicFrameLocks noChangeAspect="1"/>
          </p:cNvGraphicFramePr>
          <p:nvPr/>
        </p:nvGraphicFramePr>
        <p:xfrm>
          <a:off x="5181600" y="2817813"/>
          <a:ext cx="227013" cy="839787"/>
        </p:xfrm>
        <a:graphic>
          <a:graphicData uri="http://schemas.openxmlformats.org/presentationml/2006/ole">
            <mc:AlternateContent xmlns:mc="http://schemas.openxmlformats.org/markup-compatibility/2006">
              <mc:Choice xmlns:v="urn:schemas-microsoft-com:vml" Requires="v">
                <p:oleObj spid="_x0000_s1056" r:id="rId5" imgW="279400" imgH="1041400" progId="Equation.3">
                  <p:embed/>
                </p:oleObj>
              </mc:Choice>
              <mc:Fallback>
                <p:oleObj r:id="rId5" imgW="279400" imgH="104140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81600" y="2817813"/>
                        <a:ext cx="227013"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178" name="Object 10"/>
          <p:cNvGraphicFramePr>
            <a:graphicFrameLocks noChangeAspect="1"/>
          </p:cNvGraphicFramePr>
          <p:nvPr/>
        </p:nvGraphicFramePr>
        <p:xfrm>
          <a:off x="5181600" y="4113213"/>
          <a:ext cx="227013" cy="839787"/>
        </p:xfrm>
        <a:graphic>
          <a:graphicData uri="http://schemas.openxmlformats.org/presentationml/2006/ole">
            <mc:AlternateContent xmlns:mc="http://schemas.openxmlformats.org/markup-compatibility/2006">
              <mc:Choice xmlns:v="urn:schemas-microsoft-com:vml" Requires="v">
                <p:oleObj spid="_x0000_s1057" r:id="rId7" imgW="279400" imgH="1041400" progId="Equation.3">
                  <p:embed/>
                </p:oleObj>
              </mc:Choice>
              <mc:Fallback>
                <p:oleObj r:id="rId7" imgW="279400" imgH="1041400"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81600" y="4113213"/>
                        <a:ext cx="227013"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179" name="Object 11"/>
          <p:cNvGraphicFramePr>
            <a:graphicFrameLocks noChangeAspect="1"/>
          </p:cNvGraphicFramePr>
          <p:nvPr/>
        </p:nvGraphicFramePr>
        <p:xfrm>
          <a:off x="5181600" y="5410200"/>
          <a:ext cx="411163" cy="838200"/>
        </p:xfrm>
        <a:graphic>
          <a:graphicData uri="http://schemas.openxmlformats.org/presentationml/2006/ole">
            <mc:AlternateContent xmlns:mc="http://schemas.openxmlformats.org/markup-compatibility/2006">
              <mc:Choice xmlns:v="urn:schemas-microsoft-com:vml" Requires="v">
                <p:oleObj spid="_x0000_s1058" r:id="rId9" imgW="508000" imgH="1041400" progId="Equation.3">
                  <p:embed/>
                </p:oleObj>
              </mc:Choice>
              <mc:Fallback>
                <p:oleObj r:id="rId9" imgW="508000" imgH="1041400" progId="Equation.3">
                  <p:embed/>
                  <p:pic>
                    <p:nvPicPr>
                      <p:cNvPr id="0"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81600" y="5410200"/>
                        <a:ext cx="411163"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ppt_x"/>
                                          </p:val>
                                        </p:tav>
                                        <p:tav tm="100000">
                                          <p:val>
                                            <p:strVal val="#ppt_x"/>
                                          </p:val>
                                        </p:tav>
                                      </p:tavLst>
                                    </p:anim>
                                    <p:anim calcmode="lin" valueType="num">
                                      <p:cBhvr additive="base">
                                        <p:cTn id="8" dur="500" fill="hold"/>
                                        <p:tgtEl>
                                          <p:spTgt spid="717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6" presetClass="entr" presetSubtype="16" fill="hold" grpId="0" nodeType="afterEffect">
                                  <p:stCondLst>
                                    <p:cond delay="0"/>
                                  </p:stCondLst>
                                  <p:childTnLst>
                                    <p:set>
                                      <p:cBhvr>
                                        <p:cTn id="11" dur="1" fill="hold">
                                          <p:stCondLst>
                                            <p:cond delay="0"/>
                                          </p:stCondLst>
                                        </p:cTn>
                                        <p:tgtEl>
                                          <p:spTgt spid="7171"/>
                                        </p:tgtEl>
                                        <p:attrNameLst>
                                          <p:attrName>style.visibility</p:attrName>
                                        </p:attrNameLst>
                                      </p:cBhvr>
                                      <p:to>
                                        <p:strVal val="visible"/>
                                      </p:to>
                                    </p:set>
                                    <p:animEffect transition="in" filter="circle(in)">
                                      <p:cBhvr>
                                        <p:cTn id="12" dur="500"/>
                                        <p:tgtEl>
                                          <p:spTgt spid="7171"/>
                                        </p:tgtEl>
                                      </p:cBhvr>
                                    </p:animEffect>
                                  </p:childTnLst>
                                </p:cTn>
                              </p:par>
                              <p:par>
                                <p:cTn id="13" presetID="3" presetClass="entr" presetSubtype="10" fill="hold" nodeType="withEffect">
                                  <p:stCondLst>
                                    <p:cond delay="0"/>
                                  </p:stCondLst>
                                  <p:childTnLst>
                                    <p:set>
                                      <p:cBhvr>
                                        <p:cTn id="14" dur="1" fill="hold">
                                          <p:stCondLst>
                                            <p:cond delay="0"/>
                                          </p:stCondLst>
                                        </p:cTn>
                                        <p:tgtEl>
                                          <p:spTgt spid="7173"/>
                                        </p:tgtEl>
                                        <p:attrNameLst>
                                          <p:attrName>style.visibility</p:attrName>
                                        </p:attrNameLst>
                                      </p:cBhvr>
                                      <p:to>
                                        <p:strVal val="visible"/>
                                      </p:to>
                                    </p:set>
                                    <p:animEffect transition="in" filter="blinds(horizontal)">
                                      <p:cBhvr>
                                        <p:cTn id="15" dur="500"/>
                                        <p:tgtEl>
                                          <p:spTgt spid="7173"/>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7172"/>
                                        </p:tgtEl>
                                        <p:attrNameLst>
                                          <p:attrName>style.visibility</p:attrName>
                                        </p:attrNameLst>
                                      </p:cBhvr>
                                      <p:to>
                                        <p:strVal val="visible"/>
                                      </p:to>
                                    </p:set>
                                    <p:animEffect transition="in" filter="circle(in)">
                                      <p:cBhvr>
                                        <p:cTn id="20" dur="500"/>
                                        <p:tgtEl>
                                          <p:spTgt spid="7172"/>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7174"/>
                                        </p:tgtEl>
                                        <p:attrNameLst>
                                          <p:attrName>style.visibility</p:attrName>
                                        </p:attrNameLst>
                                      </p:cBhvr>
                                      <p:to>
                                        <p:strVal val="visible"/>
                                      </p:to>
                                    </p:set>
                                    <p:animEffect transition="in" filter="circle(in)">
                                      <p:cBhvr>
                                        <p:cTn id="25" dur="500"/>
                                        <p:tgtEl>
                                          <p:spTgt spid="7174"/>
                                        </p:tgtEl>
                                      </p:cBhvr>
                                    </p:animEffect>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grpId="0" nodeType="clickEffect" nodePh="1">
                                  <p:stCondLst>
                                    <p:cond delay="0"/>
                                  </p:stCondLst>
                                  <p:endCondLst>
                                    <p:cond evt="begin" delay="0">
                                      <p:tn val="28"/>
                                    </p:cond>
                                  </p:endCondLst>
                                  <p:childTnLst>
                                    <p:set>
                                      <p:cBhvr>
                                        <p:cTn id="29" dur="1" fill="hold">
                                          <p:stCondLst>
                                            <p:cond delay="0"/>
                                          </p:stCondLst>
                                        </p:cTn>
                                        <p:tgtEl>
                                          <p:spTgt spid="7176"/>
                                        </p:tgtEl>
                                        <p:attrNameLst>
                                          <p:attrName>style.visibility</p:attrName>
                                        </p:attrNameLst>
                                      </p:cBhvr>
                                      <p:to>
                                        <p:strVal val="visible"/>
                                      </p:to>
                                    </p:set>
                                    <p:anim calcmode="lin" valueType="num">
                                      <p:cBhvr>
                                        <p:cTn id="30" dur="500" fill="hold"/>
                                        <p:tgtEl>
                                          <p:spTgt spid="7176"/>
                                        </p:tgtEl>
                                        <p:attrNameLst>
                                          <p:attrName>ppt_w</p:attrName>
                                        </p:attrNameLst>
                                      </p:cBhvr>
                                      <p:tavLst>
                                        <p:tav tm="0">
                                          <p:val>
                                            <p:fltVal val="0"/>
                                          </p:val>
                                        </p:tav>
                                        <p:tav tm="100000">
                                          <p:val>
                                            <p:strVal val="#ppt_w"/>
                                          </p:val>
                                        </p:tav>
                                      </p:tavLst>
                                    </p:anim>
                                    <p:anim calcmode="lin" valueType="num">
                                      <p:cBhvr>
                                        <p:cTn id="31" dur="500" fill="hold"/>
                                        <p:tgtEl>
                                          <p:spTgt spid="7176"/>
                                        </p:tgtEl>
                                        <p:attrNameLst>
                                          <p:attrName>ppt_h</p:attrName>
                                        </p:attrNameLst>
                                      </p:cBhvr>
                                      <p:tavLst>
                                        <p:tav tm="0">
                                          <p:val>
                                            <p:strVal val="#ppt_h"/>
                                          </p:val>
                                        </p:tav>
                                        <p:tav tm="100000">
                                          <p:val>
                                            <p:strVal val="#ppt_h"/>
                                          </p:val>
                                        </p:tav>
                                      </p:tavLst>
                                    </p:anim>
                                  </p:childTnLst>
                                </p:cTn>
                              </p:par>
                              <p:par>
                                <p:cTn id="32" presetID="17" presetClass="entr" presetSubtype="10" fill="hold" nodeType="withEffect">
                                  <p:stCondLst>
                                    <p:cond delay="0"/>
                                  </p:stCondLst>
                                  <p:childTnLst>
                                    <p:set>
                                      <p:cBhvr>
                                        <p:cTn id="33" dur="1" fill="hold">
                                          <p:stCondLst>
                                            <p:cond delay="0"/>
                                          </p:stCondLst>
                                        </p:cTn>
                                        <p:tgtEl>
                                          <p:spTgt spid="7178"/>
                                        </p:tgtEl>
                                        <p:attrNameLst>
                                          <p:attrName>style.visibility</p:attrName>
                                        </p:attrNameLst>
                                      </p:cBhvr>
                                      <p:to>
                                        <p:strVal val="visible"/>
                                      </p:to>
                                    </p:set>
                                    <p:anim calcmode="lin" valueType="num">
                                      <p:cBhvr>
                                        <p:cTn id="34" dur="500" fill="hold"/>
                                        <p:tgtEl>
                                          <p:spTgt spid="7178"/>
                                        </p:tgtEl>
                                        <p:attrNameLst>
                                          <p:attrName>ppt_w</p:attrName>
                                        </p:attrNameLst>
                                      </p:cBhvr>
                                      <p:tavLst>
                                        <p:tav tm="0">
                                          <p:val>
                                            <p:fltVal val="0"/>
                                          </p:val>
                                        </p:tav>
                                        <p:tav tm="100000">
                                          <p:val>
                                            <p:strVal val="#ppt_w"/>
                                          </p:val>
                                        </p:tav>
                                      </p:tavLst>
                                    </p:anim>
                                    <p:anim calcmode="lin" valueType="num">
                                      <p:cBhvr>
                                        <p:cTn id="35" dur="500" fill="hold"/>
                                        <p:tgtEl>
                                          <p:spTgt spid="7178"/>
                                        </p:tgtEl>
                                        <p:attrNameLst>
                                          <p:attrName>ppt_h</p:attrName>
                                        </p:attrNameLst>
                                      </p:cBhvr>
                                      <p:tavLst>
                                        <p:tav tm="0">
                                          <p:val>
                                            <p:strVal val="#ppt_h"/>
                                          </p:val>
                                        </p:tav>
                                        <p:tav tm="100000">
                                          <p:val>
                                            <p:strVal val="#ppt_h"/>
                                          </p:val>
                                        </p:tav>
                                      </p:tavLst>
                                    </p:anim>
                                  </p:childTnLst>
                                </p:cTn>
                              </p:par>
                              <p:par>
                                <p:cTn id="36" presetID="17" presetClass="entr" presetSubtype="10" fill="hold" nodeType="withEffect">
                                  <p:stCondLst>
                                    <p:cond delay="0"/>
                                  </p:stCondLst>
                                  <p:childTnLst>
                                    <p:set>
                                      <p:cBhvr>
                                        <p:cTn id="37" dur="1" fill="hold">
                                          <p:stCondLst>
                                            <p:cond delay="0"/>
                                          </p:stCondLst>
                                        </p:cTn>
                                        <p:tgtEl>
                                          <p:spTgt spid="7177"/>
                                        </p:tgtEl>
                                        <p:attrNameLst>
                                          <p:attrName>style.visibility</p:attrName>
                                        </p:attrNameLst>
                                      </p:cBhvr>
                                      <p:to>
                                        <p:strVal val="visible"/>
                                      </p:to>
                                    </p:set>
                                    <p:anim calcmode="lin" valueType="num">
                                      <p:cBhvr>
                                        <p:cTn id="38" dur="500" fill="hold"/>
                                        <p:tgtEl>
                                          <p:spTgt spid="7177"/>
                                        </p:tgtEl>
                                        <p:attrNameLst>
                                          <p:attrName>ppt_w</p:attrName>
                                        </p:attrNameLst>
                                      </p:cBhvr>
                                      <p:tavLst>
                                        <p:tav tm="0">
                                          <p:val>
                                            <p:fltVal val="0"/>
                                          </p:val>
                                        </p:tav>
                                        <p:tav tm="100000">
                                          <p:val>
                                            <p:strVal val="#ppt_w"/>
                                          </p:val>
                                        </p:tav>
                                      </p:tavLst>
                                    </p:anim>
                                    <p:anim calcmode="lin" valueType="num">
                                      <p:cBhvr>
                                        <p:cTn id="39" dur="500" fill="hold"/>
                                        <p:tgtEl>
                                          <p:spTgt spid="7177"/>
                                        </p:tgtEl>
                                        <p:attrNameLst>
                                          <p:attrName>ppt_h</p:attrName>
                                        </p:attrNameLst>
                                      </p:cBhvr>
                                      <p:tavLst>
                                        <p:tav tm="0">
                                          <p:val>
                                            <p:strVal val="#ppt_h"/>
                                          </p:val>
                                        </p:tav>
                                        <p:tav tm="100000">
                                          <p:val>
                                            <p:strVal val="#ppt_h"/>
                                          </p:val>
                                        </p:tav>
                                      </p:tavLst>
                                    </p:anim>
                                  </p:childTnLst>
                                </p:cTn>
                              </p:par>
                              <p:par>
                                <p:cTn id="40" presetID="17" presetClass="entr" presetSubtype="10" fill="hold" nodeType="withEffect">
                                  <p:stCondLst>
                                    <p:cond delay="0"/>
                                  </p:stCondLst>
                                  <p:childTnLst>
                                    <p:set>
                                      <p:cBhvr>
                                        <p:cTn id="41" dur="1" fill="hold">
                                          <p:stCondLst>
                                            <p:cond delay="0"/>
                                          </p:stCondLst>
                                        </p:cTn>
                                        <p:tgtEl>
                                          <p:spTgt spid="7179"/>
                                        </p:tgtEl>
                                        <p:attrNameLst>
                                          <p:attrName>style.visibility</p:attrName>
                                        </p:attrNameLst>
                                      </p:cBhvr>
                                      <p:to>
                                        <p:strVal val="visible"/>
                                      </p:to>
                                    </p:set>
                                    <p:anim calcmode="lin" valueType="num">
                                      <p:cBhvr>
                                        <p:cTn id="42" dur="500" fill="hold"/>
                                        <p:tgtEl>
                                          <p:spTgt spid="7179"/>
                                        </p:tgtEl>
                                        <p:attrNameLst>
                                          <p:attrName>ppt_w</p:attrName>
                                        </p:attrNameLst>
                                      </p:cBhvr>
                                      <p:tavLst>
                                        <p:tav tm="0">
                                          <p:val>
                                            <p:fltVal val="0"/>
                                          </p:val>
                                        </p:tav>
                                        <p:tav tm="100000">
                                          <p:val>
                                            <p:strVal val="#ppt_w"/>
                                          </p:val>
                                        </p:tav>
                                      </p:tavLst>
                                    </p:anim>
                                    <p:anim calcmode="lin" valueType="num">
                                      <p:cBhvr>
                                        <p:cTn id="43" dur="500" fill="hold"/>
                                        <p:tgtEl>
                                          <p:spTgt spid="7179"/>
                                        </p:tgtEl>
                                        <p:attrNameLst>
                                          <p:attrName>ppt_h</p:attrName>
                                        </p:attrNameLst>
                                      </p:cBhvr>
                                      <p:tavLst>
                                        <p:tav tm="0">
                                          <p:val>
                                            <p:strVal val="#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17" presetClass="entr" presetSubtype="10" fill="hold" nodeType="clickEffect">
                                  <p:stCondLst>
                                    <p:cond delay="0"/>
                                  </p:stCondLst>
                                  <p:childTnLst>
                                    <p:set>
                                      <p:cBhvr>
                                        <p:cTn id="47" dur="1" fill="hold">
                                          <p:stCondLst>
                                            <p:cond delay="0"/>
                                          </p:stCondLst>
                                        </p:cTn>
                                        <p:tgtEl>
                                          <p:spTgt spid="7175">
                                            <p:txEl>
                                              <p:pRg st="0" end="0"/>
                                            </p:txEl>
                                          </p:spTgt>
                                        </p:tgtEl>
                                        <p:attrNameLst>
                                          <p:attrName>style.visibility</p:attrName>
                                        </p:attrNameLst>
                                      </p:cBhvr>
                                      <p:to>
                                        <p:strVal val="visible"/>
                                      </p:to>
                                    </p:set>
                                    <p:anim calcmode="lin" valueType="num">
                                      <p:cBhvr>
                                        <p:cTn id="48" dur="500" fill="hold"/>
                                        <p:tgtEl>
                                          <p:spTgt spid="7175">
                                            <p:txEl>
                                              <p:pRg st="0" end="0"/>
                                            </p:txEl>
                                          </p:spTgt>
                                        </p:tgtEl>
                                        <p:attrNameLst>
                                          <p:attrName>ppt_w</p:attrName>
                                        </p:attrNameLst>
                                      </p:cBhvr>
                                      <p:tavLst>
                                        <p:tav tm="0">
                                          <p:val>
                                            <p:fltVal val="0"/>
                                          </p:val>
                                        </p:tav>
                                        <p:tav tm="100000">
                                          <p:val>
                                            <p:strVal val="#ppt_w"/>
                                          </p:val>
                                        </p:tav>
                                      </p:tavLst>
                                    </p:anim>
                                    <p:anim calcmode="lin" valueType="num">
                                      <p:cBhvr>
                                        <p:cTn id="49" dur="500" fill="hold"/>
                                        <p:tgtEl>
                                          <p:spTgt spid="717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17" presetClass="entr" presetSubtype="10" fill="hold" nodeType="clickEffect">
                                  <p:stCondLst>
                                    <p:cond delay="0"/>
                                  </p:stCondLst>
                                  <p:childTnLst>
                                    <p:set>
                                      <p:cBhvr>
                                        <p:cTn id="53" dur="1" fill="hold">
                                          <p:stCondLst>
                                            <p:cond delay="0"/>
                                          </p:stCondLst>
                                        </p:cTn>
                                        <p:tgtEl>
                                          <p:spTgt spid="7175">
                                            <p:txEl>
                                              <p:pRg st="3" end="3"/>
                                            </p:txEl>
                                          </p:spTgt>
                                        </p:tgtEl>
                                        <p:attrNameLst>
                                          <p:attrName>style.visibility</p:attrName>
                                        </p:attrNameLst>
                                      </p:cBhvr>
                                      <p:to>
                                        <p:strVal val="visible"/>
                                      </p:to>
                                    </p:set>
                                    <p:anim calcmode="lin" valueType="num">
                                      <p:cBhvr>
                                        <p:cTn id="54" dur="500" fill="hold"/>
                                        <p:tgtEl>
                                          <p:spTgt spid="7175">
                                            <p:txEl>
                                              <p:pRg st="3" end="3"/>
                                            </p:txEl>
                                          </p:spTgt>
                                        </p:tgtEl>
                                        <p:attrNameLst>
                                          <p:attrName>ppt_w</p:attrName>
                                        </p:attrNameLst>
                                      </p:cBhvr>
                                      <p:tavLst>
                                        <p:tav tm="0">
                                          <p:val>
                                            <p:fltVal val="0"/>
                                          </p:val>
                                        </p:tav>
                                        <p:tav tm="100000">
                                          <p:val>
                                            <p:strVal val="#ppt_w"/>
                                          </p:val>
                                        </p:tav>
                                      </p:tavLst>
                                    </p:anim>
                                    <p:anim calcmode="lin" valueType="num">
                                      <p:cBhvr>
                                        <p:cTn id="55" dur="500" fill="hold"/>
                                        <p:tgtEl>
                                          <p:spTgt spid="717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56" fill="hold">
                      <p:stCondLst>
                        <p:cond delay="indefinite"/>
                      </p:stCondLst>
                      <p:childTnLst>
                        <p:par>
                          <p:cTn id="57" fill="hold">
                            <p:stCondLst>
                              <p:cond delay="0"/>
                            </p:stCondLst>
                            <p:childTnLst>
                              <p:par>
                                <p:cTn id="58" presetID="17" presetClass="entr" presetSubtype="10" fill="hold" nodeType="clickEffect">
                                  <p:stCondLst>
                                    <p:cond delay="0"/>
                                  </p:stCondLst>
                                  <p:childTnLst>
                                    <p:set>
                                      <p:cBhvr>
                                        <p:cTn id="59" dur="1" fill="hold">
                                          <p:stCondLst>
                                            <p:cond delay="0"/>
                                          </p:stCondLst>
                                        </p:cTn>
                                        <p:tgtEl>
                                          <p:spTgt spid="7175">
                                            <p:txEl>
                                              <p:pRg st="7" end="7"/>
                                            </p:txEl>
                                          </p:spTgt>
                                        </p:tgtEl>
                                        <p:attrNameLst>
                                          <p:attrName>style.visibility</p:attrName>
                                        </p:attrNameLst>
                                      </p:cBhvr>
                                      <p:to>
                                        <p:strVal val="visible"/>
                                      </p:to>
                                    </p:set>
                                    <p:anim calcmode="lin" valueType="num">
                                      <p:cBhvr>
                                        <p:cTn id="60" dur="500" fill="hold"/>
                                        <p:tgtEl>
                                          <p:spTgt spid="7175">
                                            <p:txEl>
                                              <p:pRg st="7" end="7"/>
                                            </p:txEl>
                                          </p:spTgt>
                                        </p:tgtEl>
                                        <p:attrNameLst>
                                          <p:attrName>ppt_w</p:attrName>
                                        </p:attrNameLst>
                                      </p:cBhvr>
                                      <p:tavLst>
                                        <p:tav tm="0">
                                          <p:val>
                                            <p:fltVal val="0"/>
                                          </p:val>
                                        </p:tav>
                                        <p:tav tm="100000">
                                          <p:val>
                                            <p:strVal val="#ppt_w"/>
                                          </p:val>
                                        </p:tav>
                                      </p:tavLst>
                                    </p:anim>
                                    <p:anim calcmode="lin" valueType="num">
                                      <p:cBhvr>
                                        <p:cTn id="61" dur="500" fill="hold"/>
                                        <p:tgtEl>
                                          <p:spTgt spid="7175">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P spid="7171" grpId="0" animBg="1" autoUpdateAnimBg="0"/>
      <p:bldP spid="7172" grpId="0" autoUpdateAnimBg="0"/>
      <p:bldP spid="7174" grpId="0" autoUpdateAnimBg="0"/>
      <p:bldP spid="717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2"/>
          <p:cNvSpPr>
            <a:spLocks noChangeArrowheads="1" noChangeShapeType="1"/>
          </p:cNvSpPr>
          <p:nvPr/>
        </p:nvSpPr>
        <p:spPr bwMode="auto">
          <a:xfrm>
            <a:off x="3371850" y="466725"/>
            <a:ext cx="2419350" cy="523875"/>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r>
              <a:rPr lang="en-US" altLang="zh-CN" sz="3600" b="1" kern="10">
                <a:solidFill>
                  <a:srgbClr val="FF6600"/>
                </a:solidFill>
                <a:latin typeface="Times New Roman" panose="02020603050405020304"/>
                <a:cs typeface="Times New Roman" panose="02020603050405020304"/>
              </a:rPr>
              <a:t>Functions</a:t>
            </a:r>
            <a:endParaRPr lang="zh-CN" altLang="en-US" sz="3600" b="1" kern="10">
              <a:solidFill>
                <a:srgbClr val="FF6600"/>
              </a:solidFill>
              <a:latin typeface="Times New Roman" panose="02020603050405020304"/>
              <a:cs typeface="Times New Roman" panose="02020603050405020304"/>
            </a:endParaRPr>
          </a:p>
        </p:txBody>
      </p:sp>
      <p:sp>
        <p:nvSpPr>
          <p:cNvPr id="8195" name="Text Box 3"/>
          <p:cNvSpPr txBox="1">
            <a:spLocks noChangeArrowheads="1"/>
          </p:cNvSpPr>
          <p:nvPr/>
        </p:nvSpPr>
        <p:spPr bwMode="auto">
          <a:xfrm>
            <a:off x="457200" y="1325563"/>
            <a:ext cx="8382000" cy="974725"/>
          </a:xfrm>
          <a:prstGeom prst="rect">
            <a:avLst/>
          </a:prstGeom>
          <a:solidFill>
            <a:srgbClr val="00FFFF">
              <a:alpha val="29803"/>
            </a:srgbClr>
          </a:solidFill>
          <a:ln w="28575">
            <a:solidFill>
              <a:schemeClr val="tx1"/>
            </a:solid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latin typeface="Times New Roman" panose="02020603050405020304" pitchFamily="18" charset="0"/>
                <a:cs typeface="Times New Roman" panose="02020603050405020304" pitchFamily="18" charset="0"/>
              </a:rPr>
              <a:t>______ to the policy, China is developing quickly and …</a:t>
            </a:r>
          </a:p>
        </p:txBody>
      </p:sp>
      <p:sp>
        <p:nvSpPr>
          <p:cNvPr id="8196" name="Text Box 4"/>
          <p:cNvSpPr txBox="1">
            <a:spLocks noChangeArrowheads="1"/>
          </p:cNvSpPr>
          <p:nvPr/>
        </p:nvSpPr>
        <p:spPr bwMode="auto">
          <a:xfrm>
            <a:off x="457200" y="1295400"/>
            <a:ext cx="2209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66"/>
                </a:solidFill>
                <a:latin typeface="Times New Roman" panose="02020603050405020304" pitchFamily="18" charset="0"/>
                <a:cs typeface="Times New Roman" panose="02020603050405020304" pitchFamily="18" charset="0"/>
              </a:rPr>
              <a:t>Thanks</a:t>
            </a:r>
          </a:p>
        </p:txBody>
      </p:sp>
      <p:sp>
        <p:nvSpPr>
          <p:cNvPr id="8197" name="Text Box 8"/>
          <p:cNvSpPr txBox="1">
            <a:spLocks noChangeArrowheads="1"/>
          </p:cNvSpPr>
          <p:nvPr/>
        </p:nvSpPr>
        <p:spPr bwMode="auto">
          <a:xfrm>
            <a:off x="2209800" y="5135563"/>
            <a:ext cx="36020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latin typeface="Times New Roman" panose="02020603050405020304" pitchFamily="18" charset="0"/>
                <a:cs typeface="Times New Roman" panose="02020603050405020304" pitchFamily="18" charset="0"/>
              </a:rPr>
              <a:t>the one-child policy</a:t>
            </a:r>
          </a:p>
        </p:txBody>
      </p:sp>
      <p:pic>
        <p:nvPicPr>
          <p:cNvPr id="8198" name="Picture 6" descr="11871253_824797"/>
          <p:cNvPicPr>
            <a:picLocks noChangeAspect="1" noChangeArrowheads="1"/>
          </p:cNvPicPr>
          <p:nvPr/>
        </p:nvPicPr>
        <p:blipFill>
          <a:blip r:embed="rId3" cstate="email"/>
          <a:srcRect/>
          <a:stretch>
            <a:fillRect/>
          </a:stretch>
        </p:blipFill>
        <p:spPr bwMode="auto">
          <a:xfrm>
            <a:off x="2590800" y="2743200"/>
            <a:ext cx="3581400" cy="239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6" presetClass="entr" presetSubtype="16" fill="hold" grpId="0" nodeType="afterEffect">
                                  <p:stCondLst>
                                    <p:cond delay="0"/>
                                  </p:stCondLst>
                                  <p:childTnLst>
                                    <p:set>
                                      <p:cBhvr>
                                        <p:cTn id="11" dur="1" fill="hold">
                                          <p:stCondLst>
                                            <p:cond delay="0"/>
                                          </p:stCondLst>
                                        </p:cTn>
                                        <p:tgtEl>
                                          <p:spTgt spid="8195"/>
                                        </p:tgtEl>
                                        <p:attrNameLst>
                                          <p:attrName>style.visibility</p:attrName>
                                        </p:attrNameLst>
                                      </p:cBhvr>
                                      <p:to>
                                        <p:strVal val="visible"/>
                                      </p:to>
                                    </p:set>
                                    <p:animEffect transition="in" filter="circle(in)">
                                      <p:cBhvr>
                                        <p:cTn id="12" dur="500"/>
                                        <p:tgtEl>
                                          <p:spTgt spid="8195"/>
                                        </p:tgtEl>
                                      </p:cBhvr>
                                    </p:animEffect>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8198"/>
                                        </p:tgtEl>
                                        <p:attrNameLst>
                                          <p:attrName>style.visibility</p:attrName>
                                        </p:attrNameLst>
                                      </p:cBhvr>
                                      <p:to>
                                        <p:strVal val="visible"/>
                                      </p:to>
                                    </p:set>
                                    <p:animEffect transition="in" filter="randombar(horizontal)">
                                      <p:cBhvr>
                                        <p:cTn id="16" dur="500"/>
                                        <p:tgtEl>
                                          <p:spTgt spid="8198"/>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8197"/>
                                        </p:tgtEl>
                                        <p:attrNameLst>
                                          <p:attrName>style.visibility</p:attrName>
                                        </p:attrNameLst>
                                      </p:cBhvr>
                                      <p:to>
                                        <p:strVal val="visible"/>
                                      </p:to>
                                    </p:set>
                                    <p:animEffect transition="in" filter="strips(downLeft)">
                                      <p:cBhvr>
                                        <p:cTn id="21" dur="500"/>
                                        <p:tgtEl>
                                          <p:spTgt spid="8197"/>
                                        </p:tgtEl>
                                      </p:cBhvr>
                                    </p:animEffect>
                                  </p:childTnLst>
                                  <p:subTnLst>
                                    <p:audio>
                                      <p:cMediaNode>
                                        <p:cTn display="0" masterRel="sameClick">
                                          <p:stCondLst>
                                            <p:cond evt="begin" delay="0">
                                              <p:tn val="19"/>
                                            </p:cond>
                                          </p:stCondLst>
                                          <p:endCondLst>
                                            <p:cond evt="onStopAudio" delay="0">
                                              <p:tgtEl>
                                                <p:sldTgt/>
                                              </p:tgtEl>
                                            </p:cond>
                                          </p:endCondLst>
                                        </p:cTn>
                                        <p:tgtEl>
                                          <p:sndTgt r:embed="rId2" name="chimes.wav"/>
                                        </p:tgtEl>
                                      </p:cMediaNode>
                                    </p:audio>
                                  </p:sub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8196"/>
                                        </p:tgtEl>
                                        <p:attrNameLst>
                                          <p:attrName>style.visibility</p:attrName>
                                        </p:attrNameLst>
                                      </p:cBhvr>
                                      <p:to>
                                        <p:strVal val="visible"/>
                                      </p:to>
                                    </p:set>
                                    <p:animEffect transition="in" filter="circle(in)">
                                      <p:cBhvr>
                                        <p:cTn id="26" dur="5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nimBg="1"/>
      <p:bldP spid="8195" grpId="0" animBg="1" autoUpdateAnimBg="0"/>
      <p:bldP spid="8196" grpId="0" autoUpdateAnimBg="0"/>
      <p:bldP spid="8197"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7"/>
          <p:cNvSpPr>
            <a:spLocks noChangeArrowheads="1" noChangeShapeType="1" noTextEdit="1"/>
          </p:cNvSpPr>
          <p:nvPr/>
        </p:nvSpPr>
        <p:spPr bwMode="auto">
          <a:xfrm>
            <a:off x="533400" y="457200"/>
            <a:ext cx="3695700" cy="792163"/>
          </a:xfrm>
          <a:prstGeom prst="rect">
            <a:avLst/>
          </a:prstGeom>
        </p:spPr>
        <p:txBody>
          <a:bodyPr wrap="none" fromWordArt="1">
            <a:prstTxWarp prst="textPlain">
              <a:avLst>
                <a:gd name="adj" fmla="val 50000"/>
              </a:avLst>
            </a:prstTxWarp>
          </a:bodyPr>
          <a:lstStyle/>
          <a:p>
            <a:pPr algn="ctr"/>
            <a:r>
              <a:rPr lang="en-US" altLang="zh-CN" sz="3600" b="1"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Times New Roman" panose="02020603050405020304"/>
                <a:cs typeface="Times New Roman" panose="02020603050405020304"/>
              </a:rPr>
              <a:t>Free talk</a:t>
            </a:r>
            <a:endParaRPr lang="zh-CN" altLang="en-US" sz="3600" b="1"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Times New Roman" panose="02020603050405020304"/>
              <a:cs typeface="Times New Roman" panose="02020603050405020304"/>
            </a:endParaRPr>
          </a:p>
        </p:txBody>
      </p:sp>
      <p:pic>
        <p:nvPicPr>
          <p:cNvPr id="9219" name="Picture 3" descr="1-2-3"/>
          <p:cNvPicPr>
            <a:picLocks noChangeAspect="1" noChangeArrowheads="1"/>
          </p:cNvPicPr>
          <p:nvPr/>
        </p:nvPicPr>
        <p:blipFill>
          <a:blip r:embed="rId2"/>
          <a:srcRect/>
          <a:stretch>
            <a:fillRect/>
          </a:stretch>
        </p:blipFill>
        <p:spPr bwMode="auto">
          <a:xfrm>
            <a:off x="76200" y="1828800"/>
            <a:ext cx="44196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Text Box 6"/>
          <p:cNvSpPr txBox="1">
            <a:spLocks noChangeArrowheads="1"/>
          </p:cNvSpPr>
          <p:nvPr/>
        </p:nvSpPr>
        <p:spPr bwMode="auto">
          <a:xfrm>
            <a:off x="228600" y="4937125"/>
            <a:ext cx="86106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b="1">
                <a:solidFill>
                  <a:srgbClr val="000099"/>
                </a:solidFill>
                <a:latin typeface="Times New Roman" panose="02020603050405020304" pitchFamily="18" charset="0"/>
                <a:cs typeface="Times New Roman" panose="02020603050405020304" pitchFamily="18" charset="0"/>
              </a:rPr>
              <a:t>Do you want to live in a small town or a big city?</a:t>
            </a:r>
          </a:p>
          <a:p>
            <a:pPr algn="ctr" eaLnBrk="1" hangingPunct="1">
              <a:spcBef>
                <a:spcPct val="50000"/>
              </a:spcBef>
            </a:pPr>
            <a:r>
              <a:rPr lang="en-US" altLang="zh-CN" sz="3200" b="1">
                <a:solidFill>
                  <a:srgbClr val="000099"/>
                </a:solidFill>
                <a:latin typeface="Times New Roman" panose="02020603050405020304" pitchFamily="18" charset="0"/>
                <a:cs typeface="Times New Roman" panose="02020603050405020304" pitchFamily="18" charset="0"/>
              </a:rPr>
              <a:t>Why?</a:t>
            </a:r>
          </a:p>
        </p:txBody>
      </p:sp>
      <p:pic>
        <p:nvPicPr>
          <p:cNvPr id="9221" name="Picture 5" descr="3"/>
          <p:cNvPicPr>
            <a:picLocks noChangeAspect="1" noChangeArrowheads="1"/>
          </p:cNvPicPr>
          <p:nvPr/>
        </p:nvPicPr>
        <p:blipFill>
          <a:blip r:embed="rId3" cstate="email"/>
          <a:srcRect/>
          <a:stretch>
            <a:fillRect/>
          </a:stretch>
        </p:blipFill>
        <p:spPr bwMode="auto">
          <a:xfrm>
            <a:off x="4648200" y="1828800"/>
            <a:ext cx="44196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Text Box 6"/>
          <p:cNvSpPr txBox="1">
            <a:spLocks noChangeArrowheads="1"/>
          </p:cNvSpPr>
          <p:nvPr/>
        </p:nvSpPr>
        <p:spPr bwMode="auto">
          <a:xfrm>
            <a:off x="609600" y="1981200"/>
            <a:ext cx="2133600" cy="57943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b="1">
                <a:latin typeface="Times New Roman" panose="02020603050405020304" pitchFamily="18" charset="0"/>
                <a:cs typeface="Times New Roman" panose="02020603050405020304" pitchFamily="18" charset="0"/>
              </a:rPr>
              <a:t>Fairmont</a:t>
            </a:r>
          </a:p>
        </p:txBody>
      </p:sp>
      <p:sp>
        <p:nvSpPr>
          <p:cNvPr id="9223" name="Text Box 7"/>
          <p:cNvSpPr txBox="1">
            <a:spLocks noChangeArrowheads="1"/>
          </p:cNvSpPr>
          <p:nvPr/>
        </p:nvSpPr>
        <p:spPr bwMode="auto">
          <a:xfrm>
            <a:off x="6248400" y="1981200"/>
            <a:ext cx="1752600" cy="57943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b="1">
                <a:latin typeface="Times New Roman" panose="02020603050405020304" pitchFamily="18" charset="0"/>
                <a:cs typeface="Times New Roman" panose="02020603050405020304" pitchFamily="18" charset="0"/>
              </a:rPr>
              <a:t>Beijing</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9220">
                                            <p:txEl>
                                              <p:pRg st="0" end="0"/>
                                            </p:txEl>
                                          </p:spTgt>
                                        </p:tgtEl>
                                        <p:attrNameLst>
                                          <p:attrName>style.visibility</p:attrName>
                                        </p:attrNameLst>
                                      </p:cBhvr>
                                      <p:to>
                                        <p:strVal val="visible"/>
                                      </p:to>
                                    </p:set>
                                    <p:anim calcmode="lin" valueType="num">
                                      <p:cBhvr>
                                        <p:cTn id="7" dur="500" fill="hold"/>
                                        <p:tgtEl>
                                          <p:spTgt spid="922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220">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9220">
                                            <p:txEl>
                                              <p:pRg st="1" end="1"/>
                                            </p:txEl>
                                          </p:spTgt>
                                        </p:tgtEl>
                                        <p:attrNameLst>
                                          <p:attrName>style.visibility</p:attrName>
                                        </p:attrNameLst>
                                      </p:cBhvr>
                                      <p:to>
                                        <p:strVal val="visible"/>
                                      </p:to>
                                    </p:set>
                                    <p:anim calcmode="lin" valueType="num">
                                      <p:cBhvr>
                                        <p:cTn id="13" dur="500" fill="hold"/>
                                        <p:tgtEl>
                                          <p:spTgt spid="9220">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220">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9219"/>
                                        </p:tgtEl>
                                        <p:attrNameLst>
                                          <p:attrName>style.visibility</p:attrName>
                                        </p:attrNameLst>
                                      </p:cBhvr>
                                      <p:to>
                                        <p:strVal val="visible"/>
                                      </p:to>
                                    </p:set>
                                    <p:animEffect transition="in" filter="circle(in)">
                                      <p:cBhvr>
                                        <p:cTn id="19" dur="1000"/>
                                        <p:tgtEl>
                                          <p:spTgt spid="9219"/>
                                        </p:tgtEl>
                                      </p:cBhvr>
                                    </p:animEffect>
                                  </p:childTnLst>
                                </p:cTn>
                              </p:par>
                              <p:par>
                                <p:cTn id="20" presetID="6" presetClass="entr" presetSubtype="16" fill="hold" nodeType="withEffect">
                                  <p:stCondLst>
                                    <p:cond delay="0"/>
                                  </p:stCondLst>
                                  <p:childTnLst>
                                    <p:set>
                                      <p:cBhvr>
                                        <p:cTn id="21" dur="1" fill="hold">
                                          <p:stCondLst>
                                            <p:cond delay="0"/>
                                          </p:stCondLst>
                                        </p:cTn>
                                        <p:tgtEl>
                                          <p:spTgt spid="9221"/>
                                        </p:tgtEl>
                                        <p:attrNameLst>
                                          <p:attrName>style.visibility</p:attrName>
                                        </p:attrNameLst>
                                      </p:cBhvr>
                                      <p:to>
                                        <p:strVal val="visible"/>
                                      </p:to>
                                    </p:set>
                                    <p:animEffect transition="in" filter="circle(in)">
                                      <p:cBhvr>
                                        <p:cTn id="22" dur="1000"/>
                                        <p:tgtEl>
                                          <p:spTgt spid="9221"/>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9222"/>
                                        </p:tgtEl>
                                        <p:attrNameLst>
                                          <p:attrName>style.visibility</p:attrName>
                                        </p:attrNameLst>
                                      </p:cBhvr>
                                      <p:to>
                                        <p:strVal val="visible"/>
                                      </p:to>
                                    </p:set>
                                    <p:animEffect transition="in" filter="wedge">
                                      <p:cBhvr>
                                        <p:cTn id="27" dur="500"/>
                                        <p:tgtEl>
                                          <p:spTgt spid="9222"/>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9223"/>
                                        </p:tgtEl>
                                        <p:attrNameLst>
                                          <p:attrName>style.visibility</p:attrName>
                                        </p:attrNameLst>
                                      </p:cBhvr>
                                      <p:to>
                                        <p:strVal val="visible"/>
                                      </p:to>
                                    </p:set>
                                    <p:animEffect transition="in" filter="wedge">
                                      <p:cBhvr>
                                        <p:cTn id="32" dur="500"/>
                                        <p:tgtEl>
                                          <p:spTgt spid="9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animBg="1" autoUpdateAnimBg="0"/>
      <p:bldP spid="9223"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6"/>
          <p:cNvSpPr txBox="1">
            <a:spLocks noChangeArrowheads="1"/>
          </p:cNvSpPr>
          <p:nvPr/>
        </p:nvSpPr>
        <p:spPr bwMode="auto">
          <a:xfrm>
            <a:off x="533400" y="1143000"/>
            <a:ext cx="6858000" cy="5008563"/>
          </a:xfrm>
          <a:prstGeom prst="rect">
            <a:avLst/>
          </a:prstGeom>
          <a:solidFill>
            <a:schemeClr val="bg1">
              <a:alpha val="61176"/>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solidFill>
                  <a:srgbClr val="000099"/>
                </a:solidFill>
                <a:latin typeface="Times New Roman" panose="02020603050405020304" pitchFamily="18" charset="0"/>
              </a:rPr>
              <a:t>1. Sue lives in Beijing.</a:t>
            </a:r>
          </a:p>
          <a:p>
            <a:pPr eaLnBrk="1" hangingPunct="1">
              <a:spcBef>
                <a:spcPct val="50000"/>
              </a:spcBef>
            </a:pPr>
            <a:r>
              <a:rPr lang="en-US" altLang="zh-CN" sz="2800" b="1" dirty="0">
                <a:solidFill>
                  <a:srgbClr val="000099"/>
                </a:solidFill>
                <a:latin typeface="Times New Roman" panose="02020603050405020304" pitchFamily="18" charset="0"/>
              </a:rPr>
              <a:t>2. Fairmont has a population of fewer than </a:t>
            </a:r>
          </a:p>
          <a:p>
            <a:pPr eaLnBrk="1" hangingPunct="1">
              <a:spcBef>
                <a:spcPct val="50000"/>
              </a:spcBef>
            </a:pPr>
            <a:r>
              <a:rPr lang="en-US" altLang="zh-CN" sz="2800" b="1" dirty="0">
                <a:solidFill>
                  <a:srgbClr val="000099"/>
                </a:solidFill>
                <a:latin typeface="Times New Roman" panose="02020603050405020304" pitchFamily="18" charset="0"/>
              </a:rPr>
              <a:t>    600 people.</a:t>
            </a:r>
          </a:p>
          <a:p>
            <a:pPr eaLnBrk="1" hangingPunct="1">
              <a:spcBef>
                <a:spcPct val="50000"/>
              </a:spcBef>
            </a:pPr>
            <a:r>
              <a:rPr lang="en-US" altLang="zh-CN" sz="2800" b="1" dirty="0">
                <a:solidFill>
                  <a:srgbClr val="000099"/>
                </a:solidFill>
                <a:latin typeface="Times New Roman" panose="02020603050405020304" pitchFamily="18" charset="0"/>
              </a:rPr>
              <a:t>3. The people in Fairmont often see friends </a:t>
            </a:r>
          </a:p>
          <a:p>
            <a:pPr eaLnBrk="1" hangingPunct="1">
              <a:spcBef>
                <a:spcPct val="50000"/>
              </a:spcBef>
            </a:pPr>
            <a:r>
              <a:rPr lang="en-US" altLang="zh-CN" sz="2800" b="1" dirty="0">
                <a:solidFill>
                  <a:srgbClr val="000099"/>
                </a:solidFill>
                <a:latin typeface="Times New Roman" panose="02020603050405020304" pitchFamily="18" charset="0"/>
              </a:rPr>
              <a:t>    because they live close to each other.</a:t>
            </a:r>
          </a:p>
          <a:p>
            <a:pPr eaLnBrk="1" hangingPunct="1">
              <a:spcBef>
                <a:spcPct val="50000"/>
              </a:spcBef>
            </a:pPr>
            <a:r>
              <a:rPr lang="en-US" altLang="zh-CN" sz="2800" b="1" dirty="0">
                <a:solidFill>
                  <a:srgbClr val="000099"/>
                </a:solidFill>
                <a:latin typeface="Times New Roman" panose="02020603050405020304" pitchFamily="18" charset="0"/>
              </a:rPr>
              <a:t>4. There are many fine places to go to </a:t>
            </a:r>
          </a:p>
          <a:p>
            <a:pPr eaLnBrk="1" hangingPunct="1">
              <a:spcBef>
                <a:spcPct val="50000"/>
              </a:spcBef>
            </a:pPr>
            <a:r>
              <a:rPr lang="en-US" altLang="zh-CN" sz="2800" b="1" dirty="0">
                <a:solidFill>
                  <a:srgbClr val="000099"/>
                </a:solidFill>
                <a:latin typeface="Times New Roman" panose="02020603050405020304" pitchFamily="18" charset="0"/>
              </a:rPr>
              <a:t>    in Beijing.</a:t>
            </a:r>
          </a:p>
          <a:p>
            <a:pPr eaLnBrk="1" hangingPunct="1">
              <a:spcBef>
                <a:spcPct val="50000"/>
              </a:spcBef>
            </a:pPr>
            <a:r>
              <a:rPr lang="en-US" altLang="zh-CN" sz="2800" b="1" dirty="0">
                <a:solidFill>
                  <a:srgbClr val="000099"/>
                </a:solidFill>
                <a:latin typeface="Times New Roman" panose="02020603050405020304" pitchFamily="18" charset="0"/>
              </a:rPr>
              <a:t>5. Li Ming doesn’t like Beijing.</a:t>
            </a:r>
          </a:p>
        </p:txBody>
      </p:sp>
      <p:sp>
        <p:nvSpPr>
          <p:cNvPr id="10243" name="Text Box 6"/>
          <p:cNvSpPr txBox="1">
            <a:spLocks noChangeArrowheads="1"/>
          </p:cNvSpPr>
          <p:nvPr/>
        </p:nvSpPr>
        <p:spPr bwMode="auto">
          <a:xfrm>
            <a:off x="381000" y="334963"/>
            <a:ext cx="6553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b="1" dirty="0">
                <a:solidFill>
                  <a:srgbClr val="FF0066"/>
                </a:solidFill>
                <a:latin typeface="Times New Roman" panose="02020603050405020304" pitchFamily="18" charset="0"/>
              </a:rPr>
              <a:t>Read 1 and mark T or F.</a:t>
            </a:r>
          </a:p>
        </p:txBody>
      </p:sp>
      <p:sp>
        <p:nvSpPr>
          <p:cNvPr id="10244" name="Text Box 6"/>
          <p:cNvSpPr txBox="1">
            <a:spLocks noChangeArrowheads="1"/>
          </p:cNvSpPr>
          <p:nvPr/>
        </p:nvSpPr>
        <p:spPr bwMode="auto">
          <a:xfrm>
            <a:off x="7391400" y="1143000"/>
            <a:ext cx="1371600" cy="564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000099"/>
                </a:solidFill>
                <a:latin typeface="Times New Roman" panose="02020603050405020304" pitchFamily="18" charset="0"/>
              </a:rPr>
              <a:t>(       )</a:t>
            </a:r>
          </a:p>
          <a:p>
            <a:pPr eaLnBrk="1" hangingPunct="1">
              <a:spcBef>
                <a:spcPct val="50000"/>
              </a:spcBef>
            </a:pPr>
            <a:r>
              <a:rPr lang="en-US" altLang="zh-CN" sz="2800" b="1">
                <a:solidFill>
                  <a:srgbClr val="000099"/>
                </a:solidFill>
                <a:latin typeface="Times New Roman" panose="02020603050405020304" pitchFamily="18" charset="0"/>
              </a:rPr>
              <a:t>(       )</a:t>
            </a:r>
          </a:p>
          <a:p>
            <a:pPr eaLnBrk="1" hangingPunct="1">
              <a:spcBef>
                <a:spcPct val="50000"/>
              </a:spcBef>
            </a:pPr>
            <a:endParaRPr lang="en-US" altLang="zh-CN" sz="2800" b="1">
              <a:solidFill>
                <a:srgbClr val="000099"/>
              </a:solidFill>
              <a:latin typeface="Times New Roman" panose="02020603050405020304" pitchFamily="18" charset="0"/>
            </a:endParaRPr>
          </a:p>
          <a:p>
            <a:pPr eaLnBrk="1" hangingPunct="1">
              <a:spcBef>
                <a:spcPct val="50000"/>
              </a:spcBef>
            </a:pPr>
            <a:r>
              <a:rPr lang="en-US" altLang="zh-CN" sz="2800" b="1">
                <a:solidFill>
                  <a:srgbClr val="000099"/>
                </a:solidFill>
                <a:latin typeface="Times New Roman" panose="02020603050405020304" pitchFamily="18" charset="0"/>
              </a:rPr>
              <a:t>(       )</a:t>
            </a:r>
          </a:p>
          <a:p>
            <a:pPr eaLnBrk="1" hangingPunct="1">
              <a:spcBef>
                <a:spcPct val="50000"/>
              </a:spcBef>
            </a:pPr>
            <a:endParaRPr lang="en-US" altLang="zh-CN" sz="2800" b="1">
              <a:solidFill>
                <a:srgbClr val="000099"/>
              </a:solidFill>
              <a:latin typeface="Times New Roman" panose="02020603050405020304" pitchFamily="18" charset="0"/>
            </a:endParaRPr>
          </a:p>
          <a:p>
            <a:pPr eaLnBrk="1" hangingPunct="1">
              <a:spcBef>
                <a:spcPct val="50000"/>
              </a:spcBef>
            </a:pPr>
            <a:r>
              <a:rPr lang="en-US" altLang="zh-CN" sz="2800" b="1">
                <a:solidFill>
                  <a:srgbClr val="000099"/>
                </a:solidFill>
                <a:latin typeface="Times New Roman" panose="02020603050405020304" pitchFamily="18" charset="0"/>
              </a:rPr>
              <a:t>(       )</a:t>
            </a:r>
          </a:p>
          <a:p>
            <a:pPr eaLnBrk="1" hangingPunct="1">
              <a:spcBef>
                <a:spcPct val="50000"/>
              </a:spcBef>
            </a:pPr>
            <a:endParaRPr lang="en-US" altLang="zh-CN" sz="2800" b="1">
              <a:solidFill>
                <a:srgbClr val="000099"/>
              </a:solidFill>
              <a:latin typeface="Times New Roman" panose="02020603050405020304" pitchFamily="18" charset="0"/>
            </a:endParaRPr>
          </a:p>
          <a:p>
            <a:pPr eaLnBrk="1" hangingPunct="1">
              <a:spcBef>
                <a:spcPct val="50000"/>
              </a:spcBef>
            </a:pPr>
            <a:r>
              <a:rPr lang="en-US" altLang="zh-CN" sz="2800" b="1">
                <a:solidFill>
                  <a:srgbClr val="000099"/>
                </a:solidFill>
                <a:latin typeface="Times New Roman" panose="02020603050405020304" pitchFamily="18" charset="0"/>
              </a:rPr>
              <a:t>(       )</a:t>
            </a:r>
          </a:p>
          <a:p>
            <a:pPr eaLnBrk="1" hangingPunct="1">
              <a:spcBef>
                <a:spcPct val="50000"/>
              </a:spcBef>
            </a:pPr>
            <a:endParaRPr lang="en-US" altLang="zh-CN" sz="2800" b="1">
              <a:solidFill>
                <a:srgbClr val="000099"/>
              </a:solidFill>
              <a:latin typeface="Times New Roman" panose="02020603050405020304" pitchFamily="18" charset="0"/>
            </a:endParaRPr>
          </a:p>
        </p:txBody>
      </p:sp>
      <p:pic>
        <p:nvPicPr>
          <p:cNvPr id="10245" name="Picture 5" descr="2014-01-17_15-17-48"/>
          <p:cNvPicPr>
            <a:picLocks noChangeAspect="1" noChangeArrowheads="1"/>
          </p:cNvPicPr>
          <p:nvPr/>
        </p:nvPicPr>
        <p:blipFill>
          <a:blip r:embed="rId2">
            <a:clrChange>
              <a:clrFrom>
                <a:srgbClr val="FCFCFC"/>
              </a:clrFrom>
              <a:clrTo>
                <a:srgbClr val="FCFCFC">
                  <a:alpha val="0"/>
                </a:srgbClr>
              </a:clrTo>
            </a:clrChange>
          </a:blip>
          <a:srcRect/>
          <a:stretch>
            <a:fillRect/>
          </a:stretch>
        </p:blipFill>
        <p:spPr bwMode="auto">
          <a:xfrm>
            <a:off x="7543800" y="990600"/>
            <a:ext cx="771525"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6" descr="2014-01-17_15-17-58"/>
          <p:cNvPicPr>
            <a:picLocks noChangeAspect="1" noChangeArrowheads="1"/>
          </p:cNvPicPr>
          <p:nvPr/>
        </p:nvPicPr>
        <p:blipFill>
          <a:blip r:embed="rId3">
            <a:clrChange>
              <a:clrFrom>
                <a:srgbClr val="FCFCFC"/>
              </a:clrFrom>
              <a:clrTo>
                <a:srgbClr val="FCFCFC">
                  <a:alpha val="0"/>
                </a:srgbClr>
              </a:clrTo>
            </a:clrChange>
          </a:blip>
          <a:srcRect/>
          <a:stretch>
            <a:fillRect/>
          </a:stretch>
        </p:blipFill>
        <p:spPr bwMode="auto">
          <a:xfrm>
            <a:off x="7610475" y="1828800"/>
            <a:ext cx="6286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7" descr="2014-01-17_15-17-48"/>
          <p:cNvPicPr>
            <a:picLocks noChangeAspect="1" noChangeArrowheads="1"/>
          </p:cNvPicPr>
          <p:nvPr/>
        </p:nvPicPr>
        <p:blipFill>
          <a:blip r:embed="rId2">
            <a:clrChange>
              <a:clrFrom>
                <a:srgbClr val="FCFCFC"/>
              </a:clrFrom>
              <a:clrTo>
                <a:srgbClr val="FCFCFC">
                  <a:alpha val="0"/>
                </a:srgbClr>
              </a:clrTo>
            </a:clrChange>
          </a:blip>
          <a:srcRect/>
          <a:stretch>
            <a:fillRect/>
          </a:stretch>
        </p:blipFill>
        <p:spPr bwMode="auto">
          <a:xfrm>
            <a:off x="7534275" y="3048000"/>
            <a:ext cx="771525"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8" descr="2014-01-17_15-17-58"/>
          <p:cNvPicPr>
            <a:picLocks noChangeAspect="1" noChangeArrowheads="1"/>
          </p:cNvPicPr>
          <p:nvPr/>
        </p:nvPicPr>
        <p:blipFill>
          <a:blip r:embed="rId3">
            <a:clrChange>
              <a:clrFrom>
                <a:srgbClr val="FCFCFC"/>
              </a:clrFrom>
              <a:clrTo>
                <a:srgbClr val="FCFCFC">
                  <a:alpha val="0"/>
                </a:srgbClr>
              </a:clrTo>
            </a:clrChange>
          </a:blip>
          <a:srcRect/>
          <a:stretch>
            <a:fillRect/>
          </a:stretch>
        </p:blipFill>
        <p:spPr bwMode="auto">
          <a:xfrm>
            <a:off x="7610475" y="4238625"/>
            <a:ext cx="6286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9" descr="2014-01-17_15-17-48"/>
          <p:cNvPicPr>
            <a:picLocks noChangeAspect="1" noChangeArrowheads="1"/>
          </p:cNvPicPr>
          <p:nvPr/>
        </p:nvPicPr>
        <p:blipFill>
          <a:blip r:embed="rId2">
            <a:clrChange>
              <a:clrFrom>
                <a:srgbClr val="FCFCFC"/>
              </a:clrFrom>
              <a:clrTo>
                <a:srgbClr val="FCFCFC">
                  <a:alpha val="0"/>
                </a:srgbClr>
              </a:clrTo>
            </a:clrChange>
          </a:blip>
          <a:srcRect/>
          <a:stretch>
            <a:fillRect/>
          </a:stretch>
        </p:blipFill>
        <p:spPr bwMode="auto">
          <a:xfrm>
            <a:off x="7543800" y="5514975"/>
            <a:ext cx="771525"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with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5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24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10242">
                                            <p:txEl>
                                              <p:pRg st="0" end="0"/>
                                            </p:txEl>
                                          </p:spTgt>
                                        </p:tgtEl>
                                        <p:attrNameLst>
                                          <p:attrName>style.visibility</p:attrName>
                                        </p:attrNameLst>
                                      </p:cBhvr>
                                      <p:to>
                                        <p:strVal val="visible"/>
                                      </p:to>
                                    </p:set>
                                    <p:anim calcmode="lin" valueType="num">
                                      <p:cBhvr>
                                        <p:cTn id="13" dur="500" fill="hold"/>
                                        <p:tgtEl>
                                          <p:spTgt spid="1024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0242">
                                            <p:txEl>
                                              <p:pRg st="0" end="0"/>
                                            </p:txEl>
                                          </p:spTgt>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7" presetClass="entr" presetSubtype="10" fill="hold" nodeType="afterEffect">
                                  <p:stCondLst>
                                    <p:cond delay="0"/>
                                  </p:stCondLst>
                                  <p:childTnLst>
                                    <p:set>
                                      <p:cBhvr>
                                        <p:cTn id="17" dur="1" fill="hold">
                                          <p:stCondLst>
                                            <p:cond delay="0"/>
                                          </p:stCondLst>
                                        </p:cTn>
                                        <p:tgtEl>
                                          <p:spTgt spid="10242">
                                            <p:txEl>
                                              <p:pRg st="1" end="1"/>
                                            </p:txEl>
                                          </p:spTgt>
                                        </p:tgtEl>
                                        <p:attrNameLst>
                                          <p:attrName>style.visibility</p:attrName>
                                        </p:attrNameLst>
                                      </p:cBhvr>
                                      <p:to>
                                        <p:strVal val="visible"/>
                                      </p:to>
                                    </p:set>
                                    <p:anim calcmode="lin" valueType="num">
                                      <p:cBhvr>
                                        <p:cTn id="18" dur="500" fill="hold"/>
                                        <p:tgtEl>
                                          <p:spTgt spid="10242">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10242">
                                            <p:txEl>
                                              <p:pRg st="1" end="1"/>
                                            </p:txEl>
                                          </p:spTgt>
                                        </p:tgtEl>
                                        <p:attrNameLst>
                                          <p:attrName>ppt_h</p:attrName>
                                        </p:attrNameLst>
                                      </p:cBhvr>
                                      <p:tavLst>
                                        <p:tav tm="0">
                                          <p:val>
                                            <p:strVal val="#ppt_h"/>
                                          </p:val>
                                        </p:tav>
                                        <p:tav tm="100000">
                                          <p:val>
                                            <p:strVal val="#ppt_h"/>
                                          </p:val>
                                        </p:tav>
                                      </p:tavLst>
                                    </p:anim>
                                  </p:childTnLst>
                                </p:cTn>
                              </p:par>
                              <p:par>
                                <p:cTn id="20" presetID="17" presetClass="entr" presetSubtype="10" fill="hold" nodeType="withEffect">
                                  <p:stCondLst>
                                    <p:cond delay="0"/>
                                  </p:stCondLst>
                                  <p:childTnLst>
                                    <p:set>
                                      <p:cBhvr>
                                        <p:cTn id="21" dur="1" fill="hold">
                                          <p:stCondLst>
                                            <p:cond delay="0"/>
                                          </p:stCondLst>
                                        </p:cTn>
                                        <p:tgtEl>
                                          <p:spTgt spid="10242">
                                            <p:txEl>
                                              <p:pRg st="2" end="2"/>
                                            </p:txEl>
                                          </p:spTgt>
                                        </p:tgtEl>
                                        <p:attrNameLst>
                                          <p:attrName>style.visibility</p:attrName>
                                        </p:attrNameLst>
                                      </p:cBhvr>
                                      <p:to>
                                        <p:strVal val="visible"/>
                                      </p:to>
                                    </p:set>
                                    <p:anim calcmode="lin" valueType="num">
                                      <p:cBhvr>
                                        <p:cTn id="22" dur="500" fill="hold"/>
                                        <p:tgtEl>
                                          <p:spTgt spid="10242">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10242">
                                            <p:txEl>
                                              <p:pRg st="2" end="2"/>
                                            </p:txEl>
                                          </p:spTgt>
                                        </p:tgtEl>
                                        <p:attrNameLst>
                                          <p:attrName>ppt_h</p:attrName>
                                        </p:attrNameLst>
                                      </p:cBhvr>
                                      <p:tavLst>
                                        <p:tav tm="0">
                                          <p:val>
                                            <p:strVal val="#ppt_h"/>
                                          </p:val>
                                        </p:tav>
                                        <p:tav tm="100000">
                                          <p:val>
                                            <p:strVal val="#ppt_h"/>
                                          </p:val>
                                        </p:tav>
                                      </p:tavLst>
                                    </p:anim>
                                  </p:childTnLst>
                                </p:cTn>
                              </p:par>
                            </p:childTnLst>
                          </p:cTn>
                        </p:par>
                        <p:par>
                          <p:cTn id="24" fill="hold">
                            <p:stCondLst>
                              <p:cond delay="1000"/>
                            </p:stCondLst>
                            <p:childTnLst>
                              <p:par>
                                <p:cTn id="25" presetID="17" presetClass="entr" presetSubtype="10" fill="hold" nodeType="afterEffect">
                                  <p:stCondLst>
                                    <p:cond delay="0"/>
                                  </p:stCondLst>
                                  <p:childTnLst>
                                    <p:set>
                                      <p:cBhvr>
                                        <p:cTn id="26" dur="1" fill="hold">
                                          <p:stCondLst>
                                            <p:cond delay="0"/>
                                          </p:stCondLst>
                                        </p:cTn>
                                        <p:tgtEl>
                                          <p:spTgt spid="10242">
                                            <p:txEl>
                                              <p:pRg st="3" end="3"/>
                                            </p:txEl>
                                          </p:spTgt>
                                        </p:tgtEl>
                                        <p:attrNameLst>
                                          <p:attrName>style.visibility</p:attrName>
                                        </p:attrNameLst>
                                      </p:cBhvr>
                                      <p:to>
                                        <p:strVal val="visible"/>
                                      </p:to>
                                    </p:set>
                                    <p:anim calcmode="lin" valueType="num">
                                      <p:cBhvr>
                                        <p:cTn id="27" dur="500" fill="hold"/>
                                        <p:tgtEl>
                                          <p:spTgt spid="10242">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10242">
                                            <p:txEl>
                                              <p:pRg st="3" end="3"/>
                                            </p:txEl>
                                          </p:spTgt>
                                        </p:tgtEl>
                                        <p:attrNameLst>
                                          <p:attrName>ppt_h</p:attrName>
                                        </p:attrNameLst>
                                      </p:cBhvr>
                                      <p:tavLst>
                                        <p:tav tm="0">
                                          <p:val>
                                            <p:strVal val="#ppt_h"/>
                                          </p:val>
                                        </p:tav>
                                        <p:tav tm="100000">
                                          <p:val>
                                            <p:strVal val="#ppt_h"/>
                                          </p:val>
                                        </p:tav>
                                      </p:tavLst>
                                    </p:anim>
                                  </p:childTnLst>
                                </p:cTn>
                              </p:par>
                              <p:par>
                                <p:cTn id="29" presetID="17" presetClass="entr" presetSubtype="10" fill="hold" nodeType="withEffect">
                                  <p:stCondLst>
                                    <p:cond delay="0"/>
                                  </p:stCondLst>
                                  <p:childTnLst>
                                    <p:set>
                                      <p:cBhvr>
                                        <p:cTn id="30" dur="1" fill="hold">
                                          <p:stCondLst>
                                            <p:cond delay="0"/>
                                          </p:stCondLst>
                                        </p:cTn>
                                        <p:tgtEl>
                                          <p:spTgt spid="10242">
                                            <p:txEl>
                                              <p:pRg st="4" end="4"/>
                                            </p:txEl>
                                          </p:spTgt>
                                        </p:tgtEl>
                                        <p:attrNameLst>
                                          <p:attrName>style.visibility</p:attrName>
                                        </p:attrNameLst>
                                      </p:cBhvr>
                                      <p:to>
                                        <p:strVal val="visible"/>
                                      </p:to>
                                    </p:set>
                                    <p:anim calcmode="lin" valueType="num">
                                      <p:cBhvr>
                                        <p:cTn id="31" dur="500" fill="hold"/>
                                        <p:tgtEl>
                                          <p:spTgt spid="10242">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0242">
                                            <p:txEl>
                                              <p:pRg st="4" end="4"/>
                                            </p:txEl>
                                          </p:spTgt>
                                        </p:tgtEl>
                                        <p:attrNameLst>
                                          <p:attrName>ppt_h</p:attrName>
                                        </p:attrNameLst>
                                      </p:cBhvr>
                                      <p:tavLst>
                                        <p:tav tm="0">
                                          <p:val>
                                            <p:strVal val="#ppt_h"/>
                                          </p:val>
                                        </p:tav>
                                        <p:tav tm="100000">
                                          <p:val>
                                            <p:strVal val="#ppt_h"/>
                                          </p:val>
                                        </p:tav>
                                      </p:tavLst>
                                    </p:anim>
                                  </p:childTnLst>
                                </p:cTn>
                              </p:par>
                            </p:childTnLst>
                          </p:cTn>
                        </p:par>
                        <p:par>
                          <p:cTn id="33" fill="hold">
                            <p:stCondLst>
                              <p:cond delay="1500"/>
                            </p:stCondLst>
                            <p:childTnLst>
                              <p:par>
                                <p:cTn id="34" presetID="17" presetClass="entr" presetSubtype="10" fill="hold" nodeType="afterEffect">
                                  <p:stCondLst>
                                    <p:cond delay="0"/>
                                  </p:stCondLst>
                                  <p:childTnLst>
                                    <p:set>
                                      <p:cBhvr>
                                        <p:cTn id="35" dur="1" fill="hold">
                                          <p:stCondLst>
                                            <p:cond delay="0"/>
                                          </p:stCondLst>
                                        </p:cTn>
                                        <p:tgtEl>
                                          <p:spTgt spid="10242">
                                            <p:txEl>
                                              <p:pRg st="5" end="5"/>
                                            </p:txEl>
                                          </p:spTgt>
                                        </p:tgtEl>
                                        <p:attrNameLst>
                                          <p:attrName>style.visibility</p:attrName>
                                        </p:attrNameLst>
                                      </p:cBhvr>
                                      <p:to>
                                        <p:strVal val="visible"/>
                                      </p:to>
                                    </p:set>
                                    <p:anim calcmode="lin" valueType="num">
                                      <p:cBhvr>
                                        <p:cTn id="36" dur="500" fill="hold"/>
                                        <p:tgtEl>
                                          <p:spTgt spid="10242">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10242">
                                            <p:txEl>
                                              <p:pRg st="5" end="5"/>
                                            </p:txEl>
                                          </p:spTgt>
                                        </p:tgtEl>
                                        <p:attrNameLst>
                                          <p:attrName>ppt_h</p:attrName>
                                        </p:attrNameLst>
                                      </p:cBhvr>
                                      <p:tavLst>
                                        <p:tav tm="0">
                                          <p:val>
                                            <p:strVal val="#ppt_h"/>
                                          </p:val>
                                        </p:tav>
                                        <p:tav tm="100000">
                                          <p:val>
                                            <p:strVal val="#ppt_h"/>
                                          </p:val>
                                        </p:tav>
                                      </p:tavLst>
                                    </p:anim>
                                  </p:childTnLst>
                                </p:cTn>
                              </p:par>
                              <p:par>
                                <p:cTn id="38" presetID="17" presetClass="entr" presetSubtype="10" fill="hold" nodeType="withEffect">
                                  <p:stCondLst>
                                    <p:cond delay="0"/>
                                  </p:stCondLst>
                                  <p:childTnLst>
                                    <p:set>
                                      <p:cBhvr>
                                        <p:cTn id="39" dur="1" fill="hold">
                                          <p:stCondLst>
                                            <p:cond delay="0"/>
                                          </p:stCondLst>
                                        </p:cTn>
                                        <p:tgtEl>
                                          <p:spTgt spid="10242">
                                            <p:txEl>
                                              <p:pRg st="6" end="6"/>
                                            </p:txEl>
                                          </p:spTgt>
                                        </p:tgtEl>
                                        <p:attrNameLst>
                                          <p:attrName>style.visibility</p:attrName>
                                        </p:attrNameLst>
                                      </p:cBhvr>
                                      <p:to>
                                        <p:strVal val="visible"/>
                                      </p:to>
                                    </p:set>
                                    <p:anim calcmode="lin" valueType="num">
                                      <p:cBhvr>
                                        <p:cTn id="40" dur="500" fill="hold"/>
                                        <p:tgtEl>
                                          <p:spTgt spid="10242">
                                            <p:txEl>
                                              <p:pRg st="6" end="6"/>
                                            </p:txEl>
                                          </p:spTgt>
                                        </p:tgtEl>
                                        <p:attrNameLst>
                                          <p:attrName>ppt_w</p:attrName>
                                        </p:attrNameLst>
                                      </p:cBhvr>
                                      <p:tavLst>
                                        <p:tav tm="0">
                                          <p:val>
                                            <p:fltVal val="0"/>
                                          </p:val>
                                        </p:tav>
                                        <p:tav tm="100000">
                                          <p:val>
                                            <p:strVal val="#ppt_w"/>
                                          </p:val>
                                        </p:tav>
                                      </p:tavLst>
                                    </p:anim>
                                    <p:anim calcmode="lin" valueType="num">
                                      <p:cBhvr>
                                        <p:cTn id="41" dur="500" fill="hold"/>
                                        <p:tgtEl>
                                          <p:spTgt spid="10242">
                                            <p:txEl>
                                              <p:pRg st="6" end="6"/>
                                            </p:txEl>
                                          </p:spTgt>
                                        </p:tgtEl>
                                        <p:attrNameLst>
                                          <p:attrName>ppt_h</p:attrName>
                                        </p:attrNameLst>
                                      </p:cBhvr>
                                      <p:tavLst>
                                        <p:tav tm="0">
                                          <p:val>
                                            <p:strVal val="#ppt_h"/>
                                          </p:val>
                                        </p:tav>
                                        <p:tav tm="100000">
                                          <p:val>
                                            <p:strVal val="#ppt_h"/>
                                          </p:val>
                                        </p:tav>
                                      </p:tavLst>
                                    </p:anim>
                                  </p:childTnLst>
                                </p:cTn>
                              </p:par>
                            </p:childTnLst>
                          </p:cTn>
                        </p:par>
                        <p:par>
                          <p:cTn id="42" fill="hold">
                            <p:stCondLst>
                              <p:cond delay="2000"/>
                            </p:stCondLst>
                            <p:childTnLst>
                              <p:par>
                                <p:cTn id="43" presetID="17" presetClass="entr" presetSubtype="10" fill="hold" nodeType="afterEffect">
                                  <p:stCondLst>
                                    <p:cond delay="0"/>
                                  </p:stCondLst>
                                  <p:childTnLst>
                                    <p:set>
                                      <p:cBhvr>
                                        <p:cTn id="44" dur="1" fill="hold">
                                          <p:stCondLst>
                                            <p:cond delay="0"/>
                                          </p:stCondLst>
                                        </p:cTn>
                                        <p:tgtEl>
                                          <p:spTgt spid="10242">
                                            <p:txEl>
                                              <p:pRg st="7" end="7"/>
                                            </p:txEl>
                                          </p:spTgt>
                                        </p:tgtEl>
                                        <p:attrNameLst>
                                          <p:attrName>style.visibility</p:attrName>
                                        </p:attrNameLst>
                                      </p:cBhvr>
                                      <p:to>
                                        <p:strVal val="visible"/>
                                      </p:to>
                                    </p:set>
                                    <p:anim calcmode="lin" valueType="num">
                                      <p:cBhvr>
                                        <p:cTn id="45" dur="500" fill="hold"/>
                                        <p:tgtEl>
                                          <p:spTgt spid="10242">
                                            <p:txEl>
                                              <p:pRg st="7" end="7"/>
                                            </p:txEl>
                                          </p:spTgt>
                                        </p:tgtEl>
                                        <p:attrNameLst>
                                          <p:attrName>ppt_w</p:attrName>
                                        </p:attrNameLst>
                                      </p:cBhvr>
                                      <p:tavLst>
                                        <p:tav tm="0">
                                          <p:val>
                                            <p:fltVal val="0"/>
                                          </p:val>
                                        </p:tav>
                                        <p:tav tm="100000">
                                          <p:val>
                                            <p:strVal val="#ppt_w"/>
                                          </p:val>
                                        </p:tav>
                                      </p:tavLst>
                                    </p:anim>
                                    <p:anim calcmode="lin" valueType="num">
                                      <p:cBhvr>
                                        <p:cTn id="46" dur="500" fill="hold"/>
                                        <p:tgtEl>
                                          <p:spTgt spid="10242">
                                            <p:txEl>
                                              <p:pRg st="7" end="7"/>
                                            </p:txEl>
                                          </p:spTgt>
                                        </p:tgtEl>
                                        <p:attrNameLst>
                                          <p:attrName>ppt_h</p:attrName>
                                        </p:attrNameLst>
                                      </p:cBhvr>
                                      <p:tavLst>
                                        <p:tav tm="0">
                                          <p:val>
                                            <p:strVal val="#ppt_h"/>
                                          </p:val>
                                        </p:tav>
                                        <p:tav tm="100000">
                                          <p:val>
                                            <p:strVal val="#ppt_h"/>
                                          </p:val>
                                        </p:tav>
                                      </p:tavLst>
                                    </p:anim>
                                  </p:childTnLst>
                                </p:cTn>
                              </p:par>
                            </p:childTnLst>
                          </p:cTn>
                        </p:par>
                        <p:par>
                          <p:cTn id="47" fill="hold">
                            <p:stCondLst>
                              <p:cond delay="2500"/>
                            </p:stCondLst>
                            <p:childTnLst>
                              <p:par>
                                <p:cTn id="48" presetID="17" presetClass="entr" presetSubtype="10" fill="hold" nodeType="afterEffect">
                                  <p:stCondLst>
                                    <p:cond delay="0"/>
                                  </p:stCondLst>
                                  <p:childTnLst>
                                    <p:set>
                                      <p:cBhvr>
                                        <p:cTn id="49" dur="1" fill="hold">
                                          <p:stCondLst>
                                            <p:cond delay="0"/>
                                          </p:stCondLst>
                                        </p:cTn>
                                        <p:tgtEl>
                                          <p:spTgt spid="10244">
                                            <p:txEl>
                                              <p:pRg st="0" end="0"/>
                                            </p:txEl>
                                          </p:spTgt>
                                        </p:tgtEl>
                                        <p:attrNameLst>
                                          <p:attrName>style.visibility</p:attrName>
                                        </p:attrNameLst>
                                      </p:cBhvr>
                                      <p:to>
                                        <p:strVal val="visible"/>
                                      </p:to>
                                    </p:set>
                                    <p:anim calcmode="lin" valueType="num">
                                      <p:cBhvr>
                                        <p:cTn id="50" dur="500" fill="hold"/>
                                        <p:tgtEl>
                                          <p:spTgt spid="10244">
                                            <p:txEl>
                                              <p:pRg st="0" end="0"/>
                                            </p:txEl>
                                          </p:spTgt>
                                        </p:tgtEl>
                                        <p:attrNameLst>
                                          <p:attrName>ppt_w</p:attrName>
                                        </p:attrNameLst>
                                      </p:cBhvr>
                                      <p:tavLst>
                                        <p:tav tm="0">
                                          <p:val>
                                            <p:fltVal val="0"/>
                                          </p:val>
                                        </p:tav>
                                        <p:tav tm="100000">
                                          <p:val>
                                            <p:strVal val="#ppt_w"/>
                                          </p:val>
                                        </p:tav>
                                      </p:tavLst>
                                    </p:anim>
                                    <p:anim calcmode="lin" valueType="num">
                                      <p:cBhvr>
                                        <p:cTn id="51" dur="500" fill="hold"/>
                                        <p:tgtEl>
                                          <p:spTgt spid="10244">
                                            <p:txEl>
                                              <p:pRg st="0" end="0"/>
                                            </p:txEl>
                                          </p:spTgt>
                                        </p:tgtEl>
                                        <p:attrNameLst>
                                          <p:attrName>ppt_h</p:attrName>
                                        </p:attrNameLst>
                                      </p:cBhvr>
                                      <p:tavLst>
                                        <p:tav tm="0">
                                          <p:val>
                                            <p:strVal val="#ppt_h"/>
                                          </p:val>
                                        </p:tav>
                                        <p:tav tm="100000">
                                          <p:val>
                                            <p:strVal val="#ppt_h"/>
                                          </p:val>
                                        </p:tav>
                                      </p:tavLst>
                                    </p:anim>
                                  </p:childTnLst>
                                </p:cTn>
                              </p:par>
                              <p:par>
                                <p:cTn id="52" presetID="17" presetClass="entr" presetSubtype="10" fill="hold" nodeType="withEffect">
                                  <p:stCondLst>
                                    <p:cond delay="0"/>
                                  </p:stCondLst>
                                  <p:childTnLst>
                                    <p:set>
                                      <p:cBhvr>
                                        <p:cTn id="53" dur="1" fill="hold">
                                          <p:stCondLst>
                                            <p:cond delay="0"/>
                                          </p:stCondLst>
                                        </p:cTn>
                                        <p:tgtEl>
                                          <p:spTgt spid="10244">
                                            <p:txEl>
                                              <p:pRg st="1" end="1"/>
                                            </p:txEl>
                                          </p:spTgt>
                                        </p:tgtEl>
                                        <p:attrNameLst>
                                          <p:attrName>style.visibility</p:attrName>
                                        </p:attrNameLst>
                                      </p:cBhvr>
                                      <p:to>
                                        <p:strVal val="visible"/>
                                      </p:to>
                                    </p:set>
                                    <p:anim calcmode="lin" valueType="num">
                                      <p:cBhvr>
                                        <p:cTn id="54" dur="500" fill="hold"/>
                                        <p:tgtEl>
                                          <p:spTgt spid="10244">
                                            <p:txEl>
                                              <p:pRg st="1" end="1"/>
                                            </p:txEl>
                                          </p:spTgt>
                                        </p:tgtEl>
                                        <p:attrNameLst>
                                          <p:attrName>ppt_w</p:attrName>
                                        </p:attrNameLst>
                                      </p:cBhvr>
                                      <p:tavLst>
                                        <p:tav tm="0">
                                          <p:val>
                                            <p:fltVal val="0"/>
                                          </p:val>
                                        </p:tav>
                                        <p:tav tm="100000">
                                          <p:val>
                                            <p:strVal val="#ppt_w"/>
                                          </p:val>
                                        </p:tav>
                                      </p:tavLst>
                                    </p:anim>
                                    <p:anim calcmode="lin" valueType="num">
                                      <p:cBhvr>
                                        <p:cTn id="55" dur="500" fill="hold"/>
                                        <p:tgtEl>
                                          <p:spTgt spid="10244">
                                            <p:txEl>
                                              <p:pRg st="1" end="1"/>
                                            </p:txEl>
                                          </p:spTgt>
                                        </p:tgtEl>
                                        <p:attrNameLst>
                                          <p:attrName>ppt_h</p:attrName>
                                        </p:attrNameLst>
                                      </p:cBhvr>
                                      <p:tavLst>
                                        <p:tav tm="0">
                                          <p:val>
                                            <p:strVal val="#ppt_h"/>
                                          </p:val>
                                        </p:tav>
                                        <p:tav tm="100000">
                                          <p:val>
                                            <p:strVal val="#ppt_h"/>
                                          </p:val>
                                        </p:tav>
                                      </p:tavLst>
                                    </p:anim>
                                  </p:childTnLst>
                                </p:cTn>
                              </p:par>
                              <p:par>
                                <p:cTn id="56" presetID="17" presetClass="entr" presetSubtype="10" fill="hold" nodeType="withEffect">
                                  <p:stCondLst>
                                    <p:cond delay="0"/>
                                  </p:stCondLst>
                                  <p:childTnLst>
                                    <p:set>
                                      <p:cBhvr>
                                        <p:cTn id="57" dur="1" fill="hold">
                                          <p:stCondLst>
                                            <p:cond delay="0"/>
                                          </p:stCondLst>
                                        </p:cTn>
                                        <p:tgtEl>
                                          <p:spTgt spid="10244">
                                            <p:txEl>
                                              <p:pRg st="3" end="3"/>
                                            </p:txEl>
                                          </p:spTgt>
                                        </p:tgtEl>
                                        <p:attrNameLst>
                                          <p:attrName>style.visibility</p:attrName>
                                        </p:attrNameLst>
                                      </p:cBhvr>
                                      <p:to>
                                        <p:strVal val="visible"/>
                                      </p:to>
                                    </p:set>
                                    <p:anim calcmode="lin" valueType="num">
                                      <p:cBhvr>
                                        <p:cTn id="58" dur="500" fill="hold"/>
                                        <p:tgtEl>
                                          <p:spTgt spid="10244">
                                            <p:txEl>
                                              <p:pRg st="3" end="3"/>
                                            </p:txEl>
                                          </p:spTgt>
                                        </p:tgtEl>
                                        <p:attrNameLst>
                                          <p:attrName>ppt_w</p:attrName>
                                        </p:attrNameLst>
                                      </p:cBhvr>
                                      <p:tavLst>
                                        <p:tav tm="0">
                                          <p:val>
                                            <p:fltVal val="0"/>
                                          </p:val>
                                        </p:tav>
                                        <p:tav tm="100000">
                                          <p:val>
                                            <p:strVal val="#ppt_w"/>
                                          </p:val>
                                        </p:tav>
                                      </p:tavLst>
                                    </p:anim>
                                    <p:anim calcmode="lin" valueType="num">
                                      <p:cBhvr>
                                        <p:cTn id="59" dur="500" fill="hold"/>
                                        <p:tgtEl>
                                          <p:spTgt spid="10244">
                                            <p:txEl>
                                              <p:pRg st="3" end="3"/>
                                            </p:txEl>
                                          </p:spTgt>
                                        </p:tgtEl>
                                        <p:attrNameLst>
                                          <p:attrName>ppt_h</p:attrName>
                                        </p:attrNameLst>
                                      </p:cBhvr>
                                      <p:tavLst>
                                        <p:tav tm="0">
                                          <p:val>
                                            <p:strVal val="#ppt_h"/>
                                          </p:val>
                                        </p:tav>
                                        <p:tav tm="100000">
                                          <p:val>
                                            <p:strVal val="#ppt_h"/>
                                          </p:val>
                                        </p:tav>
                                      </p:tavLst>
                                    </p:anim>
                                  </p:childTnLst>
                                </p:cTn>
                              </p:par>
                              <p:par>
                                <p:cTn id="60" presetID="17" presetClass="entr" presetSubtype="10" fill="hold" nodeType="withEffect">
                                  <p:stCondLst>
                                    <p:cond delay="0"/>
                                  </p:stCondLst>
                                  <p:childTnLst>
                                    <p:set>
                                      <p:cBhvr>
                                        <p:cTn id="61" dur="1" fill="hold">
                                          <p:stCondLst>
                                            <p:cond delay="0"/>
                                          </p:stCondLst>
                                        </p:cTn>
                                        <p:tgtEl>
                                          <p:spTgt spid="10244">
                                            <p:txEl>
                                              <p:pRg st="5" end="5"/>
                                            </p:txEl>
                                          </p:spTgt>
                                        </p:tgtEl>
                                        <p:attrNameLst>
                                          <p:attrName>style.visibility</p:attrName>
                                        </p:attrNameLst>
                                      </p:cBhvr>
                                      <p:to>
                                        <p:strVal val="visible"/>
                                      </p:to>
                                    </p:set>
                                    <p:anim calcmode="lin" valueType="num">
                                      <p:cBhvr>
                                        <p:cTn id="62" dur="500" fill="hold"/>
                                        <p:tgtEl>
                                          <p:spTgt spid="10244">
                                            <p:txEl>
                                              <p:pRg st="5" end="5"/>
                                            </p:txEl>
                                          </p:spTgt>
                                        </p:tgtEl>
                                        <p:attrNameLst>
                                          <p:attrName>ppt_w</p:attrName>
                                        </p:attrNameLst>
                                      </p:cBhvr>
                                      <p:tavLst>
                                        <p:tav tm="0">
                                          <p:val>
                                            <p:fltVal val="0"/>
                                          </p:val>
                                        </p:tav>
                                        <p:tav tm="100000">
                                          <p:val>
                                            <p:strVal val="#ppt_w"/>
                                          </p:val>
                                        </p:tav>
                                      </p:tavLst>
                                    </p:anim>
                                    <p:anim calcmode="lin" valueType="num">
                                      <p:cBhvr>
                                        <p:cTn id="63" dur="500" fill="hold"/>
                                        <p:tgtEl>
                                          <p:spTgt spid="10244">
                                            <p:txEl>
                                              <p:pRg st="5" end="5"/>
                                            </p:txEl>
                                          </p:spTgt>
                                        </p:tgtEl>
                                        <p:attrNameLst>
                                          <p:attrName>ppt_h</p:attrName>
                                        </p:attrNameLst>
                                      </p:cBhvr>
                                      <p:tavLst>
                                        <p:tav tm="0">
                                          <p:val>
                                            <p:strVal val="#ppt_h"/>
                                          </p:val>
                                        </p:tav>
                                        <p:tav tm="100000">
                                          <p:val>
                                            <p:strVal val="#ppt_h"/>
                                          </p:val>
                                        </p:tav>
                                      </p:tavLst>
                                    </p:anim>
                                  </p:childTnLst>
                                </p:cTn>
                              </p:par>
                              <p:par>
                                <p:cTn id="64" presetID="17" presetClass="entr" presetSubtype="10" fill="hold" nodeType="withEffect">
                                  <p:stCondLst>
                                    <p:cond delay="0"/>
                                  </p:stCondLst>
                                  <p:childTnLst>
                                    <p:set>
                                      <p:cBhvr>
                                        <p:cTn id="65" dur="1" fill="hold">
                                          <p:stCondLst>
                                            <p:cond delay="0"/>
                                          </p:stCondLst>
                                        </p:cTn>
                                        <p:tgtEl>
                                          <p:spTgt spid="10244">
                                            <p:txEl>
                                              <p:pRg st="7" end="7"/>
                                            </p:txEl>
                                          </p:spTgt>
                                        </p:tgtEl>
                                        <p:attrNameLst>
                                          <p:attrName>style.visibility</p:attrName>
                                        </p:attrNameLst>
                                      </p:cBhvr>
                                      <p:to>
                                        <p:strVal val="visible"/>
                                      </p:to>
                                    </p:set>
                                    <p:anim calcmode="lin" valueType="num">
                                      <p:cBhvr>
                                        <p:cTn id="66" dur="500" fill="hold"/>
                                        <p:tgtEl>
                                          <p:spTgt spid="10244">
                                            <p:txEl>
                                              <p:pRg st="7" end="7"/>
                                            </p:txEl>
                                          </p:spTgt>
                                        </p:tgtEl>
                                        <p:attrNameLst>
                                          <p:attrName>ppt_w</p:attrName>
                                        </p:attrNameLst>
                                      </p:cBhvr>
                                      <p:tavLst>
                                        <p:tav tm="0">
                                          <p:val>
                                            <p:fltVal val="0"/>
                                          </p:val>
                                        </p:tav>
                                        <p:tav tm="100000">
                                          <p:val>
                                            <p:strVal val="#ppt_w"/>
                                          </p:val>
                                        </p:tav>
                                      </p:tavLst>
                                    </p:anim>
                                    <p:anim calcmode="lin" valueType="num">
                                      <p:cBhvr>
                                        <p:cTn id="67" dur="500" fill="hold"/>
                                        <p:tgtEl>
                                          <p:spTgt spid="10244">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68" fill="hold">
                      <p:stCondLst>
                        <p:cond delay="indefinite"/>
                      </p:stCondLst>
                      <p:childTnLst>
                        <p:par>
                          <p:cTn id="69" fill="hold">
                            <p:stCondLst>
                              <p:cond delay="0"/>
                            </p:stCondLst>
                            <p:childTnLst>
                              <p:par>
                                <p:cTn id="70" presetID="24" presetClass="entr" presetSubtype="0" fill="hold" nodeType="clickEffect">
                                  <p:stCondLst>
                                    <p:cond delay="0"/>
                                  </p:stCondLst>
                                  <p:childTnLst>
                                    <p:set>
                                      <p:cBhvr>
                                        <p:cTn id="71" dur="1" fill="hold">
                                          <p:stCondLst>
                                            <p:cond delay="0"/>
                                          </p:stCondLst>
                                        </p:cTn>
                                        <p:tgtEl>
                                          <p:spTgt spid="10245"/>
                                        </p:tgtEl>
                                        <p:attrNameLst>
                                          <p:attrName>style.visibility</p:attrName>
                                        </p:attrNameLst>
                                      </p:cBhvr>
                                      <p:to>
                                        <p:strVal val="visible"/>
                                      </p:to>
                                    </p:set>
                                    <p:anim to="" calcmode="lin" valueType="num">
                                      <p:cBhvr>
                                        <p:cTn id="72" dur="1" fill="hold"/>
                                        <p:tgtEl>
                                          <p:spTgt spid="10245"/>
                                        </p:tgtEl>
                                      </p:cBhvr>
                                    </p:anim>
                                  </p:childTnLst>
                                </p:cTn>
                              </p:par>
                            </p:childTnLst>
                          </p:cTn>
                        </p:par>
                      </p:childTnLst>
                    </p:cTn>
                  </p:par>
                  <p:par>
                    <p:cTn id="73" fill="hold">
                      <p:stCondLst>
                        <p:cond delay="indefinite"/>
                      </p:stCondLst>
                      <p:childTnLst>
                        <p:par>
                          <p:cTn id="74" fill="hold">
                            <p:stCondLst>
                              <p:cond delay="0"/>
                            </p:stCondLst>
                            <p:childTnLst>
                              <p:par>
                                <p:cTn id="75" presetID="24" presetClass="entr" presetSubtype="0" fill="hold" nodeType="clickEffect">
                                  <p:stCondLst>
                                    <p:cond delay="0"/>
                                  </p:stCondLst>
                                  <p:childTnLst>
                                    <p:set>
                                      <p:cBhvr>
                                        <p:cTn id="76" dur="1" fill="hold">
                                          <p:stCondLst>
                                            <p:cond delay="0"/>
                                          </p:stCondLst>
                                        </p:cTn>
                                        <p:tgtEl>
                                          <p:spTgt spid="10246"/>
                                        </p:tgtEl>
                                        <p:attrNameLst>
                                          <p:attrName>style.visibility</p:attrName>
                                        </p:attrNameLst>
                                      </p:cBhvr>
                                      <p:to>
                                        <p:strVal val="visible"/>
                                      </p:to>
                                    </p:set>
                                    <p:anim to="" calcmode="lin" valueType="num">
                                      <p:cBhvr>
                                        <p:cTn id="77" dur="1" fill="hold"/>
                                        <p:tgtEl>
                                          <p:spTgt spid="10246"/>
                                        </p:tgtEl>
                                      </p:cBhvr>
                                    </p:anim>
                                  </p:childTnLst>
                                </p:cTn>
                              </p:par>
                            </p:childTnLst>
                          </p:cTn>
                        </p:par>
                      </p:childTnLst>
                    </p:cTn>
                  </p:par>
                  <p:par>
                    <p:cTn id="78" fill="hold">
                      <p:stCondLst>
                        <p:cond delay="indefinite"/>
                      </p:stCondLst>
                      <p:childTnLst>
                        <p:par>
                          <p:cTn id="79" fill="hold">
                            <p:stCondLst>
                              <p:cond delay="0"/>
                            </p:stCondLst>
                            <p:childTnLst>
                              <p:par>
                                <p:cTn id="80" presetID="24" presetClass="entr" presetSubtype="0" fill="hold" nodeType="clickEffect">
                                  <p:stCondLst>
                                    <p:cond delay="0"/>
                                  </p:stCondLst>
                                  <p:childTnLst>
                                    <p:set>
                                      <p:cBhvr>
                                        <p:cTn id="81" dur="1" fill="hold">
                                          <p:stCondLst>
                                            <p:cond delay="0"/>
                                          </p:stCondLst>
                                        </p:cTn>
                                        <p:tgtEl>
                                          <p:spTgt spid="10247"/>
                                        </p:tgtEl>
                                        <p:attrNameLst>
                                          <p:attrName>style.visibility</p:attrName>
                                        </p:attrNameLst>
                                      </p:cBhvr>
                                      <p:to>
                                        <p:strVal val="visible"/>
                                      </p:to>
                                    </p:set>
                                    <p:anim to="" calcmode="lin" valueType="num">
                                      <p:cBhvr>
                                        <p:cTn id="82" dur="1" fill="hold"/>
                                        <p:tgtEl>
                                          <p:spTgt spid="10247"/>
                                        </p:tgtEl>
                                      </p:cBhvr>
                                    </p:anim>
                                  </p:childTnLst>
                                </p:cTn>
                              </p:par>
                            </p:childTnLst>
                          </p:cTn>
                        </p:par>
                      </p:childTnLst>
                    </p:cTn>
                  </p:par>
                  <p:par>
                    <p:cTn id="83" fill="hold">
                      <p:stCondLst>
                        <p:cond delay="indefinite"/>
                      </p:stCondLst>
                      <p:childTnLst>
                        <p:par>
                          <p:cTn id="84" fill="hold">
                            <p:stCondLst>
                              <p:cond delay="0"/>
                            </p:stCondLst>
                            <p:childTnLst>
                              <p:par>
                                <p:cTn id="85" presetID="24" presetClass="entr" presetSubtype="0" fill="hold" nodeType="clickEffect">
                                  <p:stCondLst>
                                    <p:cond delay="0"/>
                                  </p:stCondLst>
                                  <p:childTnLst>
                                    <p:set>
                                      <p:cBhvr>
                                        <p:cTn id="86" dur="1" fill="hold">
                                          <p:stCondLst>
                                            <p:cond delay="0"/>
                                          </p:stCondLst>
                                        </p:cTn>
                                        <p:tgtEl>
                                          <p:spTgt spid="10248"/>
                                        </p:tgtEl>
                                        <p:attrNameLst>
                                          <p:attrName>style.visibility</p:attrName>
                                        </p:attrNameLst>
                                      </p:cBhvr>
                                      <p:to>
                                        <p:strVal val="visible"/>
                                      </p:to>
                                    </p:set>
                                    <p:anim to="" calcmode="lin" valueType="num">
                                      <p:cBhvr>
                                        <p:cTn id="87" dur="1" fill="hold"/>
                                        <p:tgtEl>
                                          <p:spTgt spid="10248"/>
                                        </p:tgtEl>
                                      </p:cBhvr>
                                    </p:anim>
                                  </p:childTnLst>
                                </p:cTn>
                              </p:par>
                            </p:childTnLst>
                          </p:cTn>
                        </p:par>
                      </p:childTnLst>
                    </p:cTn>
                  </p:par>
                  <p:par>
                    <p:cTn id="88" fill="hold">
                      <p:stCondLst>
                        <p:cond delay="indefinite"/>
                      </p:stCondLst>
                      <p:childTnLst>
                        <p:par>
                          <p:cTn id="89" fill="hold">
                            <p:stCondLst>
                              <p:cond delay="0"/>
                            </p:stCondLst>
                            <p:childTnLst>
                              <p:par>
                                <p:cTn id="90" presetID="24" presetClass="entr" presetSubtype="0" fill="hold" nodeType="clickEffect">
                                  <p:stCondLst>
                                    <p:cond delay="0"/>
                                  </p:stCondLst>
                                  <p:childTnLst>
                                    <p:set>
                                      <p:cBhvr>
                                        <p:cTn id="91" dur="1" fill="hold">
                                          <p:stCondLst>
                                            <p:cond delay="0"/>
                                          </p:stCondLst>
                                        </p:cTn>
                                        <p:tgtEl>
                                          <p:spTgt spid="10249"/>
                                        </p:tgtEl>
                                        <p:attrNameLst>
                                          <p:attrName>style.visibility</p:attrName>
                                        </p:attrNameLst>
                                      </p:cBhvr>
                                      <p:to>
                                        <p:strVal val="visible"/>
                                      </p:to>
                                    </p:set>
                                    <p:anim to="" calcmode="lin" valueType="num">
                                      <p:cBhvr>
                                        <p:cTn id="92" dur="1" fill="hold"/>
                                        <p:tgtEl>
                                          <p:spTgt spid="10249"/>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6"/>
          <p:cNvSpPr txBox="1">
            <a:spLocks noChangeArrowheads="1"/>
          </p:cNvSpPr>
          <p:nvPr/>
        </p:nvSpPr>
        <p:spPr bwMode="auto">
          <a:xfrm>
            <a:off x="381000" y="196850"/>
            <a:ext cx="8382000" cy="946150"/>
          </a:xfrm>
          <a:prstGeom prst="rect">
            <a:avLst/>
          </a:prstGeom>
          <a:solidFill>
            <a:schemeClr val="bg1">
              <a:alpha val="74117"/>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latin typeface="Times New Roman" panose="02020603050405020304" pitchFamily="18" charset="0"/>
                <a:cs typeface="Times New Roman" panose="02020603050405020304" pitchFamily="18" charset="0"/>
              </a:rPr>
              <a:t>1  Read the two short passages and take notes based on the table on Page 16.</a:t>
            </a:r>
          </a:p>
        </p:txBody>
      </p:sp>
      <p:graphicFrame>
        <p:nvGraphicFramePr>
          <p:cNvPr id="11267" name="Group 3"/>
          <p:cNvGraphicFramePr>
            <a:graphicFrameLocks noGrp="1"/>
          </p:cNvGraphicFramePr>
          <p:nvPr/>
        </p:nvGraphicFramePr>
        <p:xfrm>
          <a:off x="76200" y="1828800"/>
          <a:ext cx="8991600" cy="4038600"/>
        </p:xfrm>
        <a:graphic>
          <a:graphicData uri="http://schemas.openxmlformats.org/drawingml/2006/table">
            <a:tbl>
              <a:tblPr/>
              <a:tblGrid>
                <a:gridCol w="1981200">
                  <a:extLst>
                    <a:ext uri="{9D8B030D-6E8A-4147-A177-3AD203B41FA5}">
                      <a16:colId xmlns:a16="http://schemas.microsoft.com/office/drawing/2014/main" val="20000"/>
                    </a:ext>
                  </a:extLst>
                </a:gridCol>
                <a:gridCol w="3759200">
                  <a:extLst>
                    <a:ext uri="{9D8B030D-6E8A-4147-A177-3AD203B41FA5}">
                      <a16:colId xmlns:a16="http://schemas.microsoft.com/office/drawing/2014/main" val="20001"/>
                    </a:ext>
                  </a:extLst>
                </a:gridCol>
                <a:gridCol w="3251200">
                  <a:extLst>
                    <a:ext uri="{9D8B030D-6E8A-4147-A177-3AD203B41FA5}">
                      <a16:colId xmlns:a16="http://schemas.microsoft.com/office/drawing/2014/main" val="20002"/>
                    </a:ext>
                  </a:extLst>
                </a:gridCol>
              </a:tblGrid>
              <a:tr h="723900">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kumimoji="0" lang="en-US"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kumimoji="0" lang="en-US"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kumimoji="0" lang="en-US"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Li Ming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extLst>
                  <a:ext uri="{0D108BD9-81ED-4DB2-BD59-A6C34878D82A}">
                    <a16:rowId xmlns:a16="http://schemas.microsoft.com/office/drawing/2014/main" val="10000"/>
                  </a:ext>
                </a:extLst>
              </a:tr>
              <a:tr h="1104900">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en-US"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ctr" defTabSz="914400" rtl="0" eaLnBrk="0" fontAlgn="base" latinLnBrk="0" hangingPunct="0">
                        <a:lnSpc>
                          <a:spcPct val="100000"/>
                        </a:lnSpc>
                        <a:spcBef>
                          <a:spcPct val="20000"/>
                        </a:spcBef>
                        <a:spcAft>
                          <a:spcPct val="0"/>
                        </a:spcAft>
                        <a:buClrTx/>
                        <a:buSzTx/>
                        <a:buFontTx/>
                        <a:buNone/>
                      </a:pPr>
                      <a:r>
                        <a:rPr kumimoji="0" lang="en-US"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Place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alpha val="39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kumimoji="0" lang="en-US"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in Fairmont, </a:t>
                      </a:r>
                    </a:p>
                    <a:p>
                      <a:pPr marL="0" marR="0" lvl="0" indent="0" algn="ctr" defTabSz="914400" rtl="0" eaLnBrk="0" fontAlgn="base" latinLnBrk="0" hangingPunct="0">
                        <a:lnSpc>
                          <a:spcPct val="100000"/>
                        </a:lnSpc>
                        <a:spcBef>
                          <a:spcPct val="20000"/>
                        </a:spcBef>
                        <a:spcAft>
                          <a:spcPct val="0"/>
                        </a:spcAft>
                        <a:buClrTx/>
                        <a:buSzTx/>
                        <a:buFontTx/>
                        <a:buNone/>
                      </a:pPr>
                      <a:r>
                        <a:rPr kumimoji="0" lang="en-US"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 small town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alpha val="39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kumimoji="0" lang="en-US"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in Beijing, </a:t>
                      </a:r>
                    </a:p>
                    <a:p>
                      <a:pPr marL="0" marR="0" lvl="0" indent="0" algn="ctr" defTabSz="914400" rtl="0" eaLnBrk="0" fontAlgn="base" latinLnBrk="0" hangingPunct="0">
                        <a:lnSpc>
                          <a:spcPct val="100000"/>
                        </a:lnSpc>
                        <a:spcBef>
                          <a:spcPct val="20000"/>
                        </a:spcBef>
                        <a:spcAft>
                          <a:spcPct val="0"/>
                        </a:spcAft>
                        <a:buClrTx/>
                        <a:buSzTx/>
                        <a:buFontTx/>
                        <a:buNone/>
                      </a:pPr>
                      <a:r>
                        <a:rPr kumimoji="0" lang="en-US"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 large city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alpha val="39000"/>
                      </a:srgbClr>
                    </a:solidFill>
                  </a:tcPr>
                </a:tc>
                <a:extLst>
                  <a:ext uri="{0D108BD9-81ED-4DB2-BD59-A6C34878D82A}">
                    <a16:rowId xmlns:a16="http://schemas.microsoft.com/office/drawing/2014/main" val="10001"/>
                  </a:ext>
                </a:extLst>
              </a:tr>
              <a:tr h="1104900">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en-US"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ctr" defTabSz="914400" rtl="0" eaLnBrk="0" fontAlgn="base" latinLnBrk="0" hangingPunct="0">
                        <a:lnSpc>
                          <a:spcPct val="100000"/>
                        </a:lnSpc>
                        <a:spcBef>
                          <a:spcPct val="20000"/>
                        </a:spcBef>
                        <a:spcAft>
                          <a:spcPct val="0"/>
                        </a:spcAft>
                        <a:buClrTx/>
                        <a:buSzTx/>
                        <a:buFontTx/>
                        <a:buNone/>
                      </a:pPr>
                      <a:r>
                        <a:rPr kumimoji="0" lang="en-US"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Advantage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9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9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95000"/>
                      </a:schemeClr>
                    </a:solidFill>
                  </a:tcPr>
                </a:tc>
                <a:extLst>
                  <a:ext uri="{0D108BD9-81ED-4DB2-BD59-A6C34878D82A}">
                    <a16:rowId xmlns:a16="http://schemas.microsoft.com/office/drawing/2014/main" val="10002"/>
                  </a:ext>
                </a:extLst>
              </a:tr>
              <a:tr h="1104900">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en-US"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ctr" defTabSz="914400" rtl="0" eaLnBrk="0" fontAlgn="base" latinLnBrk="0" hangingPunct="0">
                        <a:lnSpc>
                          <a:spcPct val="100000"/>
                        </a:lnSpc>
                        <a:spcBef>
                          <a:spcPct val="20000"/>
                        </a:spcBef>
                        <a:spcAft>
                          <a:spcPct val="0"/>
                        </a:spcAft>
                        <a:buClrTx/>
                        <a:buSzTx/>
                        <a:buFontTx/>
                        <a:buNone/>
                      </a:pPr>
                      <a:r>
                        <a:rPr kumimoji="0" lang="en-US"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Disadvantage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val="10003"/>
                  </a:ext>
                </a:extLst>
              </a:tr>
            </a:tbl>
          </a:graphicData>
        </a:graphic>
      </p:graphicFrame>
      <p:sp>
        <p:nvSpPr>
          <p:cNvPr id="11289" name="Text Box 6"/>
          <p:cNvSpPr txBox="1">
            <a:spLocks noChangeArrowheads="1"/>
          </p:cNvSpPr>
          <p:nvPr/>
        </p:nvSpPr>
        <p:spPr bwMode="auto">
          <a:xfrm>
            <a:off x="1981200" y="3657600"/>
            <a:ext cx="3962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000099"/>
                </a:solidFill>
                <a:latin typeface="Times New Roman" panose="02020603050405020304" pitchFamily="18" charset="0"/>
                <a:cs typeface="Times New Roman" panose="02020603050405020304" pitchFamily="18" charset="0"/>
              </a:rPr>
              <a:t>clean and fresh air, close to nature, often help each other</a:t>
            </a:r>
          </a:p>
        </p:txBody>
      </p:sp>
      <p:sp>
        <p:nvSpPr>
          <p:cNvPr id="11290" name="Text Box 6"/>
          <p:cNvSpPr txBox="1">
            <a:spLocks noChangeArrowheads="1"/>
          </p:cNvSpPr>
          <p:nvPr/>
        </p:nvSpPr>
        <p:spPr bwMode="auto">
          <a:xfrm>
            <a:off x="5791200" y="3581400"/>
            <a:ext cx="3429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000099"/>
                </a:solidFill>
                <a:latin typeface="Times New Roman" panose="02020603050405020304" pitchFamily="18" charset="0"/>
                <a:cs typeface="Times New Roman" panose="02020603050405020304" pitchFamily="18" charset="0"/>
              </a:rPr>
              <a:t>excellent transportation, fine and interesting places to visit</a:t>
            </a:r>
          </a:p>
        </p:txBody>
      </p:sp>
      <p:sp>
        <p:nvSpPr>
          <p:cNvPr id="11291" name="Text Box 6"/>
          <p:cNvSpPr txBox="1">
            <a:spLocks noChangeArrowheads="1"/>
          </p:cNvSpPr>
          <p:nvPr/>
        </p:nvSpPr>
        <p:spPr bwMode="auto">
          <a:xfrm>
            <a:off x="2057400" y="4876800"/>
            <a:ext cx="3810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000099"/>
                </a:solidFill>
                <a:latin typeface="Times New Roman" panose="02020603050405020304" pitchFamily="18" charset="0"/>
                <a:cs typeface="Times New Roman" panose="02020603050405020304" pitchFamily="18" charset="0"/>
              </a:rPr>
              <a:t>hard to see friends, live so far away</a:t>
            </a:r>
          </a:p>
        </p:txBody>
      </p:sp>
      <p:sp>
        <p:nvSpPr>
          <p:cNvPr id="11292" name="Text Box 6"/>
          <p:cNvSpPr txBox="1">
            <a:spLocks noChangeArrowheads="1"/>
          </p:cNvSpPr>
          <p:nvPr/>
        </p:nvSpPr>
        <p:spPr bwMode="auto">
          <a:xfrm>
            <a:off x="5943600" y="51054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000099"/>
                </a:solidFill>
                <a:latin typeface="Times New Roman" panose="02020603050405020304" pitchFamily="18" charset="0"/>
                <a:cs typeface="Times New Roman" panose="02020603050405020304" pitchFamily="18" charset="0"/>
              </a:rPr>
              <a:t>large population</a:t>
            </a:r>
          </a:p>
        </p:txBody>
      </p:sp>
      <p:sp>
        <p:nvSpPr>
          <p:cNvPr id="11295" name="WordArt 31"/>
          <p:cNvSpPr>
            <a:spLocks noChangeArrowheads="1" noChangeShapeType="1"/>
          </p:cNvSpPr>
          <p:nvPr/>
        </p:nvSpPr>
        <p:spPr bwMode="auto">
          <a:xfrm>
            <a:off x="76200" y="5867400"/>
            <a:ext cx="2438400" cy="914400"/>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Wave2">
              <a:avLst>
                <a:gd name="adj1" fmla="val 13005"/>
                <a:gd name="adj2" fmla="val 0"/>
              </a:avLst>
            </a:prstTxWarp>
          </a:bodyPr>
          <a:lstStyle/>
          <a:p>
            <a:pPr algn="ctr"/>
            <a:r>
              <a:rPr lang="en-US" altLang="zh-CN"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panose="02020603050405020304"/>
                <a:cs typeface="Times New Roman" panose="02020603050405020304"/>
              </a:rPr>
              <a:t>Retell</a:t>
            </a:r>
            <a:endParaRPr lang="zh-CN" alt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panose="02020603050405020304"/>
              <a:cs typeface="Times New Roman" panose="02020603050405020304"/>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with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 calcmode="lin" valueType="num">
                                      <p:cBhvr>
                                        <p:cTn id="7" dur="500" fill="hold"/>
                                        <p:tgtEl>
                                          <p:spTgt spid="1126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266">
                                            <p:txEl>
                                              <p:pRg st="0" end="0"/>
                                            </p:txEl>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11267"/>
                                        </p:tgtEl>
                                        <p:attrNameLst>
                                          <p:attrName>style.visibility</p:attrName>
                                        </p:attrNameLst>
                                      </p:cBhvr>
                                      <p:to>
                                        <p:strVal val="visible"/>
                                      </p:to>
                                    </p:set>
                                    <p:animEffect transition="in" filter="randombar(horizontal)">
                                      <p:cBhvr>
                                        <p:cTn id="12" dur="500"/>
                                        <p:tgtEl>
                                          <p:spTgt spid="11267"/>
                                        </p:tgtEl>
                                      </p:cBhvr>
                                    </p:animEffect>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nodeType="clickEffect">
                                  <p:stCondLst>
                                    <p:cond delay="0"/>
                                  </p:stCondLst>
                                  <p:childTnLst>
                                    <p:set>
                                      <p:cBhvr>
                                        <p:cTn id="16" dur="1" fill="hold">
                                          <p:stCondLst>
                                            <p:cond delay="0"/>
                                          </p:stCondLst>
                                        </p:cTn>
                                        <p:tgtEl>
                                          <p:spTgt spid="11289">
                                            <p:txEl>
                                              <p:pRg st="0" end="0"/>
                                            </p:txEl>
                                          </p:spTgt>
                                        </p:tgtEl>
                                        <p:attrNameLst>
                                          <p:attrName>style.visibility</p:attrName>
                                        </p:attrNameLst>
                                      </p:cBhvr>
                                      <p:to>
                                        <p:strVal val="visible"/>
                                      </p:to>
                                    </p:set>
                                    <p:anim calcmode="lin" valueType="num">
                                      <p:cBhvr>
                                        <p:cTn id="17" dur="500" fill="hold"/>
                                        <p:tgtEl>
                                          <p:spTgt spid="11289">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1128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nodeType="clickEffect">
                                  <p:stCondLst>
                                    <p:cond delay="0"/>
                                  </p:stCondLst>
                                  <p:childTnLst>
                                    <p:set>
                                      <p:cBhvr>
                                        <p:cTn id="22" dur="1" fill="hold">
                                          <p:stCondLst>
                                            <p:cond delay="0"/>
                                          </p:stCondLst>
                                        </p:cTn>
                                        <p:tgtEl>
                                          <p:spTgt spid="11291">
                                            <p:txEl>
                                              <p:pRg st="0" end="0"/>
                                            </p:txEl>
                                          </p:spTgt>
                                        </p:tgtEl>
                                        <p:attrNameLst>
                                          <p:attrName>style.visibility</p:attrName>
                                        </p:attrNameLst>
                                      </p:cBhvr>
                                      <p:to>
                                        <p:strVal val="visible"/>
                                      </p:to>
                                    </p:set>
                                    <p:anim calcmode="lin" valueType="num">
                                      <p:cBhvr>
                                        <p:cTn id="23" dur="500" fill="hold"/>
                                        <p:tgtEl>
                                          <p:spTgt spid="11291">
                                            <p:txEl>
                                              <p:pRg st="0" end="0"/>
                                            </p:txEl>
                                          </p:spTgt>
                                        </p:tgtEl>
                                        <p:attrNameLst>
                                          <p:attrName>ppt_w</p:attrName>
                                        </p:attrNameLst>
                                      </p:cBhvr>
                                      <p:tavLst>
                                        <p:tav tm="0">
                                          <p:val>
                                            <p:fltVal val="0"/>
                                          </p:val>
                                        </p:tav>
                                        <p:tav tm="100000">
                                          <p:val>
                                            <p:strVal val="#ppt_w"/>
                                          </p:val>
                                        </p:tav>
                                      </p:tavLst>
                                    </p:anim>
                                    <p:anim calcmode="lin" valueType="num">
                                      <p:cBhvr>
                                        <p:cTn id="24" dur="500" fill="hold"/>
                                        <p:tgtEl>
                                          <p:spTgt spid="1129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10" fill="hold" nodeType="clickEffect">
                                  <p:stCondLst>
                                    <p:cond delay="0"/>
                                  </p:stCondLst>
                                  <p:childTnLst>
                                    <p:set>
                                      <p:cBhvr>
                                        <p:cTn id="28" dur="1" fill="hold">
                                          <p:stCondLst>
                                            <p:cond delay="0"/>
                                          </p:stCondLst>
                                        </p:cTn>
                                        <p:tgtEl>
                                          <p:spTgt spid="11290">
                                            <p:txEl>
                                              <p:pRg st="0" end="0"/>
                                            </p:txEl>
                                          </p:spTgt>
                                        </p:tgtEl>
                                        <p:attrNameLst>
                                          <p:attrName>style.visibility</p:attrName>
                                        </p:attrNameLst>
                                      </p:cBhvr>
                                      <p:to>
                                        <p:strVal val="visible"/>
                                      </p:to>
                                    </p:set>
                                    <p:anim calcmode="lin" valueType="num">
                                      <p:cBhvr>
                                        <p:cTn id="29" dur="500" fill="hold"/>
                                        <p:tgtEl>
                                          <p:spTgt spid="11290">
                                            <p:txEl>
                                              <p:pRg st="0" end="0"/>
                                            </p:txEl>
                                          </p:spTgt>
                                        </p:tgtEl>
                                        <p:attrNameLst>
                                          <p:attrName>ppt_w</p:attrName>
                                        </p:attrNameLst>
                                      </p:cBhvr>
                                      <p:tavLst>
                                        <p:tav tm="0">
                                          <p:val>
                                            <p:fltVal val="0"/>
                                          </p:val>
                                        </p:tav>
                                        <p:tav tm="100000">
                                          <p:val>
                                            <p:strVal val="#ppt_w"/>
                                          </p:val>
                                        </p:tav>
                                      </p:tavLst>
                                    </p:anim>
                                    <p:anim calcmode="lin" valueType="num">
                                      <p:cBhvr>
                                        <p:cTn id="30" dur="500" fill="hold"/>
                                        <p:tgtEl>
                                          <p:spTgt spid="11290">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17" presetClass="entr" presetSubtype="10" fill="hold" nodeType="clickEffect">
                                  <p:stCondLst>
                                    <p:cond delay="0"/>
                                  </p:stCondLst>
                                  <p:childTnLst>
                                    <p:set>
                                      <p:cBhvr>
                                        <p:cTn id="34" dur="1" fill="hold">
                                          <p:stCondLst>
                                            <p:cond delay="0"/>
                                          </p:stCondLst>
                                        </p:cTn>
                                        <p:tgtEl>
                                          <p:spTgt spid="11292">
                                            <p:txEl>
                                              <p:pRg st="0" end="0"/>
                                            </p:txEl>
                                          </p:spTgt>
                                        </p:tgtEl>
                                        <p:attrNameLst>
                                          <p:attrName>style.visibility</p:attrName>
                                        </p:attrNameLst>
                                      </p:cBhvr>
                                      <p:to>
                                        <p:strVal val="visible"/>
                                      </p:to>
                                    </p:set>
                                    <p:anim calcmode="lin" valueType="num">
                                      <p:cBhvr>
                                        <p:cTn id="35" dur="500" fill="hold"/>
                                        <p:tgtEl>
                                          <p:spTgt spid="11292">
                                            <p:txEl>
                                              <p:pRg st="0" end="0"/>
                                            </p:txEl>
                                          </p:spTgt>
                                        </p:tgtEl>
                                        <p:attrNameLst>
                                          <p:attrName>ppt_w</p:attrName>
                                        </p:attrNameLst>
                                      </p:cBhvr>
                                      <p:tavLst>
                                        <p:tav tm="0">
                                          <p:val>
                                            <p:fltVal val="0"/>
                                          </p:val>
                                        </p:tav>
                                        <p:tav tm="100000">
                                          <p:val>
                                            <p:strVal val="#ppt_w"/>
                                          </p:val>
                                        </p:tav>
                                      </p:tavLst>
                                    </p:anim>
                                    <p:anim calcmode="lin" valueType="num">
                                      <p:cBhvr>
                                        <p:cTn id="36" dur="500" fill="hold"/>
                                        <p:tgtEl>
                                          <p:spTgt spid="1129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9" presetClass="entr" presetSubtype="10" fill="hold" grpId="0" nodeType="clickEffect">
                                  <p:stCondLst>
                                    <p:cond delay="0"/>
                                  </p:stCondLst>
                                  <p:childTnLst>
                                    <p:set>
                                      <p:cBhvr>
                                        <p:cTn id="40" dur="1" fill="hold">
                                          <p:stCondLst>
                                            <p:cond delay="0"/>
                                          </p:stCondLst>
                                        </p:cTn>
                                        <p:tgtEl>
                                          <p:spTgt spid="11295"/>
                                        </p:tgtEl>
                                        <p:attrNameLst>
                                          <p:attrName>style.visibility</p:attrName>
                                        </p:attrNameLst>
                                      </p:cBhvr>
                                      <p:to>
                                        <p:strVal val="visible"/>
                                      </p:to>
                                    </p:set>
                                    <p:anim calcmode="lin" valueType="num">
                                      <p:cBhvr>
                                        <p:cTn id="41" dur="5000" fill="hold"/>
                                        <p:tgtEl>
                                          <p:spTgt spid="11295"/>
                                        </p:tgtEl>
                                        <p:attrNameLst>
                                          <p:attrName>ppt_w</p:attrName>
                                        </p:attrNameLst>
                                      </p:cBhvr>
                                      <p:tavLst>
                                        <p:tav tm="0" fmla="#ppt_w*sin(2.5*pi*$)">
                                          <p:val>
                                            <p:fltVal val="0"/>
                                          </p:val>
                                        </p:tav>
                                        <p:tav tm="100000">
                                          <p:val>
                                            <p:fltVal val="1"/>
                                          </p:val>
                                        </p:tav>
                                      </p:tavLst>
                                    </p:anim>
                                    <p:anim calcmode="lin" valueType="num">
                                      <p:cBhvr>
                                        <p:cTn id="42" dur="5000" fill="hold"/>
                                        <p:tgtEl>
                                          <p:spTgt spid="11295"/>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39"/>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WW.2PPT.COM&#10;">
  <a:themeElements>
    <a:clrScheme name="都市">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都市">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都市">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0</TotalTime>
  <Words>1198</Words>
  <Application>Microsoft Office PowerPoint</Application>
  <PresentationFormat>全屏显示(4:3)</PresentationFormat>
  <Paragraphs>221</Paragraphs>
  <Slides>20</Slides>
  <Notes>1</Notes>
  <HiddenSlides>0</HiddenSlides>
  <MMClips>0</MMClips>
  <ScaleCrop>false</ScaleCrop>
  <HeadingPairs>
    <vt:vector size="8" baseType="variant">
      <vt:variant>
        <vt:lpstr>已用的字体</vt:lpstr>
      </vt:variant>
      <vt:variant>
        <vt:i4>13</vt:i4>
      </vt:variant>
      <vt:variant>
        <vt:lpstr>主题</vt:lpstr>
      </vt:variant>
      <vt:variant>
        <vt:i4>1</vt:i4>
      </vt:variant>
      <vt:variant>
        <vt:lpstr>嵌入 OLE 服务器</vt:lpstr>
      </vt:variant>
      <vt:variant>
        <vt:i4>2</vt:i4>
      </vt:variant>
      <vt:variant>
        <vt:lpstr>幻灯片标题</vt:lpstr>
      </vt:variant>
      <vt:variant>
        <vt:i4>20</vt:i4>
      </vt:variant>
    </vt:vector>
  </HeadingPairs>
  <TitlesOfParts>
    <vt:vector size="36" baseType="lpstr">
      <vt:lpstr>Arail</vt:lpstr>
      <vt:lpstr>Kingsoft Phonetic Plain</vt:lpstr>
      <vt:lpstr>方正姚体</vt:lpstr>
      <vt:lpstr>华文隶书</vt:lpstr>
      <vt:lpstr>楷体_GB2312</vt:lpstr>
      <vt:lpstr>宋体</vt:lpstr>
      <vt:lpstr>微软雅黑</vt:lpstr>
      <vt:lpstr>Arial</vt:lpstr>
      <vt:lpstr>Calibri</vt:lpstr>
      <vt:lpstr>Georgia</vt:lpstr>
      <vt:lpstr>Times New Roman</vt:lpstr>
      <vt:lpstr>Trebuchet MS</vt:lpstr>
      <vt:lpstr>Wingdings 2</vt:lpstr>
      <vt:lpstr>WWW.2PPT.COM
</vt:lpstr>
      <vt:lpstr>Microsoft Graph 图表</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2014-03-01T02:12:00Z</dcterms:created>
  <dcterms:modified xsi:type="dcterms:W3CDTF">2023-01-17T02:04:59Z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2052-11.1.0.11294</vt:lpwstr>
  </property>
  <property fmtid="{D5CDD505-2E9C-101B-9397-08002B2CF9AE}" pid="4" name="ICV">
    <vt:lpwstr>8FF532FDFE6045DE8197C13C473D13DB</vt:lpwstr>
  </property>
  <property fmtid="{A09F084E-AD41-489F-8076-AA5BE3082BCA}" pid="100">
    <vt:ui4>5</vt:ui4>
  </property>
  <property fmtid="{64440492-4C8B-11D1-8B70-080036B11A03}" pid="11">
    <vt:lpwstr>www.2ppt.com-爱PPT提供资源下载</vt:lpwstr>
  </property>
</Properties>
</file>