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436" r:id="rId3"/>
    <p:sldId id="437" r:id="rId4"/>
    <p:sldId id="447" r:id="rId5"/>
    <p:sldId id="448" r:id="rId6"/>
    <p:sldId id="449" r:id="rId7"/>
    <p:sldId id="450" r:id="rId8"/>
    <p:sldId id="451" r:id="rId9"/>
    <p:sldId id="444" r:id="rId10"/>
    <p:sldId id="452" r:id="rId11"/>
    <p:sldId id="453" r:id="rId12"/>
    <p:sldId id="454" r:id="rId13"/>
    <p:sldId id="455" r:id="rId14"/>
    <p:sldId id="456" r:id="rId15"/>
    <p:sldId id="457" r:id="rId16"/>
    <p:sldId id="445" r:id="rId17"/>
    <p:sldId id="458" r:id="rId18"/>
    <p:sldId id="459" r:id="rId19"/>
    <p:sldId id="460" r:id="rId20"/>
    <p:sldId id="461" r:id="rId21"/>
    <p:sldId id="462" r:id="rId22"/>
    <p:sldId id="446" r:id="rId23"/>
    <p:sldId id="463" r:id="rId24"/>
    <p:sldId id="464" r:id="rId25"/>
    <p:sldId id="465" r:id="rId26"/>
    <p:sldId id="466" r:id="rId27"/>
    <p:sldId id="443" r:id="rId28"/>
    <p:sldId id="433"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2">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AA"/>
    <a:srgbClr val="FF3300"/>
    <a:srgbClr val="FF0000"/>
    <a:srgbClr val="FEFEE3"/>
    <a:srgbClr val="FEE4C9"/>
    <a:srgbClr val="FF6600"/>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08" autoAdjust="0"/>
    <p:restoredTop sz="94660"/>
  </p:normalViewPr>
  <p:slideViewPr>
    <p:cSldViewPr snapToGrid="0">
      <p:cViewPr varScale="1">
        <p:scale>
          <a:sx n="59" d="100"/>
          <a:sy n="59" d="100"/>
        </p:scale>
        <p:origin x="-96" y="-1554"/>
      </p:cViewPr>
      <p:guideLst>
        <p:guide orient="horz" pos="2152"/>
        <p:guide pos="3838"/>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07022860249696E-2"/>
          <c:y val="9.1175988661913204E-2"/>
          <c:w val="0.81038553572392702"/>
          <c:h val="0.81764802267617398"/>
        </c:manualLayout>
      </c:layout>
      <c:doughnutChart>
        <c:varyColors val="1"/>
        <c:ser>
          <c:idx val="0"/>
          <c:order val="0"/>
          <c:tx>
            <c:strRef>
              <c:f>Sheet1!$B$1</c:f>
              <c:strCache>
                <c:ptCount val="1"/>
                <c:pt idx="0">
                  <c:v>Sales</c:v>
                </c:pt>
              </c:strCache>
            </c:strRef>
          </c:tx>
          <c:spPr>
            <a:solidFill>
              <a:schemeClr val="accent2"/>
            </a:solidFill>
            <a:effectLst/>
          </c:spPr>
          <c:dPt>
            <c:idx val="0"/>
            <c:bubble3D val="0"/>
            <c:spPr>
              <a:solidFill>
                <a:schemeClr val="accent2"/>
              </a:solidFill>
              <a:ln>
                <a:noFill/>
              </a:ln>
              <a:effectLst/>
            </c:spPr>
            <c:extLst>
              <c:ext xmlns:c16="http://schemas.microsoft.com/office/drawing/2014/chart" uri="{C3380CC4-5D6E-409C-BE32-E72D297353CC}">
                <c16:uniqueId val="{00000001-F730-4932-A0AF-3C008E1A3CFA}"/>
              </c:ext>
            </c:extLst>
          </c:dPt>
          <c:dPt>
            <c:idx val="1"/>
            <c:bubble3D val="0"/>
            <c:spPr>
              <a:solidFill>
                <a:schemeClr val="bg1"/>
              </a:solidFill>
              <a:ln>
                <a:noFill/>
              </a:ln>
              <a:effectLst/>
            </c:spPr>
            <c:extLst>
              <c:ext xmlns:c16="http://schemas.microsoft.com/office/drawing/2014/chart" uri="{C3380CC4-5D6E-409C-BE32-E72D297353CC}">
                <c16:uniqueId val="{00000003-F730-4932-A0AF-3C008E1A3CFA}"/>
              </c:ext>
            </c:extLst>
          </c:dPt>
          <c:cat>
            <c:numRef>
              <c:f>Sheet1!$A$2:$A$3</c:f>
              <c:numCache>
                <c:formatCode>General</c:formatCode>
                <c:ptCount val="2"/>
              </c:numCache>
            </c:numRef>
          </c:cat>
          <c:val>
            <c:numRef>
              <c:f>Sheet1!$B$2:$B$3</c:f>
              <c:numCache>
                <c:formatCode>General</c:formatCode>
                <c:ptCount val="2"/>
                <c:pt idx="0">
                  <c:v>48</c:v>
                </c:pt>
                <c:pt idx="1">
                  <c:v>52</c:v>
                </c:pt>
              </c:numCache>
            </c:numRef>
          </c:val>
          <c:extLst>
            <c:ext xmlns:c16="http://schemas.microsoft.com/office/drawing/2014/chart" uri="{C3380CC4-5D6E-409C-BE32-E72D297353CC}">
              <c16:uniqueId val="{00000004-F730-4932-A0AF-3C008E1A3CFA}"/>
            </c:ext>
          </c:extLst>
        </c:ser>
        <c:dLbls>
          <c:showLegendKey val="0"/>
          <c:showVal val="0"/>
          <c:showCatName val="0"/>
          <c:showSerName val="0"/>
          <c:showPercent val="0"/>
          <c:showBubbleSize val="0"/>
          <c:showLeaderLines val="1"/>
        </c:dLbls>
        <c:firstSliceAng val="180"/>
        <c:holeSize val="77"/>
      </c:doughnut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07022860249696E-2"/>
          <c:y val="9.1175988661913204E-2"/>
          <c:w val="0.81038553572392702"/>
          <c:h val="0.81764802267617398"/>
        </c:manualLayout>
      </c:layout>
      <c:doughnutChart>
        <c:varyColors val="1"/>
        <c:ser>
          <c:idx val="0"/>
          <c:order val="0"/>
          <c:tx>
            <c:strRef>
              <c:f>Sheet1!$B$1</c:f>
              <c:strCache>
                <c:ptCount val="1"/>
                <c:pt idx="0">
                  <c:v>Sales</c:v>
                </c:pt>
              </c:strCache>
            </c:strRef>
          </c:tx>
          <c:spPr>
            <a:solidFill>
              <a:schemeClr val="accent2"/>
            </a:solidFill>
            <a:effectLst/>
          </c:spPr>
          <c:dPt>
            <c:idx val="0"/>
            <c:bubble3D val="0"/>
            <c:spPr>
              <a:solidFill>
                <a:schemeClr val="accent1"/>
              </a:solidFill>
              <a:ln>
                <a:noFill/>
              </a:ln>
              <a:effectLst/>
            </c:spPr>
            <c:extLst>
              <c:ext xmlns:c16="http://schemas.microsoft.com/office/drawing/2014/chart" uri="{C3380CC4-5D6E-409C-BE32-E72D297353CC}">
                <c16:uniqueId val="{00000001-908E-4691-8CF0-4F8B1303A90A}"/>
              </c:ext>
            </c:extLst>
          </c:dPt>
          <c:dPt>
            <c:idx val="1"/>
            <c:bubble3D val="0"/>
            <c:spPr>
              <a:solidFill>
                <a:schemeClr val="bg1"/>
              </a:solidFill>
              <a:ln>
                <a:noFill/>
              </a:ln>
              <a:effectLst/>
            </c:spPr>
            <c:extLst>
              <c:ext xmlns:c16="http://schemas.microsoft.com/office/drawing/2014/chart" uri="{C3380CC4-5D6E-409C-BE32-E72D297353CC}">
                <c16:uniqueId val="{00000003-908E-4691-8CF0-4F8B1303A90A}"/>
              </c:ext>
            </c:extLst>
          </c:dPt>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908E-4691-8CF0-4F8B1303A90A}"/>
            </c:ext>
          </c:extLst>
        </c:ser>
        <c:dLbls>
          <c:showLegendKey val="0"/>
          <c:showVal val="0"/>
          <c:showCatName val="0"/>
          <c:showSerName val="0"/>
          <c:showPercent val="0"/>
          <c:showBubbleSize val="0"/>
          <c:showLeaderLines val="1"/>
        </c:dLbls>
        <c:firstSliceAng val="180"/>
        <c:holeSize val="77"/>
      </c:doughnut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25073-A3A6-4D2A-9359-E582FA0CE62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EF2C0-A6C1-40C5-BE79-F079FE5F2DC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400594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 name="图片 3"/>
          <p:cNvPicPr>
            <a:picLocks noChangeAspect="1"/>
          </p:cNvPicPr>
          <p:nvPr userDrawn="1"/>
        </p:nvPicPr>
        <p:blipFill rotWithShape="1">
          <a:blip r:embed="rId2" cstate="screen"/>
          <a:srcRect/>
          <a:stretch>
            <a:fillRect/>
          </a:stretch>
        </p:blipFill>
        <p:spPr>
          <a:xfrm>
            <a:off x="7392153" y="4990252"/>
            <a:ext cx="4799847" cy="1867748"/>
          </a:xfrm>
          <a:prstGeom prst="rect">
            <a:avLst/>
          </a:prstGeom>
          <a:noFill/>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advClick="0" advTm="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ee Blank With Footer">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36729" y="6340868"/>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50000"/>
                    <a:lumOff val="50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dirty="0" smtClean="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67901" y="6337836"/>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75000"/>
                    <a:lumOff val="25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
        <p:nvSpPr>
          <p:cNvPr id="11" name="矩形 10"/>
          <p:cNvSpPr/>
          <p:nvPr userDrawn="1"/>
        </p:nvSpPr>
        <p:spPr>
          <a:xfrm>
            <a:off x="2598197" y="6422314"/>
            <a:ext cx="775136" cy="245110"/>
          </a:xfrm>
          <a:prstGeom prst="rect">
            <a:avLst/>
          </a:prstGeom>
        </p:spPr>
        <p:txBody>
          <a:bodyPr wrap="square">
            <a:spAutoFit/>
          </a:bodyPr>
          <a:lstStyle/>
          <a:p>
            <a:r>
              <a:rPr lang="en-US" altLang="zh-CN" sz="100" dirty="0">
                <a:solidFill>
                  <a:schemeClr val="bg1">
                    <a:lumMod val="85000"/>
                  </a:schemeClr>
                </a:solidFill>
                <a:latin typeface="Calibri" panose="020F0502020204030204"/>
                <a:ea typeface="宋体" panose="02010600030101010101" pitchFamily="2" charset="-122"/>
              </a:rPr>
              <a:t>PPT</a:t>
            </a:r>
            <a:r>
              <a:rPr lang="zh-CN" altLang="en-US" sz="100" dirty="0">
                <a:solidFill>
                  <a:schemeClr val="bg1">
                    <a:lumMod val="85000"/>
                  </a:schemeClr>
                </a:solidFill>
                <a:latin typeface="Calibri" panose="020F0502020204030204"/>
                <a:ea typeface="宋体" panose="02010600030101010101" pitchFamily="2" charset="-122"/>
              </a:rPr>
              <a:t>模板下载：</a:t>
            </a:r>
            <a:r>
              <a:rPr lang="en-US" altLang="zh-CN" sz="100" dirty="0">
                <a:solidFill>
                  <a:schemeClr val="bg1">
                    <a:lumMod val="85000"/>
                  </a:schemeClr>
                </a:solidFill>
                <a:latin typeface="Calibri" panose="020F0502020204030204"/>
                <a:ea typeface="宋体" panose="02010600030101010101" pitchFamily="2" charset="-122"/>
              </a:rPr>
              <a:t> www.2ppt.com/moban/     </a:t>
            </a:r>
            <a:r>
              <a:rPr lang="zh-CN" altLang="en-US" sz="100" dirty="0">
                <a:solidFill>
                  <a:schemeClr val="bg1">
                    <a:lumMod val="85000"/>
                  </a:schemeClr>
                </a:solidFill>
                <a:latin typeface="Calibri" panose="020F0502020204030204"/>
                <a:ea typeface="宋体" panose="02010600030101010101" pitchFamily="2" charset="-122"/>
              </a:rPr>
              <a:t>行业</a:t>
            </a:r>
            <a:r>
              <a:rPr lang="en-US" altLang="zh-CN" sz="100" dirty="0">
                <a:solidFill>
                  <a:schemeClr val="bg1">
                    <a:lumMod val="85000"/>
                  </a:schemeClr>
                </a:solidFill>
                <a:latin typeface="Calibri" panose="020F0502020204030204"/>
                <a:ea typeface="宋体" panose="02010600030101010101" pitchFamily="2" charset="-122"/>
              </a:rPr>
              <a:t>PPT</a:t>
            </a:r>
            <a:r>
              <a:rPr lang="zh-CN" altLang="en-US" sz="100" dirty="0">
                <a:solidFill>
                  <a:schemeClr val="bg1">
                    <a:lumMod val="85000"/>
                  </a:schemeClr>
                </a:solidFill>
                <a:latin typeface="Calibri" panose="020F0502020204030204"/>
                <a:ea typeface="宋体" panose="02010600030101010101" pitchFamily="2" charset="-122"/>
              </a:rPr>
              <a:t>模板：</a:t>
            </a:r>
            <a:r>
              <a:rPr lang="en-US" altLang="zh-CN" sz="100" dirty="0">
                <a:solidFill>
                  <a:schemeClr val="bg1">
                    <a:lumMod val="85000"/>
                  </a:schemeClr>
                </a:solidFill>
                <a:latin typeface="Calibri" panose="020F0502020204030204"/>
                <a:ea typeface="宋体" panose="02010600030101010101" pitchFamily="2" charset="-122"/>
              </a:rPr>
              <a:t> www.2ppt.com/hangye/ </a:t>
            </a:r>
          </a:p>
          <a:p>
            <a:r>
              <a:rPr lang="zh-CN" altLang="en-US" sz="100" dirty="0">
                <a:solidFill>
                  <a:schemeClr val="bg1">
                    <a:lumMod val="85000"/>
                  </a:schemeClr>
                </a:solidFill>
                <a:latin typeface="Calibri" panose="020F0502020204030204"/>
                <a:ea typeface="宋体" panose="02010600030101010101" pitchFamily="2" charset="-122"/>
              </a:rPr>
              <a:t>节日</a:t>
            </a:r>
            <a:r>
              <a:rPr lang="en-US" altLang="zh-CN" sz="100" dirty="0">
                <a:solidFill>
                  <a:schemeClr val="bg1">
                    <a:lumMod val="85000"/>
                  </a:schemeClr>
                </a:solidFill>
                <a:latin typeface="Calibri" panose="020F0502020204030204"/>
                <a:ea typeface="宋体" panose="02010600030101010101" pitchFamily="2" charset="-122"/>
              </a:rPr>
              <a:t>PPT</a:t>
            </a:r>
            <a:r>
              <a:rPr lang="zh-CN" altLang="en-US" sz="100" dirty="0">
                <a:solidFill>
                  <a:schemeClr val="bg1">
                    <a:lumMod val="85000"/>
                  </a:schemeClr>
                </a:solidFill>
                <a:latin typeface="Calibri" panose="020F0502020204030204"/>
                <a:ea typeface="宋体" panose="02010600030101010101" pitchFamily="2" charset="-122"/>
              </a:rPr>
              <a:t>模板：</a:t>
            </a:r>
            <a:r>
              <a:rPr lang="en-US" altLang="zh-CN" sz="100" dirty="0">
                <a:solidFill>
                  <a:schemeClr val="bg1">
                    <a:lumMod val="85000"/>
                  </a:schemeClr>
                </a:solidFill>
                <a:latin typeface="Calibri" panose="020F0502020204030204"/>
                <a:ea typeface="宋体" panose="02010600030101010101" pitchFamily="2" charset="-122"/>
              </a:rPr>
              <a:t> www.2ppt.com/jieri/           PPT</a:t>
            </a:r>
            <a:r>
              <a:rPr lang="zh-CN" altLang="en-US" sz="100" dirty="0">
                <a:solidFill>
                  <a:schemeClr val="bg1">
                    <a:lumMod val="85000"/>
                  </a:schemeClr>
                </a:solidFill>
                <a:latin typeface="Calibri" panose="020F0502020204030204"/>
                <a:ea typeface="宋体" panose="02010600030101010101" pitchFamily="2" charset="-122"/>
              </a:rPr>
              <a:t>素材下载：</a:t>
            </a:r>
            <a:r>
              <a:rPr lang="en-US" altLang="zh-CN" sz="100" dirty="0">
                <a:solidFill>
                  <a:schemeClr val="bg1">
                    <a:lumMod val="85000"/>
                  </a:schemeClr>
                </a:solidFill>
                <a:latin typeface="Calibri" panose="020F0502020204030204"/>
                <a:ea typeface="宋体" panose="02010600030101010101" pitchFamily="2" charset="-122"/>
              </a:rPr>
              <a:t> www.2ppt.com/sucai/</a:t>
            </a:r>
          </a:p>
          <a:p>
            <a:r>
              <a:rPr lang="en-US" altLang="zh-CN" sz="100" dirty="0">
                <a:solidFill>
                  <a:schemeClr val="bg1">
                    <a:lumMod val="85000"/>
                  </a:schemeClr>
                </a:solidFill>
                <a:latin typeface="Calibri" panose="020F0502020204030204"/>
                <a:ea typeface="宋体" panose="02010600030101010101" pitchFamily="2" charset="-122"/>
              </a:rPr>
              <a:t>PPT</a:t>
            </a:r>
            <a:r>
              <a:rPr lang="zh-CN" altLang="en-US" sz="100" dirty="0">
                <a:solidFill>
                  <a:schemeClr val="bg1">
                    <a:lumMod val="85000"/>
                  </a:schemeClr>
                </a:solidFill>
                <a:latin typeface="Calibri" panose="020F0502020204030204"/>
                <a:ea typeface="宋体" panose="02010600030101010101" pitchFamily="2" charset="-122"/>
              </a:rPr>
              <a:t>背景图片：</a:t>
            </a:r>
            <a:r>
              <a:rPr lang="en-US" altLang="zh-CN" sz="100" dirty="0">
                <a:solidFill>
                  <a:schemeClr val="bg1">
                    <a:lumMod val="85000"/>
                  </a:schemeClr>
                </a:solidFill>
                <a:latin typeface="Calibri" panose="020F0502020204030204"/>
                <a:ea typeface="宋体" panose="02010600030101010101" pitchFamily="2" charset="-122"/>
              </a:rPr>
              <a:t> www.2ppt.com/beijing/      PPT</a:t>
            </a:r>
            <a:r>
              <a:rPr lang="zh-CN" altLang="en-US" sz="100" dirty="0">
                <a:solidFill>
                  <a:schemeClr val="bg1">
                    <a:lumMod val="85000"/>
                  </a:schemeClr>
                </a:solidFill>
                <a:latin typeface="Calibri" panose="020F0502020204030204"/>
                <a:ea typeface="宋体" panose="02010600030101010101" pitchFamily="2" charset="-122"/>
              </a:rPr>
              <a:t>图表下载：</a:t>
            </a:r>
            <a:r>
              <a:rPr lang="en-US" altLang="zh-CN" sz="100" dirty="0">
                <a:solidFill>
                  <a:schemeClr val="bg1">
                    <a:lumMod val="85000"/>
                  </a:schemeClr>
                </a:solidFill>
                <a:latin typeface="Calibri" panose="020F0502020204030204"/>
                <a:ea typeface="宋体" panose="02010600030101010101" pitchFamily="2" charset="-122"/>
              </a:rPr>
              <a:t> www.2ppt.com/tubiao/      </a:t>
            </a:r>
          </a:p>
          <a:p>
            <a:r>
              <a:rPr lang="zh-CN" altLang="en-US" sz="100" dirty="0">
                <a:solidFill>
                  <a:schemeClr val="bg1">
                    <a:lumMod val="85000"/>
                  </a:schemeClr>
                </a:solidFill>
                <a:latin typeface="Calibri" panose="020F0502020204030204"/>
                <a:ea typeface="宋体" panose="02010600030101010101" pitchFamily="2" charset="-122"/>
              </a:rPr>
              <a:t>优秀</a:t>
            </a:r>
            <a:r>
              <a:rPr lang="en-US" altLang="zh-CN" sz="100" dirty="0">
                <a:solidFill>
                  <a:schemeClr val="bg1">
                    <a:lumMod val="85000"/>
                  </a:schemeClr>
                </a:solidFill>
                <a:latin typeface="Calibri" panose="020F0502020204030204"/>
                <a:ea typeface="宋体" panose="02010600030101010101" pitchFamily="2" charset="-122"/>
              </a:rPr>
              <a:t>PPT</a:t>
            </a:r>
            <a:r>
              <a:rPr lang="zh-CN" altLang="en-US" sz="100" dirty="0">
                <a:solidFill>
                  <a:schemeClr val="bg1">
                    <a:lumMod val="85000"/>
                  </a:schemeClr>
                </a:solidFill>
                <a:latin typeface="Calibri" panose="020F0502020204030204"/>
                <a:ea typeface="宋体" panose="02010600030101010101" pitchFamily="2" charset="-122"/>
              </a:rPr>
              <a:t>下载：</a:t>
            </a:r>
            <a:r>
              <a:rPr lang="en-US" altLang="zh-CN" sz="100" dirty="0">
                <a:solidFill>
                  <a:schemeClr val="bg1">
                    <a:lumMod val="85000"/>
                  </a:schemeClr>
                </a:solidFill>
                <a:latin typeface="Calibri" panose="020F0502020204030204"/>
                <a:ea typeface="宋体" panose="02010600030101010101" pitchFamily="2" charset="-122"/>
              </a:rPr>
              <a:t> www.2ppt.com/xiazai/        PPT</a:t>
            </a:r>
            <a:r>
              <a:rPr lang="zh-CN" altLang="en-US" sz="100" dirty="0">
                <a:solidFill>
                  <a:schemeClr val="bg1">
                    <a:lumMod val="85000"/>
                  </a:schemeClr>
                </a:solidFill>
                <a:latin typeface="Calibri" panose="020F0502020204030204"/>
                <a:ea typeface="宋体" panose="02010600030101010101" pitchFamily="2" charset="-122"/>
              </a:rPr>
              <a:t>教程： </a:t>
            </a:r>
            <a:r>
              <a:rPr lang="en-US" altLang="zh-CN" sz="100" dirty="0">
                <a:solidFill>
                  <a:schemeClr val="bg1">
                    <a:lumMod val="85000"/>
                  </a:schemeClr>
                </a:solidFill>
                <a:latin typeface="Calibri" panose="020F0502020204030204"/>
                <a:ea typeface="宋体" panose="02010600030101010101" pitchFamily="2" charset="-122"/>
              </a:rPr>
              <a:t> www.2ppt.com/powerpoint/      </a:t>
            </a:r>
          </a:p>
          <a:p>
            <a:r>
              <a:rPr lang="en-US" altLang="zh-CN" sz="100" dirty="0">
                <a:solidFill>
                  <a:schemeClr val="bg1">
                    <a:lumMod val="85000"/>
                  </a:schemeClr>
                </a:solidFill>
                <a:latin typeface="Calibri" panose="020F0502020204030204"/>
                <a:ea typeface="宋体" panose="02010600030101010101" pitchFamily="2" charset="-122"/>
              </a:rPr>
              <a:t>Word</a:t>
            </a:r>
            <a:r>
              <a:rPr lang="zh-CN" altLang="en-US" sz="100" dirty="0">
                <a:solidFill>
                  <a:schemeClr val="bg1">
                    <a:lumMod val="85000"/>
                  </a:schemeClr>
                </a:solidFill>
                <a:latin typeface="Calibri" panose="020F0502020204030204"/>
                <a:ea typeface="宋体" panose="02010600030101010101" pitchFamily="2" charset="-122"/>
              </a:rPr>
              <a:t>教程： </a:t>
            </a:r>
            <a:r>
              <a:rPr lang="en-US" altLang="zh-CN" sz="100" dirty="0">
                <a:solidFill>
                  <a:schemeClr val="bg1">
                    <a:lumMod val="85000"/>
                  </a:schemeClr>
                </a:solidFill>
                <a:latin typeface="Calibri" panose="020F0502020204030204"/>
                <a:ea typeface="宋体" panose="02010600030101010101" pitchFamily="2" charset="-122"/>
              </a:rPr>
              <a:t> www.2ppt.com/word/              Excel</a:t>
            </a:r>
            <a:r>
              <a:rPr lang="zh-CN" altLang="en-US" sz="100" dirty="0">
                <a:solidFill>
                  <a:schemeClr val="bg1">
                    <a:lumMod val="85000"/>
                  </a:schemeClr>
                </a:solidFill>
                <a:latin typeface="Calibri" panose="020F0502020204030204"/>
                <a:ea typeface="宋体" panose="02010600030101010101" pitchFamily="2" charset="-122"/>
              </a:rPr>
              <a:t>教程：</a:t>
            </a:r>
            <a:r>
              <a:rPr lang="en-US" altLang="zh-CN" sz="100" dirty="0">
                <a:solidFill>
                  <a:schemeClr val="bg1">
                    <a:lumMod val="85000"/>
                  </a:schemeClr>
                </a:solidFill>
                <a:latin typeface="Calibri" panose="020F0502020204030204"/>
                <a:ea typeface="宋体" panose="02010600030101010101" pitchFamily="2" charset="-122"/>
              </a:rPr>
              <a:t> www.2ppt.com/excel/  </a:t>
            </a:r>
          </a:p>
          <a:p>
            <a:r>
              <a:rPr lang="zh-CN" altLang="en-US" sz="100" dirty="0">
                <a:solidFill>
                  <a:schemeClr val="bg1">
                    <a:lumMod val="85000"/>
                  </a:schemeClr>
                </a:solidFill>
                <a:latin typeface="Calibri" panose="020F0502020204030204"/>
                <a:ea typeface="宋体" panose="02010600030101010101" pitchFamily="2" charset="-122"/>
              </a:rPr>
              <a:t>资料下载：</a:t>
            </a:r>
            <a:r>
              <a:rPr lang="en-US" altLang="zh-CN" sz="100" dirty="0">
                <a:solidFill>
                  <a:schemeClr val="bg1">
                    <a:lumMod val="85000"/>
                  </a:schemeClr>
                </a:solidFill>
                <a:latin typeface="Calibri" panose="020F0502020204030204"/>
                <a:ea typeface="宋体" panose="02010600030101010101" pitchFamily="2" charset="-122"/>
              </a:rPr>
              <a:t> www.2ppt.com/ziliao/                PPT</a:t>
            </a:r>
            <a:r>
              <a:rPr lang="zh-CN" altLang="en-US" sz="100" dirty="0">
                <a:solidFill>
                  <a:schemeClr val="bg1">
                    <a:lumMod val="85000"/>
                  </a:schemeClr>
                </a:solidFill>
                <a:latin typeface="Calibri" panose="020F0502020204030204"/>
                <a:ea typeface="宋体" panose="02010600030101010101" pitchFamily="2" charset="-122"/>
              </a:rPr>
              <a:t>课件下载：</a:t>
            </a:r>
            <a:r>
              <a:rPr lang="en-US" altLang="zh-CN" sz="100" dirty="0">
                <a:solidFill>
                  <a:schemeClr val="bg1">
                    <a:lumMod val="85000"/>
                  </a:schemeClr>
                </a:solidFill>
                <a:latin typeface="Calibri" panose="020F0502020204030204"/>
                <a:ea typeface="宋体" panose="02010600030101010101" pitchFamily="2" charset="-122"/>
              </a:rPr>
              <a:t> www.2ppt.com/kejian/ </a:t>
            </a:r>
          </a:p>
          <a:p>
            <a:r>
              <a:rPr lang="zh-CN" altLang="en-US" sz="100" dirty="0">
                <a:solidFill>
                  <a:schemeClr val="bg1">
                    <a:lumMod val="85000"/>
                  </a:schemeClr>
                </a:solidFill>
                <a:latin typeface="Calibri" panose="020F0502020204030204"/>
                <a:ea typeface="宋体" panose="02010600030101010101" pitchFamily="2" charset="-122"/>
              </a:rPr>
              <a:t>范文下载：</a:t>
            </a:r>
            <a:r>
              <a:rPr lang="en-US" altLang="zh-CN" sz="100" dirty="0">
                <a:solidFill>
                  <a:schemeClr val="bg1">
                    <a:lumMod val="85000"/>
                  </a:schemeClr>
                </a:solidFill>
                <a:latin typeface="Calibri" panose="020F0502020204030204"/>
                <a:ea typeface="宋体" panose="02010600030101010101" pitchFamily="2" charset="-122"/>
              </a:rPr>
              <a:t> www.2ppt.com/fanwen/             </a:t>
            </a:r>
            <a:r>
              <a:rPr lang="zh-CN" altLang="en-US" sz="100" dirty="0">
                <a:solidFill>
                  <a:schemeClr val="bg1">
                    <a:lumMod val="85000"/>
                  </a:schemeClr>
                </a:solidFill>
                <a:latin typeface="Calibri" panose="020F0502020204030204"/>
                <a:ea typeface="宋体" panose="02010600030101010101" pitchFamily="2" charset="-122"/>
              </a:rPr>
              <a:t>试卷下载：</a:t>
            </a:r>
            <a:r>
              <a:rPr lang="en-US" altLang="zh-CN" sz="100" dirty="0">
                <a:solidFill>
                  <a:schemeClr val="bg1">
                    <a:lumMod val="85000"/>
                  </a:schemeClr>
                </a:solidFill>
                <a:latin typeface="Calibri" panose="020F0502020204030204"/>
                <a:ea typeface="宋体" panose="02010600030101010101" pitchFamily="2" charset="-122"/>
              </a:rPr>
              <a:t> www.2ppt.com/shiti/  </a:t>
            </a:r>
          </a:p>
          <a:p>
            <a:r>
              <a:rPr lang="zh-CN" altLang="en-US" sz="100" dirty="0">
                <a:solidFill>
                  <a:schemeClr val="bg1">
                    <a:lumMod val="85000"/>
                  </a:schemeClr>
                </a:solidFill>
                <a:latin typeface="Calibri" panose="020F0502020204030204"/>
                <a:ea typeface="宋体" panose="02010600030101010101" pitchFamily="2" charset="-122"/>
              </a:rPr>
              <a:t>教案下载：</a:t>
            </a:r>
            <a:r>
              <a:rPr lang="en-US" altLang="zh-CN" sz="100" dirty="0">
                <a:solidFill>
                  <a:schemeClr val="bg1">
                    <a:lumMod val="85000"/>
                  </a:schemeClr>
                </a:solidFill>
                <a:latin typeface="Calibri" panose="020F0502020204030204"/>
                <a:ea typeface="宋体" panose="02010600030101010101" pitchFamily="2" charset="-122"/>
              </a:rPr>
              <a:t> www.2ppt.com/jiaoan/  </a:t>
            </a:r>
            <a:r>
              <a:rPr lang="en-US" altLang="zh-CN" sz="100" dirty="0" smtClean="0">
                <a:solidFill>
                  <a:schemeClr val="bg1">
                    <a:lumMod val="85000"/>
                  </a:schemeClr>
                </a:solidFill>
                <a:latin typeface="Calibri" panose="020F0502020204030204"/>
                <a:ea typeface="宋体" panose="02010600030101010101" pitchFamily="2" charset="-122"/>
              </a:rPr>
              <a:t>      </a:t>
            </a:r>
            <a:endParaRPr lang="en-US" altLang="zh-CN" sz="100" dirty="0">
              <a:solidFill>
                <a:schemeClr val="bg1">
                  <a:lumMod val="85000"/>
                </a:schemeClr>
              </a:solidFill>
              <a:latin typeface="Calibri" panose="020F0502020204030204"/>
              <a:ea typeface="宋体" panose="02010600030101010101" pitchFamily="2" charset="-122"/>
            </a:endParaRPr>
          </a:p>
          <a:p>
            <a:r>
              <a:rPr lang="zh-CN" altLang="en-US" sz="100" dirty="0" smtClean="0">
                <a:solidFill>
                  <a:schemeClr val="bg1">
                    <a:lumMod val="85000"/>
                  </a:schemeClr>
                </a:solidFill>
                <a:latin typeface="Calibri" panose="020F0502020204030204"/>
                <a:ea typeface="宋体" panose="02010600030101010101" pitchFamily="2" charset="-122"/>
              </a:rPr>
              <a:t>字体下载：</a:t>
            </a:r>
            <a:r>
              <a:rPr lang="en-US" altLang="zh-CN" sz="100" dirty="0" smtClean="0">
                <a:solidFill>
                  <a:schemeClr val="bg1">
                    <a:lumMod val="85000"/>
                  </a:schemeClr>
                </a:solidFill>
                <a:latin typeface="Calibri" panose="020F0502020204030204"/>
                <a:ea typeface="宋体" panose="02010600030101010101" pitchFamily="2" charset="-122"/>
              </a:rPr>
              <a:t> www.2ppt.com/ziti/</a:t>
            </a:r>
            <a:endParaRPr lang="en-US" altLang="zh-CN" sz="100" dirty="0">
              <a:solidFill>
                <a:schemeClr val="bg1">
                  <a:lumMod val="85000"/>
                </a:schemeClr>
              </a:solidFill>
              <a:latin typeface="Calibri" panose="020F0502020204030204"/>
              <a:ea typeface="宋体" panose="02010600030101010101" pitchFamily="2" charset="-122"/>
            </a:endParaRPr>
          </a:p>
          <a:p>
            <a:r>
              <a:rPr lang="en-US" altLang="zh-CN" sz="100" dirty="0">
                <a:solidFill>
                  <a:schemeClr val="bg1">
                    <a:lumMod val="85000"/>
                  </a:schemeClr>
                </a:solidFill>
                <a:latin typeface="Calibri" panose="020F0502020204030204"/>
                <a:ea typeface="宋体" panose="02010600030101010101" pitchFamily="2" charset="-122"/>
              </a:rPr>
              <a:t> </a:t>
            </a:r>
            <a:endParaRPr lang="zh-CN" altLang="en-US" sz="100" dirty="0">
              <a:solidFill>
                <a:schemeClr val="bg1">
                  <a:lumMod val="85000"/>
                </a:schemeClr>
              </a:solidFill>
              <a:latin typeface="Calibri" panose="020F0502020204030204"/>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247650" y="4385459"/>
            <a:ext cx="12668250" cy="277338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sp>
        <p:nvSpPr>
          <p:cNvPr id="7" name="矩形 6"/>
          <p:cNvSpPr/>
          <p:nvPr userDrawn="1"/>
        </p:nvSpPr>
        <p:spPr>
          <a:xfrm flipV="1">
            <a:off x="0" y="6680258"/>
            <a:ext cx="12192000"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2050" name="Picture 2"/>
          <p:cNvPicPr>
            <a:picLocks noChangeAspect="1" noChangeArrowheads="1"/>
          </p:cNvPicPr>
          <p:nvPr userDrawn="1"/>
        </p:nvPicPr>
        <p:blipFill>
          <a:blip r:embed="rId2" cstate="screen"/>
          <a:stretch>
            <a:fillRect/>
          </a:stretch>
        </p:blipFill>
        <p:spPr bwMode="auto">
          <a:xfrm>
            <a:off x="335360" y="171465"/>
            <a:ext cx="730962" cy="7342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00000我图PPT\00001PNG素材\01党委政府\天安门抽象.png"/>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brightnessContrast bright="-9000" contrast="24000"/>
                    </a14:imgEffect>
                  </a14:imgLayer>
                </a14:imgProps>
              </a:ext>
            </a:extLst>
          </a:blip>
          <a:srcRect/>
          <a:stretch>
            <a:fillRect/>
          </a:stretch>
        </p:blipFill>
        <p:spPr bwMode="auto">
          <a:xfrm>
            <a:off x="10046146" y="68627"/>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screen"/>
          <a:srcRect/>
          <a:stretch>
            <a:fillRect/>
          </a:stretch>
        </p:blipFill>
        <p:spPr bwMode="auto">
          <a:xfrm flipH="1">
            <a:off x="9513817" y="99029"/>
            <a:ext cx="532329" cy="4024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wipe(down)">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135" name="文本框 134"/>
          <p:cNvSpPr txBox="1"/>
          <p:nvPr/>
        </p:nvSpPr>
        <p:spPr>
          <a:xfrm>
            <a:off x="2440769" y="4203093"/>
            <a:ext cx="7521480" cy="646331"/>
          </a:xfrm>
          <a:prstGeom prst="rect">
            <a:avLst/>
          </a:prstGeom>
          <a:noFill/>
        </p:spPr>
        <p:txBody>
          <a:bodyPr wrap="square" rtlCol="0">
            <a:spAutoFit/>
          </a:bodyPr>
          <a:lstStyle/>
          <a:p>
            <a:pPr algn="ctr">
              <a:defRPr/>
            </a:pPr>
            <a:r>
              <a:rPr lang="zh-CN" altLang="en-US" sz="3600" kern="0" dirty="0" smtClean="0">
                <a:ln w="3175">
                  <a:noFill/>
                </a:ln>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cs typeface="+mn-ea"/>
                <a:sym typeface="+mn-lt"/>
              </a:rPr>
              <a:t>中国风端午节中国文化</a:t>
            </a:r>
            <a:r>
              <a:rPr lang="en-US" altLang="zh-CN" sz="3600" kern="0" dirty="0" smtClean="0">
                <a:ln w="3175">
                  <a:noFill/>
                </a:ln>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cs typeface="+mn-ea"/>
                <a:sym typeface="+mn-lt"/>
              </a:rPr>
              <a:t>PPT</a:t>
            </a:r>
            <a:r>
              <a:rPr lang="zh-CN" altLang="en-US" sz="3600" kern="0" dirty="0" smtClean="0">
                <a:ln w="3175">
                  <a:noFill/>
                </a:ln>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cs typeface="+mn-ea"/>
                <a:sym typeface="+mn-lt"/>
              </a:rPr>
              <a:t>模板</a:t>
            </a:r>
            <a:endParaRPr lang="zh-CN" altLang="en-US" sz="3600" kern="0" dirty="0">
              <a:ln w="3175">
                <a:noFill/>
              </a:ln>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cs typeface="+mn-ea"/>
              <a:sym typeface="+mn-lt"/>
            </a:endParaRPr>
          </a:p>
        </p:txBody>
      </p:sp>
      <p:sp>
        <p:nvSpPr>
          <p:cNvPr id="44" name="文本框 43"/>
          <p:cNvSpPr txBox="1"/>
          <p:nvPr/>
        </p:nvSpPr>
        <p:spPr>
          <a:xfrm>
            <a:off x="2736487" y="5057851"/>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Thesis defense Thesis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defense</a:t>
            </a:r>
            <a:endParaRPr lang="zh-CN" altLang="en-US" sz="1600" dirty="0">
              <a:solidFill>
                <a:schemeClr val="tx2"/>
              </a:solidFill>
              <a:cs typeface="+mn-ea"/>
              <a:sym typeface="+mn-lt"/>
            </a:endParaRPr>
          </a:p>
        </p:txBody>
      </p:sp>
      <p:pic>
        <p:nvPicPr>
          <p:cNvPr id="3" name="图片 2"/>
          <p:cNvPicPr>
            <a:picLocks noChangeAspect="1"/>
          </p:cNvPicPr>
          <p:nvPr/>
        </p:nvPicPr>
        <p:blipFill rotWithShape="1">
          <a:blip r:embed="rId4" cstate="screen"/>
          <a:srcRect l="7584" t="20012" r="12512" b="10791"/>
          <a:stretch>
            <a:fillRect/>
          </a:stretch>
        </p:blipFill>
        <p:spPr>
          <a:xfrm>
            <a:off x="2925261" y="1028700"/>
            <a:ext cx="7036988" cy="3022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additive="base">
                                        <p:cTn id="24" dur="1000"/>
                                        <p:tgtEl>
                                          <p:spTgt spid="135"/>
                                        </p:tgtEl>
                                        <p:attrNameLst>
                                          <p:attrName>ppt_y</p:attrName>
                                        </p:attrNameLst>
                                      </p:cBhvr>
                                      <p:tavLst>
                                        <p:tav tm="0">
                                          <p:val>
                                            <p:strVal val="#ppt_y+#ppt_h*1.125000"/>
                                          </p:val>
                                        </p:tav>
                                        <p:tav tm="100000">
                                          <p:val>
                                            <p:strVal val="#ppt_y"/>
                                          </p:val>
                                        </p:tav>
                                      </p:tavLst>
                                    </p:anim>
                                    <p:animEffect transition="in" filter="wipe(up)">
                                      <p:cBhvr>
                                        <p:cTn id="25" dur="1000"/>
                                        <p:tgtEl>
                                          <p:spTgt spid="135"/>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900"/>
                                        <p:tgtEl>
                                          <p:spTgt spid="44"/>
                                        </p:tgtEl>
                                      </p:cBhvr>
                                    </p:animEffect>
                                  </p:childTnLst>
                                </p:cTn>
                              </p:par>
                            </p:childTnLst>
                          </p:cTn>
                        </p:par>
                        <p:par>
                          <p:cTn id="30" fill="hold">
                            <p:stCondLst>
                              <p:cond delay="5000"/>
                            </p:stCondLst>
                            <p:childTnLst>
                              <p:par>
                                <p:cTn id="31" presetID="26" presetClass="emph" presetSubtype="0" fill="hold" nodeType="afterEffect">
                                  <p:stCondLst>
                                    <p:cond delay="0"/>
                                  </p:stCondLst>
                                  <p:childTnLst>
                                    <p:animEffect transition="out" filter="fade">
                                      <p:cBhvr>
                                        <p:cTn id="32" dur="500" tmFilter="0, 0; .2, .5; .8, .5; 1, 0"/>
                                        <p:tgtEl>
                                          <p:spTgt spid="3"/>
                                        </p:tgtEl>
                                      </p:cBhvr>
                                    </p:animEffect>
                                    <p:animScale>
                                      <p:cBhvr>
                                        <p:cTn id="33"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660405" y="1673506"/>
            <a:ext cx="2718153" cy="2251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6" name="Text Placeholder 14"/>
          <p:cNvSpPr txBox="1"/>
          <p:nvPr/>
        </p:nvSpPr>
        <p:spPr>
          <a:xfrm>
            <a:off x="944249" y="2859377"/>
            <a:ext cx="2150456" cy="21544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400" dirty="0">
                <a:solidFill>
                  <a:schemeClr val="bg1"/>
                </a:solidFill>
                <a:cs typeface="+mn-ea"/>
                <a:sym typeface="+mn-lt"/>
              </a:rPr>
              <a:t>Product Services </a:t>
            </a:r>
          </a:p>
        </p:txBody>
      </p:sp>
      <p:sp>
        <p:nvSpPr>
          <p:cNvPr id="7" name="Text Placeholder 14"/>
          <p:cNvSpPr txBox="1"/>
          <p:nvPr/>
        </p:nvSpPr>
        <p:spPr>
          <a:xfrm>
            <a:off x="944238" y="3121148"/>
            <a:ext cx="2150483" cy="6093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200" dirty="0">
                <a:solidFill>
                  <a:schemeClr val="bg1"/>
                </a:solidFill>
                <a:cs typeface="+mn-ea"/>
                <a:sym typeface="+mn-lt"/>
              </a:rPr>
              <a:t>Nemo enim ipsam voluptatem quia voluptas sit aspernatur aut odit aut fugit, </a:t>
            </a:r>
          </a:p>
        </p:txBody>
      </p:sp>
      <p:sp>
        <p:nvSpPr>
          <p:cNvPr id="8" name="Freeform 63"/>
          <p:cNvSpPr>
            <a:spLocks noEditPoints="1"/>
          </p:cNvSpPr>
          <p:nvPr/>
        </p:nvSpPr>
        <p:spPr bwMode="auto">
          <a:xfrm>
            <a:off x="1618598" y="1922490"/>
            <a:ext cx="801767" cy="791900"/>
          </a:xfrm>
          <a:custGeom>
            <a:avLst/>
            <a:gdLst>
              <a:gd name="T0" fmla="*/ 3141 w 3912"/>
              <a:gd name="T1" fmla="*/ 2702 h 3833"/>
              <a:gd name="T2" fmla="*/ 3616 w 3912"/>
              <a:gd name="T3" fmla="*/ 2329 h 3833"/>
              <a:gd name="T4" fmla="*/ 2364 w 3912"/>
              <a:gd name="T5" fmla="*/ 2555 h 3833"/>
              <a:gd name="T6" fmla="*/ 2828 w 3912"/>
              <a:gd name="T7" fmla="*/ 2008 h 3833"/>
              <a:gd name="T8" fmla="*/ 1907 w 3912"/>
              <a:gd name="T9" fmla="*/ 1825 h 3833"/>
              <a:gd name="T10" fmla="*/ 2632 w 3912"/>
              <a:gd name="T11" fmla="*/ 1266 h 3833"/>
              <a:gd name="T12" fmla="*/ 2813 w 3912"/>
              <a:gd name="T13" fmla="*/ 1584 h 3833"/>
              <a:gd name="T14" fmla="*/ 603 w 3912"/>
              <a:gd name="T15" fmla="*/ 1189 h 3833"/>
              <a:gd name="T16" fmla="*/ 881 w 3912"/>
              <a:gd name="T17" fmla="*/ 1516 h 3833"/>
              <a:gd name="T18" fmla="*/ 920 w 3912"/>
              <a:gd name="T19" fmla="*/ 1770 h 3833"/>
              <a:gd name="T20" fmla="*/ 785 w 3912"/>
              <a:gd name="T21" fmla="*/ 1952 h 3833"/>
              <a:gd name="T22" fmla="*/ 723 w 3912"/>
              <a:gd name="T23" fmla="*/ 2163 h 3833"/>
              <a:gd name="T24" fmla="*/ 935 w 3912"/>
              <a:gd name="T25" fmla="*/ 2480 h 3833"/>
              <a:gd name="T26" fmla="*/ 1264 w 3912"/>
              <a:gd name="T27" fmla="*/ 2818 h 3833"/>
              <a:gd name="T28" fmla="*/ 1596 w 3912"/>
              <a:gd name="T29" fmla="*/ 3075 h 3833"/>
              <a:gd name="T30" fmla="*/ 1830 w 3912"/>
              <a:gd name="T31" fmla="*/ 3094 h 3833"/>
              <a:gd name="T32" fmla="*/ 2011 w 3912"/>
              <a:gd name="T33" fmla="*/ 2934 h 3833"/>
              <a:gd name="T34" fmla="*/ 2237 w 3912"/>
              <a:gd name="T35" fmla="*/ 2918 h 3833"/>
              <a:gd name="T36" fmla="*/ 2581 w 3912"/>
              <a:gd name="T37" fmla="*/ 3155 h 3833"/>
              <a:gd name="T38" fmla="*/ 2678 w 3912"/>
              <a:gd name="T39" fmla="*/ 3427 h 3833"/>
              <a:gd name="T40" fmla="*/ 2536 w 3912"/>
              <a:gd name="T41" fmla="*/ 3644 h 3833"/>
              <a:gd name="T42" fmla="*/ 2319 w 3912"/>
              <a:gd name="T43" fmla="*/ 3815 h 3833"/>
              <a:gd name="T44" fmla="*/ 1866 w 3912"/>
              <a:gd name="T45" fmla="*/ 3775 h 3833"/>
              <a:gd name="T46" fmla="*/ 1223 w 3912"/>
              <a:gd name="T47" fmla="*/ 3434 h 3833"/>
              <a:gd name="T48" fmla="*/ 535 w 3912"/>
              <a:gd name="T49" fmla="*/ 2784 h 3833"/>
              <a:gd name="T50" fmla="*/ 114 w 3912"/>
              <a:gd name="T51" fmla="*/ 2111 h 3833"/>
              <a:gd name="T52" fmla="*/ 1 w 3912"/>
              <a:gd name="T53" fmla="*/ 1598 h 3833"/>
              <a:gd name="T54" fmla="*/ 141 w 3912"/>
              <a:gd name="T55" fmla="*/ 1342 h 3833"/>
              <a:gd name="T56" fmla="*/ 347 w 3912"/>
              <a:gd name="T57" fmla="*/ 1170 h 3833"/>
              <a:gd name="T58" fmla="*/ 3147 w 3912"/>
              <a:gd name="T59" fmla="*/ 1148 h 3833"/>
              <a:gd name="T60" fmla="*/ 3665 w 3912"/>
              <a:gd name="T61" fmla="*/ 1825 h 3833"/>
              <a:gd name="T62" fmla="*/ 3418 w 3912"/>
              <a:gd name="T63" fmla="*/ 1039 h 3833"/>
              <a:gd name="T64" fmla="*/ 2866 w 3912"/>
              <a:gd name="T65" fmla="*/ 926 h 3833"/>
              <a:gd name="T66" fmla="*/ 3175 w 3912"/>
              <a:gd name="T67" fmla="*/ 732 h 3833"/>
              <a:gd name="T68" fmla="*/ 1433 w 3912"/>
              <a:gd name="T69" fmla="*/ 345 h 3833"/>
              <a:gd name="T70" fmla="*/ 754 w 3912"/>
              <a:gd name="T71" fmla="*/ 807 h 3833"/>
              <a:gd name="T72" fmla="*/ 1166 w 3912"/>
              <a:gd name="T73" fmla="*/ 828 h 3833"/>
              <a:gd name="T74" fmla="*/ 2091 w 3912"/>
              <a:gd name="T75" fmla="*/ 1127 h 3833"/>
              <a:gd name="T76" fmla="*/ 2621 w 3912"/>
              <a:gd name="T77" fmla="*/ 803 h 3833"/>
              <a:gd name="T78" fmla="*/ 2276 w 3912"/>
              <a:gd name="T79" fmla="*/ 316 h 3833"/>
              <a:gd name="T80" fmla="*/ 1674 w 3912"/>
              <a:gd name="T81" fmla="*/ 357 h 3833"/>
              <a:gd name="T82" fmla="*/ 1344 w 3912"/>
              <a:gd name="T83" fmla="*/ 887 h 3833"/>
              <a:gd name="T84" fmla="*/ 1907 w 3912"/>
              <a:gd name="T85" fmla="*/ 247 h 3833"/>
              <a:gd name="T86" fmla="*/ 2690 w 3912"/>
              <a:gd name="T87" fmla="*/ 130 h 3833"/>
              <a:gd name="T88" fmla="*/ 3428 w 3912"/>
              <a:gd name="T89" fmla="*/ 644 h 3833"/>
              <a:gd name="T90" fmla="*/ 3854 w 3912"/>
              <a:gd name="T91" fmla="*/ 1445 h 3833"/>
              <a:gd name="T92" fmla="*/ 3856 w 3912"/>
              <a:gd name="T93" fmla="*/ 2375 h 3833"/>
              <a:gd name="T94" fmla="*/ 3453 w 3912"/>
              <a:gd name="T95" fmla="*/ 3161 h 3833"/>
              <a:gd name="T96" fmla="*/ 2749 w 3912"/>
              <a:gd name="T97" fmla="*/ 3680 h 3833"/>
              <a:gd name="T98" fmla="*/ 2866 w 3912"/>
              <a:gd name="T99" fmla="*/ 3355 h 3833"/>
              <a:gd name="T100" fmla="*/ 3301 w 3912"/>
              <a:gd name="T101" fmla="*/ 2960 h 3833"/>
              <a:gd name="T102" fmla="*/ 2786 w 3912"/>
              <a:gd name="T103" fmla="*/ 3119 h 3833"/>
              <a:gd name="T104" fmla="*/ 2372 w 3912"/>
              <a:gd name="T105" fmla="*/ 2740 h 3833"/>
              <a:gd name="T106" fmla="*/ 1975 w 3912"/>
              <a:gd name="T107" fmla="*/ 2747 h 3833"/>
              <a:gd name="T108" fmla="*/ 1391 w 3912"/>
              <a:gd name="T109" fmla="*/ 2685 h 3833"/>
              <a:gd name="T110" fmla="*/ 1171 w 3912"/>
              <a:gd name="T111" fmla="*/ 2008 h 3833"/>
              <a:gd name="T112" fmla="*/ 1062 w 3912"/>
              <a:gd name="T113" fmla="*/ 2347 h 3833"/>
              <a:gd name="T114" fmla="*/ 1030 w 3912"/>
              <a:gd name="T115" fmla="*/ 1946 h 3833"/>
              <a:gd name="T116" fmla="*/ 1112 w 3912"/>
              <a:gd name="T117" fmla="*/ 1648 h 3833"/>
              <a:gd name="T118" fmla="*/ 978 w 3912"/>
              <a:gd name="T119" fmla="*/ 1186 h 3833"/>
              <a:gd name="T120" fmla="*/ 514 w 3912"/>
              <a:gd name="T121" fmla="*/ 964 h 3833"/>
              <a:gd name="T122" fmla="*/ 592 w 3912"/>
              <a:gd name="T123" fmla="*/ 620 h 3833"/>
              <a:gd name="T124" fmla="*/ 1322 w 3912"/>
              <a:gd name="T125" fmla="*/ 124 h 3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12" h="3833">
                <a:moveTo>
                  <a:pt x="3012" y="2008"/>
                </a:moveTo>
                <a:lnTo>
                  <a:pt x="3006" y="2142"/>
                </a:lnTo>
                <a:lnTo>
                  <a:pt x="2996" y="2273"/>
                </a:lnTo>
                <a:lnTo>
                  <a:pt x="2980" y="2400"/>
                </a:lnTo>
                <a:lnTo>
                  <a:pt x="2961" y="2524"/>
                </a:lnTo>
                <a:lnTo>
                  <a:pt x="2938" y="2644"/>
                </a:lnTo>
                <a:lnTo>
                  <a:pt x="3042" y="2671"/>
                </a:lnTo>
                <a:lnTo>
                  <a:pt x="3141" y="2702"/>
                </a:lnTo>
                <a:lnTo>
                  <a:pt x="3236" y="2735"/>
                </a:lnTo>
                <a:lnTo>
                  <a:pt x="3325" y="2771"/>
                </a:lnTo>
                <a:lnTo>
                  <a:pt x="3409" y="2809"/>
                </a:lnTo>
                <a:lnTo>
                  <a:pt x="3463" y="2720"/>
                </a:lnTo>
                <a:lnTo>
                  <a:pt x="3509" y="2626"/>
                </a:lnTo>
                <a:lnTo>
                  <a:pt x="3552" y="2530"/>
                </a:lnTo>
                <a:lnTo>
                  <a:pt x="3587" y="2431"/>
                </a:lnTo>
                <a:lnTo>
                  <a:pt x="3616" y="2329"/>
                </a:lnTo>
                <a:lnTo>
                  <a:pt x="3639" y="2224"/>
                </a:lnTo>
                <a:lnTo>
                  <a:pt x="3656" y="2117"/>
                </a:lnTo>
                <a:lnTo>
                  <a:pt x="3665" y="2008"/>
                </a:lnTo>
                <a:lnTo>
                  <a:pt x="3012" y="2008"/>
                </a:lnTo>
                <a:close/>
                <a:moveTo>
                  <a:pt x="2091" y="2008"/>
                </a:moveTo>
                <a:lnTo>
                  <a:pt x="2091" y="2540"/>
                </a:lnTo>
                <a:lnTo>
                  <a:pt x="2229" y="2545"/>
                </a:lnTo>
                <a:lnTo>
                  <a:pt x="2364" y="2555"/>
                </a:lnTo>
                <a:lnTo>
                  <a:pt x="2498" y="2568"/>
                </a:lnTo>
                <a:lnTo>
                  <a:pt x="2628" y="2586"/>
                </a:lnTo>
                <a:lnTo>
                  <a:pt x="2755" y="2607"/>
                </a:lnTo>
                <a:lnTo>
                  <a:pt x="2779" y="2493"/>
                </a:lnTo>
                <a:lnTo>
                  <a:pt x="2798" y="2376"/>
                </a:lnTo>
                <a:lnTo>
                  <a:pt x="2812" y="2256"/>
                </a:lnTo>
                <a:lnTo>
                  <a:pt x="2823" y="2134"/>
                </a:lnTo>
                <a:lnTo>
                  <a:pt x="2828" y="2008"/>
                </a:lnTo>
                <a:lnTo>
                  <a:pt x="2091" y="2008"/>
                </a:lnTo>
                <a:close/>
                <a:moveTo>
                  <a:pt x="1240" y="1244"/>
                </a:moveTo>
                <a:lnTo>
                  <a:pt x="1217" y="1355"/>
                </a:lnTo>
                <a:lnTo>
                  <a:pt x="1200" y="1468"/>
                </a:lnTo>
                <a:lnTo>
                  <a:pt x="1187" y="1584"/>
                </a:lnTo>
                <a:lnTo>
                  <a:pt x="1176" y="1704"/>
                </a:lnTo>
                <a:lnTo>
                  <a:pt x="1171" y="1825"/>
                </a:lnTo>
                <a:lnTo>
                  <a:pt x="1907" y="1825"/>
                </a:lnTo>
                <a:lnTo>
                  <a:pt x="1907" y="1311"/>
                </a:lnTo>
                <a:lnTo>
                  <a:pt x="1769" y="1306"/>
                </a:lnTo>
                <a:lnTo>
                  <a:pt x="1632" y="1298"/>
                </a:lnTo>
                <a:lnTo>
                  <a:pt x="1498" y="1283"/>
                </a:lnTo>
                <a:lnTo>
                  <a:pt x="1368" y="1266"/>
                </a:lnTo>
                <a:lnTo>
                  <a:pt x="1240" y="1244"/>
                </a:lnTo>
                <a:close/>
                <a:moveTo>
                  <a:pt x="2760" y="1244"/>
                </a:moveTo>
                <a:lnTo>
                  <a:pt x="2632" y="1266"/>
                </a:lnTo>
                <a:lnTo>
                  <a:pt x="2501" y="1283"/>
                </a:lnTo>
                <a:lnTo>
                  <a:pt x="2366" y="1296"/>
                </a:lnTo>
                <a:lnTo>
                  <a:pt x="2230" y="1306"/>
                </a:lnTo>
                <a:lnTo>
                  <a:pt x="2091" y="1311"/>
                </a:lnTo>
                <a:lnTo>
                  <a:pt x="2091" y="1825"/>
                </a:lnTo>
                <a:lnTo>
                  <a:pt x="2828" y="1825"/>
                </a:lnTo>
                <a:lnTo>
                  <a:pt x="2823" y="1704"/>
                </a:lnTo>
                <a:lnTo>
                  <a:pt x="2813" y="1584"/>
                </a:lnTo>
                <a:lnTo>
                  <a:pt x="2799" y="1468"/>
                </a:lnTo>
                <a:lnTo>
                  <a:pt x="2781" y="1355"/>
                </a:lnTo>
                <a:lnTo>
                  <a:pt x="2760" y="1244"/>
                </a:lnTo>
                <a:close/>
                <a:moveTo>
                  <a:pt x="468" y="1144"/>
                </a:moveTo>
                <a:lnTo>
                  <a:pt x="500" y="1147"/>
                </a:lnTo>
                <a:lnTo>
                  <a:pt x="533" y="1156"/>
                </a:lnTo>
                <a:lnTo>
                  <a:pt x="568" y="1169"/>
                </a:lnTo>
                <a:lnTo>
                  <a:pt x="603" y="1189"/>
                </a:lnTo>
                <a:lnTo>
                  <a:pt x="640" y="1214"/>
                </a:lnTo>
                <a:lnTo>
                  <a:pt x="677" y="1247"/>
                </a:lnTo>
                <a:lnTo>
                  <a:pt x="716" y="1286"/>
                </a:lnTo>
                <a:lnTo>
                  <a:pt x="755" y="1332"/>
                </a:lnTo>
                <a:lnTo>
                  <a:pt x="794" y="1383"/>
                </a:lnTo>
                <a:lnTo>
                  <a:pt x="829" y="1431"/>
                </a:lnTo>
                <a:lnTo>
                  <a:pt x="857" y="1475"/>
                </a:lnTo>
                <a:lnTo>
                  <a:pt x="881" y="1516"/>
                </a:lnTo>
                <a:lnTo>
                  <a:pt x="900" y="1555"/>
                </a:lnTo>
                <a:lnTo>
                  <a:pt x="914" y="1592"/>
                </a:lnTo>
                <a:lnTo>
                  <a:pt x="923" y="1627"/>
                </a:lnTo>
                <a:lnTo>
                  <a:pt x="931" y="1659"/>
                </a:lnTo>
                <a:lnTo>
                  <a:pt x="933" y="1689"/>
                </a:lnTo>
                <a:lnTo>
                  <a:pt x="932" y="1717"/>
                </a:lnTo>
                <a:lnTo>
                  <a:pt x="927" y="1744"/>
                </a:lnTo>
                <a:lnTo>
                  <a:pt x="920" y="1770"/>
                </a:lnTo>
                <a:lnTo>
                  <a:pt x="910" y="1794"/>
                </a:lnTo>
                <a:lnTo>
                  <a:pt x="897" y="1818"/>
                </a:lnTo>
                <a:lnTo>
                  <a:pt x="883" y="1842"/>
                </a:lnTo>
                <a:lnTo>
                  <a:pt x="867" y="1864"/>
                </a:lnTo>
                <a:lnTo>
                  <a:pt x="848" y="1886"/>
                </a:lnTo>
                <a:lnTo>
                  <a:pt x="827" y="1908"/>
                </a:lnTo>
                <a:lnTo>
                  <a:pt x="807" y="1930"/>
                </a:lnTo>
                <a:lnTo>
                  <a:pt x="785" y="1952"/>
                </a:lnTo>
                <a:lnTo>
                  <a:pt x="761" y="1975"/>
                </a:lnTo>
                <a:lnTo>
                  <a:pt x="737" y="1999"/>
                </a:lnTo>
                <a:lnTo>
                  <a:pt x="722" y="2020"/>
                </a:lnTo>
                <a:lnTo>
                  <a:pt x="711" y="2044"/>
                </a:lnTo>
                <a:lnTo>
                  <a:pt x="707" y="2070"/>
                </a:lnTo>
                <a:lnTo>
                  <a:pt x="708" y="2098"/>
                </a:lnTo>
                <a:lnTo>
                  <a:pt x="714" y="2129"/>
                </a:lnTo>
                <a:lnTo>
                  <a:pt x="723" y="2163"/>
                </a:lnTo>
                <a:lnTo>
                  <a:pt x="739" y="2198"/>
                </a:lnTo>
                <a:lnTo>
                  <a:pt x="756" y="2235"/>
                </a:lnTo>
                <a:lnTo>
                  <a:pt x="779" y="2273"/>
                </a:lnTo>
                <a:lnTo>
                  <a:pt x="805" y="2312"/>
                </a:lnTo>
                <a:lnTo>
                  <a:pt x="833" y="2354"/>
                </a:lnTo>
                <a:lnTo>
                  <a:pt x="865" y="2395"/>
                </a:lnTo>
                <a:lnTo>
                  <a:pt x="900" y="2437"/>
                </a:lnTo>
                <a:lnTo>
                  <a:pt x="935" y="2480"/>
                </a:lnTo>
                <a:lnTo>
                  <a:pt x="973" y="2524"/>
                </a:lnTo>
                <a:lnTo>
                  <a:pt x="1012" y="2567"/>
                </a:lnTo>
                <a:lnTo>
                  <a:pt x="1053" y="2609"/>
                </a:lnTo>
                <a:lnTo>
                  <a:pt x="1094" y="2653"/>
                </a:lnTo>
                <a:lnTo>
                  <a:pt x="1136" y="2695"/>
                </a:lnTo>
                <a:lnTo>
                  <a:pt x="1178" y="2736"/>
                </a:lnTo>
                <a:lnTo>
                  <a:pt x="1221" y="2778"/>
                </a:lnTo>
                <a:lnTo>
                  <a:pt x="1264" y="2818"/>
                </a:lnTo>
                <a:lnTo>
                  <a:pt x="1308" y="2859"/>
                </a:lnTo>
                <a:lnTo>
                  <a:pt x="1350" y="2896"/>
                </a:lnTo>
                <a:lnTo>
                  <a:pt x="1393" y="2932"/>
                </a:lnTo>
                <a:lnTo>
                  <a:pt x="1436" y="2966"/>
                </a:lnTo>
                <a:lnTo>
                  <a:pt x="1477" y="2998"/>
                </a:lnTo>
                <a:lnTo>
                  <a:pt x="1517" y="3026"/>
                </a:lnTo>
                <a:lnTo>
                  <a:pt x="1557" y="3052"/>
                </a:lnTo>
                <a:lnTo>
                  <a:pt x="1596" y="3075"/>
                </a:lnTo>
                <a:lnTo>
                  <a:pt x="1632" y="3094"/>
                </a:lnTo>
                <a:lnTo>
                  <a:pt x="1667" y="3108"/>
                </a:lnTo>
                <a:lnTo>
                  <a:pt x="1700" y="3119"/>
                </a:lnTo>
                <a:lnTo>
                  <a:pt x="1731" y="3124"/>
                </a:lnTo>
                <a:lnTo>
                  <a:pt x="1760" y="3125"/>
                </a:lnTo>
                <a:lnTo>
                  <a:pt x="1786" y="3120"/>
                </a:lnTo>
                <a:lnTo>
                  <a:pt x="1810" y="3109"/>
                </a:lnTo>
                <a:lnTo>
                  <a:pt x="1830" y="3094"/>
                </a:lnTo>
                <a:lnTo>
                  <a:pt x="1854" y="3070"/>
                </a:lnTo>
                <a:lnTo>
                  <a:pt x="1877" y="3048"/>
                </a:lnTo>
                <a:lnTo>
                  <a:pt x="1899" y="3025"/>
                </a:lnTo>
                <a:lnTo>
                  <a:pt x="1920" y="3004"/>
                </a:lnTo>
                <a:lnTo>
                  <a:pt x="1943" y="2984"/>
                </a:lnTo>
                <a:lnTo>
                  <a:pt x="1965" y="2965"/>
                </a:lnTo>
                <a:lnTo>
                  <a:pt x="1988" y="2948"/>
                </a:lnTo>
                <a:lnTo>
                  <a:pt x="2011" y="2934"/>
                </a:lnTo>
                <a:lnTo>
                  <a:pt x="2034" y="2921"/>
                </a:lnTo>
                <a:lnTo>
                  <a:pt x="2059" y="2911"/>
                </a:lnTo>
                <a:lnTo>
                  <a:pt x="2084" y="2904"/>
                </a:lnTo>
                <a:lnTo>
                  <a:pt x="2111" y="2899"/>
                </a:lnTo>
                <a:lnTo>
                  <a:pt x="2140" y="2899"/>
                </a:lnTo>
                <a:lnTo>
                  <a:pt x="2171" y="2902"/>
                </a:lnTo>
                <a:lnTo>
                  <a:pt x="2203" y="2908"/>
                </a:lnTo>
                <a:lnTo>
                  <a:pt x="2237" y="2918"/>
                </a:lnTo>
                <a:lnTo>
                  <a:pt x="2273" y="2932"/>
                </a:lnTo>
                <a:lnTo>
                  <a:pt x="2312" y="2951"/>
                </a:lnTo>
                <a:lnTo>
                  <a:pt x="2353" y="2975"/>
                </a:lnTo>
                <a:lnTo>
                  <a:pt x="2398" y="3004"/>
                </a:lnTo>
                <a:lnTo>
                  <a:pt x="2446" y="3037"/>
                </a:lnTo>
                <a:lnTo>
                  <a:pt x="2495" y="3076"/>
                </a:lnTo>
                <a:lnTo>
                  <a:pt x="2542" y="3117"/>
                </a:lnTo>
                <a:lnTo>
                  <a:pt x="2581" y="3155"/>
                </a:lnTo>
                <a:lnTo>
                  <a:pt x="2613" y="3193"/>
                </a:lnTo>
                <a:lnTo>
                  <a:pt x="2639" y="3228"/>
                </a:lnTo>
                <a:lnTo>
                  <a:pt x="2658" y="3264"/>
                </a:lnTo>
                <a:lnTo>
                  <a:pt x="2672" y="3298"/>
                </a:lnTo>
                <a:lnTo>
                  <a:pt x="2680" y="3332"/>
                </a:lnTo>
                <a:lnTo>
                  <a:pt x="2684" y="3365"/>
                </a:lnTo>
                <a:lnTo>
                  <a:pt x="2683" y="3396"/>
                </a:lnTo>
                <a:lnTo>
                  <a:pt x="2678" y="3427"/>
                </a:lnTo>
                <a:lnTo>
                  <a:pt x="2668" y="3456"/>
                </a:lnTo>
                <a:lnTo>
                  <a:pt x="2657" y="3486"/>
                </a:lnTo>
                <a:lnTo>
                  <a:pt x="2641" y="3513"/>
                </a:lnTo>
                <a:lnTo>
                  <a:pt x="2623" y="3542"/>
                </a:lnTo>
                <a:lnTo>
                  <a:pt x="2604" y="3568"/>
                </a:lnTo>
                <a:lnTo>
                  <a:pt x="2582" y="3594"/>
                </a:lnTo>
                <a:lnTo>
                  <a:pt x="2559" y="3619"/>
                </a:lnTo>
                <a:lnTo>
                  <a:pt x="2536" y="3644"/>
                </a:lnTo>
                <a:lnTo>
                  <a:pt x="2511" y="3669"/>
                </a:lnTo>
                <a:lnTo>
                  <a:pt x="2487" y="3693"/>
                </a:lnTo>
                <a:lnTo>
                  <a:pt x="2462" y="3715"/>
                </a:lnTo>
                <a:lnTo>
                  <a:pt x="2438" y="3738"/>
                </a:lnTo>
                <a:lnTo>
                  <a:pt x="2416" y="3761"/>
                </a:lnTo>
                <a:lnTo>
                  <a:pt x="2389" y="3783"/>
                </a:lnTo>
                <a:lnTo>
                  <a:pt x="2357" y="3801"/>
                </a:lnTo>
                <a:lnTo>
                  <a:pt x="2319" y="3815"/>
                </a:lnTo>
                <a:lnTo>
                  <a:pt x="2277" y="3826"/>
                </a:lnTo>
                <a:lnTo>
                  <a:pt x="2230" y="3832"/>
                </a:lnTo>
                <a:lnTo>
                  <a:pt x="2179" y="3833"/>
                </a:lnTo>
                <a:lnTo>
                  <a:pt x="2123" y="3831"/>
                </a:lnTo>
                <a:lnTo>
                  <a:pt x="2065" y="3824"/>
                </a:lnTo>
                <a:lnTo>
                  <a:pt x="2002" y="3812"/>
                </a:lnTo>
                <a:lnTo>
                  <a:pt x="1936" y="3795"/>
                </a:lnTo>
                <a:lnTo>
                  <a:pt x="1866" y="3775"/>
                </a:lnTo>
                <a:lnTo>
                  <a:pt x="1794" y="3749"/>
                </a:lnTo>
                <a:lnTo>
                  <a:pt x="1719" y="3719"/>
                </a:lnTo>
                <a:lnTo>
                  <a:pt x="1641" y="3683"/>
                </a:lnTo>
                <a:lnTo>
                  <a:pt x="1561" y="3644"/>
                </a:lnTo>
                <a:lnTo>
                  <a:pt x="1479" y="3599"/>
                </a:lnTo>
                <a:lnTo>
                  <a:pt x="1395" y="3549"/>
                </a:lnTo>
                <a:lnTo>
                  <a:pt x="1310" y="3493"/>
                </a:lnTo>
                <a:lnTo>
                  <a:pt x="1223" y="3434"/>
                </a:lnTo>
                <a:lnTo>
                  <a:pt x="1136" y="3369"/>
                </a:lnTo>
                <a:lnTo>
                  <a:pt x="1048" y="3297"/>
                </a:lnTo>
                <a:lnTo>
                  <a:pt x="958" y="3221"/>
                </a:lnTo>
                <a:lnTo>
                  <a:pt x="869" y="3139"/>
                </a:lnTo>
                <a:lnTo>
                  <a:pt x="779" y="3052"/>
                </a:lnTo>
                <a:lnTo>
                  <a:pt x="692" y="2962"/>
                </a:lnTo>
                <a:lnTo>
                  <a:pt x="611" y="2873"/>
                </a:lnTo>
                <a:lnTo>
                  <a:pt x="535" y="2784"/>
                </a:lnTo>
                <a:lnTo>
                  <a:pt x="465" y="2695"/>
                </a:lnTo>
                <a:lnTo>
                  <a:pt x="399" y="2607"/>
                </a:lnTo>
                <a:lnTo>
                  <a:pt x="339" y="2520"/>
                </a:lnTo>
                <a:lnTo>
                  <a:pt x="285" y="2435"/>
                </a:lnTo>
                <a:lnTo>
                  <a:pt x="234" y="2351"/>
                </a:lnTo>
                <a:lnTo>
                  <a:pt x="190" y="2269"/>
                </a:lnTo>
                <a:lnTo>
                  <a:pt x="149" y="2189"/>
                </a:lnTo>
                <a:lnTo>
                  <a:pt x="114" y="2111"/>
                </a:lnTo>
                <a:lnTo>
                  <a:pt x="84" y="2035"/>
                </a:lnTo>
                <a:lnTo>
                  <a:pt x="58" y="1963"/>
                </a:lnTo>
                <a:lnTo>
                  <a:pt x="38" y="1894"/>
                </a:lnTo>
                <a:lnTo>
                  <a:pt x="21" y="1828"/>
                </a:lnTo>
                <a:lnTo>
                  <a:pt x="9" y="1765"/>
                </a:lnTo>
                <a:lnTo>
                  <a:pt x="2" y="1705"/>
                </a:lnTo>
                <a:lnTo>
                  <a:pt x="0" y="1649"/>
                </a:lnTo>
                <a:lnTo>
                  <a:pt x="1" y="1598"/>
                </a:lnTo>
                <a:lnTo>
                  <a:pt x="7" y="1552"/>
                </a:lnTo>
                <a:lnTo>
                  <a:pt x="18" y="1509"/>
                </a:lnTo>
                <a:lnTo>
                  <a:pt x="32" y="1471"/>
                </a:lnTo>
                <a:lnTo>
                  <a:pt x="50" y="1439"/>
                </a:lnTo>
                <a:lnTo>
                  <a:pt x="72" y="1412"/>
                </a:lnTo>
                <a:lnTo>
                  <a:pt x="95" y="1389"/>
                </a:lnTo>
                <a:lnTo>
                  <a:pt x="117" y="1365"/>
                </a:lnTo>
                <a:lnTo>
                  <a:pt x="141" y="1342"/>
                </a:lnTo>
                <a:lnTo>
                  <a:pt x="165" y="1317"/>
                </a:lnTo>
                <a:lnTo>
                  <a:pt x="188" y="1292"/>
                </a:lnTo>
                <a:lnTo>
                  <a:pt x="213" y="1268"/>
                </a:lnTo>
                <a:lnTo>
                  <a:pt x="238" y="1245"/>
                </a:lnTo>
                <a:lnTo>
                  <a:pt x="264" y="1224"/>
                </a:lnTo>
                <a:lnTo>
                  <a:pt x="292" y="1204"/>
                </a:lnTo>
                <a:lnTo>
                  <a:pt x="319" y="1186"/>
                </a:lnTo>
                <a:lnTo>
                  <a:pt x="347" y="1170"/>
                </a:lnTo>
                <a:lnTo>
                  <a:pt x="376" y="1159"/>
                </a:lnTo>
                <a:lnTo>
                  <a:pt x="405" y="1150"/>
                </a:lnTo>
                <a:lnTo>
                  <a:pt x="436" y="1144"/>
                </a:lnTo>
                <a:lnTo>
                  <a:pt x="468" y="1144"/>
                </a:lnTo>
                <a:close/>
                <a:moveTo>
                  <a:pt x="3418" y="1039"/>
                </a:moveTo>
                <a:lnTo>
                  <a:pt x="3333" y="1077"/>
                </a:lnTo>
                <a:lnTo>
                  <a:pt x="3243" y="1113"/>
                </a:lnTo>
                <a:lnTo>
                  <a:pt x="3147" y="1148"/>
                </a:lnTo>
                <a:lnTo>
                  <a:pt x="3047" y="1179"/>
                </a:lnTo>
                <a:lnTo>
                  <a:pt x="2941" y="1206"/>
                </a:lnTo>
                <a:lnTo>
                  <a:pt x="2964" y="1324"/>
                </a:lnTo>
                <a:lnTo>
                  <a:pt x="2981" y="1444"/>
                </a:lnTo>
                <a:lnTo>
                  <a:pt x="2997" y="1567"/>
                </a:lnTo>
                <a:lnTo>
                  <a:pt x="3006" y="1694"/>
                </a:lnTo>
                <a:lnTo>
                  <a:pt x="3012" y="1825"/>
                </a:lnTo>
                <a:lnTo>
                  <a:pt x="3665" y="1825"/>
                </a:lnTo>
                <a:lnTo>
                  <a:pt x="3656" y="1718"/>
                </a:lnTo>
                <a:lnTo>
                  <a:pt x="3641" y="1614"/>
                </a:lnTo>
                <a:lnTo>
                  <a:pt x="3618" y="1510"/>
                </a:lnTo>
                <a:lnTo>
                  <a:pt x="3590" y="1410"/>
                </a:lnTo>
                <a:lnTo>
                  <a:pt x="3555" y="1313"/>
                </a:lnTo>
                <a:lnTo>
                  <a:pt x="3515" y="1218"/>
                </a:lnTo>
                <a:lnTo>
                  <a:pt x="3469" y="1127"/>
                </a:lnTo>
                <a:lnTo>
                  <a:pt x="3418" y="1039"/>
                </a:lnTo>
                <a:close/>
                <a:moveTo>
                  <a:pt x="2567" y="345"/>
                </a:moveTo>
                <a:lnTo>
                  <a:pt x="2617" y="411"/>
                </a:lnTo>
                <a:lnTo>
                  <a:pt x="2666" y="485"/>
                </a:lnTo>
                <a:lnTo>
                  <a:pt x="2711" y="563"/>
                </a:lnTo>
                <a:lnTo>
                  <a:pt x="2755" y="647"/>
                </a:lnTo>
                <a:lnTo>
                  <a:pt x="2795" y="736"/>
                </a:lnTo>
                <a:lnTo>
                  <a:pt x="2832" y="828"/>
                </a:lnTo>
                <a:lnTo>
                  <a:pt x="2866" y="926"/>
                </a:lnTo>
                <a:lnTo>
                  <a:pt x="2897" y="1028"/>
                </a:lnTo>
                <a:lnTo>
                  <a:pt x="2989" y="1004"/>
                </a:lnTo>
                <a:lnTo>
                  <a:pt x="3076" y="978"/>
                </a:lnTo>
                <a:lnTo>
                  <a:pt x="3160" y="949"/>
                </a:lnTo>
                <a:lnTo>
                  <a:pt x="3239" y="919"/>
                </a:lnTo>
                <a:lnTo>
                  <a:pt x="3312" y="887"/>
                </a:lnTo>
                <a:lnTo>
                  <a:pt x="3246" y="807"/>
                </a:lnTo>
                <a:lnTo>
                  <a:pt x="3175" y="732"/>
                </a:lnTo>
                <a:lnTo>
                  <a:pt x="3099" y="661"/>
                </a:lnTo>
                <a:lnTo>
                  <a:pt x="3019" y="595"/>
                </a:lnTo>
                <a:lnTo>
                  <a:pt x="2936" y="534"/>
                </a:lnTo>
                <a:lnTo>
                  <a:pt x="2849" y="478"/>
                </a:lnTo>
                <a:lnTo>
                  <a:pt x="2759" y="428"/>
                </a:lnTo>
                <a:lnTo>
                  <a:pt x="2664" y="383"/>
                </a:lnTo>
                <a:lnTo>
                  <a:pt x="2567" y="345"/>
                </a:lnTo>
                <a:close/>
                <a:moveTo>
                  <a:pt x="1433" y="345"/>
                </a:moveTo>
                <a:lnTo>
                  <a:pt x="1335" y="383"/>
                </a:lnTo>
                <a:lnTo>
                  <a:pt x="1241" y="428"/>
                </a:lnTo>
                <a:lnTo>
                  <a:pt x="1150" y="478"/>
                </a:lnTo>
                <a:lnTo>
                  <a:pt x="1063" y="534"/>
                </a:lnTo>
                <a:lnTo>
                  <a:pt x="979" y="595"/>
                </a:lnTo>
                <a:lnTo>
                  <a:pt x="900" y="661"/>
                </a:lnTo>
                <a:lnTo>
                  <a:pt x="824" y="732"/>
                </a:lnTo>
                <a:lnTo>
                  <a:pt x="754" y="807"/>
                </a:lnTo>
                <a:lnTo>
                  <a:pt x="688" y="887"/>
                </a:lnTo>
                <a:lnTo>
                  <a:pt x="761" y="919"/>
                </a:lnTo>
                <a:lnTo>
                  <a:pt x="839" y="949"/>
                </a:lnTo>
                <a:lnTo>
                  <a:pt x="922" y="978"/>
                </a:lnTo>
                <a:lnTo>
                  <a:pt x="1010" y="1004"/>
                </a:lnTo>
                <a:lnTo>
                  <a:pt x="1102" y="1028"/>
                </a:lnTo>
                <a:lnTo>
                  <a:pt x="1133" y="926"/>
                </a:lnTo>
                <a:lnTo>
                  <a:pt x="1166" y="828"/>
                </a:lnTo>
                <a:lnTo>
                  <a:pt x="1204" y="736"/>
                </a:lnTo>
                <a:lnTo>
                  <a:pt x="1245" y="647"/>
                </a:lnTo>
                <a:lnTo>
                  <a:pt x="1287" y="563"/>
                </a:lnTo>
                <a:lnTo>
                  <a:pt x="1334" y="485"/>
                </a:lnTo>
                <a:lnTo>
                  <a:pt x="1382" y="411"/>
                </a:lnTo>
                <a:lnTo>
                  <a:pt x="1433" y="345"/>
                </a:lnTo>
                <a:close/>
                <a:moveTo>
                  <a:pt x="2091" y="247"/>
                </a:moveTo>
                <a:lnTo>
                  <a:pt x="2091" y="1127"/>
                </a:lnTo>
                <a:lnTo>
                  <a:pt x="2220" y="1122"/>
                </a:lnTo>
                <a:lnTo>
                  <a:pt x="2347" y="1113"/>
                </a:lnTo>
                <a:lnTo>
                  <a:pt x="2473" y="1102"/>
                </a:lnTo>
                <a:lnTo>
                  <a:pt x="2595" y="1085"/>
                </a:lnTo>
                <a:lnTo>
                  <a:pt x="2715" y="1066"/>
                </a:lnTo>
                <a:lnTo>
                  <a:pt x="2686" y="974"/>
                </a:lnTo>
                <a:lnTo>
                  <a:pt x="2655" y="887"/>
                </a:lnTo>
                <a:lnTo>
                  <a:pt x="2621" y="803"/>
                </a:lnTo>
                <a:lnTo>
                  <a:pt x="2585" y="724"/>
                </a:lnTo>
                <a:lnTo>
                  <a:pt x="2548" y="649"/>
                </a:lnTo>
                <a:lnTo>
                  <a:pt x="2506" y="580"/>
                </a:lnTo>
                <a:lnTo>
                  <a:pt x="2465" y="516"/>
                </a:lnTo>
                <a:lnTo>
                  <a:pt x="2420" y="456"/>
                </a:lnTo>
                <a:lnTo>
                  <a:pt x="2373" y="404"/>
                </a:lnTo>
                <a:lnTo>
                  <a:pt x="2326" y="357"/>
                </a:lnTo>
                <a:lnTo>
                  <a:pt x="2276" y="316"/>
                </a:lnTo>
                <a:lnTo>
                  <a:pt x="2225" y="282"/>
                </a:lnTo>
                <a:lnTo>
                  <a:pt x="2173" y="253"/>
                </a:lnTo>
                <a:lnTo>
                  <a:pt x="2091" y="247"/>
                </a:lnTo>
                <a:close/>
                <a:moveTo>
                  <a:pt x="1907" y="247"/>
                </a:moveTo>
                <a:lnTo>
                  <a:pt x="1826" y="253"/>
                </a:lnTo>
                <a:lnTo>
                  <a:pt x="1773" y="282"/>
                </a:lnTo>
                <a:lnTo>
                  <a:pt x="1722" y="316"/>
                </a:lnTo>
                <a:lnTo>
                  <a:pt x="1674" y="357"/>
                </a:lnTo>
                <a:lnTo>
                  <a:pt x="1625" y="404"/>
                </a:lnTo>
                <a:lnTo>
                  <a:pt x="1579" y="456"/>
                </a:lnTo>
                <a:lnTo>
                  <a:pt x="1535" y="516"/>
                </a:lnTo>
                <a:lnTo>
                  <a:pt x="1492" y="580"/>
                </a:lnTo>
                <a:lnTo>
                  <a:pt x="1452" y="649"/>
                </a:lnTo>
                <a:lnTo>
                  <a:pt x="1414" y="724"/>
                </a:lnTo>
                <a:lnTo>
                  <a:pt x="1377" y="803"/>
                </a:lnTo>
                <a:lnTo>
                  <a:pt x="1344" y="887"/>
                </a:lnTo>
                <a:lnTo>
                  <a:pt x="1313" y="974"/>
                </a:lnTo>
                <a:lnTo>
                  <a:pt x="1285" y="1066"/>
                </a:lnTo>
                <a:lnTo>
                  <a:pt x="1404" y="1085"/>
                </a:lnTo>
                <a:lnTo>
                  <a:pt x="1527" y="1102"/>
                </a:lnTo>
                <a:lnTo>
                  <a:pt x="1651" y="1113"/>
                </a:lnTo>
                <a:lnTo>
                  <a:pt x="1779" y="1122"/>
                </a:lnTo>
                <a:lnTo>
                  <a:pt x="1907" y="1127"/>
                </a:lnTo>
                <a:lnTo>
                  <a:pt x="1907" y="247"/>
                </a:lnTo>
                <a:close/>
                <a:moveTo>
                  <a:pt x="2000" y="0"/>
                </a:moveTo>
                <a:lnTo>
                  <a:pt x="2000" y="0"/>
                </a:lnTo>
                <a:lnTo>
                  <a:pt x="2121" y="4"/>
                </a:lnTo>
                <a:lnTo>
                  <a:pt x="2239" y="14"/>
                </a:lnTo>
                <a:lnTo>
                  <a:pt x="2355" y="33"/>
                </a:lnTo>
                <a:lnTo>
                  <a:pt x="2469" y="58"/>
                </a:lnTo>
                <a:lnTo>
                  <a:pt x="2582" y="90"/>
                </a:lnTo>
                <a:lnTo>
                  <a:pt x="2690" y="130"/>
                </a:lnTo>
                <a:lnTo>
                  <a:pt x="2795" y="174"/>
                </a:lnTo>
                <a:lnTo>
                  <a:pt x="2898" y="225"/>
                </a:lnTo>
                <a:lnTo>
                  <a:pt x="2997" y="282"/>
                </a:lnTo>
                <a:lnTo>
                  <a:pt x="3092" y="344"/>
                </a:lnTo>
                <a:lnTo>
                  <a:pt x="3182" y="411"/>
                </a:lnTo>
                <a:lnTo>
                  <a:pt x="3269" y="484"/>
                </a:lnTo>
                <a:lnTo>
                  <a:pt x="3351" y="562"/>
                </a:lnTo>
                <a:lnTo>
                  <a:pt x="3428" y="644"/>
                </a:lnTo>
                <a:lnTo>
                  <a:pt x="3502" y="731"/>
                </a:lnTo>
                <a:lnTo>
                  <a:pt x="3569" y="822"/>
                </a:lnTo>
                <a:lnTo>
                  <a:pt x="3631" y="917"/>
                </a:lnTo>
                <a:lnTo>
                  <a:pt x="3688" y="1016"/>
                </a:lnTo>
                <a:lnTo>
                  <a:pt x="3739" y="1118"/>
                </a:lnTo>
                <a:lnTo>
                  <a:pt x="3783" y="1225"/>
                </a:lnTo>
                <a:lnTo>
                  <a:pt x="3822" y="1333"/>
                </a:lnTo>
                <a:lnTo>
                  <a:pt x="3854" y="1445"/>
                </a:lnTo>
                <a:lnTo>
                  <a:pt x="3879" y="1560"/>
                </a:lnTo>
                <a:lnTo>
                  <a:pt x="3897" y="1677"/>
                </a:lnTo>
                <a:lnTo>
                  <a:pt x="3908" y="1795"/>
                </a:lnTo>
                <a:lnTo>
                  <a:pt x="3912" y="1917"/>
                </a:lnTo>
                <a:lnTo>
                  <a:pt x="3908" y="2034"/>
                </a:lnTo>
                <a:lnTo>
                  <a:pt x="3898" y="2151"/>
                </a:lnTo>
                <a:lnTo>
                  <a:pt x="3880" y="2264"/>
                </a:lnTo>
                <a:lnTo>
                  <a:pt x="3856" y="2375"/>
                </a:lnTo>
                <a:lnTo>
                  <a:pt x="3827" y="2485"/>
                </a:lnTo>
                <a:lnTo>
                  <a:pt x="3790" y="2591"/>
                </a:lnTo>
                <a:lnTo>
                  <a:pt x="3747" y="2695"/>
                </a:lnTo>
                <a:lnTo>
                  <a:pt x="3700" y="2795"/>
                </a:lnTo>
                <a:lnTo>
                  <a:pt x="3645" y="2892"/>
                </a:lnTo>
                <a:lnTo>
                  <a:pt x="3586" y="2985"/>
                </a:lnTo>
                <a:lnTo>
                  <a:pt x="3522" y="3075"/>
                </a:lnTo>
                <a:lnTo>
                  <a:pt x="3453" y="3161"/>
                </a:lnTo>
                <a:lnTo>
                  <a:pt x="3380" y="3243"/>
                </a:lnTo>
                <a:lnTo>
                  <a:pt x="3301" y="3320"/>
                </a:lnTo>
                <a:lnTo>
                  <a:pt x="3219" y="3392"/>
                </a:lnTo>
                <a:lnTo>
                  <a:pt x="3132" y="3460"/>
                </a:lnTo>
                <a:lnTo>
                  <a:pt x="3042" y="3523"/>
                </a:lnTo>
                <a:lnTo>
                  <a:pt x="2947" y="3581"/>
                </a:lnTo>
                <a:lnTo>
                  <a:pt x="2850" y="3633"/>
                </a:lnTo>
                <a:lnTo>
                  <a:pt x="2749" y="3680"/>
                </a:lnTo>
                <a:lnTo>
                  <a:pt x="2774" y="3647"/>
                </a:lnTo>
                <a:lnTo>
                  <a:pt x="2798" y="3610"/>
                </a:lnTo>
                <a:lnTo>
                  <a:pt x="2818" y="3573"/>
                </a:lnTo>
                <a:lnTo>
                  <a:pt x="2836" y="3534"/>
                </a:lnTo>
                <a:lnTo>
                  <a:pt x="2850" y="3492"/>
                </a:lnTo>
                <a:lnTo>
                  <a:pt x="2861" y="3448"/>
                </a:lnTo>
                <a:lnTo>
                  <a:pt x="2866" y="3403"/>
                </a:lnTo>
                <a:lnTo>
                  <a:pt x="2866" y="3355"/>
                </a:lnTo>
                <a:lnTo>
                  <a:pt x="2866" y="3351"/>
                </a:lnTo>
                <a:lnTo>
                  <a:pt x="2865" y="3345"/>
                </a:lnTo>
                <a:lnTo>
                  <a:pt x="2947" y="3291"/>
                </a:lnTo>
                <a:lnTo>
                  <a:pt x="3025" y="3233"/>
                </a:lnTo>
                <a:lnTo>
                  <a:pt x="3100" y="3171"/>
                </a:lnTo>
                <a:lnTo>
                  <a:pt x="3171" y="3105"/>
                </a:lnTo>
                <a:lnTo>
                  <a:pt x="3239" y="3035"/>
                </a:lnTo>
                <a:lnTo>
                  <a:pt x="3301" y="2960"/>
                </a:lnTo>
                <a:lnTo>
                  <a:pt x="3228" y="2929"/>
                </a:lnTo>
                <a:lnTo>
                  <a:pt x="3151" y="2899"/>
                </a:lnTo>
                <a:lnTo>
                  <a:pt x="3069" y="2871"/>
                </a:lnTo>
                <a:lnTo>
                  <a:pt x="2983" y="2846"/>
                </a:lnTo>
                <a:lnTo>
                  <a:pt x="2893" y="2822"/>
                </a:lnTo>
                <a:lnTo>
                  <a:pt x="2861" y="2925"/>
                </a:lnTo>
                <a:lnTo>
                  <a:pt x="2825" y="3025"/>
                </a:lnTo>
                <a:lnTo>
                  <a:pt x="2786" y="3119"/>
                </a:lnTo>
                <a:lnTo>
                  <a:pt x="2747" y="3068"/>
                </a:lnTo>
                <a:lnTo>
                  <a:pt x="2702" y="3017"/>
                </a:lnTo>
                <a:lnTo>
                  <a:pt x="2647" y="2966"/>
                </a:lnTo>
                <a:lnTo>
                  <a:pt x="2680" y="2878"/>
                </a:lnTo>
                <a:lnTo>
                  <a:pt x="2710" y="2785"/>
                </a:lnTo>
                <a:lnTo>
                  <a:pt x="2600" y="2767"/>
                </a:lnTo>
                <a:lnTo>
                  <a:pt x="2487" y="2752"/>
                </a:lnTo>
                <a:lnTo>
                  <a:pt x="2372" y="2740"/>
                </a:lnTo>
                <a:lnTo>
                  <a:pt x="2256" y="2732"/>
                </a:lnTo>
                <a:lnTo>
                  <a:pt x="2214" y="2722"/>
                </a:lnTo>
                <a:lnTo>
                  <a:pt x="2174" y="2717"/>
                </a:lnTo>
                <a:lnTo>
                  <a:pt x="2134" y="2715"/>
                </a:lnTo>
                <a:lnTo>
                  <a:pt x="2090" y="2717"/>
                </a:lnTo>
                <a:lnTo>
                  <a:pt x="2050" y="2723"/>
                </a:lnTo>
                <a:lnTo>
                  <a:pt x="2011" y="2734"/>
                </a:lnTo>
                <a:lnTo>
                  <a:pt x="1975" y="2747"/>
                </a:lnTo>
                <a:lnTo>
                  <a:pt x="1941" y="2763"/>
                </a:lnTo>
                <a:lnTo>
                  <a:pt x="1907" y="2782"/>
                </a:lnTo>
                <a:lnTo>
                  <a:pt x="1907" y="2726"/>
                </a:lnTo>
                <a:lnTo>
                  <a:pt x="1760" y="2732"/>
                </a:lnTo>
                <a:lnTo>
                  <a:pt x="1613" y="2742"/>
                </a:lnTo>
                <a:lnTo>
                  <a:pt x="1471" y="2758"/>
                </a:lnTo>
                <a:lnTo>
                  <a:pt x="1432" y="2723"/>
                </a:lnTo>
                <a:lnTo>
                  <a:pt x="1391" y="2685"/>
                </a:lnTo>
                <a:lnTo>
                  <a:pt x="1345" y="2644"/>
                </a:lnTo>
                <a:lnTo>
                  <a:pt x="1298" y="2597"/>
                </a:lnTo>
                <a:lnTo>
                  <a:pt x="1446" y="2575"/>
                </a:lnTo>
                <a:lnTo>
                  <a:pt x="1597" y="2558"/>
                </a:lnTo>
                <a:lnTo>
                  <a:pt x="1751" y="2546"/>
                </a:lnTo>
                <a:lnTo>
                  <a:pt x="1907" y="2540"/>
                </a:lnTo>
                <a:lnTo>
                  <a:pt x="1907" y="2008"/>
                </a:lnTo>
                <a:lnTo>
                  <a:pt x="1171" y="2008"/>
                </a:lnTo>
                <a:lnTo>
                  <a:pt x="1177" y="2144"/>
                </a:lnTo>
                <a:lnTo>
                  <a:pt x="1189" y="2274"/>
                </a:lnTo>
                <a:lnTo>
                  <a:pt x="1206" y="2403"/>
                </a:lnTo>
                <a:lnTo>
                  <a:pt x="1228" y="2527"/>
                </a:lnTo>
                <a:lnTo>
                  <a:pt x="1180" y="2476"/>
                </a:lnTo>
                <a:lnTo>
                  <a:pt x="1136" y="2430"/>
                </a:lnTo>
                <a:lnTo>
                  <a:pt x="1097" y="2386"/>
                </a:lnTo>
                <a:lnTo>
                  <a:pt x="1062" y="2347"/>
                </a:lnTo>
                <a:lnTo>
                  <a:pt x="1031" y="2309"/>
                </a:lnTo>
                <a:lnTo>
                  <a:pt x="1005" y="2275"/>
                </a:lnTo>
                <a:lnTo>
                  <a:pt x="997" y="2188"/>
                </a:lnTo>
                <a:lnTo>
                  <a:pt x="991" y="2098"/>
                </a:lnTo>
                <a:lnTo>
                  <a:pt x="987" y="2008"/>
                </a:lnTo>
                <a:lnTo>
                  <a:pt x="982" y="2008"/>
                </a:lnTo>
                <a:lnTo>
                  <a:pt x="1008" y="1977"/>
                </a:lnTo>
                <a:lnTo>
                  <a:pt x="1030" y="1946"/>
                </a:lnTo>
                <a:lnTo>
                  <a:pt x="1051" y="1913"/>
                </a:lnTo>
                <a:lnTo>
                  <a:pt x="1070" y="1880"/>
                </a:lnTo>
                <a:lnTo>
                  <a:pt x="1086" y="1844"/>
                </a:lnTo>
                <a:lnTo>
                  <a:pt x="1099" y="1809"/>
                </a:lnTo>
                <a:lnTo>
                  <a:pt x="1108" y="1770"/>
                </a:lnTo>
                <a:lnTo>
                  <a:pt x="1113" y="1731"/>
                </a:lnTo>
                <a:lnTo>
                  <a:pt x="1116" y="1691"/>
                </a:lnTo>
                <a:lnTo>
                  <a:pt x="1112" y="1648"/>
                </a:lnTo>
                <a:lnTo>
                  <a:pt x="1105" y="1603"/>
                </a:lnTo>
                <a:lnTo>
                  <a:pt x="1093" y="1555"/>
                </a:lnTo>
                <a:lnTo>
                  <a:pt x="1075" y="1507"/>
                </a:lnTo>
                <a:lnTo>
                  <a:pt x="1053" y="1454"/>
                </a:lnTo>
                <a:lnTo>
                  <a:pt x="1024" y="1401"/>
                </a:lnTo>
                <a:lnTo>
                  <a:pt x="1040" y="1302"/>
                </a:lnTo>
                <a:lnTo>
                  <a:pt x="1059" y="1206"/>
                </a:lnTo>
                <a:lnTo>
                  <a:pt x="978" y="1186"/>
                </a:lnTo>
                <a:lnTo>
                  <a:pt x="902" y="1163"/>
                </a:lnTo>
                <a:lnTo>
                  <a:pt x="827" y="1138"/>
                </a:lnTo>
                <a:lnTo>
                  <a:pt x="778" y="1092"/>
                </a:lnTo>
                <a:lnTo>
                  <a:pt x="725" y="1052"/>
                </a:lnTo>
                <a:lnTo>
                  <a:pt x="675" y="1018"/>
                </a:lnTo>
                <a:lnTo>
                  <a:pt x="621" y="993"/>
                </a:lnTo>
                <a:lnTo>
                  <a:pt x="568" y="974"/>
                </a:lnTo>
                <a:lnTo>
                  <a:pt x="514" y="964"/>
                </a:lnTo>
                <a:lnTo>
                  <a:pt x="460" y="960"/>
                </a:lnTo>
                <a:lnTo>
                  <a:pt x="415" y="963"/>
                </a:lnTo>
                <a:lnTo>
                  <a:pt x="372" y="970"/>
                </a:lnTo>
                <a:lnTo>
                  <a:pt x="332" y="980"/>
                </a:lnTo>
                <a:lnTo>
                  <a:pt x="389" y="884"/>
                </a:lnTo>
                <a:lnTo>
                  <a:pt x="452" y="793"/>
                </a:lnTo>
                <a:lnTo>
                  <a:pt x="519" y="705"/>
                </a:lnTo>
                <a:lnTo>
                  <a:pt x="592" y="620"/>
                </a:lnTo>
                <a:lnTo>
                  <a:pt x="669" y="541"/>
                </a:lnTo>
                <a:lnTo>
                  <a:pt x="750" y="466"/>
                </a:lnTo>
                <a:lnTo>
                  <a:pt x="837" y="396"/>
                </a:lnTo>
                <a:lnTo>
                  <a:pt x="927" y="330"/>
                </a:lnTo>
                <a:lnTo>
                  <a:pt x="1021" y="271"/>
                </a:lnTo>
                <a:lnTo>
                  <a:pt x="1118" y="216"/>
                </a:lnTo>
                <a:lnTo>
                  <a:pt x="1219" y="168"/>
                </a:lnTo>
                <a:lnTo>
                  <a:pt x="1322" y="124"/>
                </a:lnTo>
                <a:lnTo>
                  <a:pt x="1428" y="87"/>
                </a:lnTo>
                <a:lnTo>
                  <a:pt x="1539" y="56"/>
                </a:lnTo>
                <a:lnTo>
                  <a:pt x="1650" y="32"/>
                </a:lnTo>
                <a:lnTo>
                  <a:pt x="1765" y="14"/>
                </a:lnTo>
                <a:lnTo>
                  <a:pt x="1881" y="4"/>
                </a:lnTo>
                <a:lnTo>
                  <a:pt x="200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9" name="Text Placeholder 14"/>
          <p:cNvSpPr txBox="1"/>
          <p:nvPr/>
        </p:nvSpPr>
        <p:spPr>
          <a:xfrm>
            <a:off x="944254" y="5096998"/>
            <a:ext cx="2150455"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10" name="Text Placeholder 14"/>
          <p:cNvSpPr txBox="1"/>
          <p:nvPr/>
        </p:nvSpPr>
        <p:spPr>
          <a:xfrm>
            <a:off x="944238" y="5358772"/>
            <a:ext cx="2150483" cy="6093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200" dirty="0">
                <a:solidFill>
                  <a:schemeClr val="tx1">
                    <a:lumMod val="50000"/>
                    <a:lumOff val="50000"/>
                  </a:schemeClr>
                </a:solidFill>
                <a:cs typeface="+mn-ea"/>
                <a:sym typeface="+mn-lt"/>
              </a:rPr>
              <a:t>Nemo enim ipsam voluptatem quia voluptas sit aspernatur aut odit aut fugit, </a:t>
            </a:r>
          </a:p>
        </p:txBody>
      </p:sp>
      <p:sp>
        <p:nvSpPr>
          <p:cNvPr id="11" name="Rectangle 48"/>
          <p:cNvSpPr/>
          <p:nvPr/>
        </p:nvSpPr>
        <p:spPr>
          <a:xfrm>
            <a:off x="3380334" y="3924935"/>
            <a:ext cx="2718153" cy="22298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2" name="Text Placeholder 14"/>
          <p:cNvSpPr txBox="1"/>
          <p:nvPr/>
        </p:nvSpPr>
        <p:spPr>
          <a:xfrm>
            <a:off x="3664177" y="5089181"/>
            <a:ext cx="2150456" cy="21544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400" dirty="0">
                <a:solidFill>
                  <a:schemeClr val="bg1"/>
                </a:solidFill>
                <a:cs typeface="+mn-ea"/>
                <a:sym typeface="+mn-lt"/>
              </a:rPr>
              <a:t>Product Services </a:t>
            </a:r>
          </a:p>
        </p:txBody>
      </p:sp>
      <p:sp>
        <p:nvSpPr>
          <p:cNvPr id="13" name="Text Placeholder 14"/>
          <p:cNvSpPr txBox="1"/>
          <p:nvPr/>
        </p:nvSpPr>
        <p:spPr>
          <a:xfrm>
            <a:off x="3664166" y="5350956"/>
            <a:ext cx="2150483" cy="6093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200" dirty="0">
                <a:solidFill>
                  <a:schemeClr val="bg1"/>
                </a:solidFill>
                <a:cs typeface="+mn-ea"/>
                <a:sym typeface="+mn-lt"/>
              </a:rPr>
              <a:t>Nemo enim ipsam voluptatem quia voluptas sit aspernatur aut odit aut fugit, </a:t>
            </a:r>
          </a:p>
        </p:txBody>
      </p:sp>
      <p:sp>
        <p:nvSpPr>
          <p:cNvPr id="14" name="Text Placeholder 14"/>
          <p:cNvSpPr txBox="1"/>
          <p:nvPr/>
        </p:nvSpPr>
        <p:spPr>
          <a:xfrm>
            <a:off x="3664183" y="2727954"/>
            <a:ext cx="2150455"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15" name="Text Placeholder 14"/>
          <p:cNvSpPr txBox="1"/>
          <p:nvPr/>
        </p:nvSpPr>
        <p:spPr>
          <a:xfrm>
            <a:off x="3664166" y="2989725"/>
            <a:ext cx="2150483" cy="6093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200" dirty="0">
                <a:solidFill>
                  <a:schemeClr val="tx1">
                    <a:lumMod val="50000"/>
                    <a:lumOff val="50000"/>
                  </a:schemeClr>
                </a:solidFill>
                <a:cs typeface="+mn-ea"/>
                <a:sym typeface="+mn-lt"/>
              </a:rPr>
              <a:t>Nemo enim ipsam voluptatem quia voluptas sit aspernatur aut odit aut fugit, </a:t>
            </a:r>
          </a:p>
        </p:txBody>
      </p:sp>
      <p:sp>
        <p:nvSpPr>
          <p:cNvPr id="16" name="Rectangle 107"/>
          <p:cNvSpPr/>
          <p:nvPr/>
        </p:nvSpPr>
        <p:spPr>
          <a:xfrm>
            <a:off x="6096698" y="1662696"/>
            <a:ext cx="2718153" cy="2269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7" name="Text Placeholder 14"/>
          <p:cNvSpPr txBox="1"/>
          <p:nvPr/>
        </p:nvSpPr>
        <p:spPr>
          <a:xfrm>
            <a:off x="6380543" y="2848565"/>
            <a:ext cx="2150456" cy="21544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400" dirty="0">
                <a:solidFill>
                  <a:schemeClr val="bg1"/>
                </a:solidFill>
                <a:cs typeface="+mn-ea"/>
                <a:sym typeface="+mn-lt"/>
              </a:rPr>
              <a:t>Product Services </a:t>
            </a:r>
          </a:p>
        </p:txBody>
      </p:sp>
      <p:sp>
        <p:nvSpPr>
          <p:cNvPr id="18" name="Text Placeholder 14"/>
          <p:cNvSpPr txBox="1"/>
          <p:nvPr/>
        </p:nvSpPr>
        <p:spPr>
          <a:xfrm>
            <a:off x="6380530" y="3110340"/>
            <a:ext cx="2150483" cy="6093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200" dirty="0">
                <a:solidFill>
                  <a:schemeClr val="bg1"/>
                </a:solidFill>
                <a:cs typeface="+mn-ea"/>
                <a:sym typeface="+mn-lt"/>
              </a:rPr>
              <a:t>Nemo enim ipsam voluptatem quia voluptas sit aspernatur aut odit aut fugit, </a:t>
            </a:r>
          </a:p>
        </p:txBody>
      </p:sp>
      <p:sp>
        <p:nvSpPr>
          <p:cNvPr id="19" name="Text Placeholder 14"/>
          <p:cNvSpPr txBox="1"/>
          <p:nvPr/>
        </p:nvSpPr>
        <p:spPr>
          <a:xfrm>
            <a:off x="6380547" y="5086190"/>
            <a:ext cx="2150455"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20" name="Text Placeholder 14"/>
          <p:cNvSpPr txBox="1"/>
          <p:nvPr/>
        </p:nvSpPr>
        <p:spPr>
          <a:xfrm>
            <a:off x="6380530" y="5347960"/>
            <a:ext cx="2150483" cy="6093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200" dirty="0">
                <a:solidFill>
                  <a:schemeClr val="tx1">
                    <a:lumMod val="50000"/>
                    <a:lumOff val="50000"/>
                  </a:schemeClr>
                </a:solidFill>
                <a:cs typeface="+mn-ea"/>
                <a:sym typeface="+mn-lt"/>
              </a:rPr>
              <a:t>Nemo enim ipsam voluptatem quia voluptas sit aspernatur aut odit aut fugit, </a:t>
            </a:r>
          </a:p>
        </p:txBody>
      </p:sp>
      <p:sp>
        <p:nvSpPr>
          <p:cNvPr id="21" name="Rectangle 82"/>
          <p:cNvSpPr/>
          <p:nvPr/>
        </p:nvSpPr>
        <p:spPr>
          <a:xfrm>
            <a:off x="8816627" y="3931920"/>
            <a:ext cx="2718153" cy="221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2" name="Text Placeholder 14"/>
          <p:cNvSpPr txBox="1"/>
          <p:nvPr/>
        </p:nvSpPr>
        <p:spPr>
          <a:xfrm>
            <a:off x="9100471" y="5078373"/>
            <a:ext cx="2150456" cy="21544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400" dirty="0">
                <a:solidFill>
                  <a:schemeClr val="bg1"/>
                </a:solidFill>
                <a:cs typeface="+mn-ea"/>
                <a:sym typeface="+mn-lt"/>
              </a:rPr>
              <a:t>Product Services </a:t>
            </a:r>
          </a:p>
        </p:txBody>
      </p:sp>
      <p:sp>
        <p:nvSpPr>
          <p:cNvPr id="23" name="Text Placeholder 14"/>
          <p:cNvSpPr txBox="1"/>
          <p:nvPr/>
        </p:nvSpPr>
        <p:spPr>
          <a:xfrm>
            <a:off x="9100458" y="5340144"/>
            <a:ext cx="2150483" cy="6093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200" dirty="0">
                <a:solidFill>
                  <a:schemeClr val="bg1"/>
                </a:solidFill>
                <a:cs typeface="+mn-ea"/>
                <a:sym typeface="+mn-lt"/>
              </a:rPr>
              <a:t>Nemo enim ipsam voluptatem quia voluptas sit aspernatur aut odit aut fugit, </a:t>
            </a:r>
          </a:p>
        </p:txBody>
      </p:sp>
      <p:sp>
        <p:nvSpPr>
          <p:cNvPr id="24" name="Text Placeholder 14"/>
          <p:cNvSpPr txBox="1"/>
          <p:nvPr/>
        </p:nvSpPr>
        <p:spPr>
          <a:xfrm>
            <a:off x="9100476" y="2717145"/>
            <a:ext cx="2150455"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25" name="Text Placeholder 14"/>
          <p:cNvSpPr txBox="1"/>
          <p:nvPr/>
        </p:nvSpPr>
        <p:spPr>
          <a:xfrm>
            <a:off x="9100458" y="2978916"/>
            <a:ext cx="2150483" cy="6093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200" dirty="0">
                <a:solidFill>
                  <a:schemeClr val="tx1">
                    <a:lumMod val="50000"/>
                    <a:lumOff val="50000"/>
                  </a:schemeClr>
                </a:solidFill>
                <a:cs typeface="+mn-ea"/>
                <a:sym typeface="+mn-lt"/>
              </a:rPr>
              <a:t>Nemo enim ipsam voluptatem quia voluptas sit aspernatur aut odit aut fugit, </a:t>
            </a:r>
          </a:p>
        </p:txBody>
      </p:sp>
      <p:sp>
        <p:nvSpPr>
          <p:cNvPr id="26" name="Freeform 6"/>
          <p:cNvSpPr>
            <a:spLocks noEditPoints="1"/>
          </p:cNvSpPr>
          <p:nvPr/>
        </p:nvSpPr>
        <p:spPr bwMode="auto">
          <a:xfrm>
            <a:off x="1614307" y="4312846"/>
            <a:ext cx="810340" cy="571820"/>
          </a:xfrm>
          <a:custGeom>
            <a:avLst/>
            <a:gdLst>
              <a:gd name="T0" fmla="*/ 1550 w 3428"/>
              <a:gd name="T1" fmla="*/ 1093 h 2559"/>
              <a:gd name="T2" fmla="*/ 1371 w 3428"/>
              <a:gd name="T3" fmla="*/ 1254 h 2559"/>
              <a:gd name="T4" fmla="*/ 1302 w 3428"/>
              <a:gd name="T5" fmla="*/ 1492 h 2559"/>
              <a:gd name="T6" fmla="*/ 1368 w 3428"/>
              <a:gd name="T7" fmla="*/ 1726 h 2559"/>
              <a:gd name="T8" fmla="*/ 1470 w 3428"/>
              <a:gd name="T9" fmla="*/ 1826 h 2559"/>
              <a:gd name="T10" fmla="*/ 1379 w 3428"/>
              <a:gd name="T11" fmla="*/ 1605 h 2559"/>
              <a:gd name="T12" fmla="*/ 1421 w 3428"/>
              <a:gd name="T13" fmla="*/ 1360 h 2559"/>
              <a:gd name="T14" fmla="*/ 1583 w 3428"/>
              <a:gd name="T15" fmla="*/ 1180 h 2559"/>
              <a:gd name="T16" fmla="*/ 1820 w 3428"/>
              <a:gd name="T17" fmla="*/ 1111 h 2559"/>
              <a:gd name="T18" fmla="*/ 2064 w 3428"/>
              <a:gd name="T19" fmla="*/ 1184 h 2559"/>
              <a:gd name="T20" fmla="*/ 1850 w 3428"/>
              <a:gd name="T21" fmla="*/ 1061 h 2559"/>
              <a:gd name="T22" fmla="*/ 1871 w 3428"/>
              <a:gd name="T23" fmla="*/ 881 h 2559"/>
              <a:gd name="T24" fmla="*/ 2142 w 3428"/>
              <a:gd name="T25" fmla="*/ 1011 h 2559"/>
              <a:gd name="T26" fmla="*/ 2321 w 3428"/>
              <a:gd name="T27" fmla="*/ 1249 h 2559"/>
              <a:gd name="T28" fmla="*/ 2367 w 3428"/>
              <a:gd name="T29" fmla="*/ 1556 h 2559"/>
              <a:gd name="T30" fmla="*/ 2263 w 3428"/>
              <a:gd name="T31" fmla="*/ 1841 h 2559"/>
              <a:gd name="T32" fmla="*/ 2043 w 3428"/>
              <a:gd name="T33" fmla="*/ 2041 h 2559"/>
              <a:gd name="T34" fmla="*/ 1745 w 3428"/>
              <a:gd name="T35" fmla="*/ 2117 h 2559"/>
              <a:gd name="T36" fmla="*/ 1448 w 3428"/>
              <a:gd name="T37" fmla="*/ 2041 h 2559"/>
              <a:gd name="T38" fmla="*/ 1227 w 3428"/>
              <a:gd name="T39" fmla="*/ 1841 h 2559"/>
              <a:gd name="T40" fmla="*/ 1124 w 3428"/>
              <a:gd name="T41" fmla="*/ 1556 h 2559"/>
              <a:gd name="T42" fmla="*/ 1169 w 3428"/>
              <a:gd name="T43" fmla="*/ 1249 h 2559"/>
              <a:gd name="T44" fmla="*/ 1348 w 3428"/>
              <a:gd name="T45" fmla="*/ 1011 h 2559"/>
              <a:gd name="T46" fmla="*/ 1620 w 3428"/>
              <a:gd name="T47" fmla="*/ 881 h 2559"/>
              <a:gd name="T48" fmla="*/ 1597 w 3428"/>
              <a:gd name="T49" fmla="*/ 681 h 2559"/>
              <a:gd name="T50" fmla="*/ 1270 w 3428"/>
              <a:gd name="T51" fmla="*/ 819 h 2559"/>
              <a:gd name="T52" fmla="*/ 1032 w 3428"/>
              <a:gd name="T53" fmla="*/ 1077 h 2559"/>
              <a:gd name="T54" fmla="*/ 923 w 3428"/>
              <a:gd name="T55" fmla="*/ 1417 h 2559"/>
              <a:gd name="T56" fmla="*/ 972 w 3428"/>
              <a:gd name="T57" fmla="*/ 1779 h 2559"/>
              <a:gd name="T58" fmla="*/ 1162 w 3428"/>
              <a:gd name="T59" fmla="*/ 2074 h 2559"/>
              <a:gd name="T60" fmla="*/ 1458 w 3428"/>
              <a:gd name="T61" fmla="*/ 2264 h 2559"/>
              <a:gd name="T62" fmla="*/ 1820 w 3428"/>
              <a:gd name="T63" fmla="*/ 2313 h 2559"/>
              <a:gd name="T64" fmla="*/ 2161 w 3428"/>
              <a:gd name="T65" fmla="*/ 2204 h 2559"/>
              <a:gd name="T66" fmla="*/ 2419 w 3428"/>
              <a:gd name="T67" fmla="*/ 1967 h 2559"/>
              <a:gd name="T68" fmla="*/ 2558 w 3428"/>
              <a:gd name="T69" fmla="*/ 1640 h 2559"/>
              <a:gd name="T70" fmla="*/ 2541 w 3428"/>
              <a:gd name="T71" fmla="*/ 1273 h 2559"/>
              <a:gd name="T72" fmla="*/ 2377 w 3428"/>
              <a:gd name="T73" fmla="*/ 961 h 2559"/>
              <a:gd name="T74" fmla="*/ 2099 w 3428"/>
              <a:gd name="T75" fmla="*/ 747 h 2559"/>
              <a:gd name="T76" fmla="*/ 1745 w 3428"/>
              <a:gd name="T77" fmla="*/ 668 h 2559"/>
              <a:gd name="T78" fmla="*/ 0 w 3428"/>
              <a:gd name="T79" fmla="*/ 649 h 2559"/>
              <a:gd name="T80" fmla="*/ 2227 w 3428"/>
              <a:gd name="T81" fmla="*/ 28 h 2559"/>
              <a:gd name="T82" fmla="*/ 2324 w 3428"/>
              <a:gd name="T83" fmla="*/ 164 h 2559"/>
              <a:gd name="T84" fmla="*/ 3298 w 3428"/>
              <a:gd name="T85" fmla="*/ 250 h 2559"/>
              <a:gd name="T86" fmla="*/ 3415 w 3428"/>
              <a:gd name="T87" fmla="*/ 367 h 2559"/>
              <a:gd name="T88" fmla="*/ 3415 w 3428"/>
              <a:gd name="T89" fmla="*/ 2429 h 2559"/>
              <a:gd name="T90" fmla="*/ 3298 w 3428"/>
              <a:gd name="T91" fmla="*/ 2546 h 2559"/>
              <a:gd name="T92" fmla="*/ 130 w 3428"/>
              <a:gd name="T93" fmla="*/ 2546 h 2559"/>
              <a:gd name="T94" fmla="*/ 13 w 3428"/>
              <a:gd name="T95" fmla="*/ 2429 h 2559"/>
              <a:gd name="T96" fmla="*/ 546 w 3428"/>
              <a:gd name="T97" fmla="*/ 2295 h 2559"/>
              <a:gd name="T98" fmla="*/ 601 w 3428"/>
              <a:gd name="T99" fmla="*/ 2223 h 2559"/>
              <a:gd name="T100" fmla="*/ 564 w 3428"/>
              <a:gd name="T101" fmla="*/ 510 h 2559"/>
              <a:gd name="T102" fmla="*/ 3 w 3428"/>
              <a:gd name="T103" fmla="*/ 401 h 2559"/>
              <a:gd name="T104" fmla="*/ 99 w 3428"/>
              <a:gd name="T105" fmla="*/ 265 h 2559"/>
              <a:gd name="T106" fmla="*/ 219 w 3428"/>
              <a:gd name="T107" fmla="*/ 207 h 2559"/>
              <a:gd name="T108" fmla="*/ 335 w 3428"/>
              <a:gd name="T109" fmla="*/ 99 h 2559"/>
              <a:gd name="T110" fmla="*/ 767 w 3428"/>
              <a:gd name="T111" fmla="*/ 99 h 2559"/>
              <a:gd name="T112" fmla="*/ 883 w 3428"/>
              <a:gd name="T113" fmla="*/ 207 h 2559"/>
              <a:gd name="T114" fmla="*/ 1114 w 3428"/>
              <a:gd name="T115" fmla="*/ 130 h 2559"/>
              <a:gd name="T116" fmla="*/ 1232 w 3428"/>
              <a:gd name="T117" fmla="*/ 13 h 2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28" h="2559">
                <a:moveTo>
                  <a:pt x="1745" y="1049"/>
                </a:moveTo>
                <a:lnTo>
                  <a:pt x="1694" y="1052"/>
                </a:lnTo>
                <a:lnTo>
                  <a:pt x="1644" y="1061"/>
                </a:lnTo>
                <a:lnTo>
                  <a:pt x="1595" y="1074"/>
                </a:lnTo>
                <a:lnTo>
                  <a:pt x="1550" y="1093"/>
                </a:lnTo>
                <a:lnTo>
                  <a:pt x="1507" y="1118"/>
                </a:lnTo>
                <a:lnTo>
                  <a:pt x="1468" y="1146"/>
                </a:lnTo>
                <a:lnTo>
                  <a:pt x="1431" y="1179"/>
                </a:lnTo>
                <a:lnTo>
                  <a:pt x="1399" y="1215"/>
                </a:lnTo>
                <a:lnTo>
                  <a:pt x="1371" y="1254"/>
                </a:lnTo>
                <a:lnTo>
                  <a:pt x="1346" y="1298"/>
                </a:lnTo>
                <a:lnTo>
                  <a:pt x="1327" y="1342"/>
                </a:lnTo>
                <a:lnTo>
                  <a:pt x="1313" y="1391"/>
                </a:lnTo>
                <a:lnTo>
                  <a:pt x="1305" y="1441"/>
                </a:lnTo>
                <a:lnTo>
                  <a:pt x="1302" y="1492"/>
                </a:lnTo>
                <a:lnTo>
                  <a:pt x="1305" y="1543"/>
                </a:lnTo>
                <a:lnTo>
                  <a:pt x="1313" y="1592"/>
                </a:lnTo>
                <a:lnTo>
                  <a:pt x="1327" y="1640"/>
                </a:lnTo>
                <a:lnTo>
                  <a:pt x="1345" y="1684"/>
                </a:lnTo>
                <a:lnTo>
                  <a:pt x="1368" y="1726"/>
                </a:lnTo>
                <a:lnTo>
                  <a:pt x="1396" y="1765"/>
                </a:lnTo>
                <a:lnTo>
                  <a:pt x="1428" y="1801"/>
                </a:lnTo>
                <a:lnTo>
                  <a:pt x="1463" y="1833"/>
                </a:lnTo>
                <a:lnTo>
                  <a:pt x="1502" y="1862"/>
                </a:lnTo>
                <a:lnTo>
                  <a:pt x="1470" y="1826"/>
                </a:lnTo>
                <a:lnTo>
                  <a:pt x="1443" y="1787"/>
                </a:lnTo>
                <a:lnTo>
                  <a:pt x="1420" y="1745"/>
                </a:lnTo>
                <a:lnTo>
                  <a:pt x="1401" y="1701"/>
                </a:lnTo>
                <a:lnTo>
                  <a:pt x="1388" y="1653"/>
                </a:lnTo>
                <a:lnTo>
                  <a:pt x="1379" y="1605"/>
                </a:lnTo>
                <a:lnTo>
                  <a:pt x="1376" y="1555"/>
                </a:lnTo>
                <a:lnTo>
                  <a:pt x="1379" y="1503"/>
                </a:lnTo>
                <a:lnTo>
                  <a:pt x="1388" y="1453"/>
                </a:lnTo>
                <a:lnTo>
                  <a:pt x="1402" y="1405"/>
                </a:lnTo>
                <a:lnTo>
                  <a:pt x="1421" y="1360"/>
                </a:lnTo>
                <a:lnTo>
                  <a:pt x="1446" y="1317"/>
                </a:lnTo>
                <a:lnTo>
                  <a:pt x="1473" y="1278"/>
                </a:lnTo>
                <a:lnTo>
                  <a:pt x="1506" y="1242"/>
                </a:lnTo>
                <a:lnTo>
                  <a:pt x="1542" y="1209"/>
                </a:lnTo>
                <a:lnTo>
                  <a:pt x="1583" y="1180"/>
                </a:lnTo>
                <a:lnTo>
                  <a:pt x="1625" y="1156"/>
                </a:lnTo>
                <a:lnTo>
                  <a:pt x="1671" y="1137"/>
                </a:lnTo>
                <a:lnTo>
                  <a:pt x="1718" y="1123"/>
                </a:lnTo>
                <a:lnTo>
                  <a:pt x="1768" y="1115"/>
                </a:lnTo>
                <a:lnTo>
                  <a:pt x="1820" y="1111"/>
                </a:lnTo>
                <a:lnTo>
                  <a:pt x="1873" y="1115"/>
                </a:lnTo>
                <a:lnTo>
                  <a:pt x="1925" y="1124"/>
                </a:lnTo>
                <a:lnTo>
                  <a:pt x="1974" y="1139"/>
                </a:lnTo>
                <a:lnTo>
                  <a:pt x="2020" y="1159"/>
                </a:lnTo>
                <a:lnTo>
                  <a:pt x="2064" y="1184"/>
                </a:lnTo>
                <a:lnTo>
                  <a:pt x="2028" y="1151"/>
                </a:lnTo>
                <a:lnTo>
                  <a:pt x="1988" y="1121"/>
                </a:lnTo>
                <a:lnTo>
                  <a:pt x="1944" y="1096"/>
                </a:lnTo>
                <a:lnTo>
                  <a:pt x="1898" y="1075"/>
                </a:lnTo>
                <a:lnTo>
                  <a:pt x="1850" y="1061"/>
                </a:lnTo>
                <a:lnTo>
                  <a:pt x="1798" y="1052"/>
                </a:lnTo>
                <a:lnTo>
                  <a:pt x="1745" y="1049"/>
                </a:lnTo>
                <a:close/>
                <a:moveTo>
                  <a:pt x="1745" y="868"/>
                </a:moveTo>
                <a:lnTo>
                  <a:pt x="1809" y="871"/>
                </a:lnTo>
                <a:lnTo>
                  <a:pt x="1871" y="881"/>
                </a:lnTo>
                <a:lnTo>
                  <a:pt x="1931" y="897"/>
                </a:lnTo>
                <a:lnTo>
                  <a:pt x="1989" y="917"/>
                </a:lnTo>
                <a:lnTo>
                  <a:pt x="2043" y="943"/>
                </a:lnTo>
                <a:lnTo>
                  <a:pt x="2095" y="975"/>
                </a:lnTo>
                <a:lnTo>
                  <a:pt x="2142" y="1011"/>
                </a:lnTo>
                <a:lnTo>
                  <a:pt x="2187" y="1051"/>
                </a:lnTo>
                <a:lnTo>
                  <a:pt x="2227" y="1096"/>
                </a:lnTo>
                <a:lnTo>
                  <a:pt x="2263" y="1143"/>
                </a:lnTo>
                <a:lnTo>
                  <a:pt x="2295" y="1195"/>
                </a:lnTo>
                <a:lnTo>
                  <a:pt x="2321" y="1249"/>
                </a:lnTo>
                <a:lnTo>
                  <a:pt x="2343" y="1306"/>
                </a:lnTo>
                <a:lnTo>
                  <a:pt x="2357" y="1366"/>
                </a:lnTo>
                <a:lnTo>
                  <a:pt x="2367" y="1429"/>
                </a:lnTo>
                <a:lnTo>
                  <a:pt x="2370" y="1492"/>
                </a:lnTo>
                <a:lnTo>
                  <a:pt x="2367" y="1556"/>
                </a:lnTo>
                <a:lnTo>
                  <a:pt x="2357" y="1617"/>
                </a:lnTo>
                <a:lnTo>
                  <a:pt x="2343" y="1678"/>
                </a:lnTo>
                <a:lnTo>
                  <a:pt x="2321" y="1735"/>
                </a:lnTo>
                <a:lnTo>
                  <a:pt x="2295" y="1790"/>
                </a:lnTo>
                <a:lnTo>
                  <a:pt x="2263" y="1841"/>
                </a:lnTo>
                <a:lnTo>
                  <a:pt x="2227" y="1889"/>
                </a:lnTo>
                <a:lnTo>
                  <a:pt x="2187" y="1934"/>
                </a:lnTo>
                <a:lnTo>
                  <a:pt x="2142" y="1974"/>
                </a:lnTo>
                <a:lnTo>
                  <a:pt x="2095" y="2010"/>
                </a:lnTo>
                <a:lnTo>
                  <a:pt x="2043" y="2041"/>
                </a:lnTo>
                <a:lnTo>
                  <a:pt x="1989" y="2067"/>
                </a:lnTo>
                <a:lnTo>
                  <a:pt x="1931" y="2088"/>
                </a:lnTo>
                <a:lnTo>
                  <a:pt x="1871" y="2104"/>
                </a:lnTo>
                <a:lnTo>
                  <a:pt x="1809" y="2114"/>
                </a:lnTo>
                <a:lnTo>
                  <a:pt x="1745" y="2117"/>
                </a:lnTo>
                <a:lnTo>
                  <a:pt x="1681" y="2114"/>
                </a:lnTo>
                <a:lnTo>
                  <a:pt x="1620" y="2104"/>
                </a:lnTo>
                <a:lnTo>
                  <a:pt x="1559" y="2088"/>
                </a:lnTo>
                <a:lnTo>
                  <a:pt x="1502" y="2067"/>
                </a:lnTo>
                <a:lnTo>
                  <a:pt x="1448" y="2041"/>
                </a:lnTo>
                <a:lnTo>
                  <a:pt x="1396" y="2010"/>
                </a:lnTo>
                <a:lnTo>
                  <a:pt x="1348" y="1974"/>
                </a:lnTo>
                <a:lnTo>
                  <a:pt x="1304" y="1934"/>
                </a:lnTo>
                <a:lnTo>
                  <a:pt x="1264" y="1889"/>
                </a:lnTo>
                <a:lnTo>
                  <a:pt x="1227" y="1841"/>
                </a:lnTo>
                <a:lnTo>
                  <a:pt x="1196" y="1790"/>
                </a:lnTo>
                <a:lnTo>
                  <a:pt x="1169" y="1735"/>
                </a:lnTo>
                <a:lnTo>
                  <a:pt x="1148" y="1678"/>
                </a:lnTo>
                <a:lnTo>
                  <a:pt x="1133" y="1617"/>
                </a:lnTo>
                <a:lnTo>
                  <a:pt x="1124" y="1556"/>
                </a:lnTo>
                <a:lnTo>
                  <a:pt x="1120" y="1492"/>
                </a:lnTo>
                <a:lnTo>
                  <a:pt x="1124" y="1429"/>
                </a:lnTo>
                <a:lnTo>
                  <a:pt x="1133" y="1366"/>
                </a:lnTo>
                <a:lnTo>
                  <a:pt x="1148" y="1307"/>
                </a:lnTo>
                <a:lnTo>
                  <a:pt x="1169" y="1249"/>
                </a:lnTo>
                <a:lnTo>
                  <a:pt x="1196" y="1195"/>
                </a:lnTo>
                <a:lnTo>
                  <a:pt x="1227" y="1143"/>
                </a:lnTo>
                <a:lnTo>
                  <a:pt x="1264" y="1096"/>
                </a:lnTo>
                <a:lnTo>
                  <a:pt x="1304" y="1051"/>
                </a:lnTo>
                <a:lnTo>
                  <a:pt x="1348" y="1011"/>
                </a:lnTo>
                <a:lnTo>
                  <a:pt x="1396" y="975"/>
                </a:lnTo>
                <a:lnTo>
                  <a:pt x="1448" y="943"/>
                </a:lnTo>
                <a:lnTo>
                  <a:pt x="1502" y="917"/>
                </a:lnTo>
                <a:lnTo>
                  <a:pt x="1559" y="897"/>
                </a:lnTo>
                <a:lnTo>
                  <a:pt x="1620" y="881"/>
                </a:lnTo>
                <a:lnTo>
                  <a:pt x="1681" y="871"/>
                </a:lnTo>
                <a:lnTo>
                  <a:pt x="1745" y="868"/>
                </a:lnTo>
                <a:close/>
                <a:moveTo>
                  <a:pt x="1745" y="668"/>
                </a:moveTo>
                <a:lnTo>
                  <a:pt x="1671" y="671"/>
                </a:lnTo>
                <a:lnTo>
                  <a:pt x="1597" y="681"/>
                </a:lnTo>
                <a:lnTo>
                  <a:pt x="1526" y="698"/>
                </a:lnTo>
                <a:lnTo>
                  <a:pt x="1458" y="720"/>
                </a:lnTo>
                <a:lnTo>
                  <a:pt x="1392" y="747"/>
                </a:lnTo>
                <a:lnTo>
                  <a:pt x="1329" y="780"/>
                </a:lnTo>
                <a:lnTo>
                  <a:pt x="1270" y="819"/>
                </a:lnTo>
                <a:lnTo>
                  <a:pt x="1214" y="862"/>
                </a:lnTo>
                <a:lnTo>
                  <a:pt x="1162" y="909"/>
                </a:lnTo>
                <a:lnTo>
                  <a:pt x="1114" y="961"/>
                </a:lnTo>
                <a:lnTo>
                  <a:pt x="1072" y="1017"/>
                </a:lnTo>
                <a:lnTo>
                  <a:pt x="1032" y="1077"/>
                </a:lnTo>
                <a:lnTo>
                  <a:pt x="1000" y="1139"/>
                </a:lnTo>
                <a:lnTo>
                  <a:pt x="972" y="1205"/>
                </a:lnTo>
                <a:lnTo>
                  <a:pt x="950" y="1273"/>
                </a:lnTo>
                <a:lnTo>
                  <a:pt x="933" y="1344"/>
                </a:lnTo>
                <a:lnTo>
                  <a:pt x="923" y="1417"/>
                </a:lnTo>
                <a:lnTo>
                  <a:pt x="920" y="1491"/>
                </a:lnTo>
                <a:lnTo>
                  <a:pt x="923" y="1567"/>
                </a:lnTo>
                <a:lnTo>
                  <a:pt x="933" y="1640"/>
                </a:lnTo>
                <a:lnTo>
                  <a:pt x="950" y="1710"/>
                </a:lnTo>
                <a:lnTo>
                  <a:pt x="972" y="1779"/>
                </a:lnTo>
                <a:lnTo>
                  <a:pt x="1000" y="1845"/>
                </a:lnTo>
                <a:lnTo>
                  <a:pt x="1032" y="1907"/>
                </a:lnTo>
                <a:lnTo>
                  <a:pt x="1072" y="1967"/>
                </a:lnTo>
                <a:lnTo>
                  <a:pt x="1114" y="2023"/>
                </a:lnTo>
                <a:lnTo>
                  <a:pt x="1162" y="2074"/>
                </a:lnTo>
                <a:lnTo>
                  <a:pt x="1214" y="2122"/>
                </a:lnTo>
                <a:lnTo>
                  <a:pt x="1270" y="2164"/>
                </a:lnTo>
                <a:lnTo>
                  <a:pt x="1329" y="2204"/>
                </a:lnTo>
                <a:lnTo>
                  <a:pt x="1392" y="2236"/>
                </a:lnTo>
                <a:lnTo>
                  <a:pt x="1458" y="2264"/>
                </a:lnTo>
                <a:lnTo>
                  <a:pt x="1526" y="2286"/>
                </a:lnTo>
                <a:lnTo>
                  <a:pt x="1597" y="2303"/>
                </a:lnTo>
                <a:lnTo>
                  <a:pt x="1671" y="2313"/>
                </a:lnTo>
                <a:lnTo>
                  <a:pt x="1745" y="2316"/>
                </a:lnTo>
                <a:lnTo>
                  <a:pt x="1820" y="2313"/>
                </a:lnTo>
                <a:lnTo>
                  <a:pt x="1893" y="2303"/>
                </a:lnTo>
                <a:lnTo>
                  <a:pt x="1964" y="2286"/>
                </a:lnTo>
                <a:lnTo>
                  <a:pt x="2033" y="2264"/>
                </a:lnTo>
                <a:lnTo>
                  <a:pt x="2099" y="2236"/>
                </a:lnTo>
                <a:lnTo>
                  <a:pt x="2161" y="2204"/>
                </a:lnTo>
                <a:lnTo>
                  <a:pt x="2221" y="2164"/>
                </a:lnTo>
                <a:lnTo>
                  <a:pt x="2277" y="2122"/>
                </a:lnTo>
                <a:lnTo>
                  <a:pt x="2329" y="2074"/>
                </a:lnTo>
                <a:lnTo>
                  <a:pt x="2377" y="2023"/>
                </a:lnTo>
                <a:lnTo>
                  <a:pt x="2419" y="1967"/>
                </a:lnTo>
                <a:lnTo>
                  <a:pt x="2458" y="1907"/>
                </a:lnTo>
                <a:lnTo>
                  <a:pt x="2491" y="1845"/>
                </a:lnTo>
                <a:lnTo>
                  <a:pt x="2519" y="1779"/>
                </a:lnTo>
                <a:lnTo>
                  <a:pt x="2541" y="1710"/>
                </a:lnTo>
                <a:lnTo>
                  <a:pt x="2558" y="1640"/>
                </a:lnTo>
                <a:lnTo>
                  <a:pt x="2567" y="1567"/>
                </a:lnTo>
                <a:lnTo>
                  <a:pt x="2571" y="1491"/>
                </a:lnTo>
                <a:lnTo>
                  <a:pt x="2567" y="1417"/>
                </a:lnTo>
                <a:lnTo>
                  <a:pt x="2558" y="1344"/>
                </a:lnTo>
                <a:lnTo>
                  <a:pt x="2541" y="1273"/>
                </a:lnTo>
                <a:lnTo>
                  <a:pt x="2519" y="1205"/>
                </a:lnTo>
                <a:lnTo>
                  <a:pt x="2491" y="1139"/>
                </a:lnTo>
                <a:lnTo>
                  <a:pt x="2458" y="1077"/>
                </a:lnTo>
                <a:lnTo>
                  <a:pt x="2419" y="1017"/>
                </a:lnTo>
                <a:lnTo>
                  <a:pt x="2377" y="961"/>
                </a:lnTo>
                <a:lnTo>
                  <a:pt x="2329" y="909"/>
                </a:lnTo>
                <a:lnTo>
                  <a:pt x="2277" y="862"/>
                </a:lnTo>
                <a:lnTo>
                  <a:pt x="2221" y="819"/>
                </a:lnTo>
                <a:lnTo>
                  <a:pt x="2161" y="780"/>
                </a:lnTo>
                <a:lnTo>
                  <a:pt x="2099" y="747"/>
                </a:lnTo>
                <a:lnTo>
                  <a:pt x="2033" y="720"/>
                </a:lnTo>
                <a:lnTo>
                  <a:pt x="1964" y="698"/>
                </a:lnTo>
                <a:lnTo>
                  <a:pt x="1893" y="681"/>
                </a:lnTo>
                <a:lnTo>
                  <a:pt x="1820" y="671"/>
                </a:lnTo>
                <a:lnTo>
                  <a:pt x="1745" y="668"/>
                </a:lnTo>
                <a:close/>
                <a:moveTo>
                  <a:pt x="0" y="649"/>
                </a:moveTo>
                <a:lnTo>
                  <a:pt x="452" y="649"/>
                </a:lnTo>
                <a:lnTo>
                  <a:pt x="452" y="2147"/>
                </a:lnTo>
                <a:lnTo>
                  <a:pt x="0" y="2147"/>
                </a:lnTo>
                <a:lnTo>
                  <a:pt x="0" y="649"/>
                </a:lnTo>
                <a:close/>
                <a:moveTo>
                  <a:pt x="1302" y="0"/>
                </a:moveTo>
                <a:lnTo>
                  <a:pt x="2126" y="0"/>
                </a:lnTo>
                <a:lnTo>
                  <a:pt x="2162" y="3"/>
                </a:lnTo>
                <a:lnTo>
                  <a:pt x="2196" y="13"/>
                </a:lnTo>
                <a:lnTo>
                  <a:pt x="2227" y="28"/>
                </a:lnTo>
                <a:lnTo>
                  <a:pt x="2256" y="48"/>
                </a:lnTo>
                <a:lnTo>
                  <a:pt x="2279" y="71"/>
                </a:lnTo>
                <a:lnTo>
                  <a:pt x="2299" y="100"/>
                </a:lnTo>
                <a:lnTo>
                  <a:pt x="2314" y="130"/>
                </a:lnTo>
                <a:lnTo>
                  <a:pt x="2324" y="164"/>
                </a:lnTo>
                <a:lnTo>
                  <a:pt x="2327" y="200"/>
                </a:lnTo>
                <a:lnTo>
                  <a:pt x="2327" y="237"/>
                </a:lnTo>
                <a:lnTo>
                  <a:pt x="3228" y="237"/>
                </a:lnTo>
                <a:lnTo>
                  <a:pt x="3264" y="240"/>
                </a:lnTo>
                <a:lnTo>
                  <a:pt x="3298" y="250"/>
                </a:lnTo>
                <a:lnTo>
                  <a:pt x="3329" y="265"/>
                </a:lnTo>
                <a:lnTo>
                  <a:pt x="3357" y="285"/>
                </a:lnTo>
                <a:lnTo>
                  <a:pt x="3381" y="308"/>
                </a:lnTo>
                <a:lnTo>
                  <a:pt x="3400" y="337"/>
                </a:lnTo>
                <a:lnTo>
                  <a:pt x="3415" y="367"/>
                </a:lnTo>
                <a:lnTo>
                  <a:pt x="3425" y="401"/>
                </a:lnTo>
                <a:lnTo>
                  <a:pt x="3428" y="437"/>
                </a:lnTo>
                <a:lnTo>
                  <a:pt x="3428" y="2360"/>
                </a:lnTo>
                <a:lnTo>
                  <a:pt x="3425" y="2396"/>
                </a:lnTo>
                <a:lnTo>
                  <a:pt x="3415" y="2429"/>
                </a:lnTo>
                <a:lnTo>
                  <a:pt x="3400" y="2461"/>
                </a:lnTo>
                <a:lnTo>
                  <a:pt x="3381" y="2488"/>
                </a:lnTo>
                <a:lnTo>
                  <a:pt x="3357" y="2513"/>
                </a:lnTo>
                <a:lnTo>
                  <a:pt x="3329" y="2532"/>
                </a:lnTo>
                <a:lnTo>
                  <a:pt x="3298" y="2546"/>
                </a:lnTo>
                <a:lnTo>
                  <a:pt x="3264" y="2556"/>
                </a:lnTo>
                <a:lnTo>
                  <a:pt x="3228" y="2559"/>
                </a:lnTo>
                <a:lnTo>
                  <a:pt x="200" y="2559"/>
                </a:lnTo>
                <a:lnTo>
                  <a:pt x="164" y="2556"/>
                </a:lnTo>
                <a:lnTo>
                  <a:pt x="130" y="2546"/>
                </a:lnTo>
                <a:lnTo>
                  <a:pt x="99" y="2532"/>
                </a:lnTo>
                <a:lnTo>
                  <a:pt x="71" y="2513"/>
                </a:lnTo>
                <a:lnTo>
                  <a:pt x="47" y="2488"/>
                </a:lnTo>
                <a:lnTo>
                  <a:pt x="28" y="2461"/>
                </a:lnTo>
                <a:lnTo>
                  <a:pt x="13" y="2429"/>
                </a:lnTo>
                <a:lnTo>
                  <a:pt x="3" y="2396"/>
                </a:lnTo>
                <a:lnTo>
                  <a:pt x="0" y="2360"/>
                </a:lnTo>
                <a:lnTo>
                  <a:pt x="0" y="2297"/>
                </a:lnTo>
                <a:lnTo>
                  <a:pt x="527" y="2297"/>
                </a:lnTo>
                <a:lnTo>
                  <a:pt x="546" y="2295"/>
                </a:lnTo>
                <a:lnTo>
                  <a:pt x="564" y="2287"/>
                </a:lnTo>
                <a:lnTo>
                  <a:pt x="580" y="2276"/>
                </a:lnTo>
                <a:lnTo>
                  <a:pt x="591" y="2260"/>
                </a:lnTo>
                <a:lnTo>
                  <a:pt x="599" y="2243"/>
                </a:lnTo>
                <a:lnTo>
                  <a:pt x="601" y="2223"/>
                </a:lnTo>
                <a:lnTo>
                  <a:pt x="601" y="575"/>
                </a:lnTo>
                <a:lnTo>
                  <a:pt x="599" y="555"/>
                </a:lnTo>
                <a:lnTo>
                  <a:pt x="591" y="537"/>
                </a:lnTo>
                <a:lnTo>
                  <a:pt x="580" y="522"/>
                </a:lnTo>
                <a:lnTo>
                  <a:pt x="564" y="510"/>
                </a:lnTo>
                <a:lnTo>
                  <a:pt x="546" y="503"/>
                </a:lnTo>
                <a:lnTo>
                  <a:pt x="527" y="500"/>
                </a:lnTo>
                <a:lnTo>
                  <a:pt x="0" y="500"/>
                </a:lnTo>
                <a:lnTo>
                  <a:pt x="0" y="437"/>
                </a:lnTo>
                <a:lnTo>
                  <a:pt x="3" y="401"/>
                </a:lnTo>
                <a:lnTo>
                  <a:pt x="13" y="367"/>
                </a:lnTo>
                <a:lnTo>
                  <a:pt x="28" y="337"/>
                </a:lnTo>
                <a:lnTo>
                  <a:pt x="47" y="308"/>
                </a:lnTo>
                <a:lnTo>
                  <a:pt x="71" y="285"/>
                </a:lnTo>
                <a:lnTo>
                  <a:pt x="99" y="265"/>
                </a:lnTo>
                <a:lnTo>
                  <a:pt x="130" y="250"/>
                </a:lnTo>
                <a:lnTo>
                  <a:pt x="164" y="240"/>
                </a:lnTo>
                <a:lnTo>
                  <a:pt x="200" y="237"/>
                </a:lnTo>
                <a:lnTo>
                  <a:pt x="209" y="237"/>
                </a:lnTo>
                <a:lnTo>
                  <a:pt x="219" y="207"/>
                </a:lnTo>
                <a:lnTo>
                  <a:pt x="235" y="178"/>
                </a:lnTo>
                <a:lnTo>
                  <a:pt x="254" y="153"/>
                </a:lnTo>
                <a:lnTo>
                  <a:pt x="278" y="130"/>
                </a:lnTo>
                <a:lnTo>
                  <a:pt x="305" y="112"/>
                </a:lnTo>
                <a:lnTo>
                  <a:pt x="335" y="99"/>
                </a:lnTo>
                <a:lnTo>
                  <a:pt x="367" y="90"/>
                </a:lnTo>
                <a:lnTo>
                  <a:pt x="402" y="88"/>
                </a:lnTo>
                <a:lnTo>
                  <a:pt x="702" y="88"/>
                </a:lnTo>
                <a:lnTo>
                  <a:pt x="736" y="90"/>
                </a:lnTo>
                <a:lnTo>
                  <a:pt x="767" y="99"/>
                </a:lnTo>
                <a:lnTo>
                  <a:pt x="797" y="112"/>
                </a:lnTo>
                <a:lnTo>
                  <a:pt x="825" y="130"/>
                </a:lnTo>
                <a:lnTo>
                  <a:pt x="848" y="153"/>
                </a:lnTo>
                <a:lnTo>
                  <a:pt x="868" y="178"/>
                </a:lnTo>
                <a:lnTo>
                  <a:pt x="883" y="207"/>
                </a:lnTo>
                <a:lnTo>
                  <a:pt x="895" y="237"/>
                </a:lnTo>
                <a:lnTo>
                  <a:pt x="1101" y="237"/>
                </a:lnTo>
                <a:lnTo>
                  <a:pt x="1101" y="200"/>
                </a:lnTo>
                <a:lnTo>
                  <a:pt x="1105" y="164"/>
                </a:lnTo>
                <a:lnTo>
                  <a:pt x="1114" y="130"/>
                </a:lnTo>
                <a:lnTo>
                  <a:pt x="1129" y="100"/>
                </a:lnTo>
                <a:lnTo>
                  <a:pt x="1148" y="71"/>
                </a:lnTo>
                <a:lnTo>
                  <a:pt x="1172" y="48"/>
                </a:lnTo>
                <a:lnTo>
                  <a:pt x="1201" y="28"/>
                </a:lnTo>
                <a:lnTo>
                  <a:pt x="1232" y="13"/>
                </a:lnTo>
                <a:lnTo>
                  <a:pt x="1266" y="3"/>
                </a:lnTo>
                <a:lnTo>
                  <a:pt x="1302"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27" name="Freeform 65"/>
          <p:cNvSpPr>
            <a:spLocks noEditPoints="1"/>
          </p:cNvSpPr>
          <p:nvPr/>
        </p:nvSpPr>
        <p:spPr bwMode="auto">
          <a:xfrm>
            <a:off x="4310495" y="1948068"/>
            <a:ext cx="857824" cy="613776"/>
          </a:xfrm>
          <a:custGeom>
            <a:avLst/>
            <a:gdLst>
              <a:gd name="T0" fmla="*/ 763 w 3584"/>
              <a:gd name="T1" fmla="*/ 1686 h 2687"/>
              <a:gd name="T2" fmla="*/ 996 w 3584"/>
              <a:gd name="T3" fmla="*/ 1876 h 2687"/>
              <a:gd name="T4" fmla="*/ 1212 w 3584"/>
              <a:gd name="T5" fmla="*/ 2067 h 2687"/>
              <a:gd name="T6" fmla="*/ 1400 w 3584"/>
              <a:gd name="T7" fmla="*/ 2264 h 2687"/>
              <a:gd name="T8" fmla="*/ 1382 w 3584"/>
              <a:gd name="T9" fmla="*/ 2616 h 2687"/>
              <a:gd name="T10" fmla="*/ 1055 w 3584"/>
              <a:gd name="T11" fmla="*/ 2635 h 2687"/>
              <a:gd name="T12" fmla="*/ 1046 w 3584"/>
              <a:gd name="T13" fmla="*/ 2390 h 2687"/>
              <a:gd name="T14" fmla="*/ 793 w 3584"/>
              <a:gd name="T15" fmla="*/ 2341 h 2687"/>
              <a:gd name="T16" fmla="*/ 760 w 3584"/>
              <a:gd name="T17" fmla="*/ 2154 h 2687"/>
              <a:gd name="T18" fmla="*/ 545 w 3584"/>
              <a:gd name="T19" fmla="*/ 2046 h 2687"/>
              <a:gd name="T20" fmla="*/ 502 w 3584"/>
              <a:gd name="T21" fmla="*/ 1911 h 2687"/>
              <a:gd name="T22" fmla="*/ 310 w 3584"/>
              <a:gd name="T23" fmla="*/ 1726 h 2687"/>
              <a:gd name="T24" fmla="*/ 567 w 3584"/>
              <a:gd name="T25" fmla="*/ 1457 h 2687"/>
              <a:gd name="T26" fmla="*/ 1656 w 3584"/>
              <a:gd name="T27" fmla="*/ 132 h 2687"/>
              <a:gd name="T28" fmla="*/ 1503 w 3584"/>
              <a:gd name="T29" fmla="*/ 242 h 2687"/>
              <a:gd name="T30" fmla="*/ 1129 w 3584"/>
              <a:gd name="T31" fmla="*/ 490 h 2687"/>
              <a:gd name="T32" fmla="*/ 1133 w 3584"/>
              <a:gd name="T33" fmla="*/ 1009 h 2687"/>
              <a:gd name="T34" fmla="*/ 1524 w 3584"/>
              <a:gd name="T35" fmla="*/ 1080 h 2687"/>
              <a:gd name="T36" fmla="*/ 2026 w 3584"/>
              <a:gd name="T37" fmla="*/ 879 h 2687"/>
              <a:gd name="T38" fmla="*/ 2224 w 3584"/>
              <a:gd name="T39" fmla="*/ 1016 h 2687"/>
              <a:gd name="T40" fmla="*/ 2359 w 3584"/>
              <a:gd name="T41" fmla="*/ 1156 h 2687"/>
              <a:gd name="T42" fmla="*/ 2492 w 3584"/>
              <a:gd name="T43" fmla="*/ 1295 h 2687"/>
              <a:gd name="T44" fmla="*/ 2841 w 3584"/>
              <a:gd name="T45" fmla="*/ 1656 h 2687"/>
              <a:gd name="T46" fmla="*/ 2770 w 3584"/>
              <a:gd name="T47" fmla="*/ 1928 h 2687"/>
              <a:gd name="T48" fmla="*/ 2488 w 3584"/>
              <a:gd name="T49" fmla="*/ 1753 h 2687"/>
              <a:gd name="T50" fmla="*/ 2349 w 3584"/>
              <a:gd name="T51" fmla="*/ 1626 h 2687"/>
              <a:gd name="T52" fmla="*/ 2340 w 3584"/>
              <a:gd name="T53" fmla="*/ 1664 h 2687"/>
              <a:gd name="T54" fmla="*/ 2578 w 3584"/>
              <a:gd name="T55" fmla="*/ 1930 h 2687"/>
              <a:gd name="T56" fmla="*/ 2552 w 3584"/>
              <a:gd name="T57" fmla="*/ 2176 h 2687"/>
              <a:gd name="T58" fmla="*/ 2266 w 3584"/>
              <a:gd name="T59" fmla="*/ 2070 h 2687"/>
              <a:gd name="T60" fmla="*/ 2025 w 3584"/>
              <a:gd name="T61" fmla="*/ 1855 h 2687"/>
              <a:gd name="T62" fmla="*/ 2147 w 3584"/>
              <a:gd name="T63" fmla="*/ 2024 h 2687"/>
              <a:gd name="T64" fmla="*/ 2312 w 3584"/>
              <a:gd name="T65" fmla="*/ 2280 h 2687"/>
              <a:gd name="T66" fmla="*/ 2066 w 3584"/>
              <a:gd name="T67" fmla="*/ 2400 h 2687"/>
              <a:gd name="T68" fmla="*/ 1827 w 3584"/>
              <a:gd name="T69" fmla="*/ 2151 h 2687"/>
              <a:gd name="T70" fmla="*/ 1737 w 3584"/>
              <a:gd name="T71" fmla="*/ 2100 h 2687"/>
              <a:gd name="T72" fmla="*/ 1848 w 3584"/>
              <a:gd name="T73" fmla="*/ 2248 h 2687"/>
              <a:gd name="T74" fmla="*/ 1987 w 3584"/>
              <a:gd name="T75" fmla="*/ 2508 h 2687"/>
              <a:gd name="T76" fmla="*/ 1724 w 3584"/>
              <a:gd name="T77" fmla="*/ 2582 h 2687"/>
              <a:gd name="T78" fmla="*/ 1644 w 3584"/>
              <a:gd name="T79" fmla="*/ 2446 h 2687"/>
              <a:gd name="T80" fmla="*/ 1392 w 3584"/>
              <a:gd name="T81" fmla="*/ 2069 h 2687"/>
              <a:gd name="T82" fmla="*/ 1097 w 3584"/>
              <a:gd name="T83" fmla="*/ 1681 h 2687"/>
              <a:gd name="T84" fmla="*/ 734 w 3584"/>
              <a:gd name="T85" fmla="*/ 1321 h 2687"/>
              <a:gd name="T86" fmla="*/ 267 w 3584"/>
              <a:gd name="T87" fmla="*/ 1429 h 2687"/>
              <a:gd name="T88" fmla="*/ 11 w 3584"/>
              <a:gd name="T89" fmla="*/ 1498 h 2687"/>
              <a:gd name="T90" fmla="*/ 619 w 3584"/>
              <a:gd name="T91" fmla="*/ 351 h 2687"/>
              <a:gd name="T92" fmla="*/ 772 w 3584"/>
              <a:gd name="T93" fmla="*/ 263 h 2687"/>
              <a:gd name="T94" fmla="*/ 1188 w 3584"/>
              <a:gd name="T95" fmla="*/ 50 h 2687"/>
              <a:gd name="T96" fmla="*/ 2446 w 3584"/>
              <a:gd name="T97" fmla="*/ 56 h 2687"/>
              <a:gd name="T98" fmla="*/ 2825 w 3584"/>
              <a:gd name="T99" fmla="*/ 385 h 2687"/>
              <a:gd name="T100" fmla="*/ 2962 w 3584"/>
              <a:gd name="T101" fmla="*/ 458 h 2687"/>
              <a:gd name="T102" fmla="*/ 3316 w 3584"/>
              <a:gd name="T103" fmla="*/ 398 h 2687"/>
              <a:gd name="T104" fmla="*/ 3584 w 3584"/>
              <a:gd name="T105" fmla="*/ 1458 h 2687"/>
              <a:gd name="T106" fmla="*/ 3335 w 3584"/>
              <a:gd name="T107" fmla="*/ 1506 h 2687"/>
              <a:gd name="T108" fmla="*/ 3055 w 3584"/>
              <a:gd name="T109" fmla="*/ 1502 h 2687"/>
              <a:gd name="T110" fmla="*/ 2714 w 3584"/>
              <a:gd name="T111" fmla="*/ 1171 h 2687"/>
              <a:gd name="T112" fmla="*/ 2325 w 3584"/>
              <a:gd name="T113" fmla="*/ 772 h 2687"/>
              <a:gd name="T114" fmla="*/ 2197 w 3584"/>
              <a:gd name="T115" fmla="*/ 653 h 2687"/>
              <a:gd name="T116" fmla="*/ 1845 w 3584"/>
              <a:gd name="T117" fmla="*/ 733 h 2687"/>
              <a:gd name="T118" fmla="*/ 1414 w 3584"/>
              <a:gd name="T119" fmla="*/ 952 h 2687"/>
              <a:gd name="T120" fmla="*/ 1186 w 3584"/>
              <a:gd name="T121" fmla="*/ 674 h 2687"/>
              <a:gd name="T122" fmla="*/ 1604 w 3584"/>
              <a:gd name="T123" fmla="*/ 363 h 2687"/>
              <a:gd name="T124" fmla="*/ 2186 w 3584"/>
              <a:gd name="T125" fmla="*/ 28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4" h="2687">
                <a:moveTo>
                  <a:pt x="567" y="1457"/>
                </a:moveTo>
                <a:lnTo>
                  <a:pt x="600" y="1458"/>
                </a:lnTo>
                <a:lnTo>
                  <a:pt x="632" y="1466"/>
                </a:lnTo>
                <a:lnTo>
                  <a:pt x="661" y="1478"/>
                </a:lnTo>
                <a:lnTo>
                  <a:pt x="689" y="1495"/>
                </a:lnTo>
                <a:lnTo>
                  <a:pt x="715" y="1517"/>
                </a:lnTo>
                <a:lnTo>
                  <a:pt x="733" y="1541"/>
                </a:lnTo>
                <a:lnTo>
                  <a:pt x="747" y="1567"/>
                </a:lnTo>
                <a:lnTo>
                  <a:pt x="757" y="1596"/>
                </a:lnTo>
                <a:lnTo>
                  <a:pt x="764" y="1625"/>
                </a:lnTo>
                <a:lnTo>
                  <a:pt x="765" y="1656"/>
                </a:lnTo>
                <a:lnTo>
                  <a:pt x="763" y="1686"/>
                </a:lnTo>
                <a:lnTo>
                  <a:pt x="756" y="1717"/>
                </a:lnTo>
                <a:lnTo>
                  <a:pt x="785" y="1712"/>
                </a:lnTo>
                <a:lnTo>
                  <a:pt x="815" y="1710"/>
                </a:lnTo>
                <a:lnTo>
                  <a:pt x="844" y="1714"/>
                </a:lnTo>
                <a:lnTo>
                  <a:pt x="873" y="1720"/>
                </a:lnTo>
                <a:lnTo>
                  <a:pt x="899" y="1731"/>
                </a:lnTo>
                <a:lnTo>
                  <a:pt x="924" y="1747"/>
                </a:lnTo>
                <a:lnTo>
                  <a:pt x="947" y="1767"/>
                </a:lnTo>
                <a:lnTo>
                  <a:pt x="965" y="1792"/>
                </a:lnTo>
                <a:lnTo>
                  <a:pt x="981" y="1818"/>
                </a:lnTo>
                <a:lnTo>
                  <a:pt x="991" y="1847"/>
                </a:lnTo>
                <a:lnTo>
                  <a:pt x="996" y="1876"/>
                </a:lnTo>
                <a:lnTo>
                  <a:pt x="997" y="1906"/>
                </a:lnTo>
                <a:lnTo>
                  <a:pt x="995" y="1937"/>
                </a:lnTo>
                <a:lnTo>
                  <a:pt x="988" y="1968"/>
                </a:lnTo>
                <a:lnTo>
                  <a:pt x="1018" y="1962"/>
                </a:lnTo>
                <a:lnTo>
                  <a:pt x="1047" y="1961"/>
                </a:lnTo>
                <a:lnTo>
                  <a:pt x="1077" y="1963"/>
                </a:lnTo>
                <a:lnTo>
                  <a:pt x="1105" y="1971"/>
                </a:lnTo>
                <a:lnTo>
                  <a:pt x="1132" y="1982"/>
                </a:lnTo>
                <a:lnTo>
                  <a:pt x="1156" y="1997"/>
                </a:lnTo>
                <a:lnTo>
                  <a:pt x="1179" y="2018"/>
                </a:lnTo>
                <a:lnTo>
                  <a:pt x="1198" y="2041"/>
                </a:lnTo>
                <a:lnTo>
                  <a:pt x="1212" y="2067"/>
                </a:lnTo>
                <a:lnTo>
                  <a:pt x="1223" y="2093"/>
                </a:lnTo>
                <a:lnTo>
                  <a:pt x="1229" y="2122"/>
                </a:lnTo>
                <a:lnTo>
                  <a:pt x="1232" y="2151"/>
                </a:lnTo>
                <a:lnTo>
                  <a:pt x="1229" y="2180"/>
                </a:lnTo>
                <a:lnTo>
                  <a:pt x="1225" y="2210"/>
                </a:lnTo>
                <a:lnTo>
                  <a:pt x="1215" y="2239"/>
                </a:lnTo>
                <a:lnTo>
                  <a:pt x="1248" y="2232"/>
                </a:lnTo>
                <a:lnTo>
                  <a:pt x="1280" y="2228"/>
                </a:lnTo>
                <a:lnTo>
                  <a:pt x="1311" y="2230"/>
                </a:lnTo>
                <a:lnTo>
                  <a:pt x="1343" y="2236"/>
                </a:lnTo>
                <a:lnTo>
                  <a:pt x="1372" y="2248"/>
                </a:lnTo>
                <a:lnTo>
                  <a:pt x="1400" y="2264"/>
                </a:lnTo>
                <a:lnTo>
                  <a:pt x="1424" y="2286"/>
                </a:lnTo>
                <a:lnTo>
                  <a:pt x="1444" y="2312"/>
                </a:lnTo>
                <a:lnTo>
                  <a:pt x="1461" y="2342"/>
                </a:lnTo>
                <a:lnTo>
                  <a:pt x="1471" y="2374"/>
                </a:lnTo>
                <a:lnTo>
                  <a:pt x="1476" y="2406"/>
                </a:lnTo>
                <a:lnTo>
                  <a:pt x="1477" y="2440"/>
                </a:lnTo>
                <a:lnTo>
                  <a:pt x="1472" y="2473"/>
                </a:lnTo>
                <a:lnTo>
                  <a:pt x="1463" y="2507"/>
                </a:lnTo>
                <a:lnTo>
                  <a:pt x="1448" y="2538"/>
                </a:lnTo>
                <a:lnTo>
                  <a:pt x="1429" y="2569"/>
                </a:lnTo>
                <a:lnTo>
                  <a:pt x="1404" y="2597"/>
                </a:lnTo>
                <a:lnTo>
                  <a:pt x="1382" y="2616"/>
                </a:lnTo>
                <a:lnTo>
                  <a:pt x="1357" y="2634"/>
                </a:lnTo>
                <a:lnTo>
                  <a:pt x="1330" y="2650"/>
                </a:lnTo>
                <a:lnTo>
                  <a:pt x="1301" y="2663"/>
                </a:lnTo>
                <a:lnTo>
                  <a:pt x="1272" y="2674"/>
                </a:lnTo>
                <a:lnTo>
                  <a:pt x="1241" y="2681"/>
                </a:lnTo>
                <a:lnTo>
                  <a:pt x="1211" y="2686"/>
                </a:lnTo>
                <a:lnTo>
                  <a:pt x="1180" y="2687"/>
                </a:lnTo>
                <a:lnTo>
                  <a:pt x="1151" y="2684"/>
                </a:lnTo>
                <a:lnTo>
                  <a:pt x="1124" y="2679"/>
                </a:lnTo>
                <a:lnTo>
                  <a:pt x="1097" y="2668"/>
                </a:lnTo>
                <a:lnTo>
                  <a:pt x="1075" y="2654"/>
                </a:lnTo>
                <a:lnTo>
                  <a:pt x="1055" y="2635"/>
                </a:lnTo>
                <a:lnTo>
                  <a:pt x="1036" y="2610"/>
                </a:lnTo>
                <a:lnTo>
                  <a:pt x="1024" y="2585"/>
                </a:lnTo>
                <a:lnTo>
                  <a:pt x="1018" y="2561"/>
                </a:lnTo>
                <a:lnTo>
                  <a:pt x="1016" y="2537"/>
                </a:lnTo>
                <a:lnTo>
                  <a:pt x="1018" y="2514"/>
                </a:lnTo>
                <a:lnTo>
                  <a:pt x="1023" y="2491"/>
                </a:lnTo>
                <a:lnTo>
                  <a:pt x="1030" y="2470"/>
                </a:lnTo>
                <a:lnTo>
                  <a:pt x="1039" y="2448"/>
                </a:lnTo>
                <a:lnTo>
                  <a:pt x="1048" y="2426"/>
                </a:lnTo>
                <a:lnTo>
                  <a:pt x="1057" y="2404"/>
                </a:lnTo>
                <a:lnTo>
                  <a:pt x="1066" y="2383"/>
                </a:lnTo>
                <a:lnTo>
                  <a:pt x="1046" y="2390"/>
                </a:lnTo>
                <a:lnTo>
                  <a:pt x="1025" y="2396"/>
                </a:lnTo>
                <a:lnTo>
                  <a:pt x="1005" y="2403"/>
                </a:lnTo>
                <a:lnTo>
                  <a:pt x="982" y="2408"/>
                </a:lnTo>
                <a:lnTo>
                  <a:pt x="959" y="2414"/>
                </a:lnTo>
                <a:lnTo>
                  <a:pt x="936" y="2416"/>
                </a:lnTo>
                <a:lnTo>
                  <a:pt x="913" y="2417"/>
                </a:lnTo>
                <a:lnTo>
                  <a:pt x="890" y="2415"/>
                </a:lnTo>
                <a:lnTo>
                  <a:pt x="868" y="2410"/>
                </a:lnTo>
                <a:lnTo>
                  <a:pt x="848" y="2400"/>
                </a:lnTo>
                <a:lnTo>
                  <a:pt x="828" y="2386"/>
                </a:lnTo>
                <a:lnTo>
                  <a:pt x="811" y="2367"/>
                </a:lnTo>
                <a:lnTo>
                  <a:pt x="793" y="2341"/>
                </a:lnTo>
                <a:lnTo>
                  <a:pt x="783" y="2317"/>
                </a:lnTo>
                <a:lnTo>
                  <a:pt x="778" y="2293"/>
                </a:lnTo>
                <a:lnTo>
                  <a:pt x="778" y="2269"/>
                </a:lnTo>
                <a:lnTo>
                  <a:pt x="781" y="2246"/>
                </a:lnTo>
                <a:lnTo>
                  <a:pt x="787" y="2224"/>
                </a:lnTo>
                <a:lnTo>
                  <a:pt x="794" y="2201"/>
                </a:lnTo>
                <a:lnTo>
                  <a:pt x="802" y="2179"/>
                </a:lnTo>
                <a:lnTo>
                  <a:pt x="809" y="2159"/>
                </a:lnTo>
                <a:lnTo>
                  <a:pt x="817" y="2137"/>
                </a:lnTo>
                <a:lnTo>
                  <a:pt x="799" y="2142"/>
                </a:lnTo>
                <a:lnTo>
                  <a:pt x="780" y="2148"/>
                </a:lnTo>
                <a:lnTo>
                  <a:pt x="760" y="2154"/>
                </a:lnTo>
                <a:lnTo>
                  <a:pt x="740" y="2160"/>
                </a:lnTo>
                <a:lnTo>
                  <a:pt x="719" y="2164"/>
                </a:lnTo>
                <a:lnTo>
                  <a:pt x="698" y="2168"/>
                </a:lnTo>
                <a:lnTo>
                  <a:pt x="677" y="2168"/>
                </a:lnTo>
                <a:lnTo>
                  <a:pt x="656" y="2167"/>
                </a:lnTo>
                <a:lnTo>
                  <a:pt x="636" y="2162"/>
                </a:lnTo>
                <a:lnTo>
                  <a:pt x="615" y="2152"/>
                </a:lnTo>
                <a:lnTo>
                  <a:pt x="597" y="2137"/>
                </a:lnTo>
                <a:lnTo>
                  <a:pt x="578" y="2117"/>
                </a:lnTo>
                <a:lnTo>
                  <a:pt x="562" y="2092"/>
                </a:lnTo>
                <a:lnTo>
                  <a:pt x="551" y="2068"/>
                </a:lnTo>
                <a:lnTo>
                  <a:pt x="545" y="2046"/>
                </a:lnTo>
                <a:lnTo>
                  <a:pt x="544" y="2024"/>
                </a:lnTo>
                <a:lnTo>
                  <a:pt x="545" y="2004"/>
                </a:lnTo>
                <a:lnTo>
                  <a:pt x="550" y="1983"/>
                </a:lnTo>
                <a:lnTo>
                  <a:pt x="556" y="1963"/>
                </a:lnTo>
                <a:lnTo>
                  <a:pt x="563" y="1945"/>
                </a:lnTo>
                <a:lnTo>
                  <a:pt x="571" y="1925"/>
                </a:lnTo>
                <a:lnTo>
                  <a:pt x="578" y="1906"/>
                </a:lnTo>
                <a:lnTo>
                  <a:pt x="585" y="1887"/>
                </a:lnTo>
                <a:lnTo>
                  <a:pt x="565" y="1892"/>
                </a:lnTo>
                <a:lnTo>
                  <a:pt x="544" y="1899"/>
                </a:lnTo>
                <a:lnTo>
                  <a:pt x="524" y="1906"/>
                </a:lnTo>
                <a:lnTo>
                  <a:pt x="502" y="1911"/>
                </a:lnTo>
                <a:lnTo>
                  <a:pt x="480" y="1916"/>
                </a:lnTo>
                <a:lnTo>
                  <a:pt x="457" y="1919"/>
                </a:lnTo>
                <a:lnTo>
                  <a:pt x="435" y="1918"/>
                </a:lnTo>
                <a:lnTo>
                  <a:pt x="412" y="1913"/>
                </a:lnTo>
                <a:lnTo>
                  <a:pt x="389" y="1903"/>
                </a:lnTo>
                <a:lnTo>
                  <a:pt x="368" y="1888"/>
                </a:lnTo>
                <a:lnTo>
                  <a:pt x="346" y="1866"/>
                </a:lnTo>
                <a:lnTo>
                  <a:pt x="328" y="1841"/>
                </a:lnTo>
                <a:lnTo>
                  <a:pt x="317" y="1815"/>
                </a:lnTo>
                <a:lnTo>
                  <a:pt x="311" y="1786"/>
                </a:lnTo>
                <a:lnTo>
                  <a:pt x="309" y="1756"/>
                </a:lnTo>
                <a:lnTo>
                  <a:pt x="310" y="1726"/>
                </a:lnTo>
                <a:lnTo>
                  <a:pt x="316" y="1694"/>
                </a:lnTo>
                <a:lnTo>
                  <a:pt x="325" y="1662"/>
                </a:lnTo>
                <a:lnTo>
                  <a:pt x="338" y="1632"/>
                </a:lnTo>
                <a:lnTo>
                  <a:pt x="353" y="1602"/>
                </a:lnTo>
                <a:lnTo>
                  <a:pt x="371" y="1575"/>
                </a:lnTo>
                <a:lnTo>
                  <a:pt x="391" y="1549"/>
                </a:lnTo>
                <a:lnTo>
                  <a:pt x="412" y="1526"/>
                </a:lnTo>
                <a:lnTo>
                  <a:pt x="440" y="1502"/>
                </a:lnTo>
                <a:lnTo>
                  <a:pt x="470" y="1483"/>
                </a:lnTo>
                <a:lnTo>
                  <a:pt x="502" y="1469"/>
                </a:lnTo>
                <a:lnTo>
                  <a:pt x="535" y="1460"/>
                </a:lnTo>
                <a:lnTo>
                  <a:pt x="567" y="1457"/>
                </a:lnTo>
                <a:close/>
                <a:moveTo>
                  <a:pt x="1351" y="15"/>
                </a:moveTo>
                <a:lnTo>
                  <a:pt x="1395" y="17"/>
                </a:lnTo>
                <a:lnTo>
                  <a:pt x="1437" y="23"/>
                </a:lnTo>
                <a:lnTo>
                  <a:pt x="1475" y="31"/>
                </a:lnTo>
                <a:lnTo>
                  <a:pt x="1510" y="41"/>
                </a:lnTo>
                <a:lnTo>
                  <a:pt x="1540" y="54"/>
                </a:lnTo>
                <a:lnTo>
                  <a:pt x="1568" y="67"/>
                </a:lnTo>
                <a:lnTo>
                  <a:pt x="1592" y="82"/>
                </a:lnTo>
                <a:lnTo>
                  <a:pt x="1612" y="96"/>
                </a:lnTo>
                <a:lnTo>
                  <a:pt x="1631" y="109"/>
                </a:lnTo>
                <a:lnTo>
                  <a:pt x="1645" y="121"/>
                </a:lnTo>
                <a:lnTo>
                  <a:pt x="1656" y="132"/>
                </a:lnTo>
                <a:lnTo>
                  <a:pt x="1664" y="139"/>
                </a:lnTo>
                <a:lnTo>
                  <a:pt x="1668" y="145"/>
                </a:lnTo>
                <a:lnTo>
                  <a:pt x="1669" y="147"/>
                </a:lnTo>
                <a:lnTo>
                  <a:pt x="1667" y="149"/>
                </a:lnTo>
                <a:lnTo>
                  <a:pt x="1659" y="152"/>
                </a:lnTo>
                <a:lnTo>
                  <a:pt x="1647" y="160"/>
                </a:lnTo>
                <a:lnTo>
                  <a:pt x="1631" y="169"/>
                </a:lnTo>
                <a:lnTo>
                  <a:pt x="1610" y="180"/>
                </a:lnTo>
                <a:lnTo>
                  <a:pt x="1587" y="193"/>
                </a:lnTo>
                <a:lnTo>
                  <a:pt x="1561" y="208"/>
                </a:lnTo>
                <a:lnTo>
                  <a:pt x="1533" y="224"/>
                </a:lnTo>
                <a:lnTo>
                  <a:pt x="1503" y="242"/>
                </a:lnTo>
                <a:lnTo>
                  <a:pt x="1472" y="260"/>
                </a:lnTo>
                <a:lnTo>
                  <a:pt x="1439" y="279"/>
                </a:lnTo>
                <a:lnTo>
                  <a:pt x="1406" y="299"/>
                </a:lnTo>
                <a:lnTo>
                  <a:pt x="1372" y="318"/>
                </a:lnTo>
                <a:lnTo>
                  <a:pt x="1340" y="339"/>
                </a:lnTo>
                <a:lnTo>
                  <a:pt x="1308" y="359"/>
                </a:lnTo>
                <a:lnTo>
                  <a:pt x="1277" y="378"/>
                </a:lnTo>
                <a:lnTo>
                  <a:pt x="1249" y="397"/>
                </a:lnTo>
                <a:lnTo>
                  <a:pt x="1222" y="414"/>
                </a:lnTo>
                <a:lnTo>
                  <a:pt x="1198" y="432"/>
                </a:lnTo>
                <a:lnTo>
                  <a:pt x="1162" y="458"/>
                </a:lnTo>
                <a:lnTo>
                  <a:pt x="1129" y="490"/>
                </a:lnTo>
                <a:lnTo>
                  <a:pt x="1100" y="524"/>
                </a:lnTo>
                <a:lnTo>
                  <a:pt x="1075" y="564"/>
                </a:lnTo>
                <a:lnTo>
                  <a:pt x="1055" y="605"/>
                </a:lnTo>
                <a:lnTo>
                  <a:pt x="1041" y="650"/>
                </a:lnTo>
                <a:lnTo>
                  <a:pt x="1031" y="697"/>
                </a:lnTo>
                <a:lnTo>
                  <a:pt x="1029" y="746"/>
                </a:lnTo>
                <a:lnTo>
                  <a:pt x="1032" y="796"/>
                </a:lnTo>
                <a:lnTo>
                  <a:pt x="1041" y="845"/>
                </a:lnTo>
                <a:lnTo>
                  <a:pt x="1056" y="891"/>
                </a:lnTo>
                <a:lnTo>
                  <a:pt x="1077" y="934"/>
                </a:lnTo>
                <a:lnTo>
                  <a:pt x="1103" y="973"/>
                </a:lnTo>
                <a:lnTo>
                  <a:pt x="1133" y="1009"/>
                </a:lnTo>
                <a:lnTo>
                  <a:pt x="1167" y="1040"/>
                </a:lnTo>
                <a:lnTo>
                  <a:pt x="1205" y="1067"/>
                </a:lnTo>
                <a:lnTo>
                  <a:pt x="1247" y="1088"/>
                </a:lnTo>
                <a:lnTo>
                  <a:pt x="1292" y="1104"/>
                </a:lnTo>
                <a:lnTo>
                  <a:pt x="1339" y="1114"/>
                </a:lnTo>
                <a:lnTo>
                  <a:pt x="1387" y="1118"/>
                </a:lnTo>
                <a:lnTo>
                  <a:pt x="1397" y="1117"/>
                </a:lnTo>
                <a:lnTo>
                  <a:pt x="1413" y="1114"/>
                </a:lnTo>
                <a:lnTo>
                  <a:pt x="1435" y="1109"/>
                </a:lnTo>
                <a:lnTo>
                  <a:pt x="1461" y="1102"/>
                </a:lnTo>
                <a:lnTo>
                  <a:pt x="1490" y="1092"/>
                </a:lnTo>
                <a:lnTo>
                  <a:pt x="1524" y="1080"/>
                </a:lnTo>
                <a:lnTo>
                  <a:pt x="1560" y="1063"/>
                </a:lnTo>
                <a:lnTo>
                  <a:pt x="1597" y="1045"/>
                </a:lnTo>
                <a:lnTo>
                  <a:pt x="1646" y="1021"/>
                </a:lnTo>
                <a:lnTo>
                  <a:pt x="1699" y="996"/>
                </a:lnTo>
                <a:lnTo>
                  <a:pt x="1753" y="970"/>
                </a:lnTo>
                <a:lnTo>
                  <a:pt x="1808" y="944"/>
                </a:lnTo>
                <a:lnTo>
                  <a:pt x="1861" y="919"/>
                </a:lnTo>
                <a:lnTo>
                  <a:pt x="1911" y="896"/>
                </a:lnTo>
                <a:lnTo>
                  <a:pt x="1942" y="884"/>
                </a:lnTo>
                <a:lnTo>
                  <a:pt x="1971" y="878"/>
                </a:lnTo>
                <a:lnTo>
                  <a:pt x="2000" y="877"/>
                </a:lnTo>
                <a:lnTo>
                  <a:pt x="2026" y="879"/>
                </a:lnTo>
                <a:lnTo>
                  <a:pt x="2050" y="883"/>
                </a:lnTo>
                <a:lnTo>
                  <a:pt x="2073" y="891"/>
                </a:lnTo>
                <a:lnTo>
                  <a:pt x="2092" y="900"/>
                </a:lnTo>
                <a:lnTo>
                  <a:pt x="2110" y="910"/>
                </a:lnTo>
                <a:lnTo>
                  <a:pt x="2124" y="918"/>
                </a:lnTo>
                <a:lnTo>
                  <a:pt x="2136" y="927"/>
                </a:lnTo>
                <a:lnTo>
                  <a:pt x="2145" y="935"/>
                </a:lnTo>
                <a:lnTo>
                  <a:pt x="2150" y="939"/>
                </a:lnTo>
                <a:lnTo>
                  <a:pt x="2152" y="941"/>
                </a:lnTo>
                <a:lnTo>
                  <a:pt x="2179" y="968"/>
                </a:lnTo>
                <a:lnTo>
                  <a:pt x="2203" y="994"/>
                </a:lnTo>
                <a:lnTo>
                  <a:pt x="2224" y="1016"/>
                </a:lnTo>
                <a:lnTo>
                  <a:pt x="2243" y="1036"/>
                </a:lnTo>
                <a:lnTo>
                  <a:pt x="2260" y="1054"/>
                </a:lnTo>
                <a:lnTo>
                  <a:pt x="2276" y="1070"/>
                </a:lnTo>
                <a:lnTo>
                  <a:pt x="2289" y="1084"/>
                </a:lnTo>
                <a:lnTo>
                  <a:pt x="2301" y="1096"/>
                </a:lnTo>
                <a:lnTo>
                  <a:pt x="2312" y="1108"/>
                </a:lnTo>
                <a:lnTo>
                  <a:pt x="2321" y="1118"/>
                </a:lnTo>
                <a:lnTo>
                  <a:pt x="2330" y="1127"/>
                </a:lnTo>
                <a:lnTo>
                  <a:pt x="2338" y="1134"/>
                </a:lnTo>
                <a:lnTo>
                  <a:pt x="2345" y="1142"/>
                </a:lnTo>
                <a:lnTo>
                  <a:pt x="2352" y="1150"/>
                </a:lnTo>
                <a:lnTo>
                  <a:pt x="2359" y="1156"/>
                </a:lnTo>
                <a:lnTo>
                  <a:pt x="2365" y="1164"/>
                </a:lnTo>
                <a:lnTo>
                  <a:pt x="2373" y="1170"/>
                </a:lnTo>
                <a:lnTo>
                  <a:pt x="2379" y="1178"/>
                </a:lnTo>
                <a:lnTo>
                  <a:pt x="2387" y="1186"/>
                </a:lnTo>
                <a:lnTo>
                  <a:pt x="2396" y="1195"/>
                </a:lnTo>
                <a:lnTo>
                  <a:pt x="2405" y="1205"/>
                </a:lnTo>
                <a:lnTo>
                  <a:pt x="2415" y="1216"/>
                </a:lnTo>
                <a:lnTo>
                  <a:pt x="2427" y="1228"/>
                </a:lnTo>
                <a:lnTo>
                  <a:pt x="2440" y="1242"/>
                </a:lnTo>
                <a:lnTo>
                  <a:pt x="2456" y="1258"/>
                </a:lnTo>
                <a:lnTo>
                  <a:pt x="2473" y="1275"/>
                </a:lnTo>
                <a:lnTo>
                  <a:pt x="2492" y="1295"/>
                </a:lnTo>
                <a:lnTo>
                  <a:pt x="2512" y="1316"/>
                </a:lnTo>
                <a:lnTo>
                  <a:pt x="2536" y="1340"/>
                </a:lnTo>
                <a:lnTo>
                  <a:pt x="2563" y="1368"/>
                </a:lnTo>
                <a:lnTo>
                  <a:pt x="2592" y="1398"/>
                </a:lnTo>
                <a:lnTo>
                  <a:pt x="2624" y="1431"/>
                </a:lnTo>
                <a:lnTo>
                  <a:pt x="2659" y="1468"/>
                </a:lnTo>
                <a:lnTo>
                  <a:pt x="2698" y="1508"/>
                </a:lnTo>
                <a:lnTo>
                  <a:pt x="2739" y="1552"/>
                </a:lnTo>
                <a:lnTo>
                  <a:pt x="2785" y="1599"/>
                </a:lnTo>
                <a:lnTo>
                  <a:pt x="2835" y="1651"/>
                </a:lnTo>
                <a:lnTo>
                  <a:pt x="2839" y="1654"/>
                </a:lnTo>
                <a:lnTo>
                  <a:pt x="2841" y="1656"/>
                </a:lnTo>
                <a:lnTo>
                  <a:pt x="2859" y="1679"/>
                </a:lnTo>
                <a:lnTo>
                  <a:pt x="2872" y="1703"/>
                </a:lnTo>
                <a:lnTo>
                  <a:pt x="2882" y="1730"/>
                </a:lnTo>
                <a:lnTo>
                  <a:pt x="2887" y="1757"/>
                </a:lnTo>
                <a:lnTo>
                  <a:pt x="2887" y="1786"/>
                </a:lnTo>
                <a:lnTo>
                  <a:pt x="2881" y="1813"/>
                </a:lnTo>
                <a:lnTo>
                  <a:pt x="2872" y="1839"/>
                </a:lnTo>
                <a:lnTo>
                  <a:pt x="2859" y="1864"/>
                </a:lnTo>
                <a:lnTo>
                  <a:pt x="2841" y="1887"/>
                </a:lnTo>
                <a:lnTo>
                  <a:pt x="2819" y="1906"/>
                </a:lnTo>
                <a:lnTo>
                  <a:pt x="2795" y="1920"/>
                </a:lnTo>
                <a:lnTo>
                  <a:pt x="2770" y="1928"/>
                </a:lnTo>
                <a:lnTo>
                  <a:pt x="2743" y="1934"/>
                </a:lnTo>
                <a:lnTo>
                  <a:pt x="2716" y="1934"/>
                </a:lnTo>
                <a:lnTo>
                  <a:pt x="2689" y="1930"/>
                </a:lnTo>
                <a:lnTo>
                  <a:pt x="2664" y="1920"/>
                </a:lnTo>
                <a:lnTo>
                  <a:pt x="2640" y="1906"/>
                </a:lnTo>
                <a:lnTo>
                  <a:pt x="2618" y="1887"/>
                </a:lnTo>
                <a:lnTo>
                  <a:pt x="2617" y="1885"/>
                </a:lnTo>
                <a:lnTo>
                  <a:pt x="2615" y="1883"/>
                </a:lnTo>
                <a:lnTo>
                  <a:pt x="2579" y="1844"/>
                </a:lnTo>
                <a:lnTo>
                  <a:pt x="2545" y="1811"/>
                </a:lnTo>
                <a:lnTo>
                  <a:pt x="2516" y="1780"/>
                </a:lnTo>
                <a:lnTo>
                  <a:pt x="2488" y="1753"/>
                </a:lnTo>
                <a:lnTo>
                  <a:pt x="2465" y="1729"/>
                </a:lnTo>
                <a:lnTo>
                  <a:pt x="2445" y="1707"/>
                </a:lnTo>
                <a:lnTo>
                  <a:pt x="2426" y="1690"/>
                </a:lnTo>
                <a:lnTo>
                  <a:pt x="2411" y="1674"/>
                </a:lnTo>
                <a:lnTo>
                  <a:pt x="2398" y="1661"/>
                </a:lnTo>
                <a:lnTo>
                  <a:pt x="2386" y="1650"/>
                </a:lnTo>
                <a:lnTo>
                  <a:pt x="2377" y="1643"/>
                </a:lnTo>
                <a:lnTo>
                  <a:pt x="2368" y="1636"/>
                </a:lnTo>
                <a:lnTo>
                  <a:pt x="2362" y="1632"/>
                </a:lnTo>
                <a:lnTo>
                  <a:pt x="2357" y="1628"/>
                </a:lnTo>
                <a:lnTo>
                  <a:pt x="2353" y="1626"/>
                </a:lnTo>
                <a:lnTo>
                  <a:pt x="2349" y="1626"/>
                </a:lnTo>
                <a:lnTo>
                  <a:pt x="2347" y="1627"/>
                </a:lnTo>
                <a:lnTo>
                  <a:pt x="2344" y="1628"/>
                </a:lnTo>
                <a:lnTo>
                  <a:pt x="2341" y="1631"/>
                </a:lnTo>
                <a:lnTo>
                  <a:pt x="2339" y="1633"/>
                </a:lnTo>
                <a:lnTo>
                  <a:pt x="2337" y="1635"/>
                </a:lnTo>
                <a:lnTo>
                  <a:pt x="2335" y="1637"/>
                </a:lnTo>
                <a:lnTo>
                  <a:pt x="2333" y="1640"/>
                </a:lnTo>
                <a:lnTo>
                  <a:pt x="2332" y="1644"/>
                </a:lnTo>
                <a:lnTo>
                  <a:pt x="2332" y="1647"/>
                </a:lnTo>
                <a:lnTo>
                  <a:pt x="2333" y="1651"/>
                </a:lnTo>
                <a:lnTo>
                  <a:pt x="2336" y="1658"/>
                </a:lnTo>
                <a:lnTo>
                  <a:pt x="2340" y="1664"/>
                </a:lnTo>
                <a:lnTo>
                  <a:pt x="2345" y="1673"/>
                </a:lnTo>
                <a:lnTo>
                  <a:pt x="2353" y="1684"/>
                </a:lnTo>
                <a:lnTo>
                  <a:pt x="2362" y="1696"/>
                </a:lnTo>
                <a:lnTo>
                  <a:pt x="2374" y="1710"/>
                </a:lnTo>
                <a:lnTo>
                  <a:pt x="2389" y="1728"/>
                </a:lnTo>
                <a:lnTo>
                  <a:pt x="2405" y="1746"/>
                </a:lnTo>
                <a:lnTo>
                  <a:pt x="2426" y="1769"/>
                </a:lnTo>
                <a:lnTo>
                  <a:pt x="2449" y="1794"/>
                </a:lnTo>
                <a:lnTo>
                  <a:pt x="2475" y="1823"/>
                </a:lnTo>
                <a:lnTo>
                  <a:pt x="2506" y="1854"/>
                </a:lnTo>
                <a:lnTo>
                  <a:pt x="2540" y="1890"/>
                </a:lnTo>
                <a:lnTo>
                  <a:pt x="2578" y="1930"/>
                </a:lnTo>
                <a:lnTo>
                  <a:pt x="2580" y="1933"/>
                </a:lnTo>
                <a:lnTo>
                  <a:pt x="2582" y="1936"/>
                </a:lnTo>
                <a:lnTo>
                  <a:pt x="2583" y="1940"/>
                </a:lnTo>
                <a:lnTo>
                  <a:pt x="2600" y="1966"/>
                </a:lnTo>
                <a:lnTo>
                  <a:pt x="2611" y="1993"/>
                </a:lnTo>
                <a:lnTo>
                  <a:pt x="2617" y="2021"/>
                </a:lnTo>
                <a:lnTo>
                  <a:pt x="2618" y="2051"/>
                </a:lnTo>
                <a:lnTo>
                  <a:pt x="2614" y="2080"/>
                </a:lnTo>
                <a:lnTo>
                  <a:pt x="2605" y="2108"/>
                </a:lnTo>
                <a:lnTo>
                  <a:pt x="2592" y="2135"/>
                </a:lnTo>
                <a:lnTo>
                  <a:pt x="2572" y="2159"/>
                </a:lnTo>
                <a:lnTo>
                  <a:pt x="2552" y="2176"/>
                </a:lnTo>
                <a:lnTo>
                  <a:pt x="2529" y="2190"/>
                </a:lnTo>
                <a:lnTo>
                  <a:pt x="2504" y="2200"/>
                </a:lnTo>
                <a:lnTo>
                  <a:pt x="2479" y="2204"/>
                </a:lnTo>
                <a:lnTo>
                  <a:pt x="2452" y="2206"/>
                </a:lnTo>
                <a:lnTo>
                  <a:pt x="2426" y="2201"/>
                </a:lnTo>
                <a:lnTo>
                  <a:pt x="2401" y="2192"/>
                </a:lnTo>
                <a:lnTo>
                  <a:pt x="2377" y="2180"/>
                </a:lnTo>
                <a:lnTo>
                  <a:pt x="2356" y="2163"/>
                </a:lnTo>
                <a:lnTo>
                  <a:pt x="2355" y="2163"/>
                </a:lnTo>
                <a:lnTo>
                  <a:pt x="2354" y="2163"/>
                </a:lnTo>
                <a:lnTo>
                  <a:pt x="2308" y="2115"/>
                </a:lnTo>
                <a:lnTo>
                  <a:pt x="2266" y="2070"/>
                </a:lnTo>
                <a:lnTo>
                  <a:pt x="2227" y="2030"/>
                </a:lnTo>
                <a:lnTo>
                  <a:pt x="2192" y="1993"/>
                </a:lnTo>
                <a:lnTo>
                  <a:pt x="2160" y="1960"/>
                </a:lnTo>
                <a:lnTo>
                  <a:pt x="2132" y="1932"/>
                </a:lnTo>
                <a:lnTo>
                  <a:pt x="2108" y="1908"/>
                </a:lnTo>
                <a:lnTo>
                  <a:pt x="2086" y="1887"/>
                </a:lnTo>
                <a:lnTo>
                  <a:pt x="2068" y="1872"/>
                </a:lnTo>
                <a:lnTo>
                  <a:pt x="2053" y="1860"/>
                </a:lnTo>
                <a:lnTo>
                  <a:pt x="2042" y="1853"/>
                </a:lnTo>
                <a:lnTo>
                  <a:pt x="2033" y="1850"/>
                </a:lnTo>
                <a:lnTo>
                  <a:pt x="2028" y="1852"/>
                </a:lnTo>
                <a:lnTo>
                  <a:pt x="2025" y="1855"/>
                </a:lnTo>
                <a:lnTo>
                  <a:pt x="2024" y="1860"/>
                </a:lnTo>
                <a:lnTo>
                  <a:pt x="2024" y="1865"/>
                </a:lnTo>
                <a:lnTo>
                  <a:pt x="2026" y="1872"/>
                </a:lnTo>
                <a:lnTo>
                  <a:pt x="2029" y="1880"/>
                </a:lnTo>
                <a:lnTo>
                  <a:pt x="2035" y="1889"/>
                </a:lnTo>
                <a:lnTo>
                  <a:pt x="2042" y="1901"/>
                </a:lnTo>
                <a:lnTo>
                  <a:pt x="2052" y="1915"/>
                </a:lnTo>
                <a:lnTo>
                  <a:pt x="2065" y="1932"/>
                </a:lnTo>
                <a:lnTo>
                  <a:pt x="2080" y="1950"/>
                </a:lnTo>
                <a:lnTo>
                  <a:pt x="2099" y="1972"/>
                </a:lnTo>
                <a:lnTo>
                  <a:pt x="2121" y="1996"/>
                </a:lnTo>
                <a:lnTo>
                  <a:pt x="2147" y="2024"/>
                </a:lnTo>
                <a:lnTo>
                  <a:pt x="2176" y="2056"/>
                </a:lnTo>
                <a:lnTo>
                  <a:pt x="2209" y="2091"/>
                </a:lnTo>
                <a:lnTo>
                  <a:pt x="2246" y="2129"/>
                </a:lnTo>
                <a:lnTo>
                  <a:pt x="2252" y="2136"/>
                </a:lnTo>
                <a:lnTo>
                  <a:pt x="2256" y="2141"/>
                </a:lnTo>
                <a:lnTo>
                  <a:pt x="2261" y="2146"/>
                </a:lnTo>
                <a:lnTo>
                  <a:pt x="2267" y="2150"/>
                </a:lnTo>
                <a:lnTo>
                  <a:pt x="2284" y="2173"/>
                </a:lnTo>
                <a:lnTo>
                  <a:pt x="2299" y="2197"/>
                </a:lnTo>
                <a:lnTo>
                  <a:pt x="2307" y="2224"/>
                </a:lnTo>
                <a:lnTo>
                  <a:pt x="2312" y="2251"/>
                </a:lnTo>
                <a:lnTo>
                  <a:pt x="2312" y="2280"/>
                </a:lnTo>
                <a:lnTo>
                  <a:pt x="2307" y="2307"/>
                </a:lnTo>
                <a:lnTo>
                  <a:pt x="2299" y="2333"/>
                </a:lnTo>
                <a:lnTo>
                  <a:pt x="2284" y="2358"/>
                </a:lnTo>
                <a:lnTo>
                  <a:pt x="2267" y="2381"/>
                </a:lnTo>
                <a:lnTo>
                  <a:pt x="2245" y="2400"/>
                </a:lnTo>
                <a:lnTo>
                  <a:pt x="2221" y="2414"/>
                </a:lnTo>
                <a:lnTo>
                  <a:pt x="2195" y="2424"/>
                </a:lnTo>
                <a:lnTo>
                  <a:pt x="2169" y="2428"/>
                </a:lnTo>
                <a:lnTo>
                  <a:pt x="2141" y="2428"/>
                </a:lnTo>
                <a:lnTo>
                  <a:pt x="2115" y="2424"/>
                </a:lnTo>
                <a:lnTo>
                  <a:pt x="2090" y="2414"/>
                </a:lnTo>
                <a:lnTo>
                  <a:pt x="2066" y="2400"/>
                </a:lnTo>
                <a:lnTo>
                  <a:pt x="2044" y="2381"/>
                </a:lnTo>
                <a:lnTo>
                  <a:pt x="2036" y="2371"/>
                </a:lnTo>
                <a:lnTo>
                  <a:pt x="2029" y="2362"/>
                </a:lnTo>
                <a:lnTo>
                  <a:pt x="2027" y="2360"/>
                </a:lnTo>
                <a:lnTo>
                  <a:pt x="2025" y="2358"/>
                </a:lnTo>
                <a:lnTo>
                  <a:pt x="1985" y="2318"/>
                </a:lnTo>
                <a:lnTo>
                  <a:pt x="1951" y="2282"/>
                </a:lnTo>
                <a:lnTo>
                  <a:pt x="1920" y="2249"/>
                </a:lnTo>
                <a:lnTo>
                  <a:pt x="1893" y="2220"/>
                </a:lnTo>
                <a:lnTo>
                  <a:pt x="1868" y="2194"/>
                </a:lnTo>
                <a:lnTo>
                  <a:pt x="1847" y="2171"/>
                </a:lnTo>
                <a:lnTo>
                  <a:pt x="1827" y="2151"/>
                </a:lnTo>
                <a:lnTo>
                  <a:pt x="1812" y="2135"/>
                </a:lnTo>
                <a:lnTo>
                  <a:pt x="1798" y="2120"/>
                </a:lnTo>
                <a:lnTo>
                  <a:pt x="1786" y="2110"/>
                </a:lnTo>
                <a:lnTo>
                  <a:pt x="1776" y="2101"/>
                </a:lnTo>
                <a:lnTo>
                  <a:pt x="1768" y="2094"/>
                </a:lnTo>
                <a:lnTo>
                  <a:pt x="1761" y="2091"/>
                </a:lnTo>
                <a:lnTo>
                  <a:pt x="1755" y="2089"/>
                </a:lnTo>
                <a:lnTo>
                  <a:pt x="1751" y="2088"/>
                </a:lnTo>
                <a:lnTo>
                  <a:pt x="1747" y="2090"/>
                </a:lnTo>
                <a:lnTo>
                  <a:pt x="1742" y="2093"/>
                </a:lnTo>
                <a:lnTo>
                  <a:pt x="1739" y="2096"/>
                </a:lnTo>
                <a:lnTo>
                  <a:pt x="1737" y="2100"/>
                </a:lnTo>
                <a:lnTo>
                  <a:pt x="1736" y="2104"/>
                </a:lnTo>
                <a:lnTo>
                  <a:pt x="1736" y="2110"/>
                </a:lnTo>
                <a:lnTo>
                  <a:pt x="1737" y="2115"/>
                </a:lnTo>
                <a:lnTo>
                  <a:pt x="1740" y="2122"/>
                </a:lnTo>
                <a:lnTo>
                  <a:pt x="1744" y="2130"/>
                </a:lnTo>
                <a:lnTo>
                  <a:pt x="1752" y="2140"/>
                </a:lnTo>
                <a:lnTo>
                  <a:pt x="1761" y="2152"/>
                </a:lnTo>
                <a:lnTo>
                  <a:pt x="1773" y="2166"/>
                </a:lnTo>
                <a:lnTo>
                  <a:pt x="1787" y="2183"/>
                </a:lnTo>
                <a:lnTo>
                  <a:pt x="1804" y="2201"/>
                </a:lnTo>
                <a:lnTo>
                  <a:pt x="1824" y="2223"/>
                </a:lnTo>
                <a:lnTo>
                  <a:pt x="1848" y="2248"/>
                </a:lnTo>
                <a:lnTo>
                  <a:pt x="1874" y="2276"/>
                </a:lnTo>
                <a:lnTo>
                  <a:pt x="1905" y="2308"/>
                </a:lnTo>
                <a:lnTo>
                  <a:pt x="1940" y="2344"/>
                </a:lnTo>
                <a:lnTo>
                  <a:pt x="1940" y="2345"/>
                </a:lnTo>
                <a:lnTo>
                  <a:pt x="1943" y="2348"/>
                </a:lnTo>
                <a:lnTo>
                  <a:pt x="1946" y="2351"/>
                </a:lnTo>
                <a:lnTo>
                  <a:pt x="1964" y="2374"/>
                </a:lnTo>
                <a:lnTo>
                  <a:pt x="1978" y="2399"/>
                </a:lnTo>
                <a:lnTo>
                  <a:pt x="1987" y="2425"/>
                </a:lnTo>
                <a:lnTo>
                  <a:pt x="1991" y="2452"/>
                </a:lnTo>
                <a:lnTo>
                  <a:pt x="1991" y="2480"/>
                </a:lnTo>
                <a:lnTo>
                  <a:pt x="1987" y="2508"/>
                </a:lnTo>
                <a:lnTo>
                  <a:pt x="1978" y="2534"/>
                </a:lnTo>
                <a:lnTo>
                  <a:pt x="1964" y="2559"/>
                </a:lnTo>
                <a:lnTo>
                  <a:pt x="1946" y="2582"/>
                </a:lnTo>
                <a:lnTo>
                  <a:pt x="1924" y="2600"/>
                </a:lnTo>
                <a:lnTo>
                  <a:pt x="1900" y="2615"/>
                </a:lnTo>
                <a:lnTo>
                  <a:pt x="1874" y="2624"/>
                </a:lnTo>
                <a:lnTo>
                  <a:pt x="1848" y="2629"/>
                </a:lnTo>
                <a:lnTo>
                  <a:pt x="1821" y="2629"/>
                </a:lnTo>
                <a:lnTo>
                  <a:pt x="1795" y="2624"/>
                </a:lnTo>
                <a:lnTo>
                  <a:pt x="1768" y="2615"/>
                </a:lnTo>
                <a:lnTo>
                  <a:pt x="1744" y="2600"/>
                </a:lnTo>
                <a:lnTo>
                  <a:pt x="1724" y="2582"/>
                </a:lnTo>
                <a:lnTo>
                  <a:pt x="1713" y="2570"/>
                </a:lnTo>
                <a:lnTo>
                  <a:pt x="1701" y="2558"/>
                </a:lnTo>
                <a:lnTo>
                  <a:pt x="1689" y="2545"/>
                </a:lnTo>
                <a:lnTo>
                  <a:pt x="1677" y="2532"/>
                </a:lnTo>
                <a:lnTo>
                  <a:pt x="1666" y="2519"/>
                </a:lnTo>
                <a:lnTo>
                  <a:pt x="1656" y="2508"/>
                </a:lnTo>
                <a:lnTo>
                  <a:pt x="1648" y="2499"/>
                </a:lnTo>
                <a:lnTo>
                  <a:pt x="1643" y="2492"/>
                </a:lnTo>
                <a:lnTo>
                  <a:pt x="1641" y="2489"/>
                </a:lnTo>
                <a:lnTo>
                  <a:pt x="1640" y="2489"/>
                </a:lnTo>
                <a:lnTo>
                  <a:pt x="1640" y="2489"/>
                </a:lnTo>
                <a:lnTo>
                  <a:pt x="1644" y="2446"/>
                </a:lnTo>
                <a:lnTo>
                  <a:pt x="1644" y="2402"/>
                </a:lnTo>
                <a:lnTo>
                  <a:pt x="1640" y="2358"/>
                </a:lnTo>
                <a:lnTo>
                  <a:pt x="1631" y="2316"/>
                </a:lnTo>
                <a:lnTo>
                  <a:pt x="1617" y="2275"/>
                </a:lnTo>
                <a:lnTo>
                  <a:pt x="1597" y="2236"/>
                </a:lnTo>
                <a:lnTo>
                  <a:pt x="1574" y="2199"/>
                </a:lnTo>
                <a:lnTo>
                  <a:pt x="1546" y="2164"/>
                </a:lnTo>
                <a:lnTo>
                  <a:pt x="1519" y="2139"/>
                </a:lnTo>
                <a:lnTo>
                  <a:pt x="1490" y="2116"/>
                </a:lnTo>
                <a:lnTo>
                  <a:pt x="1459" y="2098"/>
                </a:lnTo>
                <a:lnTo>
                  <a:pt x="1426" y="2081"/>
                </a:lnTo>
                <a:lnTo>
                  <a:pt x="1392" y="2069"/>
                </a:lnTo>
                <a:lnTo>
                  <a:pt x="1381" y="2031"/>
                </a:lnTo>
                <a:lnTo>
                  <a:pt x="1367" y="1994"/>
                </a:lnTo>
                <a:lnTo>
                  <a:pt x="1348" y="1959"/>
                </a:lnTo>
                <a:lnTo>
                  <a:pt x="1327" y="1926"/>
                </a:lnTo>
                <a:lnTo>
                  <a:pt x="1301" y="1896"/>
                </a:lnTo>
                <a:lnTo>
                  <a:pt x="1269" y="1866"/>
                </a:lnTo>
                <a:lnTo>
                  <a:pt x="1234" y="1840"/>
                </a:lnTo>
                <a:lnTo>
                  <a:pt x="1196" y="1819"/>
                </a:lnTo>
                <a:lnTo>
                  <a:pt x="1154" y="1803"/>
                </a:lnTo>
                <a:lnTo>
                  <a:pt x="1140" y="1760"/>
                </a:lnTo>
                <a:lnTo>
                  <a:pt x="1121" y="1719"/>
                </a:lnTo>
                <a:lnTo>
                  <a:pt x="1097" y="1681"/>
                </a:lnTo>
                <a:lnTo>
                  <a:pt x="1069" y="1646"/>
                </a:lnTo>
                <a:lnTo>
                  <a:pt x="1036" y="1615"/>
                </a:lnTo>
                <a:lnTo>
                  <a:pt x="1001" y="1590"/>
                </a:lnTo>
                <a:lnTo>
                  <a:pt x="962" y="1568"/>
                </a:lnTo>
                <a:lnTo>
                  <a:pt x="922" y="1553"/>
                </a:lnTo>
                <a:lnTo>
                  <a:pt x="908" y="1510"/>
                </a:lnTo>
                <a:lnTo>
                  <a:pt x="889" y="1469"/>
                </a:lnTo>
                <a:lnTo>
                  <a:pt x="865" y="1431"/>
                </a:lnTo>
                <a:lnTo>
                  <a:pt x="837" y="1395"/>
                </a:lnTo>
                <a:lnTo>
                  <a:pt x="805" y="1367"/>
                </a:lnTo>
                <a:lnTo>
                  <a:pt x="770" y="1342"/>
                </a:lnTo>
                <a:lnTo>
                  <a:pt x="734" y="1321"/>
                </a:lnTo>
                <a:lnTo>
                  <a:pt x="695" y="1306"/>
                </a:lnTo>
                <a:lnTo>
                  <a:pt x="655" y="1295"/>
                </a:lnTo>
                <a:lnTo>
                  <a:pt x="613" y="1288"/>
                </a:lnTo>
                <a:lnTo>
                  <a:pt x="571" y="1286"/>
                </a:lnTo>
                <a:lnTo>
                  <a:pt x="528" y="1288"/>
                </a:lnTo>
                <a:lnTo>
                  <a:pt x="485" y="1296"/>
                </a:lnTo>
                <a:lnTo>
                  <a:pt x="444" y="1308"/>
                </a:lnTo>
                <a:lnTo>
                  <a:pt x="404" y="1323"/>
                </a:lnTo>
                <a:lnTo>
                  <a:pt x="364" y="1345"/>
                </a:lnTo>
                <a:lnTo>
                  <a:pt x="328" y="1370"/>
                </a:lnTo>
                <a:lnTo>
                  <a:pt x="295" y="1399"/>
                </a:lnTo>
                <a:lnTo>
                  <a:pt x="267" y="1429"/>
                </a:lnTo>
                <a:lnTo>
                  <a:pt x="244" y="1460"/>
                </a:lnTo>
                <a:lnTo>
                  <a:pt x="225" y="1493"/>
                </a:lnTo>
                <a:lnTo>
                  <a:pt x="207" y="1528"/>
                </a:lnTo>
                <a:lnTo>
                  <a:pt x="193" y="1564"/>
                </a:lnTo>
                <a:lnTo>
                  <a:pt x="166" y="1553"/>
                </a:lnTo>
                <a:lnTo>
                  <a:pt x="139" y="1542"/>
                </a:lnTo>
                <a:lnTo>
                  <a:pt x="111" y="1532"/>
                </a:lnTo>
                <a:lnTo>
                  <a:pt x="86" y="1523"/>
                </a:lnTo>
                <a:lnTo>
                  <a:pt x="62" y="1515"/>
                </a:lnTo>
                <a:lnTo>
                  <a:pt x="41" y="1507"/>
                </a:lnTo>
                <a:lnTo>
                  <a:pt x="24" y="1502"/>
                </a:lnTo>
                <a:lnTo>
                  <a:pt x="11" y="1498"/>
                </a:lnTo>
                <a:lnTo>
                  <a:pt x="3" y="1495"/>
                </a:lnTo>
                <a:lnTo>
                  <a:pt x="0" y="1494"/>
                </a:lnTo>
                <a:lnTo>
                  <a:pt x="0" y="207"/>
                </a:lnTo>
                <a:lnTo>
                  <a:pt x="357" y="336"/>
                </a:lnTo>
                <a:lnTo>
                  <a:pt x="399" y="351"/>
                </a:lnTo>
                <a:lnTo>
                  <a:pt x="439" y="361"/>
                </a:lnTo>
                <a:lnTo>
                  <a:pt x="476" y="366"/>
                </a:lnTo>
                <a:lnTo>
                  <a:pt x="511" y="368"/>
                </a:lnTo>
                <a:lnTo>
                  <a:pt x="542" y="367"/>
                </a:lnTo>
                <a:lnTo>
                  <a:pt x="571" y="363"/>
                </a:lnTo>
                <a:lnTo>
                  <a:pt x="597" y="358"/>
                </a:lnTo>
                <a:lnTo>
                  <a:pt x="619" y="351"/>
                </a:lnTo>
                <a:lnTo>
                  <a:pt x="638" y="344"/>
                </a:lnTo>
                <a:lnTo>
                  <a:pt x="652" y="338"/>
                </a:lnTo>
                <a:lnTo>
                  <a:pt x="663" y="332"/>
                </a:lnTo>
                <a:lnTo>
                  <a:pt x="670" y="328"/>
                </a:lnTo>
                <a:lnTo>
                  <a:pt x="672" y="327"/>
                </a:lnTo>
                <a:lnTo>
                  <a:pt x="675" y="326"/>
                </a:lnTo>
                <a:lnTo>
                  <a:pt x="682" y="322"/>
                </a:lnTo>
                <a:lnTo>
                  <a:pt x="693" y="314"/>
                </a:lnTo>
                <a:lnTo>
                  <a:pt x="707" y="304"/>
                </a:lnTo>
                <a:lnTo>
                  <a:pt x="725" y="292"/>
                </a:lnTo>
                <a:lnTo>
                  <a:pt x="747" y="279"/>
                </a:lnTo>
                <a:lnTo>
                  <a:pt x="772" y="263"/>
                </a:lnTo>
                <a:lnTo>
                  <a:pt x="800" y="246"/>
                </a:lnTo>
                <a:lnTo>
                  <a:pt x="829" y="229"/>
                </a:lnTo>
                <a:lnTo>
                  <a:pt x="861" y="210"/>
                </a:lnTo>
                <a:lnTo>
                  <a:pt x="895" y="191"/>
                </a:lnTo>
                <a:lnTo>
                  <a:pt x="929" y="171"/>
                </a:lnTo>
                <a:lnTo>
                  <a:pt x="965" y="151"/>
                </a:lnTo>
                <a:lnTo>
                  <a:pt x="1001" y="133"/>
                </a:lnTo>
                <a:lnTo>
                  <a:pt x="1040" y="114"/>
                </a:lnTo>
                <a:lnTo>
                  <a:pt x="1077" y="97"/>
                </a:lnTo>
                <a:lnTo>
                  <a:pt x="1115" y="79"/>
                </a:lnTo>
                <a:lnTo>
                  <a:pt x="1152" y="64"/>
                </a:lnTo>
                <a:lnTo>
                  <a:pt x="1188" y="50"/>
                </a:lnTo>
                <a:lnTo>
                  <a:pt x="1224" y="39"/>
                </a:lnTo>
                <a:lnTo>
                  <a:pt x="1258" y="29"/>
                </a:lnTo>
                <a:lnTo>
                  <a:pt x="1291" y="22"/>
                </a:lnTo>
                <a:lnTo>
                  <a:pt x="1321" y="17"/>
                </a:lnTo>
                <a:lnTo>
                  <a:pt x="1351" y="15"/>
                </a:lnTo>
                <a:close/>
                <a:moveTo>
                  <a:pt x="2283" y="0"/>
                </a:moveTo>
                <a:lnTo>
                  <a:pt x="2308" y="0"/>
                </a:lnTo>
                <a:lnTo>
                  <a:pt x="2333" y="3"/>
                </a:lnTo>
                <a:lnTo>
                  <a:pt x="2360" y="11"/>
                </a:lnTo>
                <a:lnTo>
                  <a:pt x="2386" y="22"/>
                </a:lnTo>
                <a:lnTo>
                  <a:pt x="2415" y="37"/>
                </a:lnTo>
                <a:lnTo>
                  <a:pt x="2446" y="56"/>
                </a:lnTo>
                <a:lnTo>
                  <a:pt x="2477" y="80"/>
                </a:lnTo>
                <a:lnTo>
                  <a:pt x="2512" y="110"/>
                </a:lnTo>
                <a:lnTo>
                  <a:pt x="2551" y="144"/>
                </a:lnTo>
                <a:lnTo>
                  <a:pt x="2589" y="176"/>
                </a:lnTo>
                <a:lnTo>
                  <a:pt x="2625" y="208"/>
                </a:lnTo>
                <a:lnTo>
                  <a:pt x="2660" y="239"/>
                </a:lnTo>
                <a:lnTo>
                  <a:pt x="2692" y="268"/>
                </a:lnTo>
                <a:lnTo>
                  <a:pt x="2724" y="295"/>
                </a:lnTo>
                <a:lnTo>
                  <a:pt x="2753" y="322"/>
                </a:lnTo>
                <a:lnTo>
                  <a:pt x="2780" y="346"/>
                </a:lnTo>
                <a:lnTo>
                  <a:pt x="2804" y="366"/>
                </a:lnTo>
                <a:lnTo>
                  <a:pt x="2825" y="385"/>
                </a:lnTo>
                <a:lnTo>
                  <a:pt x="2843" y="401"/>
                </a:lnTo>
                <a:lnTo>
                  <a:pt x="2857" y="414"/>
                </a:lnTo>
                <a:lnTo>
                  <a:pt x="2868" y="423"/>
                </a:lnTo>
                <a:lnTo>
                  <a:pt x="2875" y="430"/>
                </a:lnTo>
                <a:lnTo>
                  <a:pt x="2877" y="432"/>
                </a:lnTo>
                <a:lnTo>
                  <a:pt x="2879" y="433"/>
                </a:lnTo>
                <a:lnTo>
                  <a:pt x="2885" y="435"/>
                </a:lnTo>
                <a:lnTo>
                  <a:pt x="2895" y="439"/>
                </a:lnTo>
                <a:lnTo>
                  <a:pt x="2909" y="444"/>
                </a:lnTo>
                <a:lnTo>
                  <a:pt x="2925" y="449"/>
                </a:lnTo>
                <a:lnTo>
                  <a:pt x="2942" y="455"/>
                </a:lnTo>
                <a:lnTo>
                  <a:pt x="2962" y="458"/>
                </a:lnTo>
                <a:lnTo>
                  <a:pt x="2981" y="461"/>
                </a:lnTo>
                <a:lnTo>
                  <a:pt x="3002" y="461"/>
                </a:lnTo>
                <a:lnTo>
                  <a:pt x="3022" y="460"/>
                </a:lnTo>
                <a:lnTo>
                  <a:pt x="3044" y="457"/>
                </a:lnTo>
                <a:lnTo>
                  <a:pt x="3070" y="451"/>
                </a:lnTo>
                <a:lnTo>
                  <a:pt x="3099" y="446"/>
                </a:lnTo>
                <a:lnTo>
                  <a:pt x="3132" y="439"/>
                </a:lnTo>
                <a:lnTo>
                  <a:pt x="3167" y="432"/>
                </a:lnTo>
                <a:lnTo>
                  <a:pt x="3203" y="424"/>
                </a:lnTo>
                <a:lnTo>
                  <a:pt x="3240" y="415"/>
                </a:lnTo>
                <a:lnTo>
                  <a:pt x="3278" y="407"/>
                </a:lnTo>
                <a:lnTo>
                  <a:pt x="3316" y="398"/>
                </a:lnTo>
                <a:lnTo>
                  <a:pt x="3353" y="389"/>
                </a:lnTo>
                <a:lnTo>
                  <a:pt x="3391" y="380"/>
                </a:lnTo>
                <a:lnTo>
                  <a:pt x="3425" y="372"/>
                </a:lnTo>
                <a:lnTo>
                  <a:pt x="3458" y="363"/>
                </a:lnTo>
                <a:lnTo>
                  <a:pt x="3488" y="356"/>
                </a:lnTo>
                <a:lnTo>
                  <a:pt x="3515" y="350"/>
                </a:lnTo>
                <a:lnTo>
                  <a:pt x="3539" y="343"/>
                </a:lnTo>
                <a:lnTo>
                  <a:pt x="3557" y="339"/>
                </a:lnTo>
                <a:lnTo>
                  <a:pt x="3572" y="336"/>
                </a:lnTo>
                <a:lnTo>
                  <a:pt x="3581" y="332"/>
                </a:lnTo>
                <a:lnTo>
                  <a:pt x="3584" y="332"/>
                </a:lnTo>
                <a:lnTo>
                  <a:pt x="3584" y="1458"/>
                </a:lnTo>
                <a:lnTo>
                  <a:pt x="3580" y="1458"/>
                </a:lnTo>
                <a:lnTo>
                  <a:pt x="3571" y="1460"/>
                </a:lnTo>
                <a:lnTo>
                  <a:pt x="3556" y="1464"/>
                </a:lnTo>
                <a:lnTo>
                  <a:pt x="3537" y="1467"/>
                </a:lnTo>
                <a:lnTo>
                  <a:pt x="3514" y="1472"/>
                </a:lnTo>
                <a:lnTo>
                  <a:pt x="3489" y="1477"/>
                </a:lnTo>
                <a:lnTo>
                  <a:pt x="3461" y="1482"/>
                </a:lnTo>
                <a:lnTo>
                  <a:pt x="3434" y="1488"/>
                </a:lnTo>
                <a:lnTo>
                  <a:pt x="3407" y="1493"/>
                </a:lnTo>
                <a:lnTo>
                  <a:pt x="3381" y="1499"/>
                </a:lnTo>
                <a:lnTo>
                  <a:pt x="3356" y="1503"/>
                </a:lnTo>
                <a:lnTo>
                  <a:pt x="3335" y="1506"/>
                </a:lnTo>
                <a:lnTo>
                  <a:pt x="3317" y="1510"/>
                </a:lnTo>
                <a:lnTo>
                  <a:pt x="3304" y="1512"/>
                </a:lnTo>
                <a:lnTo>
                  <a:pt x="3290" y="1514"/>
                </a:lnTo>
                <a:lnTo>
                  <a:pt x="3273" y="1517"/>
                </a:lnTo>
                <a:lnTo>
                  <a:pt x="3251" y="1522"/>
                </a:lnTo>
                <a:lnTo>
                  <a:pt x="3228" y="1525"/>
                </a:lnTo>
                <a:lnTo>
                  <a:pt x="3202" y="1528"/>
                </a:lnTo>
                <a:lnTo>
                  <a:pt x="3173" y="1528"/>
                </a:lnTo>
                <a:lnTo>
                  <a:pt x="3145" y="1527"/>
                </a:lnTo>
                <a:lnTo>
                  <a:pt x="3115" y="1523"/>
                </a:lnTo>
                <a:lnTo>
                  <a:pt x="3085" y="1514"/>
                </a:lnTo>
                <a:lnTo>
                  <a:pt x="3055" y="1502"/>
                </a:lnTo>
                <a:lnTo>
                  <a:pt x="3026" y="1483"/>
                </a:lnTo>
                <a:lnTo>
                  <a:pt x="2998" y="1459"/>
                </a:lnTo>
                <a:lnTo>
                  <a:pt x="2979" y="1441"/>
                </a:lnTo>
                <a:lnTo>
                  <a:pt x="2957" y="1419"/>
                </a:lnTo>
                <a:lnTo>
                  <a:pt x="2933" y="1395"/>
                </a:lnTo>
                <a:lnTo>
                  <a:pt x="2907" y="1368"/>
                </a:lnTo>
                <a:lnTo>
                  <a:pt x="2878" y="1339"/>
                </a:lnTo>
                <a:lnTo>
                  <a:pt x="2848" y="1308"/>
                </a:lnTo>
                <a:lnTo>
                  <a:pt x="2816" y="1276"/>
                </a:lnTo>
                <a:lnTo>
                  <a:pt x="2783" y="1242"/>
                </a:lnTo>
                <a:lnTo>
                  <a:pt x="2749" y="1207"/>
                </a:lnTo>
                <a:lnTo>
                  <a:pt x="2714" y="1171"/>
                </a:lnTo>
                <a:lnTo>
                  <a:pt x="2678" y="1135"/>
                </a:lnTo>
                <a:lnTo>
                  <a:pt x="2642" y="1098"/>
                </a:lnTo>
                <a:lnTo>
                  <a:pt x="2607" y="1061"/>
                </a:lnTo>
                <a:lnTo>
                  <a:pt x="2571" y="1025"/>
                </a:lnTo>
                <a:lnTo>
                  <a:pt x="2536" y="989"/>
                </a:lnTo>
                <a:lnTo>
                  <a:pt x="2501" y="953"/>
                </a:lnTo>
                <a:lnTo>
                  <a:pt x="2469" y="919"/>
                </a:lnTo>
                <a:lnTo>
                  <a:pt x="2436" y="887"/>
                </a:lnTo>
                <a:lnTo>
                  <a:pt x="2405" y="855"/>
                </a:lnTo>
                <a:lnTo>
                  <a:pt x="2376" y="824"/>
                </a:lnTo>
                <a:lnTo>
                  <a:pt x="2350" y="797"/>
                </a:lnTo>
                <a:lnTo>
                  <a:pt x="2325" y="772"/>
                </a:lnTo>
                <a:lnTo>
                  <a:pt x="2303" y="749"/>
                </a:lnTo>
                <a:lnTo>
                  <a:pt x="2283" y="728"/>
                </a:lnTo>
                <a:lnTo>
                  <a:pt x="2266" y="711"/>
                </a:lnTo>
                <a:lnTo>
                  <a:pt x="2253" y="698"/>
                </a:lnTo>
                <a:lnTo>
                  <a:pt x="2243" y="688"/>
                </a:lnTo>
                <a:lnTo>
                  <a:pt x="2237" y="682"/>
                </a:lnTo>
                <a:lnTo>
                  <a:pt x="2235" y="679"/>
                </a:lnTo>
                <a:lnTo>
                  <a:pt x="2233" y="677"/>
                </a:lnTo>
                <a:lnTo>
                  <a:pt x="2229" y="674"/>
                </a:lnTo>
                <a:lnTo>
                  <a:pt x="2221" y="667"/>
                </a:lnTo>
                <a:lnTo>
                  <a:pt x="2211" y="661"/>
                </a:lnTo>
                <a:lnTo>
                  <a:pt x="2197" y="653"/>
                </a:lnTo>
                <a:lnTo>
                  <a:pt x="2182" y="646"/>
                </a:lnTo>
                <a:lnTo>
                  <a:pt x="2163" y="638"/>
                </a:lnTo>
                <a:lnTo>
                  <a:pt x="2143" y="632"/>
                </a:lnTo>
                <a:lnTo>
                  <a:pt x="2119" y="629"/>
                </a:lnTo>
                <a:lnTo>
                  <a:pt x="2092" y="628"/>
                </a:lnTo>
                <a:lnTo>
                  <a:pt x="2065" y="631"/>
                </a:lnTo>
                <a:lnTo>
                  <a:pt x="2035" y="638"/>
                </a:lnTo>
                <a:lnTo>
                  <a:pt x="2002" y="649"/>
                </a:lnTo>
                <a:lnTo>
                  <a:pt x="1968" y="665"/>
                </a:lnTo>
                <a:lnTo>
                  <a:pt x="1929" y="687"/>
                </a:lnTo>
                <a:lnTo>
                  <a:pt x="1887" y="709"/>
                </a:lnTo>
                <a:lnTo>
                  <a:pt x="1845" y="733"/>
                </a:lnTo>
                <a:lnTo>
                  <a:pt x="1800" y="756"/>
                </a:lnTo>
                <a:lnTo>
                  <a:pt x="1756" y="780"/>
                </a:lnTo>
                <a:lnTo>
                  <a:pt x="1713" y="804"/>
                </a:lnTo>
                <a:lnTo>
                  <a:pt x="1670" y="827"/>
                </a:lnTo>
                <a:lnTo>
                  <a:pt x="1630" y="848"/>
                </a:lnTo>
                <a:lnTo>
                  <a:pt x="1592" y="868"/>
                </a:lnTo>
                <a:lnTo>
                  <a:pt x="1557" y="887"/>
                </a:lnTo>
                <a:lnTo>
                  <a:pt x="1526" y="902"/>
                </a:lnTo>
                <a:lnTo>
                  <a:pt x="1500" y="916"/>
                </a:lnTo>
                <a:lnTo>
                  <a:pt x="1473" y="932"/>
                </a:lnTo>
                <a:lnTo>
                  <a:pt x="1444" y="944"/>
                </a:lnTo>
                <a:lnTo>
                  <a:pt x="1414" y="952"/>
                </a:lnTo>
                <a:lnTo>
                  <a:pt x="1381" y="954"/>
                </a:lnTo>
                <a:lnTo>
                  <a:pt x="1344" y="951"/>
                </a:lnTo>
                <a:lnTo>
                  <a:pt x="1309" y="941"/>
                </a:lnTo>
                <a:lnTo>
                  <a:pt x="1277" y="925"/>
                </a:lnTo>
                <a:lnTo>
                  <a:pt x="1249" y="904"/>
                </a:lnTo>
                <a:lnTo>
                  <a:pt x="1224" y="878"/>
                </a:lnTo>
                <a:lnTo>
                  <a:pt x="1203" y="848"/>
                </a:lnTo>
                <a:lnTo>
                  <a:pt x="1188" y="816"/>
                </a:lnTo>
                <a:lnTo>
                  <a:pt x="1179" y="779"/>
                </a:lnTo>
                <a:lnTo>
                  <a:pt x="1176" y="740"/>
                </a:lnTo>
                <a:lnTo>
                  <a:pt x="1178" y="707"/>
                </a:lnTo>
                <a:lnTo>
                  <a:pt x="1186" y="674"/>
                </a:lnTo>
                <a:lnTo>
                  <a:pt x="1198" y="644"/>
                </a:lnTo>
                <a:lnTo>
                  <a:pt x="1214" y="617"/>
                </a:lnTo>
                <a:lnTo>
                  <a:pt x="1234" y="592"/>
                </a:lnTo>
                <a:lnTo>
                  <a:pt x="1257" y="570"/>
                </a:lnTo>
                <a:lnTo>
                  <a:pt x="1283" y="553"/>
                </a:lnTo>
                <a:lnTo>
                  <a:pt x="1311" y="540"/>
                </a:lnTo>
                <a:lnTo>
                  <a:pt x="1352" y="515"/>
                </a:lnTo>
                <a:lnTo>
                  <a:pt x="1396" y="487"/>
                </a:lnTo>
                <a:lnTo>
                  <a:pt x="1444" y="458"/>
                </a:lnTo>
                <a:lnTo>
                  <a:pt x="1496" y="427"/>
                </a:lnTo>
                <a:lnTo>
                  <a:pt x="1549" y="396"/>
                </a:lnTo>
                <a:lnTo>
                  <a:pt x="1604" y="363"/>
                </a:lnTo>
                <a:lnTo>
                  <a:pt x="1660" y="329"/>
                </a:lnTo>
                <a:lnTo>
                  <a:pt x="1718" y="295"/>
                </a:lnTo>
                <a:lnTo>
                  <a:pt x="1775" y="262"/>
                </a:lnTo>
                <a:lnTo>
                  <a:pt x="1832" y="229"/>
                </a:lnTo>
                <a:lnTo>
                  <a:pt x="1887" y="197"/>
                </a:lnTo>
                <a:lnTo>
                  <a:pt x="1941" y="167"/>
                </a:lnTo>
                <a:lnTo>
                  <a:pt x="1992" y="137"/>
                </a:lnTo>
                <a:lnTo>
                  <a:pt x="2040" y="109"/>
                </a:lnTo>
                <a:lnTo>
                  <a:pt x="2085" y="84"/>
                </a:lnTo>
                <a:lnTo>
                  <a:pt x="2125" y="62"/>
                </a:lnTo>
                <a:lnTo>
                  <a:pt x="2160" y="41"/>
                </a:lnTo>
                <a:lnTo>
                  <a:pt x="2186" y="28"/>
                </a:lnTo>
                <a:lnTo>
                  <a:pt x="2211" y="17"/>
                </a:lnTo>
                <a:lnTo>
                  <a:pt x="2235" y="8"/>
                </a:lnTo>
                <a:lnTo>
                  <a:pt x="2259" y="3"/>
                </a:lnTo>
                <a:lnTo>
                  <a:pt x="2283"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28" name="Freeform 6"/>
          <p:cNvSpPr>
            <a:spLocks noEditPoints="1"/>
          </p:cNvSpPr>
          <p:nvPr/>
        </p:nvSpPr>
        <p:spPr bwMode="auto">
          <a:xfrm>
            <a:off x="7115686" y="4149136"/>
            <a:ext cx="680175" cy="688783"/>
          </a:xfrm>
          <a:custGeom>
            <a:avLst/>
            <a:gdLst>
              <a:gd name="T0" fmla="*/ 3418 w 3952"/>
              <a:gd name="T1" fmla="*/ 3340 h 3998"/>
              <a:gd name="T2" fmla="*/ 3497 w 3952"/>
              <a:gd name="T3" fmla="*/ 3360 h 3998"/>
              <a:gd name="T4" fmla="*/ 3555 w 3952"/>
              <a:gd name="T5" fmla="*/ 3303 h 3998"/>
              <a:gd name="T6" fmla="*/ 3534 w 3952"/>
              <a:gd name="T7" fmla="*/ 3225 h 3998"/>
              <a:gd name="T8" fmla="*/ 725 w 3952"/>
              <a:gd name="T9" fmla="*/ 483 h 3998"/>
              <a:gd name="T10" fmla="*/ 570 w 3952"/>
              <a:gd name="T11" fmla="*/ 571 h 3998"/>
              <a:gd name="T12" fmla="*/ 481 w 3952"/>
              <a:gd name="T13" fmla="*/ 725 h 3998"/>
              <a:gd name="T14" fmla="*/ 481 w 3952"/>
              <a:gd name="T15" fmla="*/ 897 h 3998"/>
              <a:gd name="T16" fmla="*/ 570 w 3952"/>
              <a:gd name="T17" fmla="*/ 1051 h 3998"/>
              <a:gd name="T18" fmla="*/ 725 w 3952"/>
              <a:gd name="T19" fmla="*/ 1140 h 3998"/>
              <a:gd name="T20" fmla="*/ 896 w 3952"/>
              <a:gd name="T21" fmla="*/ 1140 h 3998"/>
              <a:gd name="T22" fmla="*/ 1051 w 3952"/>
              <a:gd name="T23" fmla="*/ 1051 h 3998"/>
              <a:gd name="T24" fmla="*/ 1140 w 3952"/>
              <a:gd name="T25" fmla="*/ 897 h 3998"/>
              <a:gd name="T26" fmla="*/ 1140 w 3952"/>
              <a:gd name="T27" fmla="*/ 725 h 3998"/>
              <a:gd name="T28" fmla="*/ 1051 w 3952"/>
              <a:gd name="T29" fmla="*/ 571 h 3998"/>
              <a:gd name="T30" fmla="*/ 896 w 3952"/>
              <a:gd name="T31" fmla="*/ 482 h 3998"/>
              <a:gd name="T32" fmla="*/ 1282 w 3952"/>
              <a:gd name="T33" fmla="*/ 4 h 3998"/>
              <a:gd name="T34" fmla="*/ 1614 w 3952"/>
              <a:gd name="T35" fmla="*/ 75 h 3998"/>
              <a:gd name="T36" fmla="*/ 1911 w 3952"/>
              <a:gd name="T37" fmla="*/ 237 h 3998"/>
              <a:gd name="T38" fmla="*/ 2154 w 3952"/>
              <a:gd name="T39" fmla="*/ 481 h 3998"/>
              <a:gd name="T40" fmla="*/ 2316 w 3952"/>
              <a:gd name="T41" fmla="*/ 777 h 3998"/>
              <a:gd name="T42" fmla="*/ 2388 w 3952"/>
              <a:gd name="T43" fmla="*/ 1110 h 3998"/>
              <a:gd name="T44" fmla="*/ 2367 w 3952"/>
              <a:gd name="T45" fmla="*/ 1436 h 3998"/>
              <a:gd name="T46" fmla="*/ 3872 w 3952"/>
              <a:gd name="T47" fmla="*/ 3238 h 3998"/>
              <a:gd name="T48" fmla="*/ 3952 w 3952"/>
              <a:gd name="T49" fmla="*/ 3833 h 3998"/>
              <a:gd name="T50" fmla="*/ 3920 w 3952"/>
              <a:gd name="T51" fmla="*/ 3919 h 3998"/>
              <a:gd name="T52" fmla="*/ 3423 w 3952"/>
              <a:gd name="T53" fmla="*/ 3998 h 3998"/>
              <a:gd name="T54" fmla="*/ 3338 w 3952"/>
              <a:gd name="T55" fmla="*/ 3969 h 3998"/>
              <a:gd name="T56" fmla="*/ 3304 w 3952"/>
              <a:gd name="T57" fmla="*/ 3886 h 3998"/>
              <a:gd name="T58" fmla="*/ 2986 w 3952"/>
              <a:gd name="T59" fmla="*/ 3606 h 3998"/>
              <a:gd name="T60" fmla="*/ 2926 w 3952"/>
              <a:gd name="T61" fmla="*/ 3545 h 3998"/>
              <a:gd name="T62" fmla="*/ 2645 w 3952"/>
              <a:gd name="T63" fmla="*/ 3229 h 3998"/>
              <a:gd name="T64" fmla="*/ 2566 w 3952"/>
              <a:gd name="T65" fmla="*/ 3197 h 3998"/>
              <a:gd name="T66" fmla="*/ 2534 w 3952"/>
              <a:gd name="T67" fmla="*/ 3118 h 3998"/>
              <a:gd name="T68" fmla="*/ 2218 w 3952"/>
              <a:gd name="T69" fmla="*/ 2837 h 3998"/>
              <a:gd name="T70" fmla="*/ 1573 w 3952"/>
              <a:gd name="T71" fmla="*/ 2330 h 3998"/>
              <a:gd name="T72" fmla="*/ 1196 w 3952"/>
              <a:gd name="T73" fmla="*/ 2391 h 3998"/>
              <a:gd name="T74" fmla="*/ 857 w 3952"/>
              <a:gd name="T75" fmla="*/ 2342 h 3998"/>
              <a:gd name="T76" fmla="*/ 550 w 3952"/>
              <a:gd name="T77" fmla="*/ 2202 h 3998"/>
              <a:gd name="T78" fmla="*/ 289 w 3952"/>
              <a:gd name="T79" fmla="*/ 1975 h 3998"/>
              <a:gd name="T80" fmla="*/ 104 w 3952"/>
              <a:gd name="T81" fmla="*/ 1684 h 3998"/>
              <a:gd name="T82" fmla="*/ 11 w 3952"/>
              <a:gd name="T83" fmla="*/ 1361 h 3998"/>
              <a:gd name="T84" fmla="*/ 11 w 3952"/>
              <a:gd name="T85" fmla="*/ 1029 h 3998"/>
              <a:gd name="T86" fmla="*/ 104 w 3952"/>
              <a:gd name="T87" fmla="*/ 707 h 3998"/>
              <a:gd name="T88" fmla="*/ 289 w 3952"/>
              <a:gd name="T89" fmla="*/ 416 h 3998"/>
              <a:gd name="T90" fmla="*/ 550 w 3952"/>
              <a:gd name="T91" fmla="*/ 189 h 3998"/>
              <a:gd name="T92" fmla="*/ 857 w 3952"/>
              <a:gd name="T93" fmla="*/ 49 h 3998"/>
              <a:gd name="T94" fmla="*/ 1196 w 3952"/>
              <a:gd name="T95" fmla="*/ 0 h 3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52" h="3998">
                <a:moveTo>
                  <a:pt x="2180" y="1872"/>
                </a:moveTo>
                <a:lnTo>
                  <a:pt x="2131" y="1938"/>
                </a:lnTo>
                <a:lnTo>
                  <a:pt x="2077" y="2000"/>
                </a:lnTo>
                <a:lnTo>
                  <a:pt x="3418" y="3340"/>
                </a:lnTo>
                <a:lnTo>
                  <a:pt x="3436" y="3353"/>
                </a:lnTo>
                <a:lnTo>
                  <a:pt x="3456" y="3360"/>
                </a:lnTo>
                <a:lnTo>
                  <a:pt x="3477" y="3363"/>
                </a:lnTo>
                <a:lnTo>
                  <a:pt x="3497" y="3360"/>
                </a:lnTo>
                <a:lnTo>
                  <a:pt x="3517" y="3353"/>
                </a:lnTo>
                <a:lnTo>
                  <a:pt x="3534" y="3340"/>
                </a:lnTo>
                <a:lnTo>
                  <a:pt x="3547" y="3323"/>
                </a:lnTo>
                <a:lnTo>
                  <a:pt x="3555" y="3303"/>
                </a:lnTo>
                <a:lnTo>
                  <a:pt x="3557" y="3283"/>
                </a:lnTo>
                <a:lnTo>
                  <a:pt x="3555" y="3262"/>
                </a:lnTo>
                <a:lnTo>
                  <a:pt x="3547" y="3242"/>
                </a:lnTo>
                <a:lnTo>
                  <a:pt x="3534" y="3225"/>
                </a:lnTo>
                <a:lnTo>
                  <a:pt x="2180" y="1872"/>
                </a:lnTo>
                <a:close/>
                <a:moveTo>
                  <a:pt x="810" y="471"/>
                </a:moveTo>
                <a:lnTo>
                  <a:pt x="767" y="475"/>
                </a:lnTo>
                <a:lnTo>
                  <a:pt x="725" y="483"/>
                </a:lnTo>
                <a:lnTo>
                  <a:pt x="682" y="496"/>
                </a:lnTo>
                <a:lnTo>
                  <a:pt x="643" y="516"/>
                </a:lnTo>
                <a:lnTo>
                  <a:pt x="605" y="540"/>
                </a:lnTo>
                <a:lnTo>
                  <a:pt x="570" y="571"/>
                </a:lnTo>
                <a:lnTo>
                  <a:pt x="539" y="606"/>
                </a:lnTo>
                <a:lnTo>
                  <a:pt x="515" y="644"/>
                </a:lnTo>
                <a:lnTo>
                  <a:pt x="496" y="684"/>
                </a:lnTo>
                <a:lnTo>
                  <a:pt x="481" y="725"/>
                </a:lnTo>
                <a:lnTo>
                  <a:pt x="474" y="768"/>
                </a:lnTo>
                <a:lnTo>
                  <a:pt x="470" y="812"/>
                </a:lnTo>
                <a:lnTo>
                  <a:pt x="474" y="854"/>
                </a:lnTo>
                <a:lnTo>
                  <a:pt x="481" y="897"/>
                </a:lnTo>
                <a:lnTo>
                  <a:pt x="496" y="939"/>
                </a:lnTo>
                <a:lnTo>
                  <a:pt x="515" y="978"/>
                </a:lnTo>
                <a:lnTo>
                  <a:pt x="539" y="1016"/>
                </a:lnTo>
                <a:lnTo>
                  <a:pt x="570" y="1051"/>
                </a:lnTo>
                <a:lnTo>
                  <a:pt x="605" y="1082"/>
                </a:lnTo>
                <a:lnTo>
                  <a:pt x="643" y="1107"/>
                </a:lnTo>
                <a:lnTo>
                  <a:pt x="682" y="1125"/>
                </a:lnTo>
                <a:lnTo>
                  <a:pt x="725" y="1140"/>
                </a:lnTo>
                <a:lnTo>
                  <a:pt x="767" y="1149"/>
                </a:lnTo>
                <a:lnTo>
                  <a:pt x="810" y="1151"/>
                </a:lnTo>
                <a:lnTo>
                  <a:pt x="854" y="1149"/>
                </a:lnTo>
                <a:lnTo>
                  <a:pt x="896" y="1140"/>
                </a:lnTo>
                <a:lnTo>
                  <a:pt x="939" y="1125"/>
                </a:lnTo>
                <a:lnTo>
                  <a:pt x="978" y="1107"/>
                </a:lnTo>
                <a:lnTo>
                  <a:pt x="1016" y="1082"/>
                </a:lnTo>
                <a:lnTo>
                  <a:pt x="1051" y="1051"/>
                </a:lnTo>
                <a:lnTo>
                  <a:pt x="1081" y="1016"/>
                </a:lnTo>
                <a:lnTo>
                  <a:pt x="1106" y="979"/>
                </a:lnTo>
                <a:lnTo>
                  <a:pt x="1125" y="939"/>
                </a:lnTo>
                <a:lnTo>
                  <a:pt x="1140" y="897"/>
                </a:lnTo>
                <a:lnTo>
                  <a:pt x="1147" y="854"/>
                </a:lnTo>
                <a:lnTo>
                  <a:pt x="1151" y="812"/>
                </a:lnTo>
                <a:lnTo>
                  <a:pt x="1147" y="768"/>
                </a:lnTo>
                <a:lnTo>
                  <a:pt x="1140" y="725"/>
                </a:lnTo>
                <a:lnTo>
                  <a:pt x="1125" y="684"/>
                </a:lnTo>
                <a:lnTo>
                  <a:pt x="1106" y="644"/>
                </a:lnTo>
                <a:lnTo>
                  <a:pt x="1081" y="606"/>
                </a:lnTo>
                <a:lnTo>
                  <a:pt x="1051" y="571"/>
                </a:lnTo>
                <a:lnTo>
                  <a:pt x="1016" y="540"/>
                </a:lnTo>
                <a:lnTo>
                  <a:pt x="978" y="516"/>
                </a:lnTo>
                <a:lnTo>
                  <a:pt x="939" y="496"/>
                </a:lnTo>
                <a:lnTo>
                  <a:pt x="896" y="482"/>
                </a:lnTo>
                <a:lnTo>
                  <a:pt x="854" y="475"/>
                </a:lnTo>
                <a:lnTo>
                  <a:pt x="810" y="471"/>
                </a:lnTo>
                <a:close/>
                <a:moveTo>
                  <a:pt x="1196" y="0"/>
                </a:moveTo>
                <a:lnTo>
                  <a:pt x="1282" y="4"/>
                </a:lnTo>
                <a:lnTo>
                  <a:pt x="1368" y="12"/>
                </a:lnTo>
                <a:lnTo>
                  <a:pt x="1452" y="28"/>
                </a:lnTo>
                <a:lnTo>
                  <a:pt x="1534" y="49"/>
                </a:lnTo>
                <a:lnTo>
                  <a:pt x="1614" y="75"/>
                </a:lnTo>
                <a:lnTo>
                  <a:pt x="1693" y="108"/>
                </a:lnTo>
                <a:lnTo>
                  <a:pt x="1768" y="146"/>
                </a:lnTo>
                <a:lnTo>
                  <a:pt x="1841" y="189"/>
                </a:lnTo>
                <a:lnTo>
                  <a:pt x="1911" y="237"/>
                </a:lnTo>
                <a:lnTo>
                  <a:pt x="1978" y="291"/>
                </a:lnTo>
                <a:lnTo>
                  <a:pt x="2041" y="350"/>
                </a:lnTo>
                <a:lnTo>
                  <a:pt x="2101" y="414"/>
                </a:lnTo>
                <a:lnTo>
                  <a:pt x="2154" y="481"/>
                </a:lnTo>
                <a:lnTo>
                  <a:pt x="2203" y="550"/>
                </a:lnTo>
                <a:lnTo>
                  <a:pt x="2246" y="623"/>
                </a:lnTo>
                <a:lnTo>
                  <a:pt x="2285" y="700"/>
                </a:lnTo>
                <a:lnTo>
                  <a:pt x="2316" y="777"/>
                </a:lnTo>
                <a:lnTo>
                  <a:pt x="2343" y="858"/>
                </a:lnTo>
                <a:lnTo>
                  <a:pt x="2364" y="939"/>
                </a:lnTo>
                <a:lnTo>
                  <a:pt x="2379" y="1023"/>
                </a:lnTo>
                <a:lnTo>
                  <a:pt x="2388" y="1110"/>
                </a:lnTo>
                <a:lnTo>
                  <a:pt x="2392" y="1196"/>
                </a:lnTo>
                <a:lnTo>
                  <a:pt x="2388" y="1276"/>
                </a:lnTo>
                <a:lnTo>
                  <a:pt x="2381" y="1357"/>
                </a:lnTo>
                <a:lnTo>
                  <a:pt x="2367" y="1436"/>
                </a:lnTo>
                <a:lnTo>
                  <a:pt x="2349" y="1514"/>
                </a:lnTo>
                <a:lnTo>
                  <a:pt x="2325" y="1589"/>
                </a:lnTo>
                <a:lnTo>
                  <a:pt x="2297" y="1663"/>
                </a:lnTo>
                <a:lnTo>
                  <a:pt x="3872" y="3238"/>
                </a:lnTo>
                <a:lnTo>
                  <a:pt x="3888" y="3257"/>
                </a:lnTo>
                <a:lnTo>
                  <a:pt x="3899" y="3279"/>
                </a:lnTo>
                <a:lnTo>
                  <a:pt x="3904" y="3303"/>
                </a:lnTo>
                <a:lnTo>
                  <a:pt x="3952" y="3833"/>
                </a:lnTo>
                <a:lnTo>
                  <a:pt x="3952" y="3857"/>
                </a:lnTo>
                <a:lnTo>
                  <a:pt x="3946" y="3880"/>
                </a:lnTo>
                <a:lnTo>
                  <a:pt x="3935" y="3901"/>
                </a:lnTo>
                <a:lnTo>
                  <a:pt x="3920" y="3919"/>
                </a:lnTo>
                <a:lnTo>
                  <a:pt x="3902" y="3934"/>
                </a:lnTo>
                <a:lnTo>
                  <a:pt x="3880" y="3944"/>
                </a:lnTo>
                <a:lnTo>
                  <a:pt x="3855" y="3949"/>
                </a:lnTo>
                <a:lnTo>
                  <a:pt x="3423" y="3998"/>
                </a:lnTo>
                <a:lnTo>
                  <a:pt x="3411" y="3998"/>
                </a:lnTo>
                <a:lnTo>
                  <a:pt x="3384" y="3994"/>
                </a:lnTo>
                <a:lnTo>
                  <a:pt x="3360" y="3985"/>
                </a:lnTo>
                <a:lnTo>
                  <a:pt x="3338" y="3969"/>
                </a:lnTo>
                <a:lnTo>
                  <a:pt x="3322" y="3952"/>
                </a:lnTo>
                <a:lnTo>
                  <a:pt x="3311" y="3931"/>
                </a:lnTo>
                <a:lnTo>
                  <a:pt x="3305" y="3909"/>
                </a:lnTo>
                <a:lnTo>
                  <a:pt x="3304" y="3886"/>
                </a:lnTo>
                <a:lnTo>
                  <a:pt x="3312" y="3604"/>
                </a:lnTo>
                <a:lnTo>
                  <a:pt x="3030" y="3614"/>
                </a:lnTo>
                <a:lnTo>
                  <a:pt x="3007" y="3612"/>
                </a:lnTo>
                <a:lnTo>
                  <a:pt x="2986" y="3606"/>
                </a:lnTo>
                <a:lnTo>
                  <a:pt x="2966" y="3597"/>
                </a:lnTo>
                <a:lnTo>
                  <a:pt x="2949" y="3582"/>
                </a:lnTo>
                <a:lnTo>
                  <a:pt x="2936" y="3565"/>
                </a:lnTo>
                <a:lnTo>
                  <a:pt x="2926" y="3545"/>
                </a:lnTo>
                <a:lnTo>
                  <a:pt x="2920" y="3524"/>
                </a:lnTo>
                <a:lnTo>
                  <a:pt x="2918" y="3502"/>
                </a:lnTo>
                <a:lnTo>
                  <a:pt x="2929" y="3219"/>
                </a:lnTo>
                <a:lnTo>
                  <a:pt x="2645" y="3229"/>
                </a:lnTo>
                <a:lnTo>
                  <a:pt x="2623" y="3228"/>
                </a:lnTo>
                <a:lnTo>
                  <a:pt x="2602" y="3222"/>
                </a:lnTo>
                <a:lnTo>
                  <a:pt x="2583" y="3212"/>
                </a:lnTo>
                <a:lnTo>
                  <a:pt x="2566" y="3197"/>
                </a:lnTo>
                <a:lnTo>
                  <a:pt x="2551" y="3180"/>
                </a:lnTo>
                <a:lnTo>
                  <a:pt x="2541" y="3161"/>
                </a:lnTo>
                <a:lnTo>
                  <a:pt x="2535" y="3140"/>
                </a:lnTo>
                <a:lnTo>
                  <a:pt x="2534" y="3118"/>
                </a:lnTo>
                <a:lnTo>
                  <a:pt x="2543" y="2835"/>
                </a:lnTo>
                <a:lnTo>
                  <a:pt x="2261" y="2845"/>
                </a:lnTo>
                <a:lnTo>
                  <a:pt x="2238" y="2843"/>
                </a:lnTo>
                <a:lnTo>
                  <a:pt x="2218" y="2837"/>
                </a:lnTo>
                <a:lnTo>
                  <a:pt x="2198" y="2828"/>
                </a:lnTo>
                <a:lnTo>
                  <a:pt x="2181" y="2813"/>
                </a:lnTo>
                <a:lnTo>
                  <a:pt x="1663" y="2296"/>
                </a:lnTo>
                <a:lnTo>
                  <a:pt x="1573" y="2330"/>
                </a:lnTo>
                <a:lnTo>
                  <a:pt x="1482" y="2357"/>
                </a:lnTo>
                <a:lnTo>
                  <a:pt x="1388" y="2375"/>
                </a:lnTo>
                <a:lnTo>
                  <a:pt x="1292" y="2387"/>
                </a:lnTo>
                <a:lnTo>
                  <a:pt x="1196" y="2391"/>
                </a:lnTo>
                <a:lnTo>
                  <a:pt x="1108" y="2388"/>
                </a:lnTo>
                <a:lnTo>
                  <a:pt x="1023" y="2379"/>
                </a:lnTo>
                <a:lnTo>
                  <a:pt x="939" y="2364"/>
                </a:lnTo>
                <a:lnTo>
                  <a:pt x="857" y="2342"/>
                </a:lnTo>
                <a:lnTo>
                  <a:pt x="777" y="2317"/>
                </a:lnTo>
                <a:lnTo>
                  <a:pt x="699" y="2284"/>
                </a:lnTo>
                <a:lnTo>
                  <a:pt x="623" y="2246"/>
                </a:lnTo>
                <a:lnTo>
                  <a:pt x="550" y="2202"/>
                </a:lnTo>
                <a:lnTo>
                  <a:pt x="480" y="2154"/>
                </a:lnTo>
                <a:lnTo>
                  <a:pt x="413" y="2100"/>
                </a:lnTo>
                <a:lnTo>
                  <a:pt x="349" y="2040"/>
                </a:lnTo>
                <a:lnTo>
                  <a:pt x="289" y="1975"/>
                </a:lnTo>
                <a:lnTo>
                  <a:pt x="234" y="1907"/>
                </a:lnTo>
                <a:lnTo>
                  <a:pt x="185" y="1835"/>
                </a:lnTo>
                <a:lnTo>
                  <a:pt x="141" y="1761"/>
                </a:lnTo>
                <a:lnTo>
                  <a:pt x="104" y="1684"/>
                </a:lnTo>
                <a:lnTo>
                  <a:pt x="72" y="1606"/>
                </a:lnTo>
                <a:lnTo>
                  <a:pt x="46" y="1526"/>
                </a:lnTo>
                <a:lnTo>
                  <a:pt x="26" y="1444"/>
                </a:lnTo>
                <a:lnTo>
                  <a:pt x="11" y="1361"/>
                </a:lnTo>
                <a:lnTo>
                  <a:pt x="2" y="1279"/>
                </a:lnTo>
                <a:lnTo>
                  <a:pt x="0" y="1196"/>
                </a:lnTo>
                <a:lnTo>
                  <a:pt x="2" y="1112"/>
                </a:lnTo>
                <a:lnTo>
                  <a:pt x="11" y="1029"/>
                </a:lnTo>
                <a:lnTo>
                  <a:pt x="26" y="947"/>
                </a:lnTo>
                <a:lnTo>
                  <a:pt x="46" y="865"/>
                </a:lnTo>
                <a:lnTo>
                  <a:pt x="72" y="785"/>
                </a:lnTo>
                <a:lnTo>
                  <a:pt x="104" y="707"/>
                </a:lnTo>
                <a:lnTo>
                  <a:pt x="141" y="630"/>
                </a:lnTo>
                <a:lnTo>
                  <a:pt x="185" y="556"/>
                </a:lnTo>
                <a:lnTo>
                  <a:pt x="234" y="484"/>
                </a:lnTo>
                <a:lnTo>
                  <a:pt x="289" y="416"/>
                </a:lnTo>
                <a:lnTo>
                  <a:pt x="349" y="350"/>
                </a:lnTo>
                <a:lnTo>
                  <a:pt x="413" y="292"/>
                </a:lnTo>
                <a:lnTo>
                  <a:pt x="480" y="237"/>
                </a:lnTo>
                <a:lnTo>
                  <a:pt x="550" y="189"/>
                </a:lnTo>
                <a:lnTo>
                  <a:pt x="623" y="146"/>
                </a:lnTo>
                <a:lnTo>
                  <a:pt x="699" y="108"/>
                </a:lnTo>
                <a:lnTo>
                  <a:pt x="777" y="75"/>
                </a:lnTo>
                <a:lnTo>
                  <a:pt x="857" y="49"/>
                </a:lnTo>
                <a:lnTo>
                  <a:pt x="939" y="28"/>
                </a:lnTo>
                <a:lnTo>
                  <a:pt x="1023" y="12"/>
                </a:lnTo>
                <a:lnTo>
                  <a:pt x="1108" y="4"/>
                </a:lnTo>
                <a:lnTo>
                  <a:pt x="1196"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29" name="Freeform 83"/>
          <p:cNvSpPr>
            <a:spLocks noEditPoints="1"/>
          </p:cNvSpPr>
          <p:nvPr/>
        </p:nvSpPr>
        <p:spPr bwMode="auto">
          <a:xfrm>
            <a:off x="9735171" y="1812367"/>
            <a:ext cx="881065" cy="668431"/>
          </a:xfrm>
          <a:custGeom>
            <a:avLst/>
            <a:gdLst>
              <a:gd name="T0" fmla="*/ 2561 w 3464"/>
              <a:gd name="T1" fmla="*/ 2327 h 2632"/>
              <a:gd name="T2" fmla="*/ 2669 w 3464"/>
              <a:gd name="T3" fmla="*/ 2491 h 2632"/>
              <a:gd name="T4" fmla="*/ 2833 w 3464"/>
              <a:gd name="T5" fmla="*/ 2383 h 2632"/>
              <a:gd name="T6" fmla="*/ 2725 w 3464"/>
              <a:gd name="T7" fmla="*/ 2219 h 2632"/>
              <a:gd name="T8" fmla="*/ 1119 w 3464"/>
              <a:gd name="T9" fmla="*/ 2301 h 2632"/>
              <a:gd name="T10" fmla="*/ 1192 w 3464"/>
              <a:gd name="T11" fmla="*/ 2482 h 2632"/>
              <a:gd name="T12" fmla="*/ 1374 w 3464"/>
              <a:gd name="T13" fmla="*/ 2409 h 2632"/>
              <a:gd name="T14" fmla="*/ 1301 w 3464"/>
              <a:gd name="T15" fmla="*/ 2227 h 2632"/>
              <a:gd name="T16" fmla="*/ 2878 w 3464"/>
              <a:gd name="T17" fmla="*/ 2145 h 2632"/>
              <a:gd name="T18" fmla="*/ 2962 w 3464"/>
              <a:gd name="T19" fmla="*/ 2435 h 2632"/>
              <a:gd name="T20" fmla="*/ 2738 w 3464"/>
              <a:gd name="T21" fmla="*/ 2630 h 2632"/>
              <a:gd name="T22" fmla="*/ 2465 w 3464"/>
              <a:gd name="T23" fmla="*/ 2506 h 2632"/>
              <a:gd name="T24" fmla="*/ 2465 w 3464"/>
              <a:gd name="T25" fmla="*/ 2204 h 2632"/>
              <a:gd name="T26" fmla="*/ 1247 w 3464"/>
              <a:gd name="T27" fmla="*/ 2077 h 2632"/>
              <a:gd name="T28" fmla="*/ 1498 w 3464"/>
              <a:gd name="T29" fmla="*/ 2237 h 2632"/>
              <a:gd name="T30" fmla="*/ 1456 w 3464"/>
              <a:gd name="T31" fmla="*/ 2537 h 2632"/>
              <a:gd name="T32" fmla="*/ 1167 w 3464"/>
              <a:gd name="T33" fmla="*/ 2620 h 2632"/>
              <a:gd name="T34" fmla="*/ 973 w 3464"/>
              <a:gd name="T35" fmla="*/ 2395 h 2632"/>
              <a:gd name="T36" fmla="*/ 1096 w 3464"/>
              <a:gd name="T37" fmla="*/ 2122 h 2632"/>
              <a:gd name="T38" fmla="*/ 950 w 3464"/>
              <a:gd name="T39" fmla="*/ 2141 h 2632"/>
              <a:gd name="T40" fmla="*/ 352 w 3464"/>
              <a:gd name="T41" fmla="*/ 2284 h 2632"/>
              <a:gd name="T42" fmla="*/ 387 w 3464"/>
              <a:gd name="T43" fmla="*/ 2077 h 2632"/>
              <a:gd name="T44" fmla="*/ 2379 w 3464"/>
              <a:gd name="T45" fmla="*/ 1321 h 2632"/>
              <a:gd name="T46" fmla="*/ 3012 w 3464"/>
              <a:gd name="T47" fmla="*/ 1333 h 2632"/>
              <a:gd name="T48" fmla="*/ 2759 w 3464"/>
              <a:gd name="T49" fmla="*/ 954 h 2632"/>
              <a:gd name="T50" fmla="*/ 2888 w 3464"/>
              <a:gd name="T51" fmla="*/ 776 h 2632"/>
              <a:gd name="T52" fmla="*/ 3309 w 3464"/>
              <a:gd name="T53" fmla="*/ 1428 h 2632"/>
              <a:gd name="T54" fmla="*/ 3464 w 3464"/>
              <a:gd name="T55" fmla="*/ 2122 h 2632"/>
              <a:gd name="T56" fmla="*/ 3048 w 3464"/>
              <a:gd name="T57" fmla="*/ 2254 h 2632"/>
              <a:gd name="T58" fmla="*/ 2793 w 3464"/>
              <a:gd name="T59" fmla="*/ 2001 h 2632"/>
              <a:gd name="T60" fmla="*/ 2439 w 3464"/>
              <a:gd name="T61" fmla="*/ 2094 h 2632"/>
              <a:gd name="T62" fmla="*/ 1586 w 3464"/>
              <a:gd name="T63" fmla="*/ 2216 h 2632"/>
              <a:gd name="T64" fmla="*/ 2187 w 3464"/>
              <a:gd name="T65" fmla="*/ 756 h 2632"/>
              <a:gd name="T66" fmla="*/ 1965 w 3464"/>
              <a:gd name="T67" fmla="*/ 446 h 2632"/>
              <a:gd name="T68" fmla="*/ 2045 w 3464"/>
              <a:gd name="T69" fmla="*/ 1913 h 2632"/>
              <a:gd name="T70" fmla="*/ 461 w 3464"/>
              <a:gd name="T71" fmla="*/ 1925 h 2632"/>
              <a:gd name="T72" fmla="*/ 742 w 3464"/>
              <a:gd name="T73" fmla="*/ 1435 h 2632"/>
              <a:gd name="T74" fmla="*/ 1212 w 3464"/>
              <a:gd name="T75" fmla="*/ 1214 h 2632"/>
              <a:gd name="T76" fmla="*/ 1433 w 3464"/>
              <a:gd name="T77" fmla="*/ 744 h 2632"/>
              <a:gd name="T78" fmla="*/ 689 w 3464"/>
              <a:gd name="T79" fmla="*/ 267 h 2632"/>
              <a:gd name="T80" fmla="*/ 920 w 3464"/>
              <a:gd name="T81" fmla="*/ 671 h 2632"/>
              <a:gd name="T82" fmla="*/ 889 w 3464"/>
              <a:gd name="T83" fmla="*/ 782 h 2632"/>
              <a:gd name="T84" fmla="*/ 588 w 3464"/>
              <a:gd name="T85" fmla="*/ 659 h 2632"/>
              <a:gd name="T86" fmla="*/ 673 w 3464"/>
              <a:gd name="T87" fmla="*/ 154 h 2632"/>
              <a:gd name="T88" fmla="*/ 288 w 3464"/>
              <a:gd name="T89" fmla="*/ 325 h 2632"/>
              <a:gd name="T90" fmla="*/ 156 w 3464"/>
              <a:gd name="T91" fmla="*/ 731 h 2632"/>
              <a:gd name="T92" fmla="*/ 366 w 3464"/>
              <a:gd name="T93" fmla="*/ 1095 h 2632"/>
              <a:gd name="T94" fmla="*/ 785 w 3464"/>
              <a:gd name="T95" fmla="*/ 1184 h 2632"/>
              <a:gd name="T96" fmla="*/ 1122 w 3464"/>
              <a:gd name="T97" fmla="*/ 938 h 2632"/>
              <a:gd name="T98" fmla="*/ 1167 w 3464"/>
              <a:gd name="T99" fmla="*/ 510 h 2632"/>
              <a:gd name="T100" fmla="*/ 888 w 3464"/>
              <a:gd name="T101" fmla="*/ 200 h 2632"/>
              <a:gd name="T102" fmla="*/ 863 w 3464"/>
              <a:gd name="T103" fmla="*/ 27 h 2632"/>
              <a:gd name="T104" fmla="*/ 1244 w 3464"/>
              <a:gd name="T105" fmla="*/ 317 h 2632"/>
              <a:gd name="T106" fmla="*/ 1334 w 3464"/>
              <a:gd name="T107" fmla="*/ 802 h 2632"/>
              <a:gd name="T108" fmla="*/ 1081 w 3464"/>
              <a:gd name="T109" fmla="*/ 1211 h 2632"/>
              <a:gd name="T110" fmla="*/ 609 w 3464"/>
              <a:gd name="T111" fmla="*/ 1346 h 2632"/>
              <a:gd name="T112" fmla="*/ 176 w 3464"/>
              <a:gd name="T113" fmla="*/ 1129 h 2632"/>
              <a:gd name="T114" fmla="*/ 0 w 3464"/>
              <a:gd name="T115" fmla="*/ 674 h 2632"/>
              <a:gd name="T116" fmla="*/ 176 w 3464"/>
              <a:gd name="T117" fmla="*/ 220 h 2632"/>
              <a:gd name="T118" fmla="*/ 609 w 3464"/>
              <a:gd name="T119" fmla="*/ 3 h 2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4" h="2632">
                <a:moveTo>
                  <a:pt x="2697" y="2216"/>
                </a:moveTo>
                <a:lnTo>
                  <a:pt x="2669" y="2219"/>
                </a:lnTo>
                <a:lnTo>
                  <a:pt x="2643" y="2227"/>
                </a:lnTo>
                <a:lnTo>
                  <a:pt x="2620" y="2240"/>
                </a:lnTo>
                <a:lnTo>
                  <a:pt x="2599" y="2256"/>
                </a:lnTo>
                <a:lnTo>
                  <a:pt x="2582" y="2277"/>
                </a:lnTo>
                <a:lnTo>
                  <a:pt x="2570" y="2301"/>
                </a:lnTo>
                <a:lnTo>
                  <a:pt x="2561" y="2327"/>
                </a:lnTo>
                <a:lnTo>
                  <a:pt x="2558" y="2354"/>
                </a:lnTo>
                <a:lnTo>
                  <a:pt x="2561" y="2383"/>
                </a:lnTo>
                <a:lnTo>
                  <a:pt x="2570" y="2409"/>
                </a:lnTo>
                <a:lnTo>
                  <a:pt x="2582" y="2432"/>
                </a:lnTo>
                <a:lnTo>
                  <a:pt x="2599" y="2453"/>
                </a:lnTo>
                <a:lnTo>
                  <a:pt x="2620" y="2470"/>
                </a:lnTo>
                <a:lnTo>
                  <a:pt x="2643" y="2482"/>
                </a:lnTo>
                <a:lnTo>
                  <a:pt x="2669" y="2491"/>
                </a:lnTo>
                <a:lnTo>
                  <a:pt x="2697" y="2493"/>
                </a:lnTo>
                <a:lnTo>
                  <a:pt x="2725" y="2491"/>
                </a:lnTo>
                <a:lnTo>
                  <a:pt x="2751" y="2482"/>
                </a:lnTo>
                <a:lnTo>
                  <a:pt x="2774" y="2470"/>
                </a:lnTo>
                <a:lnTo>
                  <a:pt x="2795" y="2453"/>
                </a:lnTo>
                <a:lnTo>
                  <a:pt x="2812" y="2432"/>
                </a:lnTo>
                <a:lnTo>
                  <a:pt x="2825" y="2409"/>
                </a:lnTo>
                <a:lnTo>
                  <a:pt x="2833" y="2383"/>
                </a:lnTo>
                <a:lnTo>
                  <a:pt x="2835" y="2354"/>
                </a:lnTo>
                <a:lnTo>
                  <a:pt x="2833" y="2327"/>
                </a:lnTo>
                <a:lnTo>
                  <a:pt x="2825" y="2301"/>
                </a:lnTo>
                <a:lnTo>
                  <a:pt x="2812" y="2277"/>
                </a:lnTo>
                <a:lnTo>
                  <a:pt x="2795" y="2256"/>
                </a:lnTo>
                <a:lnTo>
                  <a:pt x="2774" y="2240"/>
                </a:lnTo>
                <a:lnTo>
                  <a:pt x="2751" y="2227"/>
                </a:lnTo>
                <a:lnTo>
                  <a:pt x="2725" y="2219"/>
                </a:lnTo>
                <a:lnTo>
                  <a:pt x="2697" y="2216"/>
                </a:lnTo>
                <a:close/>
                <a:moveTo>
                  <a:pt x="1247" y="2216"/>
                </a:moveTo>
                <a:lnTo>
                  <a:pt x="1219" y="2219"/>
                </a:lnTo>
                <a:lnTo>
                  <a:pt x="1192" y="2227"/>
                </a:lnTo>
                <a:lnTo>
                  <a:pt x="1169" y="2240"/>
                </a:lnTo>
                <a:lnTo>
                  <a:pt x="1149" y="2256"/>
                </a:lnTo>
                <a:lnTo>
                  <a:pt x="1132" y="2277"/>
                </a:lnTo>
                <a:lnTo>
                  <a:pt x="1119" y="2301"/>
                </a:lnTo>
                <a:lnTo>
                  <a:pt x="1112" y="2327"/>
                </a:lnTo>
                <a:lnTo>
                  <a:pt x="1108" y="2354"/>
                </a:lnTo>
                <a:lnTo>
                  <a:pt x="1112" y="2383"/>
                </a:lnTo>
                <a:lnTo>
                  <a:pt x="1119" y="2409"/>
                </a:lnTo>
                <a:lnTo>
                  <a:pt x="1132" y="2432"/>
                </a:lnTo>
                <a:lnTo>
                  <a:pt x="1149" y="2453"/>
                </a:lnTo>
                <a:lnTo>
                  <a:pt x="1169" y="2470"/>
                </a:lnTo>
                <a:lnTo>
                  <a:pt x="1192" y="2482"/>
                </a:lnTo>
                <a:lnTo>
                  <a:pt x="1219" y="2491"/>
                </a:lnTo>
                <a:lnTo>
                  <a:pt x="1247" y="2493"/>
                </a:lnTo>
                <a:lnTo>
                  <a:pt x="1275" y="2491"/>
                </a:lnTo>
                <a:lnTo>
                  <a:pt x="1301" y="2482"/>
                </a:lnTo>
                <a:lnTo>
                  <a:pt x="1325" y="2470"/>
                </a:lnTo>
                <a:lnTo>
                  <a:pt x="1345" y="2453"/>
                </a:lnTo>
                <a:lnTo>
                  <a:pt x="1361" y="2432"/>
                </a:lnTo>
                <a:lnTo>
                  <a:pt x="1374" y="2409"/>
                </a:lnTo>
                <a:lnTo>
                  <a:pt x="1382" y="2383"/>
                </a:lnTo>
                <a:lnTo>
                  <a:pt x="1386" y="2354"/>
                </a:lnTo>
                <a:lnTo>
                  <a:pt x="1382" y="2327"/>
                </a:lnTo>
                <a:lnTo>
                  <a:pt x="1374" y="2301"/>
                </a:lnTo>
                <a:lnTo>
                  <a:pt x="1361" y="2277"/>
                </a:lnTo>
                <a:lnTo>
                  <a:pt x="1345" y="2256"/>
                </a:lnTo>
                <a:lnTo>
                  <a:pt x="1325" y="2240"/>
                </a:lnTo>
                <a:lnTo>
                  <a:pt x="1301" y="2227"/>
                </a:lnTo>
                <a:lnTo>
                  <a:pt x="1275" y="2219"/>
                </a:lnTo>
                <a:lnTo>
                  <a:pt x="1247" y="2216"/>
                </a:lnTo>
                <a:close/>
                <a:moveTo>
                  <a:pt x="2697" y="2077"/>
                </a:moveTo>
                <a:lnTo>
                  <a:pt x="2738" y="2080"/>
                </a:lnTo>
                <a:lnTo>
                  <a:pt x="2777" y="2088"/>
                </a:lnTo>
                <a:lnTo>
                  <a:pt x="2814" y="2103"/>
                </a:lnTo>
                <a:lnTo>
                  <a:pt x="2848" y="2122"/>
                </a:lnTo>
                <a:lnTo>
                  <a:pt x="2878" y="2145"/>
                </a:lnTo>
                <a:lnTo>
                  <a:pt x="2906" y="2172"/>
                </a:lnTo>
                <a:lnTo>
                  <a:pt x="2930" y="2204"/>
                </a:lnTo>
                <a:lnTo>
                  <a:pt x="2949" y="2237"/>
                </a:lnTo>
                <a:lnTo>
                  <a:pt x="2962" y="2274"/>
                </a:lnTo>
                <a:lnTo>
                  <a:pt x="2971" y="2313"/>
                </a:lnTo>
                <a:lnTo>
                  <a:pt x="2974" y="2354"/>
                </a:lnTo>
                <a:lnTo>
                  <a:pt x="2971" y="2395"/>
                </a:lnTo>
                <a:lnTo>
                  <a:pt x="2962" y="2435"/>
                </a:lnTo>
                <a:lnTo>
                  <a:pt x="2949" y="2472"/>
                </a:lnTo>
                <a:lnTo>
                  <a:pt x="2930" y="2506"/>
                </a:lnTo>
                <a:lnTo>
                  <a:pt x="2906" y="2537"/>
                </a:lnTo>
                <a:lnTo>
                  <a:pt x="2878" y="2564"/>
                </a:lnTo>
                <a:lnTo>
                  <a:pt x="2848" y="2588"/>
                </a:lnTo>
                <a:lnTo>
                  <a:pt x="2814" y="2606"/>
                </a:lnTo>
                <a:lnTo>
                  <a:pt x="2777" y="2620"/>
                </a:lnTo>
                <a:lnTo>
                  <a:pt x="2738" y="2630"/>
                </a:lnTo>
                <a:lnTo>
                  <a:pt x="2697" y="2632"/>
                </a:lnTo>
                <a:lnTo>
                  <a:pt x="2656" y="2630"/>
                </a:lnTo>
                <a:lnTo>
                  <a:pt x="2617" y="2620"/>
                </a:lnTo>
                <a:lnTo>
                  <a:pt x="2580" y="2606"/>
                </a:lnTo>
                <a:lnTo>
                  <a:pt x="2547" y="2588"/>
                </a:lnTo>
                <a:lnTo>
                  <a:pt x="2515" y="2564"/>
                </a:lnTo>
                <a:lnTo>
                  <a:pt x="2488" y="2537"/>
                </a:lnTo>
                <a:lnTo>
                  <a:pt x="2465" y="2506"/>
                </a:lnTo>
                <a:lnTo>
                  <a:pt x="2446" y="2472"/>
                </a:lnTo>
                <a:lnTo>
                  <a:pt x="2432" y="2435"/>
                </a:lnTo>
                <a:lnTo>
                  <a:pt x="2423" y="2395"/>
                </a:lnTo>
                <a:lnTo>
                  <a:pt x="2420" y="2354"/>
                </a:lnTo>
                <a:lnTo>
                  <a:pt x="2423" y="2313"/>
                </a:lnTo>
                <a:lnTo>
                  <a:pt x="2432" y="2274"/>
                </a:lnTo>
                <a:lnTo>
                  <a:pt x="2446" y="2237"/>
                </a:lnTo>
                <a:lnTo>
                  <a:pt x="2465" y="2204"/>
                </a:lnTo>
                <a:lnTo>
                  <a:pt x="2488" y="2172"/>
                </a:lnTo>
                <a:lnTo>
                  <a:pt x="2515" y="2145"/>
                </a:lnTo>
                <a:lnTo>
                  <a:pt x="2547" y="2122"/>
                </a:lnTo>
                <a:lnTo>
                  <a:pt x="2580" y="2103"/>
                </a:lnTo>
                <a:lnTo>
                  <a:pt x="2617" y="2088"/>
                </a:lnTo>
                <a:lnTo>
                  <a:pt x="2656" y="2080"/>
                </a:lnTo>
                <a:lnTo>
                  <a:pt x="2697" y="2077"/>
                </a:lnTo>
                <a:close/>
                <a:moveTo>
                  <a:pt x="1247" y="2077"/>
                </a:moveTo>
                <a:lnTo>
                  <a:pt x="1288" y="2080"/>
                </a:lnTo>
                <a:lnTo>
                  <a:pt x="1327" y="2088"/>
                </a:lnTo>
                <a:lnTo>
                  <a:pt x="1364" y="2103"/>
                </a:lnTo>
                <a:lnTo>
                  <a:pt x="1398" y="2122"/>
                </a:lnTo>
                <a:lnTo>
                  <a:pt x="1429" y="2145"/>
                </a:lnTo>
                <a:lnTo>
                  <a:pt x="1456" y="2172"/>
                </a:lnTo>
                <a:lnTo>
                  <a:pt x="1479" y="2204"/>
                </a:lnTo>
                <a:lnTo>
                  <a:pt x="1498" y="2237"/>
                </a:lnTo>
                <a:lnTo>
                  <a:pt x="1513" y="2274"/>
                </a:lnTo>
                <a:lnTo>
                  <a:pt x="1521" y="2313"/>
                </a:lnTo>
                <a:lnTo>
                  <a:pt x="1524" y="2354"/>
                </a:lnTo>
                <a:lnTo>
                  <a:pt x="1521" y="2395"/>
                </a:lnTo>
                <a:lnTo>
                  <a:pt x="1513" y="2435"/>
                </a:lnTo>
                <a:lnTo>
                  <a:pt x="1498" y="2472"/>
                </a:lnTo>
                <a:lnTo>
                  <a:pt x="1479" y="2506"/>
                </a:lnTo>
                <a:lnTo>
                  <a:pt x="1456" y="2537"/>
                </a:lnTo>
                <a:lnTo>
                  <a:pt x="1429" y="2564"/>
                </a:lnTo>
                <a:lnTo>
                  <a:pt x="1398" y="2588"/>
                </a:lnTo>
                <a:lnTo>
                  <a:pt x="1364" y="2606"/>
                </a:lnTo>
                <a:lnTo>
                  <a:pt x="1327" y="2620"/>
                </a:lnTo>
                <a:lnTo>
                  <a:pt x="1288" y="2630"/>
                </a:lnTo>
                <a:lnTo>
                  <a:pt x="1247" y="2632"/>
                </a:lnTo>
                <a:lnTo>
                  <a:pt x="1206" y="2630"/>
                </a:lnTo>
                <a:lnTo>
                  <a:pt x="1167" y="2620"/>
                </a:lnTo>
                <a:lnTo>
                  <a:pt x="1131" y="2606"/>
                </a:lnTo>
                <a:lnTo>
                  <a:pt x="1096" y="2588"/>
                </a:lnTo>
                <a:lnTo>
                  <a:pt x="1065" y="2564"/>
                </a:lnTo>
                <a:lnTo>
                  <a:pt x="1038" y="2537"/>
                </a:lnTo>
                <a:lnTo>
                  <a:pt x="1015" y="2506"/>
                </a:lnTo>
                <a:lnTo>
                  <a:pt x="996" y="2472"/>
                </a:lnTo>
                <a:lnTo>
                  <a:pt x="981" y="2435"/>
                </a:lnTo>
                <a:lnTo>
                  <a:pt x="973" y="2395"/>
                </a:lnTo>
                <a:lnTo>
                  <a:pt x="970" y="2354"/>
                </a:lnTo>
                <a:lnTo>
                  <a:pt x="973" y="2313"/>
                </a:lnTo>
                <a:lnTo>
                  <a:pt x="981" y="2274"/>
                </a:lnTo>
                <a:lnTo>
                  <a:pt x="996" y="2237"/>
                </a:lnTo>
                <a:lnTo>
                  <a:pt x="1015" y="2204"/>
                </a:lnTo>
                <a:lnTo>
                  <a:pt x="1038" y="2172"/>
                </a:lnTo>
                <a:lnTo>
                  <a:pt x="1065" y="2145"/>
                </a:lnTo>
                <a:lnTo>
                  <a:pt x="1096" y="2122"/>
                </a:lnTo>
                <a:lnTo>
                  <a:pt x="1131" y="2103"/>
                </a:lnTo>
                <a:lnTo>
                  <a:pt x="1167" y="2088"/>
                </a:lnTo>
                <a:lnTo>
                  <a:pt x="1206" y="2080"/>
                </a:lnTo>
                <a:lnTo>
                  <a:pt x="1247" y="2077"/>
                </a:lnTo>
                <a:close/>
                <a:moveTo>
                  <a:pt x="387" y="2077"/>
                </a:moveTo>
                <a:lnTo>
                  <a:pt x="1008" y="2077"/>
                </a:lnTo>
                <a:lnTo>
                  <a:pt x="977" y="2107"/>
                </a:lnTo>
                <a:lnTo>
                  <a:pt x="950" y="2141"/>
                </a:lnTo>
                <a:lnTo>
                  <a:pt x="927" y="2176"/>
                </a:lnTo>
                <a:lnTo>
                  <a:pt x="908" y="2216"/>
                </a:lnTo>
                <a:lnTo>
                  <a:pt x="894" y="2257"/>
                </a:lnTo>
                <a:lnTo>
                  <a:pt x="885" y="2302"/>
                </a:lnTo>
                <a:lnTo>
                  <a:pt x="387" y="2302"/>
                </a:lnTo>
                <a:lnTo>
                  <a:pt x="374" y="2299"/>
                </a:lnTo>
                <a:lnTo>
                  <a:pt x="361" y="2293"/>
                </a:lnTo>
                <a:lnTo>
                  <a:pt x="352" y="2284"/>
                </a:lnTo>
                <a:lnTo>
                  <a:pt x="345" y="2271"/>
                </a:lnTo>
                <a:lnTo>
                  <a:pt x="343" y="2257"/>
                </a:lnTo>
                <a:lnTo>
                  <a:pt x="343" y="2122"/>
                </a:lnTo>
                <a:lnTo>
                  <a:pt x="345" y="2107"/>
                </a:lnTo>
                <a:lnTo>
                  <a:pt x="352" y="2095"/>
                </a:lnTo>
                <a:lnTo>
                  <a:pt x="361" y="2085"/>
                </a:lnTo>
                <a:lnTo>
                  <a:pt x="374" y="2079"/>
                </a:lnTo>
                <a:lnTo>
                  <a:pt x="387" y="2077"/>
                </a:lnTo>
                <a:close/>
                <a:moveTo>
                  <a:pt x="2421" y="954"/>
                </a:moveTo>
                <a:lnTo>
                  <a:pt x="2407" y="956"/>
                </a:lnTo>
                <a:lnTo>
                  <a:pt x="2394" y="962"/>
                </a:lnTo>
                <a:lnTo>
                  <a:pt x="2385" y="973"/>
                </a:lnTo>
                <a:lnTo>
                  <a:pt x="2379" y="984"/>
                </a:lnTo>
                <a:lnTo>
                  <a:pt x="2377" y="999"/>
                </a:lnTo>
                <a:lnTo>
                  <a:pt x="2377" y="1307"/>
                </a:lnTo>
                <a:lnTo>
                  <a:pt x="2379" y="1321"/>
                </a:lnTo>
                <a:lnTo>
                  <a:pt x="2385" y="1333"/>
                </a:lnTo>
                <a:lnTo>
                  <a:pt x="2394" y="1343"/>
                </a:lnTo>
                <a:lnTo>
                  <a:pt x="2407" y="1349"/>
                </a:lnTo>
                <a:lnTo>
                  <a:pt x="2421" y="1351"/>
                </a:lnTo>
                <a:lnTo>
                  <a:pt x="2976" y="1351"/>
                </a:lnTo>
                <a:lnTo>
                  <a:pt x="2991" y="1349"/>
                </a:lnTo>
                <a:lnTo>
                  <a:pt x="3002" y="1343"/>
                </a:lnTo>
                <a:lnTo>
                  <a:pt x="3012" y="1333"/>
                </a:lnTo>
                <a:lnTo>
                  <a:pt x="3018" y="1322"/>
                </a:lnTo>
                <a:lnTo>
                  <a:pt x="3020" y="1308"/>
                </a:lnTo>
                <a:lnTo>
                  <a:pt x="3019" y="1294"/>
                </a:lnTo>
                <a:lnTo>
                  <a:pt x="3013" y="1282"/>
                </a:lnTo>
                <a:lnTo>
                  <a:pt x="2795" y="973"/>
                </a:lnTo>
                <a:lnTo>
                  <a:pt x="2786" y="963"/>
                </a:lnTo>
                <a:lnTo>
                  <a:pt x="2773" y="956"/>
                </a:lnTo>
                <a:lnTo>
                  <a:pt x="2759" y="954"/>
                </a:lnTo>
                <a:lnTo>
                  <a:pt x="2421" y="954"/>
                </a:lnTo>
                <a:close/>
                <a:moveTo>
                  <a:pt x="2263" y="712"/>
                </a:moveTo>
                <a:lnTo>
                  <a:pt x="2684" y="712"/>
                </a:lnTo>
                <a:lnTo>
                  <a:pt x="2728" y="714"/>
                </a:lnTo>
                <a:lnTo>
                  <a:pt x="2770" y="722"/>
                </a:lnTo>
                <a:lnTo>
                  <a:pt x="2812" y="735"/>
                </a:lnTo>
                <a:lnTo>
                  <a:pt x="2851" y="753"/>
                </a:lnTo>
                <a:lnTo>
                  <a:pt x="2888" y="776"/>
                </a:lnTo>
                <a:lnTo>
                  <a:pt x="2921" y="802"/>
                </a:lnTo>
                <a:lnTo>
                  <a:pt x="2952" y="834"/>
                </a:lnTo>
                <a:lnTo>
                  <a:pt x="2979" y="869"/>
                </a:lnTo>
                <a:lnTo>
                  <a:pt x="3250" y="1271"/>
                </a:lnTo>
                <a:lnTo>
                  <a:pt x="3272" y="1308"/>
                </a:lnTo>
                <a:lnTo>
                  <a:pt x="3289" y="1346"/>
                </a:lnTo>
                <a:lnTo>
                  <a:pt x="3301" y="1387"/>
                </a:lnTo>
                <a:lnTo>
                  <a:pt x="3309" y="1428"/>
                </a:lnTo>
                <a:lnTo>
                  <a:pt x="3311" y="1471"/>
                </a:lnTo>
                <a:lnTo>
                  <a:pt x="3311" y="2077"/>
                </a:lnTo>
                <a:lnTo>
                  <a:pt x="3420" y="2077"/>
                </a:lnTo>
                <a:lnTo>
                  <a:pt x="3434" y="2079"/>
                </a:lnTo>
                <a:lnTo>
                  <a:pt x="3446" y="2085"/>
                </a:lnTo>
                <a:lnTo>
                  <a:pt x="3456" y="2095"/>
                </a:lnTo>
                <a:lnTo>
                  <a:pt x="3462" y="2107"/>
                </a:lnTo>
                <a:lnTo>
                  <a:pt x="3464" y="2122"/>
                </a:lnTo>
                <a:lnTo>
                  <a:pt x="3464" y="2257"/>
                </a:lnTo>
                <a:lnTo>
                  <a:pt x="3462" y="2271"/>
                </a:lnTo>
                <a:lnTo>
                  <a:pt x="3456" y="2284"/>
                </a:lnTo>
                <a:lnTo>
                  <a:pt x="3446" y="2293"/>
                </a:lnTo>
                <a:lnTo>
                  <a:pt x="3434" y="2299"/>
                </a:lnTo>
                <a:lnTo>
                  <a:pt x="3420" y="2302"/>
                </a:lnTo>
                <a:lnTo>
                  <a:pt x="3059" y="2302"/>
                </a:lnTo>
                <a:lnTo>
                  <a:pt x="3048" y="2254"/>
                </a:lnTo>
                <a:lnTo>
                  <a:pt x="3033" y="2209"/>
                </a:lnTo>
                <a:lnTo>
                  <a:pt x="3012" y="2168"/>
                </a:lnTo>
                <a:lnTo>
                  <a:pt x="2985" y="2129"/>
                </a:lnTo>
                <a:lnTo>
                  <a:pt x="2954" y="2094"/>
                </a:lnTo>
                <a:lnTo>
                  <a:pt x="2919" y="2063"/>
                </a:lnTo>
                <a:lnTo>
                  <a:pt x="2880" y="2038"/>
                </a:lnTo>
                <a:lnTo>
                  <a:pt x="2838" y="2017"/>
                </a:lnTo>
                <a:lnTo>
                  <a:pt x="2793" y="2001"/>
                </a:lnTo>
                <a:lnTo>
                  <a:pt x="2746" y="1990"/>
                </a:lnTo>
                <a:lnTo>
                  <a:pt x="2697" y="1987"/>
                </a:lnTo>
                <a:lnTo>
                  <a:pt x="2647" y="1990"/>
                </a:lnTo>
                <a:lnTo>
                  <a:pt x="2600" y="2001"/>
                </a:lnTo>
                <a:lnTo>
                  <a:pt x="2556" y="2017"/>
                </a:lnTo>
                <a:lnTo>
                  <a:pt x="2514" y="2038"/>
                </a:lnTo>
                <a:lnTo>
                  <a:pt x="2475" y="2063"/>
                </a:lnTo>
                <a:lnTo>
                  <a:pt x="2439" y="2094"/>
                </a:lnTo>
                <a:lnTo>
                  <a:pt x="2409" y="2129"/>
                </a:lnTo>
                <a:lnTo>
                  <a:pt x="2383" y="2168"/>
                </a:lnTo>
                <a:lnTo>
                  <a:pt x="2361" y="2209"/>
                </a:lnTo>
                <a:lnTo>
                  <a:pt x="2345" y="2254"/>
                </a:lnTo>
                <a:lnTo>
                  <a:pt x="2335" y="2302"/>
                </a:lnTo>
                <a:lnTo>
                  <a:pt x="1609" y="2302"/>
                </a:lnTo>
                <a:lnTo>
                  <a:pt x="1600" y="2257"/>
                </a:lnTo>
                <a:lnTo>
                  <a:pt x="1586" y="2216"/>
                </a:lnTo>
                <a:lnTo>
                  <a:pt x="1567" y="2176"/>
                </a:lnTo>
                <a:lnTo>
                  <a:pt x="1544" y="2141"/>
                </a:lnTo>
                <a:lnTo>
                  <a:pt x="1517" y="2107"/>
                </a:lnTo>
                <a:lnTo>
                  <a:pt x="1485" y="2077"/>
                </a:lnTo>
                <a:lnTo>
                  <a:pt x="2174" y="2077"/>
                </a:lnTo>
                <a:lnTo>
                  <a:pt x="2174" y="801"/>
                </a:lnTo>
                <a:lnTo>
                  <a:pt x="2177" y="777"/>
                </a:lnTo>
                <a:lnTo>
                  <a:pt x="2187" y="756"/>
                </a:lnTo>
                <a:lnTo>
                  <a:pt x="2200" y="738"/>
                </a:lnTo>
                <a:lnTo>
                  <a:pt x="2218" y="723"/>
                </a:lnTo>
                <a:lnTo>
                  <a:pt x="2239" y="715"/>
                </a:lnTo>
                <a:lnTo>
                  <a:pt x="2263" y="712"/>
                </a:lnTo>
                <a:close/>
                <a:moveTo>
                  <a:pt x="1397" y="435"/>
                </a:moveTo>
                <a:lnTo>
                  <a:pt x="1914" y="435"/>
                </a:lnTo>
                <a:lnTo>
                  <a:pt x="1940" y="437"/>
                </a:lnTo>
                <a:lnTo>
                  <a:pt x="1965" y="446"/>
                </a:lnTo>
                <a:lnTo>
                  <a:pt x="1988" y="457"/>
                </a:lnTo>
                <a:lnTo>
                  <a:pt x="2008" y="474"/>
                </a:lnTo>
                <a:lnTo>
                  <a:pt x="2024" y="494"/>
                </a:lnTo>
                <a:lnTo>
                  <a:pt x="2036" y="516"/>
                </a:lnTo>
                <a:lnTo>
                  <a:pt x="2044" y="542"/>
                </a:lnTo>
                <a:lnTo>
                  <a:pt x="2047" y="569"/>
                </a:lnTo>
                <a:lnTo>
                  <a:pt x="2047" y="1899"/>
                </a:lnTo>
                <a:lnTo>
                  <a:pt x="2045" y="1913"/>
                </a:lnTo>
                <a:lnTo>
                  <a:pt x="2039" y="1925"/>
                </a:lnTo>
                <a:lnTo>
                  <a:pt x="2028" y="1935"/>
                </a:lnTo>
                <a:lnTo>
                  <a:pt x="2016" y="1941"/>
                </a:lnTo>
                <a:lnTo>
                  <a:pt x="2002" y="1943"/>
                </a:lnTo>
                <a:lnTo>
                  <a:pt x="497" y="1943"/>
                </a:lnTo>
                <a:lnTo>
                  <a:pt x="483" y="1941"/>
                </a:lnTo>
                <a:lnTo>
                  <a:pt x="470" y="1935"/>
                </a:lnTo>
                <a:lnTo>
                  <a:pt x="461" y="1925"/>
                </a:lnTo>
                <a:lnTo>
                  <a:pt x="455" y="1913"/>
                </a:lnTo>
                <a:lnTo>
                  <a:pt x="452" y="1899"/>
                </a:lnTo>
                <a:lnTo>
                  <a:pt x="452" y="1406"/>
                </a:lnTo>
                <a:lnTo>
                  <a:pt x="506" y="1419"/>
                </a:lnTo>
                <a:lnTo>
                  <a:pt x="561" y="1430"/>
                </a:lnTo>
                <a:lnTo>
                  <a:pt x="616" y="1436"/>
                </a:lnTo>
                <a:lnTo>
                  <a:pt x="673" y="1438"/>
                </a:lnTo>
                <a:lnTo>
                  <a:pt x="742" y="1435"/>
                </a:lnTo>
                <a:lnTo>
                  <a:pt x="810" y="1426"/>
                </a:lnTo>
                <a:lnTo>
                  <a:pt x="875" y="1411"/>
                </a:lnTo>
                <a:lnTo>
                  <a:pt x="939" y="1390"/>
                </a:lnTo>
                <a:lnTo>
                  <a:pt x="1000" y="1365"/>
                </a:lnTo>
                <a:lnTo>
                  <a:pt x="1058" y="1334"/>
                </a:lnTo>
                <a:lnTo>
                  <a:pt x="1113" y="1299"/>
                </a:lnTo>
                <a:lnTo>
                  <a:pt x="1164" y="1259"/>
                </a:lnTo>
                <a:lnTo>
                  <a:pt x="1212" y="1214"/>
                </a:lnTo>
                <a:lnTo>
                  <a:pt x="1256" y="1166"/>
                </a:lnTo>
                <a:lnTo>
                  <a:pt x="1296" y="1115"/>
                </a:lnTo>
                <a:lnTo>
                  <a:pt x="1331" y="1060"/>
                </a:lnTo>
                <a:lnTo>
                  <a:pt x="1363" y="1002"/>
                </a:lnTo>
                <a:lnTo>
                  <a:pt x="1388" y="941"/>
                </a:lnTo>
                <a:lnTo>
                  <a:pt x="1409" y="877"/>
                </a:lnTo>
                <a:lnTo>
                  <a:pt x="1423" y="812"/>
                </a:lnTo>
                <a:lnTo>
                  <a:pt x="1433" y="744"/>
                </a:lnTo>
                <a:lnTo>
                  <a:pt x="1436" y="675"/>
                </a:lnTo>
                <a:lnTo>
                  <a:pt x="1433" y="613"/>
                </a:lnTo>
                <a:lnTo>
                  <a:pt x="1425" y="552"/>
                </a:lnTo>
                <a:lnTo>
                  <a:pt x="1414" y="492"/>
                </a:lnTo>
                <a:lnTo>
                  <a:pt x="1397" y="435"/>
                </a:lnTo>
                <a:close/>
                <a:moveTo>
                  <a:pt x="655" y="258"/>
                </a:moveTo>
                <a:lnTo>
                  <a:pt x="673" y="260"/>
                </a:lnTo>
                <a:lnTo>
                  <a:pt x="689" y="267"/>
                </a:lnTo>
                <a:lnTo>
                  <a:pt x="702" y="278"/>
                </a:lnTo>
                <a:lnTo>
                  <a:pt x="713" y="290"/>
                </a:lnTo>
                <a:lnTo>
                  <a:pt x="719" y="307"/>
                </a:lnTo>
                <a:lnTo>
                  <a:pt x="722" y="325"/>
                </a:lnTo>
                <a:lnTo>
                  <a:pt x="722" y="608"/>
                </a:lnTo>
                <a:lnTo>
                  <a:pt x="889" y="653"/>
                </a:lnTo>
                <a:lnTo>
                  <a:pt x="906" y="660"/>
                </a:lnTo>
                <a:lnTo>
                  <a:pt x="920" y="671"/>
                </a:lnTo>
                <a:lnTo>
                  <a:pt x="930" y="685"/>
                </a:lnTo>
                <a:lnTo>
                  <a:pt x="936" y="700"/>
                </a:lnTo>
                <a:lnTo>
                  <a:pt x="938" y="717"/>
                </a:lnTo>
                <a:lnTo>
                  <a:pt x="936" y="735"/>
                </a:lnTo>
                <a:lnTo>
                  <a:pt x="930" y="752"/>
                </a:lnTo>
                <a:lnTo>
                  <a:pt x="918" y="766"/>
                </a:lnTo>
                <a:lnTo>
                  <a:pt x="905" y="776"/>
                </a:lnTo>
                <a:lnTo>
                  <a:pt x="889" y="782"/>
                </a:lnTo>
                <a:lnTo>
                  <a:pt x="872" y="784"/>
                </a:lnTo>
                <a:lnTo>
                  <a:pt x="854" y="782"/>
                </a:lnTo>
                <a:lnTo>
                  <a:pt x="637" y="723"/>
                </a:lnTo>
                <a:lnTo>
                  <a:pt x="621" y="717"/>
                </a:lnTo>
                <a:lnTo>
                  <a:pt x="608" y="707"/>
                </a:lnTo>
                <a:lnTo>
                  <a:pt x="597" y="693"/>
                </a:lnTo>
                <a:lnTo>
                  <a:pt x="591" y="676"/>
                </a:lnTo>
                <a:lnTo>
                  <a:pt x="588" y="659"/>
                </a:lnTo>
                <a:lnTo>
                  <a:pt x="588" y="325"/>
                </a:lnTo>
                <a:lnTo>
                  <a:pt x="591" y="307"/>
                </a:lnTo>
                <a:lnTo>
                  <a:pt x="597" y="290"/>
                </a:lnTo>
                <a:lnTo>
                  <a:pt x="608" y="278"/>
                </a:lnTo>
                <a:lnTo>
                  <a:pt x="621" y="267"/>
                </a:lnTo>
                <a:lnTo>
                  <a:pt x="637" y="260"/>
                </a:lnTo>
                <a:lnTo>
                  <a:pt x="655" y="258"/>
                </a:lnTo>
                <a:close/>
                <a:moveTo>
                  <a:pt x="673" y="154"/>
                </a:moveTo>
                <a:lnTo>
                  <a:pt x="616" y="157"/>
                </a:lnTo>
                <a:lnTo>
                  <a:pt x="562" y="165"/>
                </a:lnTo>
                <a:lnTo>
                  <a:pt x="509" y="180"/>
                </a:lnTo>
                <a:lnTo>
                  <a:pt x="459" y="200"/>
                </a:lnTo>
                <a:lnTo>
                  <a:pt x="410" y="225"/>
                </a:lnTo>
                <a:lnTo>
                  <a:pt x="366" y="255"/>
                </a:lnTo>
                <a:lnTo>
                  <a:pt x="324" y="288"/>
                </a:lnTo>
                <a:lnTo>
                  <a:pt x="288" y="325"/>
                </a:lnTo>
                <a:lnTo>
                  <a:pt x="254" y="367"/>
                </a:lnTo>
                <a:lnTo>
                  <a:pt x="225" y="411"/>
                </a:lnTo>
                <a:lnTo>
                  <a:pt x="199" y="460"/>
                </a:lnTo>
                <a:lnTo>
                  <a:pt x="179" y="510"/>
                </a:lnTo>
                <a:lnTo>
                  <a:pt x="165" y="563"/>
                </a:lnTo>
                <a:lnTo>
                  <a:pt x="156" y="617"/>
                </a:lnTo>
                <a:lnTo>
                  <a:pt x="153" y="674"/>
                </a:lnTo>
                <a:lnTo>
                  <a:pt x="156" y="731"/>
                </a:lnTo>
                <a:lnTo>
                  <a:pt x="165" y="787"/>
                </a:lnTo>
                <a:lnTo>
                  <a:pt x="179" y="839"/>
                </a:lnTo>
                <a:lnTo>
                  <a:pt x="199" y="890"/>
                </a:lnTo>
                <a:lnTo>
                  <a:pt x="225" y="938"/>
                </a:lnTo>
                <a:lnTo>
                  <a:pt x="254" y="982"/>
                </a:lnTo>
                <a:lnTo>
                  <a:pt x="288" y="1023"/>
                </a:lnTo>
                <a:lnTo>
                  <a:pt x="324" y="1061"/>
                </a:lnTo>
                <a:lnTo>
                  <a:pt x="366" y="1095"/>
                </a:lnTo>
                <a:lnTo>
                  <a:pt x="410" y="1124"/>
                </a:lnTo>
                <a:lnTo>
                  <a:pt x="459" y="1149"/>
                </a:lnTo>
                <a:lnTo>
                  <a:pt x="509" y="1169"/>
                </a:lnTo>
                <a:lnTo>
                  <a:pt x="562" y="1184"/>
                </a:lnTo>
                <a:lnTo>
                  <a:pt x="616" y="1192"/>
                </a:lnTo>
                <a:lnTo>
                  <a:pt x="673" y="1196"/>
                </a:lnTo>
                <a:lnTo>
                  <a:pt x="730" y="1192"/>
                </a:lnTo>
                <a:lnTo>
                  <a:pt x="785" y="1184"/>
                </a:lnTo>
                <a:lnTo>
                  <a:pt x="838" y="1169"/>
                </a:lnTo>
                <a:lnTo>
                  <a:pt x="888" y="1149"/>
                </a:lnTo>
                <a:lnTo>
                  <a:pt x="936" y="1124"/>
                </a:lnTo>
                <a:lnTo>
                  <a:pt x="980" y="1095"/>
                </a:lnTo>
                <a:lnTo>
                  <a:pt x="1021" y="1061"/>
                </a:lnTo>
                <a:lnTo>
                  <a:pt x="1059" y="1023"/>
                </a:lnTo>
                <a:lnTo>
                  <a:pt x="1093" y="982"/>
                </a:lnTo>
                <a:lnTo>
                  <a:pt x="1122" y="938"/>
                </a:lnTo>
                <a:lnTo>
                  <a:pt x="1147" y="890"/>
                </a:lnTo>
                <a:lnTo>
                  <a:pt x="1167" y="839"/>
                </a:lnTo>
                <a:lnTo>
                  <a:pt x="1182" y="787"/>
                </a:lnTo>
                <a:lnTo>
                  <a:pt x="1190" y="731"/>
                </a:lnTo>
                <a:lnTo>
                  <a:pt x="1194" y="674"/>
                </a:lnTo>
                <a:lnTo>
                  <a:pt x="1190" y="617"/>
                </a:lnTo>
                <a:lnTo>
                  <a:pt x="1182" y="563"/>
                </a:lnTo>
                <a:lnTo>
                  <a:pt x="1167" y="510"/>
                </a:lnTo>
                <a:lnTo>
                  <a:pt x="1147" y="460"/>
                </a:lnTo>
                <a:lnTo>
                  <a:pt x="1122" y="411"/>
                </a:lnTo>
                <a:lnTo>
                  <a:pt x="1093" y="367"/>
                </a:lnTo>
                <a:lnTo>
                  <a:pt x="1059" y="325"/>
                </a:lnTo>
                <a:lnTo>
                  <a:pt x="1021" y="288"/>
                </a:lnTo>
                <a:lnTo>
                  <a:pt x="980" y="255"/>
                </a:lnTo>
                <a:lnTo>
                  <a:pt x="936" y="225"/>
                </a:lnTo>
                <a:lnTo>
                  <a:pt x="888" y="200"/>
                </a:lnTo>
                <a:lnTo>
                  <a:pt x="838" y="180"/>
                </a:lnTo>
                <a:lnTo>
                  <a:pt x="785" y="165"/>
                </a:lnTo>
                <a:lnTo>
                  <a:pt x="730" y="157"/>
                </a:lnTo>
                <a:lnTo>
                  <a:pt x="673" y="154"/>
                </a:lnTo>
                <a:close/>
                <a:moveTo>
                  <a:pt x="673" y="0"/>
                </a:moveTo>
                <a:lnTo>
                  <a:pt x="738" y="3"/>
                </a:lnTo>
                <a:lnTo>
                  <a:pt x="801" y="13"/>
                </a:lnTo>
                <a:lnTo>
                  <a:pt x="863" y="27"/>
                </a:lnTo>
                <a:lnTo>
                  <a:pt x="922" y="47"/>
                </a:lnTo>
                <a:lnTo>
                  <a:pt x="977" y="73"/>
                </a:lnTo>
                <a:lnTo>
                  <a:pt x="1031" y="103"/>
                </a:lnTo>
                <a:lnTo>
                  <a:pt x="1081" y="138"/>
                </a:lnTo>
                <a:lnTo>
                  <a:pt x="1127" y="177"/>
                </a:lnTo>
                <a:lnTo>
                  <a:pt x="1170" y="220"/>
                </a:lnTo>
                <a:lnTo>
                  <a:pt x="1209" y="266"/>
                </a:lnTo>
                <a:lnTo>
                  <a:pt x="1244" y="317"/>
                </a:lnTo>
                <a:lnTo>
                  <a:pt x="1274" y="370"/>
                </a:lnTo>
                <a:lnTo>
                  <a:pt x="1300" y="426"/>
                </a:lnTo>
                <a:lnTo>
                  <a:pt x="1319" y="485"/>
                </a:lnTo>
                <a:lnTo>
                  <a:pt x="1334" y="547"/>
                </a:lnTo>
                <a:lnTo>
                  <a:pt x="1344" y="610"/>
                </a:lnTo>
                <a:lnTo>
                  <a:pt x="1347" y="674"/>
                </a:lnTo>
                <a:lnTo>
                  <a:pt x="1344" y="739"/>
                </a:lnTo>
                <a:lnTo>
                  <a:pt x="1334" y="802"/>
                </a:lnTo>
                <a:lnTo>
                  <a:pt x="1319" y="864"/>
                </a:lnTo>
                <a:lnTo>
                  <a:pt x="1300" y="923"/>
                </a:lnTo>
                <a:lnTo>
                  <a:pt x="1274" y="979"/>
                </a:lnTo>
                <a:lnTo>
                  <a:pt x="1244" y="1033"/>
                </a:lnTo>
                <a:lnTo>
                  <a:pt x="1209" y="1083"/>
                </a:lnTo>
                <a:lnTo>
                  <a:pt x="1170" y="1129"/>
                </a:lnTo>
                <a:lnTo>
                  <a:pt x="1127" y="1172"/>
                </a:lnTo>
                <a:lnTo>
                  <a:pt x="1081" y="1211"/>
                </a:lnTo>
                <a:lnTo>
                  <a:pt x="1031" y="1246"/>
                </a:lnTo>
                <a:lnTo>
                  <a:pt x="977" y="1276"/>
                </a:lnTo>
                <a:lnTo>
                  <a:pt x="922" y="1302"/>
                </a:lnTo>
                <a:lnTo>
                  <a:pt x="863" y="1322"/>
                </a:lnTo>
                <a:lnTo>
                  <a:pt x="801" y="1336"/>
                </a:lnTo>
                <a:lnTo>
                  <a:pt x="738" y="1346"/>
                </a:lnTo>
                <a:lnTo>
                  <a:pt x="673" y="1349"/>
                </a:lnTo>
                <a:lnTo>
                  <a:pt x="609" y="1346"/>
                </a:lnTo>
                <a:lnTo>
                  <a:pt x="546" y="1336"/>
                </a:lnTo>
                <a:lnTo>
                  <a:pt x="484" y="1322"/>
                </a:lnTo>
                <a:lnTo>
                  <a:pt x="425" y="1302"/>
                </a:lnTo>
                <a:lnTo>
                  <a:pt x="369" y="1276"/>
                </a:lnTo>
                <a:lnTo>
                  <a:pt x="316" y="1246"/>
                </a:lnTo>
                <a:lnTo>
                  <a:pt x="266" y="1211"/>
                </a:lnTo>
                <a:lnTo>
                  <a:pt x="219" y="1172"/>
                </a:lnTo>
                <a:lnTo>
                  <a:pt x="176" y="1129"/>
                </a:lnTo>
                <a:lnTo>
                  <a:pt x="138" y="1083"/>
                </a:lnTo>
                <a:lnTo>
                  <a:pt x="103" y="1033"/>
                </a:lnTo>
                <a:lnTo>
                  <a:pt x="72" y="979"/>
                </a:lnTo>
                <a:lnTo>
                  <a:pt x="47" y="923"/>
                </a:lnTo>
                <a:lnTo>
                  <a:pt x="27" y="864"/>
                </a:lnTo>
                <a:lnTo>
                  <a:pt x="13" y="802"/>
                </a:lnTo>
                <a:lnTo>
                  <a:pt x="3" y="739"/>
                </a:lnTo>
                <a:lnTo>
                  <a:pt x="0" y="674"/>
                </a:lnTo>
                <a:lnTo>
                  <a:pt x="3" y="610"/>
                </a:lnTo>
                <a:lnTo>
                  <a:pt x="13" y="547"/>
                </a:lnTo>
                <a:lnTo>
                  <a:pt x="27" y="485"/>
                </a:lnTo>
                <a:lnTo>
                  <a:pt x="47" y="426"/>
                </a:lnTo>
                <a:lnTo>
                  <a:pt x="72" y="370"/>
                </a:lnTo>
                <a:lnTo>
                  <a:pt x="103" y="317"/>
                </a:lnTo>
                <a:lnTo>
                  <a:pt x="138" y="266"/>
                </a:lnTo>
                <a:lnTo>
                  <a:pt x="176" y="220"/>
                </a:lnTo>
                <a:lnTo>
                  <a:pt x="219" y="177"/>
                </a:lnTo>
                <a:lnTo>
                  <a:pt x="266" y="138"/>
                </a:lnTo>
                <a:lnTo>
                  <a:pt x="316" y="103"/>
                </a:lnTo>
                <a:lnTo>
                  <a:pt x="369" y="73"/>
                </a:lnTo>
                <a:lnTo>
                  <a:pt x="425" y="47"/>
                </a:lnTo>
                <a:lnTo>
                  <a:pt x="484" y="27"/>
                </a:lnTo>
                <a:lnTo>
                  <a:pt x="546" y="13"/>
                </a:lnTo>
                <a:lnTo>
                  <a:pt x="609" y="3"/>
                </a:lnTo>
                <a:lnTo>
                  <a:pt x="673" y="0"/>
                </a:lnTo>
                <a:close/>
              </a:path>
            </a:pathLst>
          </a:custGeom>
          <a:solidFill>
            <a:schemeClr val="accent6"/>
          </a:solid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30" name="Freeform 68"/>
          <p:cNvSpPr>
            <a:spLocks noEditPoints="1"/>
          </p:cNvSpPr>
          <p:nvPr/>
        </p:nvSpPr>
        <p:spPr bwMode="auto">
          <a:xfrm>
            <a:off x="7115686" y="1900018"/>
            <a:ext cx="771943" cy="828812"/>
          </a:xfrm>
          <a:custGeom>
            <a:avLst/>
            <a:gdLst>
              <a:gd name="T0" fmla="*/ 1733 w 3312"/>
              <a:gd name="T1" fmla="*/ 259 h 3556"/>
              <a:gd name="T2" fmla="*/ 1858 w 3312"/>
              <a:gd name="T3" fmla="*/ 424 h 3556"/>
              <a:gd name="T4" fmla="*/ 2338 w 3312"/>
              <a:gd name="T5" fmla="*/ 554 h 3556"/>
              <a:gd name="T6" fmla="*/ 2749 w 3312"/>
              <a:gd name="T7" fmla="*/ 813 h 3556"/>
              <a:gd name="T8" fmla="*/ 3064 w 3312"/>
              <a:gd name="T9" fmla="*/ 1175 h 3556"/>
              <a:gd name="T10" fmla="*/ 3261 w 3312"/>
              <a:gd name="T11" fmla="*/ 1615 h 3556"/>
              <a:gd name="T12" fmla="*/ 3234 w 3312"/>
              <a:gd name="T13" fmla="*/ 1859 h 3556"/>
              <a:gd name="T14" fmla="*/ 2973 w 3312"/>
              <a:gd name="T15" fmla="*/ 1802 h 3556"/>
              <a:gd name="T16" fmla="*/ 2733 w 3312"/>
              <a:gd name="T17" fmla="*/ 1849 h 3556"/>
              <a:gd name="T18" fmla="*/ 2574 w 3312"/>
              <a:gd name="T19" fmla="*/ 1972 h 3556"/>
              <a:gd name="T20" fmla="*/ 2494 w 3312"/>
              <a:gd name="T21" fmla="*/ 1972 h 3556"/>
              <a:gd name="T22" fmla="*/ 2334 w 3312"/>
              <a:gd name="T23" fmla="*/ 1848 h 3556"/>
              <a:gd name="T24" fmla="*/ 2095 w 3312"/>
              <a:gd name="T25" fmla="*/ 1799 h 3556"/>
              <a:gd name="T26" fmla="*/ 1834 w 3312"/>
              <a:gd name="T27" fmla="*/ 1858 h 3556"/>
              <a:gd name="T28" fmla="*/ 1743 w 3312"/>
              <a:gd name="T29" fmla="*/ 3161 h 3556"/>
              <a:gd name="T30" fmla="*/ 1623 w 3312"/>
              <a:gd name="T31" fmla="*/ 3406 h 3556"/>
              <a:gd name="T32" fmla="*/ 1408 w 3312"/>
              <a:gd name="T33" fmla="*/ 3543 h 3556"/>
              <a:gd name="T34" fmla="*/ 1154 w 3312"/>
              <a:gd name="T35" fmla="*/ 3527 h 3556"/>
              <a:gd name="T36" fmla="*/ 955 w 3312"/>
              <a:gd name="T37" fmla="*/ 3364 h 3556"/>
              <a:gd name="T38" fmla="*/ 859 w 3312"/>
              <a:gd name="T39" fmla="*/ 3103 h 3556"/>
              <a:gd name="T40" fmla="*/ 893 w 3312"/>
              <a:gd name="T41" fmla="*/ 2955 h 3556"/>
              <a:gd name="T42" fmla="*/ 999 w 3312"/>
              <a:gd name="T43" fmla="*/ 2942 h 3556"/>
              <a:gd name="T44" fmla="*/ 1055 w 3312"/>
              <a:gd name="T45" fmla="*/ 3044 h 3556"/>
              <a:gd name="T46" fmla="*/ 1116 w 3312"/>
              <a:gd name="T47" fmla="*/ 3231 h 3556"/>
              <a:gd name="T48" fmla="*/ 1269 w 3312"/>
              <a:gd name="T49" fmla="*/ 3327 h 3556"/>
              <a:gd name="T50" fmla="*/ 1442 w 3312"/>
              <a:gd name="T51" fmla="*/ 3284 h 3556"/>
              <a:gd name="T52" fmla="*/ 1547 w 3312"/>
              <a:gd name="T53" fmla="*/ 3126 h 3556"/>
              <a:gd name="T54" fmla="*/ 1478 w 3312"/>
              <a:gd name="T55" fmla="*/ 1859 h 3556"/>
              <a:gd name="T56" fmla="*/ 1217 w 3312"/>
              <a:gd name="T57" fmla="*/ 1802 h 3556"/>
              <a:gd name="T58" fmla="*/ 978 w 3312"/>
              <a:gd name="T59" fmla="*/ 1849 h 3556"/>
              <a:gd name="T60" fmla="*/ 819 w 3312"/>
              <a:gd name="T61" fmla="*/ 1972 h 3556"/>
              <a:gd name="T62" fmla="*/ 739 w 3312"/>
              <a:gd name="T63" fmla="*/ 1972 h 3556"/>
              <a:gd name="T64" fmla="*/ 579 w 3312"/>
              <a:gd name="T65" fmla="*/ 1848 h 3556"/>
              <a:gd name="T66" fmla="*/ 339 w 3312"/>
              <a:gd name="T67" fmla="*/ 1799 h 3556"/>
              <a:gd name="T68" fmla="*/ 78 w 3312"/>
              <a:gd name="T69" fmla="*/ 1857 h 3556"/>
              <a:gd name="T70" fmla="*/ 51 w 3312"/>
              <a:gd name="T71" fmla="*/ 1614 h 3556"/>
              <a:gd name="T72" fmla="*/ 249 w 3312"/>
              <a:gd name="T73" fmla="*/ 1173 h 3556"/>
              <a:gd name="T74" fmla="*/ 564 w 3312"/>
              <a:gd name="T75" fmla="*/ 812 h 3556"/>
              <a:gd name="T76" fmla="*/ 974 w 3312"/>
              <a:gd name="T77" fmla="*/ 554 h 3556"/>
              <a:gd name="T78" fmla="*/ 1454 w 3312"/>
              <a:gd name="T79" fmla="*/ 424 h 3556"/>
              <a:gd name="T80" fmla="*/ 1579 w 3312"/>
              <a:gd name="T81" fmla="*/ 259 h 3556"/>
              <a:gd name="T82" fmla="*/ 240 w 3312"/>
              <a:gd name="T83" fmla="*/ 217 h 3556"/>
              <a:gd name="T84" fmla="*/ 267 w 3312"/>
              <a:gd name="T85" fmla="*/ 280 h 3556"/>
              <a:gd name="T86" fmla="*/ 323 w 3312"/>
              <a:gd name="T87" fmla="*/ 420 h 3556"/>
              <a:gd name="T88" fmla="*/ 372 w 3312"/>
              <a:gd name="T89" fmla="*/ 569 h 3556"/>
              <a:gd name="T90" fmla="*/ 372 w 3312"/>
              <a:gd name="T91" fmla="*/ 695 h 3556"/>
              <a:gd name="T92" fmla="*/ 269 w 3312"/>
              <a:gd name="T93" fmla="*/ 791 h 3556"/>
              <a:gd name="T94" fmla="*/ 137 w 3312"/>
              <a:gd name="T95" fmla="*/ 747 h 3556"/>
              <a:gd name="T96" fmla="*/ 97 w 3312"/>
              <a:gd name="T97" fmla="*/ 614 h 3556"/>
              <a:gd name="T98" fmla="*/ 133 w 3312"/>
              <a:gd name="T99" fmla="*/ 483 h 3556"/>
              <a:gd name="T100" fmla="*/ 192 w 3312"/>
              <a:gd name="T101" fmla="*/ 331 h 3556"/>
              <a:gd name="T102" fmla="*/ 235 w 3312"/>
              <a:gd name="T103" fmla="*/ 228 h 3556"/>
              <a:gd name="T104" fmla="*/ 651 w 3312"/>
              <a:gd name="T105" fmla="*/ 11 h 3556"/>
              <a:gd name="T106" fmla="*/ 691 w 3312"/>
              <a:gd name="T107" fmla="*/ 104 h 3556"/>
              <a:gd name="T108" fmla="*/ 738 w 3312"/>
              <a:gd name="T109" fmla="*/ 234 h 3556"/>
              <a:gd name="T110" fmla="*/ 752 w 3312"/>
              <a:gd name="T111" fmla="*/ 339 h 3556"/>
              <a:gd name="T112" fmla="*/ 671 w 3312"/>
              <a:gd name="T113" fmla="*/ 431 h 3556"/>
              <a:gd name="T114" fmla="*/ 562 w 3312"/>
              <a:gd name="T115" fmla="*/ 387 h 3556"/>
              <a:gd name="T116" fmla="*/ 543 w 3312"/>
              <a:gd name="T117" fmla="*/ 277 h 3556"/>
              <a:gd name="T118" fmla="*/ 582 w 3312"/>
              <a:gd name="T119" fmla="*/ 156 h 3556"/>
              <a:gd name="T120" fmla="*/ 629 w 3312"/>
              <a:gd name="T121" fmla="*/ 39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12" h="3556">
                <a:moveTo>
                  <a:pt x="1656" y="217"/>
                </a:moveTo>
                <a:lnTo>
                  <a:pt x="1679" y="220"/>
                </a:lnTo>
                <a:lnTo>
                  <a:pt x="1699" y="228"/>
                </a:lnTo>
                <a:lnTo>
                  <a:pt x="1718" y="242"/>
                </a:lnTo>
                <a:lnTo>
                  <a:pt x="1733" y="259"/>
                </a:lnTo>
                <a:lnTo>
                  <a:pt x="1745" y="280"/>
                </a:lnTo>
                <a:lnTo>
                  <a:pt x="1752" y="304"/>
                </a:lnTo>
                <a:lnTo>
                  <a:pt x="1755" y="330"/>
                </a:lnTo>
                <a:lnTo>
                  <a:pt x="1755" y="415"/>
                </a:lnTo>
                <a:lnTo>
                  <a:pt x="1858" y="424"/>
                </a:lnTo>
                <a:lnTo>
                  <a:pt x="1958" y="439"/>
                </a:lnTo>
                <a:lnTo>
                  <a:pt x="2057" y="459"/>
                </a:lnTo>
                <a:lnTo>
                  <a:pt x="2154" y="486"/>
                </a:lnTo>
                <a:lnTo>
                  <a:pt x="2247" y="518"/>
                </a:lnTo>
                <a:lnTo>
                  <a:pt x="2338" y="554"/>
                </a:lnTo>
                <a:lnTo>
                  <a:pt x="2428" y="597"/>
                </a:lnTo>
                <a:lnTo>
                  <a:pt x="2513" y="644"/>
                </a:lnTo>
                <a:lnTo>
                  <a:pt x="2595" y="696"/>
                </a:lnTo>
                <a:lnTo>
                  <a:pt x="2674" y="752"/>
                </a:lnTo>
                <a:lnTo>
                  <a:pt x="2749" y="813"/>
                </a:lnTo>
                <a:lnTo>
                  <a:pt x="2820" y="877"/>
                </a:lnTo>
                <a:lnTo>
                  <a:pt x="2887" y="946"/>
                </a:lnTo>
                <a:lnTo>
                  <a:pt x="2951" y="1019"/>
                </a:lnTo>
                <a:lnTo>
                  <a:pt x="3010" y="1094"/>
                </a:lnTo>
                <a:lnTo>
                  <a:pt x="3064" y="1175"/>
                </a:lnTo>
                <a:lnTo>
                  <a:pt x="3113" y="1257"/>
                </a:lnTo>
                <a:lnTo>
                  <a:pt x="3158" y="1343"/>
                </a:lnTo>
                <a:lnTo>
                  <a:pt x="3198" y="1431"/>
                </a:lnTo>
                <a:lnTo>
                  <a:pt x="3232" y="1522"/>
                </a:lnTo>
                <a:lnTo>
                  <a:pt x="3261" y="1615"/>
                </a:lnTo>
                <a:lnTo>
                  <a:pt x="3284" y="1711"/>
                </a:lnTo>
                <a:lnTo>
                  <a:pt x="3301" y="1810"/>
                </a:lnTo>
                <a:lnTo>
                  <a:pt x="3312" y="1909"/>
                </a:lnTo>
                <a:lnTo>
                  <a:pt x="3275" y="1883"/>
                </a:lnTo>
                <a:lnTo>
                  <a:pt x="3234" y="1859"/>
                </a:lnTo>
                <a:lnTo>
                  <a:pt x="3188" y="1840"/>
                </a:lnTo>
                <a:lnTo>
                  <a:pt x="3138" y="1823"/>
                </a:lnTo>
                <a:lnTo>
                  <a:pt x="3085" y="1811"/>
                </a:lnTo>
                <a:lnTo>
                  <a:pt x="3030" y="1804"/>
                </a:lnTo>
                <a:lnTo>
                  <a:pt x="2973" y="1802"/>
                </a:lnTo>
                <a:lnTo>
                  <a:pt x="2921" y="1803"/>
                </a:lnTo>
                <a:lnTo>
                  <a:pt x="2870" y="1810"/>
                </a:lnTo>
                <a:lnTo>
                  <a:pt x="2822" y="1819"/>
                </a:lnTo>
                <a:lnTo>
                  <a:pt x="2776" y="1833"/>
                </a:lnTo>
                <a:lnTo>
                  <a:pt x="2733" y="1849"/>
                </a:lnTo>
                <a:lnTo>
                  <a:pt x="2694" y="1868"/>
                </a:lnTo>
                <a:lnTo>
                  <a:pt x="2658" y="1891"/>
                </a:lnTo>
                <a:lnTo>
                  <a:pt x="2626" y="1916"/>
                </a:lnTo>
                <a:lnTo>
                  <a:pt x="2597" y="1943"/>
                </a:lnTo>
                <a:lnTo>
                  <a:pt x="2574" y="1972"/>
                </a:lnTo>
                <a:lnTo>
                  <a:pt x="2555" y="2003"/>
                </a:lnTo>
                <a:lnTo>
                  <a:pt x="2542" y="2036"/>
                </a:lnTo>
                <a:lnTo>
                  <a:pt x="2525" y="2036"/>
                </a:lnTo>
                <a:lnTo>
                  <a:pt x="2512" y="2003"/>
                </a:lnTo>
                <a:lnTo>
                  <a:pt x="2494" y="1972"/>
                </a:lnTo>
                <a:lnTo>
                  <a:pt x="2471" y="1943"/>
                </a:lnTo>
                <a:lnTo>
                  <a:pt x="2443" y="1915"/>
                </a:lnTo>
                <a:lnTo>
                  <a:pt x="2411" y="1890"/>
                </a:lnTo>
                <a:lnTo>
                  <a:pt x="2375" y="1867"/>
                </a:lnTo>
                <a:lnTo>
                  <a:pt x="2334" y="1848"/>
                </a:lnTo>
                <a:lnTo>
                  <a:pt x="2292" y="1830"/>
                </a:lnTo>
                <a:lnTo>
                  <a:pt x="2246" y="1818"/>
                </a:lnTo>
                <a:lnTo>
                  <a:pt x="2198" y="1807"/>
                </a:lnTo>
                <a:lnTo>
                  <a:pt x="2147" y="1802"/>
                </a:lnTo>
                <a:lnTo>
                  <a:pt x="2095" y="1799"/>
                </a:lnTo>
                <a:lnTo>
                  <a:pt x="2037" y="1802"/>
                </a:lnTo>
                <a:lnTo>
                  <a:pt x="1981" y="1810"/>
                </a:lnTo>
                <a:lnTo>
                  <a:pt x="1929" y="1821"/>
                </a:lnTo>
                <a:lnTo>
                  <a:pt x="1880" y="1837"/>
                </a:lnTo>
                <a:lnTo>
                  <a:pt x="1834" y="1858"/>
                </a:lnTo>
                <a:lnTo>
                  <a:pt x="1792" y="1881"/>
                </a:lnTo>
                <a:lnTo>
                  <a:pt x="1755" y="1908"/>
                </a:lnTo>
                <a:lnTo>
                  <a:pt x="1755" y="3044"/>
                </a:lnTo>
                <a:lnTo>
                  <a:pt x="1752" y="3103"/>
                </a:lnTo>
                <a:lnTo>
                  <a:pt x="1743" y="3161"/>
                </a:lnTo>
                <a:lnTo>
                  <a:pt x="1729" y="3216"/>
                </a:lnTo>
                <a:lnTo>
                  <a:pt x="1709" y="3269"/>
                </a:lnTo>
                <a:lnTo>
                  <a:pt x="1685" y="3318"/>
                </a:lnTo>
                <a:lnTo>
                  <a:pt x="1656" y="3364"/>
                </a:lnTo>
                <a:lnTo>
                  <a:pt x="1623" y="3406"/>
                </a:lnTo>
                <a:lnTo>
                  <a:pt x="1587" y="3444"/>
                </a:lnTo>
                <a:lnTo>
                  <a:pt x="1547" y="3476"/>
                </a:lnTo>
                <a:lnTo>
                  <a:pt x="1503" y="3504"/>
                </a:lnTo>
                <a:lnTo>
                  <a:pt x="1457" y="3527"/>
                </a:lnTo>
                <a:lnTo>
                  <a:pt x="1408" y="3543"/>
                </a:lnTo>
                <a:lnTo>
                  <a:pt x="1358" y="3553"/>
                </a:lnTo>
                <a:lnTo>
                  <a:pt x="1306" y="3556"/>
                </a:lnTo>
                <a:lnTo>
                  <a:pt x="1254" y="3553"/>
                </a:lnTo>
                <a:lnTo>
                  <a:pt x="1202" y="3543"/>
                </a:lnTo>
                <a:lnTo>
                  <a:pt x="1154" y="3527"/>
                </a:lnTo>
                <a:lnTo>
                  <a:pt x="1108" y="3504"/>
                </a:lnTo>
                <a:lnTo>
                  <a:pt x="1065" y="3476"/>
                </a:lnTo>
                <a:lnTo>
                  <a:pt x="1025" y="3444"/>
                </a:lnTo>
                <a:lnTo>
                  <a:pt x="988" y="3406"/>
                </a:lnTo>
                <a:lnTo>
                  <a:pt x="955" y="3364"/>
                </a:lnTo>
                <a:lnTo>
                  <a:pt x="926" y="3318"/>
                </a:lnTo>
                <a:lnTo>
                  <a:pt x="902" y="3269"/>
                </a:lnTo>
                <a:lnTo>
                  <a:pt x="882" y="3216"/>
                </a:lnTo>
                <a:lnTo>
                  <a:pt x="868" y="3161"/>
                </a:lnTo>
                <a:lnTo>
                  <a:pt x="859" y="3103"/>
                </a:lnTo>
                <a:lnTo>
                  <a:pt x="856" y="3044"/>
                </a:lnTo>
                <a:lnTo>
                  <a:pt x="859" y="3017"/>
                </a:lnTo>
                <a:lnTo>
                  <a:pt x="866" y="2994"/>
                </a:lnTo>
                <a:lnTo>
                  <a:pt x="878" y="2973"/>
                </a:lnTo>
                <a:lnTo>
                  <a:pt x="893" y="2955"/>
                </a:lnTo>
                <a:lnTo>
                  <a:pt x="911" y="2942"/>
                </a:lnTo>
                <a:lnTo>
                  <a:pt x="932" y="2934"/>
                </a:lnTo>
                <a:lnTo>
                  <a:pt x="955" y="2930"/>
                </a:lnTo>
                <a:lnTo>
                  <a:pt x="978" y="2934"/>
                </a:lnTo>
                <a:lnTo>
                  <a:pt x="999" y="2942"/>
                </a:lnTo>
                <a:lnTo>
                  <a:pt x="1018" y="2955"/>
                </a:lnTo>
                <a:lnTo>
                  <a:pt x="1033" y="2973"/>
                </a:lnTo>
                <a:lnTo>
                  <a:pt x="1045" y="2994"/>
                </a:lnTo>
                <a:lnTo>
                  <a:pt x="1052" y="3017"/>
                </a:lnTo>
                <a:lnTo>
                  <a:pt x="1055" y="3044"/>
                </a:lnTo>
                <a:lnTo>
                  <a:pt x="1057" y="3086"/>
                </a:lnTo>
                <a:lnTo>
                  <a:pt x="1065" y="3126"/>
                </a:lnTo>
                <a:lnTo>
                  <a:pt x="1078" y="3165"/>
                </a:lnTo>
                <a:lnTo>
                  <a:pt x="1095" y="3199"/>
                </a:lnTo>
                <a:lnTo>
                  <a:pt x="1116" y="3231"/>
                </a:lnTo>
                <a:lnTo>
                  <a:pt x="1141" y="3260"/>
                </a:lnTo>
                <a:lnTo>
                  <a:pt x="1169" y="3284"/>
                </a:lnTo>
                <a:lnTo>
                  <a:pt x="1199" y="3303"/>
                </a:lnTo>
                <a:lnTo>
                  <a:pt x="1233" y="3318"/>
                </a:lnTo>
                <a:lnTo>
                  <a:pt x="1269" y="3327"/>
                </a:lnTo>
                <a:lnTo>
                  <a:pt x="1306" y="3330"/>
                </a:lnTo>
                <a:lnTo>
                  <a:pt x="1343" y="3327"/>
                </a:lnTo>
                <a:lnTo>
                  <a:pt x="1378" y="3318"/>
                </a:lnTo>
                <a:lnTo>
                  <a:pt x="1411" y="3303"/>
                </a:lnTo>
                <a:lnTo>
                  <a:pt x="1442" y="3284"/>
                </a:lnTo>
                <a:lnTo>
                  <a:pt x="1470" y="3260"/>
                </a:lnTo>
                <a:lnTo>
                  <a:pt x="1495" y="3231"/>
                </a:lnTo>
                <a:lnTo>
                  <a:pt x="1516" y="3199"/>
                </a:lnTo>
                <a:lnTo>
                  <a:pt x="1534" y="3165"/>
                </a:lnTo>
                <a:lnTo>
                  <a:pt x="1547" y="3126"/>
                </a:lnTo>
                <a:lnTo>
                  <a:pt x="1554" y="3086"/>
                </a:lnTo>
                <a:lnTo>
                  <a:pt x="1557" y="3044"/>
                </a:lnTo>
                <a:lnTo>
                  <a:pt x="1557" y="1909"/>
                </a:lnTo>
                <a:lnTo>
                  <a:pt x="1520" y="1883"/>
                </a:lnTo>
                <a:lnTo>
                  <a:pt x="1478" y="1859"/>
                </a:lnTo>
                <a:lnTo>
                  <a:pt x="1432" y="1840"/>
                </a:lnTo>
                <a:lnTo>
                  <a:pt x="1383" y="1823"/>
                </a:lnTo>
                <a:lnTo>
                  <a:pt x="1330" y="1811"/>
                </a:lnTo>
                <a:lnTo>
                  <a:pt x="1275" y="1804"/>
                </a:lnTo>
                <a:lnTo>
                  <a:pt x="1217" y="1802"/>
                </a:lnTo>
                <a:lnTo>
                  <a:pt x="1165" y="1803"/>
                </a:lnTo>
                <a:lnTo>
                  <a:pt x="1114" y="1810"/>
                </a:lnTo>
                <a:lnTo>
                  <a:pt x="1066" y="1819"/>
                </a:lnTo>
                <a:lnTo>
                  <a:pt x="1021" y="1833"/>
                </a:lnTo>
                <a:lnTo>
                  <a:pt x="978" y="1849"/>
                </a:lnTo>
                <a:lnTo>
                  <a:pt x="938" y="1868"/>
                </a:lnTo>
                <a:lnTo>
                  <a:pt x="902" y="1891"/>
                </a:lnTo>
                <a:lnTo>
                  <a:pt x="870" y="1916"/>
                </a:lnTo>
                <a:lnTo>
                  <a:pt x="842" y="1943"/>
                </a:lnTo>
                <a:lnTo>
                  <a:pt x="819" y="1972"/>
                </a:lnTo>
                <a:lnTo>
                  <a:pt x="800" y="2003"/>
                </a:lnTo>
                <a:lnTo>
                  <a:pt x="787" y="2036"/>
                </a:lnTo>
                <a:lnTo>
                  <a:pt x="770" y="2036"/>
                </a:lnTo>
                <a:lnTo>
                  <a:pt x="757" y="2003"/>
                </a:lnTo>
                <a:lnTo>
                  <a:pt x="739" y="1972"/>
                </a:lnTo>
                <a:lnTo>
                  <a:pt x="716" y="1943"/>
                </a:lnTo>
                <a:lnTo>
                  <a:pt x="687" y="1915"/>
                </a:lnTo>
                <a:lnTo>
                  <a:pt x="655" y="1890"/>
                </a:lnTo>
                <a:lnTo>
                  <a:pt x="619" y="1867"/>
                </a:lnTo>
                <a:lnTo>
                  <a:pt x="579" y="1848"/>
                </a:lnTo>
                <a:lnTo>
                  <a:pt x="537" y="1830"/>
                </a:lnTo>
                <a:lnTo>
                  <a:pt x="491" y="1818"/>
                </a:lnTo>
                <a:lnTo>
                  <a:pt x="443" y="1807"/>
                </a:lnTo>
                <a:lnTo>
                  <a:pt x="391" y="1802"/>
                </a:lnTo>
                <a:lnTo>
                  <a:pt x="339" y="1799"/>
                </a:lnTo>
                <a:lnTo>
                  <a:pt x="282" y="1802"/>
                </a:lnTo>
                <a:lnTo>
                  <a:pt x="227" y="1810"/>
                </a:lnTo>
                <a:lnTo>
                  <a:pt x="174" y="1821"/>
                </a:lnTo>
                <a:lnTo>
                  <a:pt x="124" y="1837"/>
                </a:lnTo>
                <a:lnTo>
                  <a:pt x="78" y="1857"/>
                </a:lnTo>
                <a:lnTo>
                  <a:pt x="37" y="1881"/>
                </a:lnTo>
                <a:lnTo>
                  <a:pt x="0" y="1907"/>
                </a:lnTo>
                <a:lnTo>
                  <a:pt x="11" y="1807"/>
                </a:lnTo>
                <a:lnTo>
                  <a:pt x="28" y="1710"/>
                </a:lnTo>
                <a:lnTo>
                  <a:pt x="51" y="1614"/>
                </a:lnTo>
                <a:lnTo>
                  <a:pt x="80" y="1520"/>
                </a:lnTo>
                <a:lnTo>
                  <a:pt x="114" y="1430"/>
                </a:lnTo>
                <a:lnTo>
                  <a:pt x="155" y="1341"/>
                </a:lnTo>
                <a:lnTo>
                  <a:pt x="199" y="1256"/>
                </a:lnTo>
                <a:lnTo>
                  <a:pt x="249" y="1173"/>
                </a:lnTo>
                <a:lnTo>
                  <a:pt x="303" y="1093"/>
                </a:lnTo>
                <a:lnTo>
                  <a:pt x="361" y="1018"/>
                </a:lnTo>
                <a:lnTo>
                  <a:pt x="425" y="946"/>
                </a:lnTo>
                <a:lnTo>
                  <a:pt x="492" y="877"/>
                </a:lnTo>
                <a:lnTo>
                  <a:pt x="564" y="812"/>
                </a:lnTo>
                <a:lnTo>
                  <a:pt x="638" y="751"/>
                </a:lnTo>
                <a:lnTo>
                  <a:pt x="718" y="695"/>
                </a:lnTo>
                <a:lnTo>
                  <a:pt x="800" y="644"/>
                </a:lnTo>
                <a:lnTo>
                  <a:pt x="885" y="597"/>
                </a:lnTo>
                <a:lnTo>
                  <a:pt x="974" y="554"/>
                </a:lnTo>
                <a:lnTo>
                  <a:pt x="1065" y="518"/>
                </a:lnTo>
                <a:lnTo>
                  <a:pt x="1158" y="486"/>
                </a:lnTo>
                <a:lnTo>
                  <a:pt x="1255" y="459"/>
                </a:lnTo>
                <a:lnTo>
                  <a:pt x="1354" y="439"/>
                </a:lnTo>
                <a:lnTo>
                  <a:pt x="1454" y="424"/>
                </a:lnTo>
                <a:lnTo>
                  <a:pt x="1557" y="415"/>
                </a:lnTo>
                <a:lnTo>
                  <a:pt x="1557" y="330"/>
                </a:lnTo>
                <a:lnTo>
                  <a:pt x="1560" y="304"/>
                </a:lnTo>
                <a:lnTo>
                  <a:pt x="1567" y="280"/>
                </a:lnTo>
                <a:lnTo>
                  <a:pt x="1579" y="259"/>
                </a:lnTo>
                <a:lnTo>
                  <a:pt x="1594" y="242"/>
                </a:lnTo>
                <a:lnTo>
                  <a:pt x="1613" y="228"/>
                </a:lnTo>
                <a:lnTo>
                  <a:pt x="1633" y="220"/>
                </a:lnTo>
                <a:lnTo>
                  <a:pt x="1656" y="217"/>
                </a:lnTo>
                <a:close/>
                <a:moveTo>
                  <a:pt x="240" y="217"/>
                </a:moveTo>
                <a:lnTo>
                  <a:pt x="241" y="220"/>
                </a:lnTo>
                <a:lnTo>
                  <a:pt x="245" y="228"/>
                </a:lnTo>
                <a:lnTo>
                  <a:pt x="250" y="241"/>
                </a:lnTo>
                <a:lnTo>
                  <a:pt x="258" y="259"/>
                </a:lnTo>
                <a:lnTo>
                  <a:pt x="267" y="280"/>
                </a:lnTo>
                <a:lnTo>
                  <a:pt x="277" y="304"/>
                </a:lnTo>
                <a:lnTo>
                  <a:pt x="288" y="331"/>
                </a:lnTo>
                <a:lnTo>
                  <a:pt x="299" y="360"/>
                </a:lnTo>
                <a:lnTo>
                  <a:pt x="311" y="389"/>
                </a:lnTo>
                <a:lnTo>
                  <a:pt x="323" y="420"/>
                </a:lnTo>
                <a:lnTo>
                  <a:pt x="335" y="452"/>
                </a:lnTo>
                <a:lnTo>
                  <a:pt x="346" y="483"/>
                </a:lnTo>
                <a:lnTo>
                  <a:pt x="356" y="513"/>
                </a:lnTo>
                <a:lnTo>
                  <a:pt x="365" y="542"/>
                </a:lnTo>
                <a:lnTo>
                  <a:pt x="372" y="569"/>
                </a:lnTo>
                <a:lnTo>
                  <a:pt x="378" y="593"/>
                </a:lnTo>
                <a:lnTo>
                  <a:pt x="382" y="614"/>
                </a:lnTo>
                <a:lnTo>
                  <a:pt x="383" y="631"/>
                </a:lnTo>
                <a:lnTo>
                  <a:pt x="380" y="664"/>
                </a:lnTo>
                <a:lnTo>
                  <a:pt x="372" y="695"/>
                </a:lnTo>
                <a:lnTo>
                  <a:pt x="358" y="722"/>
                </a:lnTo>
                <a:lnTo>
                  <a:pt x="341" y="747"/>
                </a:lnTo>
                <a:lnTo>
                  <a:pt x="320" y="767"/>
                </a:lnTo>
                <a:lnTo>
                  <a:pt x="295" y="782"/>
                </a:lnTo>
                <a:lnTo>
                  <a:pt x="269" y="791"/>
                </a:lnTo>
                <a:lnTo>
                  <a:pt x="240" y="795"/>
                </a:lnTo>
                <a:lnTo>
                  <a:pt x="211" y="791"/>
                </a:lnTo>
                <a:lnTo>
                  <a:pt x="184" y="782"/>
                </a:lnTo>
                <a:lnTo>
                  <a:pt x="160" y="767"/>
                </a:lnTo>
                <a:lnTo>
                  <a:pt x="137" y="747"/>
                </a:lnTo>
                <a:lnTo>
                  <a:pt x="120" y="722"/>
                </a:lnTo>
                <a:lnTo>
                  <a:pt x="107" y="695"/>
                </a:lnTo>
                <a:lnTo>
                  <a:pt x="98" y="664"/>
                </a:lnTo>
                <a:lnTo>
                  <a:pt x="95" y="631"/>
                </a:lnTo>
                <a:lnTo>
                  <a:pt x="97" y="614"/>
                </a:lnTo>
                <a:lnTo>
                  <a:pt x="100" y="593"/>
                </a:lnTo>
                <a:lnTo>
                  <a:pt x="106" y="569"/>
                </a:lnTo>
                <a:lnTo>
                  <a:pt x="114" y="542"/>
                </a:lnTo>
                <a:lnTo>
                  <a:pt x="122" y="513"/>
                </a:lnTo>
                <a:lnTo>
                  <a:pt x="133" y="483"/>
                </a:lnTo>
                <a:lnTo>
                  <a:pt x="145" y="452"/>
                </a:lnTo>
                <a:lnTo>
                  <a:pt x="156" y="420"/>
                </a:lnTo>
                <a:lnTo>
                  <a:pt x="168" y="389"/>
                </a:lnTo>
                <a:lnTo>
                  <a:pt x="180" y="360"/>
                </a:lnTo>
                <a:lnTo>
                  <a:pt x="192" y="331"/>
                </a:lnTo>
                <a:lnTo>
                  <a:pt x="203" y="304"/>
                </a:lnTo>
                <a:lnTo>
                  <a:pt x="213" y="280"/>
                </a:lnTo>
                <a:lnTo>
                  <a:pt x="222" y="259"/>
                </a:lnTo>
                <a:lnTo>
                  <a:pt x="229" y="241"/>
                </a:lnTo>
                <a:lnTo>
                  <a:pt x="235" y="228"/>
                </a:lnTo>
                <a:lnTo>
                  <a:pt x="238" y="220"/>
                </a:lnTo>
                <a:lnTo>
                  <a:pt x="240" y="217"/>
                </a:lnTo>
                <a:close/>
                <a:moveTo>
                  <a:pt x="646" y="0"/>
                </a:moveTo>
                <a:lnTo>
                  <a:pt x="647" y="3"/>
                </a:lnTo>
                <a:lnTo>
                  <a:pt x="651" y="11"/>
                </a:lnTo>
                <a:lnTo>
                  <a:pt x="656" y="23"/>
                </a:lnTo>
                <a:lnTo>
                  <a:pt x="663" y="39"/>
                </a:lnTo>
                <a:lnTo>
                  <a:pt x="671" y="59"/>
                </a:lnTo>
                <a:lnTo>
                  <a:pt x="680" y="80"/>
                </a:lnTo>
                <a:lnTo>
                  <a:pt x="691" y="104"/>
                </a:lnTo>
                <a:lnTo>
                  <a:pt x="701" y="130"/>
                </a:lnTo>
                <a:lnTo>
                  <a:pt x="711" y="156"/>
                </a:lnTo>
                <a:lnTo>
                  <a:pt x="721" y="182"/>
                </a:lnTo>
                <a:lnTo>
                  <a:pt x="730" y="209"/>
                </a:lnTo>
                <a:lnTo>
                  <a:pt x="738" y="234"/>
                </a:lnTo>
                <a:lnTo>
                  <a:pt x="745" y="257"/>
                </a:lnTo>
                <a:lnTo>
                  <a:pt x="750" y="277"/>
                </a:lnTo>
                <a:lnTo>
                  <a:pt x="753" y="296"/>
                </a:lnTo>
                <a:lnTo>
                  <a:pt x="755" y="310"/>
                </a:lnTo>
                <a:lnTo>
                  <a:pt x="752" y="339"/>
                </a:lnTo>
                <a:lnTo>
                  <a:pt x="744" y="364"/>
                </a:lnTo>
                <a:lnTo>
                  <a:pt x="731" y="387"/>
                </a:lnTo>
                <a:lnTo>
                  <a:pt x="714" y="407"/>
                </a:lnTo>
                <a:lnTo>
                  <a:pt x="694" y="421"/>
                </a:lnTo>
                <a:lnTo>
                  <a:pt x="671" y="431"/>
                </a:lnTo>
                <a:lnTo>
                  <a:pt x="646" y="434"/>
                </a:lnTo>
                <a:lnTo>
                  <a:pt x="622" y="431"/>
                </a:lnTo>
                <a:lnTo>
                  <a:pt x="599" y="421"/>
                </a:lnTo>
                <a:lnTo>
                  <a:pt x="579" y="407"/>
                </a:lnTo>
                <a:lnTo>
                  <a:pt x="562" y="387"/>
                </a:lnTo>
                <a:lnTo>
                  <a:pt x="550" y="364"/>
                </a:lnTo>
                <a:lnTo>
                  <a:pt x="542" y="339"/>
                </a:lnTo>
                <a:lnTo>
                  <a:pt x="539" y="310"/>
                </a:lnTo>
                <a:lnTo>
                  <a:pt x="540" y="296"/>
                </a:lnTo>
                <a:lnTo>
                  <a:pt x="543" y="277"/>
                </a:lnTo>
                <a:lnTo>
                  <a:pt x="549" y="257"/>
                </a:lnTo>
                <a:lnTo>
                  <a:pt x="556" y="234"/>
                </a:lnTo>
                <a:lnTo>
                  <a:pt x="564" y="209"/>
                </a:lnTo>
                <a:lnTo>
                  <a:pt x="573" y="182"/>
                </a:lnTo>
                <a:lnTo>
                  <a:pt x="582" y="156"/>
                </a:lnTo>
                <a:lnTo>
                  <a:pt x="592" y="130"/>
                </a:lnTo>
                <a:lnTo>
                  <a:pt x="602" y="104"/>
                </a:lnTo>
                <a:lnTo>
                  <a:pt x="612" y="80"/>
                </a:lnTo>
                <a:lnTo>
                  <a:pt x="621" y="59"/>
                </a:lnTo>
                <a:lnTo>
                  <a:pt x="629" y="39"/>
                </a:lnTo>
                <a:lnTo>
                  <a:pt x="636" y="23"/>
                </a:lnTo>
                <a:lnTo>
                  <a:pt x="642" y="11"/>
                </a:lnTo>
                <a:lnTo>
                  <a:pt x="645" y="3"/>
                </a:lnTo>
                <a:lnTo>
                  <a:pt x="64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31" name="Freeform 11"/>
          <p:cNvSpPr>
            <a:spLocks noEditPoints="1"/>
          </p:cNvSpPr>
          <p:nvPr/>
        </p:nvSpPr>
        <p:spPr bwMode="auto">
          <a:xfrm>
            <a:off x="4265425" y="4172807"/>
            <a:ext cx="842213" cy="758425"/>
          </a:xfrm>
          <a:custGeom>
            <a:avLst/>
            <a:gdLst>
              <a:gd name="T0" fmla="*/ 1681 w 3498"/>
              <a:gd name="T1" fmla="*/ 1222 h 3151"/>
              <a:gd name="T2" fmla="*/ 1514 w 3498"/>
              <a:gd name="T3" fmla="*/ 1465 h 3151"/>
              <a:gd name="T4" fmla="*/ 1551 w 3498"/>
              <a:gd name="T5" fmla="*/ 1765 h 3151"/>
              <a:gd name="T6" fmla="*/ 1771 w 3498"/>
              <a:gd name="T7" fmla="*/ 1960 h 3151"/>
              <a:gd name="T8" fmla="*/ 2073 w 3498"/>
              <a:gd name="T9" fmla="*/ 1960 h 3151"/>
              <a:gd name="T10" fmla="*/ 2293 w 3498"/>
              <a:gd name="T11" fmla="*/ 1765 h 3151"/>
              <a:gd name="T12" fmla="*/ 2329 w 3498"/>
              <a:gd name="T13" fmla="*/ 1465 h 3151"/>
              <a:gd name="T14" fmla="*/ 2163 w 3498"/>
              <a:gd name="T15" fmla="*/ 1222 h 3151"/>
              <a:gd name="T16" fmla="*/ 3187 w 3498"/>
              <a:gd name="T17" fmla="*/ 0 h 3151"/>
              <a:gd name="T18" fmla="*/ 3377 w 3498"/>
              <a:gd name="T19" fmla="*/ 65 h 3151"/>
              <a:gd name="T20" fmla="*/ 3495 w 3498"/>
              <a:gd name="T21" fmla="*/ 269 h 3151"/>
              <a:gd name="T22" fmla="*/ 3434 w 3498"/>
              <a:gd name="T23" fmla="*/ 502 h 3151"/>
              <a:gd name="T24" fmla="*/ 3230 w 3498"/>
              <a:gd name="T25" fmla="*/ 621 h 3151"/>
              <a:gd name="T26" fmla="*/ 2593 w 3498"/>
              <a:gd name="T27" fmla="*/ 1170 h 3151"/>
              <a:gd name="T28" fmla="*/ 2703 w 3498"/>
              <a:gd name="T29" fmla="*/ 1568 h 3151"/>
              <a:gd name="T30" fmla="*/ 2615 w 3498"/>
              <a:gd name="T31" fmla="*/ 1927 h 3151"/>
              <a:gd name="T32" fmla="*/ 2732 w 3498"/>
              <a:gd name="T33" fmla="*/ 2541 h 3151"/>
              <a:gd name="T34" fmla="*/ 2980 w 3498"/>
              <a:gd name="T35" fmla="*/ 2571 h 3151"/>
              <a:gd name="T36" fmla="*/ 3123 w 3498"/>
              <a:gd name="T37" fmla="*/ 2757 h 3151"/>
              <a:gd name="T38" fmla="*/ 3091 w 3498"/>
              <a:gd name="T39" fmla="*/ 2997 h 3151"/>
              <a:gd name="T40" fmla="*/ 2905 w 3498"/>
              <a:gd name="T41" fmla="*/ 3141 h 3151"/>
              <a:gd name="T42" fmla="*/ 2665 w 3498"/>
              <a:gd name="T43" fmla="*/ 3109 h 3151"/>
              <a:gd name="T44" fmla="*/ 2522 w 3498"/>
              <a:gd name="T45" fmla="*/ 2923 h 3151"/>
              <a:gd name="T46" fmla="*/ 2546 w 3498"/>
              <a:gd name="T47" fmla="*/ 2695 h 3151"/>
              <a:gd name="T48" fmla="*/ 1922 w 3498"/>
              <a:gd name="T49" fmla="*/ 2348 h 3151"/>
              <a:gd name="T50" fmla="*/ 1873 w 3498"/>
              <a:gd name="T51" fmla="*/ 2698 h 3151"/>
              <a:gd name="T52" fmla="*/ 1869 w 3498"/>
              <a:gd name="T53" fmla="*/ 2931 h 3151"/>
              <a:gd name="T54" fmla="*/ 1702 w 3498"/>
              <a:gd name="T55" fmla="*/ 3098 h 3151"/>
              <a:gd name="T56" fmla="*/ 1460 w 3498"/>
              <a:gd name="T57" fmla="*/ 3098 h 3151"/>
              <a:gd name="T58" fmla="*/ 1294 w 3498"/>
              <a:gd name="T59" fmla="*/ 2931 h 3151"/>
              <a:gd name="T60" fmla="*/ 1297 w 3498"/>
              <a:gd name="T61" fmla="*/ 2686 h 3151"/>
              <a:gd name="T62" fmla="*/ 1471 w 3498"/>
              <a:gd name="T63" fmla="*/ 2519 h 3151"/>
              <a:gd name="T64" fmla="*/ 1461 w 3498"/>
              <a:gd name="T65" fmla="*/ 2197 h 3151"/>
              <a:gd name="T66" fmla="*/ 622 w 3498"/>
              <a:gd name="T67" fmla="*/ 2525 h 3151"/>
              <a:gd name="T68" fmla="*/ 558 w 3498"/>
              <a:gd name="T69" fmla="*/ 2750 h 3151"/>
              <a:gd name="T70" fmla="*/ 354 w 3498"/>
              <a:gd name="T71" fmla="*/ 2868 h 3151"/>
              <a:gd name="T72" fmla="*/ 121 w 3498"/>
              <a:gd name="T73" fmla="*/ 2806 h 3151"/>
              <a:gd name="T74" fmla="*/ 3 w 3498"/>
              <a:gd name="T75" fmla="*/ 2602 h 3151"/>
              <a:gd name="T76" fmla="*/ 65 w 3498"/>
              <a:gd name="T77" fmla="*/ 2369 h 3151"/>
              <a:gd name="T78" fmla="*/ 270 w 3498"/>
              <a:gd name="T79" fmla="*/ 2250 h 3151"/>
              <a:gd name="T80" fmla="*/ 1175 w 3498"/>
              <a:gd name="T81" fmla="*/ 1796 h 3151"/>
              <a:gd name="T82" fmla="*/ 1152 w 3498"/>
              <a:gd name="T83" fmla="*/ 1440 h 3151"/>
              <a:gd name="T84" fmla="*/ 1300 w 3498"/>
              <a:gd name="T85" fmla="*/ 1097 h 3151"/>
              <a:gd name="T86" fmla="*/ 885 w 3498"/>
              <a:gd name="T87" fmla="*/ 694 h 3151"/>
              <a:gd name="T88" fmla="*/ 681 w 3498"/>
              <a:gd name="T89" fmla="*/ 576 h 3151"/>
              <a:gd name="T90" fmla="*/ 620 w 3498"/>
              <a:gd name="T91" fmla="*/ 343 h 3151"/>
              <a:gd name="T92" fmla="*/ 738 w 3498"/>
              <a:gd name="T93" fmla="*/ 139 h 3151"/>
              <a:gd name="T94" fmla="*/ 970 w 3498"/>
              <a:gd name="T95" fmla="*/ 77 h 3151"/>
              <a:gd name="T96" fmla="*/ 1174 w 3498"/>
              <a:gd name="T97" fmla="*/ 196 h 3151"/>
              <a:gd name="T98" fmla="*/ 1237 w 3498"/>
              <a:gd name="T99" fmla="*/ 422 h 3151"/>
              <a:gd name="T100" fmla="*/ 1653 w 3498"/>
              <a:gd name="T101" fmla="*/ 835 h 3151"/>
              <a:gd name="T102" fmla="*/ 2050 w 3498"/>
              <a:gd name="T103" fmla="*/ 798 h 3151"/>
              <a:gd name="T104" fmla="*/ 2387 w 3498"/>
              <a:gd name="T105" fmla="*/ 941 h 3151"/>
              <a:gd name="T106" fmla="*/ 2886 w 3498"/>
              <a:gd name="T107" fmla="*/ 229 h 3151"/>
              <a:gd name="T108" fmla="*/ 3030 w 3498"/>
              <a:gd name="T109" fmla="*/ 43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98" h="3151">
                <a:moveTo>
                  <a:pt x="1922" y="1147"/>
                </a:moveTo>
                <a:lnTo>
                  <a:pt x="1869" y="1150"/>
                </a:lnTo>
                <a:lnTo>
                  <a:pt x="1818" y="1160"/>
                </a:lnTo>
                <a:lnTo>
                  <a:pt x="1771" y="1176"/>
                </a:lnTo>
                <a:lnTo>
                  <a:pt x="1725" y="1197"/>
                </a:lnTo>
                <a:lnTo>
                  <a:pt x="1681" y="1222"/>
                </a:lnTo>
                <a:lnTo>
                  <a:pt x="1643" y="1253"/>
                </a:lnTo>
                <a:lnTo>
                  <a:pt x="1608" y="1288"/>
                </a:lnTo>
                <a:lnTo>
                  <a:pt x="1577" y="1328"/>
                </a:lnTo>
                <a:lnTo>
                  <a:pt x="1551" y="1370"/>
                </a:lnTo>
                <a:lnTo>
                  <a:pt x="1529" y="1416"/>
                </a:lnTo>
                <a:lnTo>
                  <a:pt x="1514" y="1465"/>
                </a:lnTo>
                <a:lnTo>
                  <a:pt x="1505" y="1515"/>
                </a:lnTo>
                <a:lnTo>
                  <a:pt x="1502" y="1568"/>
                </a:lnTo>
                <a:lnTo>
                  <a:pt x="1505" y="1621"/>
                </a:lnTo>
                <a:lnTo>
                  <a:pt x="1514" y="1671"/>
                </a:lnTo>
                <a:lnTo>
                  <a:pt x="1529" y="1720"/>
                </a:lnTo>
                <a:lnTo>
                  <a:pt x="1551" y="1765"/>
                </a:lnTo>
                <a:lnTo>
                  <a:pt x="1577" y="1808"/>
                </a:lnTo>
                <a:lnTo>
                  <a:pt x="1608" y="1847"/>
                </a:lnTo>
                <a:lnTo>
                  <a:pt x="1643" y="1882"/>
                </a:lnTo>
                <a:lnTo>
                  <a:pt x="1681" y="1913"/>
                </a:lnTo>
                <a:lnTo>
                  <a:pt x="1725" y="1939"/>
                </a:lnTo>
                <a:lnTo>
                  <a:pt x="1771" y="1960"/>
                </a:lnTo>
                <a:lnTo>
                  <a:pt x="1818" y="1976"/>
                </a:lnTo>
                <a:lnTo>
                  <a:pt x="1869" y="1985"/>
                </a:lnTo>
                <a:lnTo>
                  <a:pt x="1922" y="1989"/>
                </a:lnTo>
                <a:lnTo>
                  <a:pt x="1975" y="1985"/>
                </a:lnTo>
                <a:lnTo>
                  <a:pt x="2026" y="1976"/>
                </a:lnTo>
                <a:lnTo>
                  <a:pt x="2073" y="1960"/>
                </a:lnTo>
                <a:lnTo>
                  <a:pt x="2120" y="1939"/>
                </a:lnTo>
                <a:lnTo>
                  <a:pt x="2163" y="1913"/>
                </a:lnTo>
                <a:lnTo>
                  <a:pt x="2201" y="1882"/>
                </a:lnTo>
                <a:lnTo>
                  <a:pt x="2236" y="1847"/>
                </a:lnTo>
                <a:lnTo>
                  <a:pt x="2267" y="1808"/>
                </a:lnTo>
                <a:lnTo>
                  <a:pt x="2293" y="1765"/>
                </a:lnTo>
                <a:lnTo>
                  <a:pt x="2315" y="1720"/>
                </a:lnTo>
                <a:lnTo>
                  <a:pt x="2329" y="1671"/>
                </a:lnTo>
                <a:lnTo>
                  <a:pt x="2339" y="1621"/>
                </a:lnTo>
                <a:lnTo>
                  <a:pt x="2342" y="1568"/>
                </a:lnTo>
                <a:lnTo>
                  <a:pt x="2339" y="1515"/>
                </a:lnTo>
                <a:lnTo>
                  <a:pt x="2329" y="1465"/>
                </a:lnTo>
                <a:lnTo>
                  <a:pt x="2315" y="1416"/>
                </a:lnTo>
                <a:lnTo>
                  <a:pt x="2293" y="1370"/>
                </a:lnTo>
                <a:lnTo>
                  <a:pt x="2267" y="1328"/>
                </a:lnTo>
                <a:lnTo>
                  <a:pt x="2236" y="1288"/>
                </a:lnTo>
                <a:lnTo>
                  <a:pt x="2201" y="1253"/>
                </a:lnTo>
                <a:lnTo>
                  <a:pt x="2163" y="1222"/>
                </a:lnTo>
                <a:lnTo>
                  <a:pt x="2120" y="1197"/>
                </a:lnTo>
                <a:lnTo>
                  <a:pt x="2073" y="1176"/>
                </a:lnTo>
                <a:lnTo>
                  <a:pt x="2026" y="1160"/>
                </a:lnTo>
                <a:lnTo>
                  <a:pt x="1975" y="1150"/>
                </a:lnTo>
                <a:lnTo>
                  <a:pt x="1922" y="1147"/>
                </a:lnTo>
                <a:close/>
                <a:moveTo>
                  <a:pt x="3187" y="0"/>
                </a:moveTo>
                <a:lnTo>
                  <a:pt x="3187" y="0"/>
                </a:lnTo>
                <a:lnTo>
                  <a:pt x="3230" y="3"/>
                </a:lnTo>
                <a:lnTo>
                  <a:pt x="3270" y="11"/>
                </a:lnTo>
                <a:lnTo>
                  <a:pt x="3308" y="24"/>
                </a:lnTo>
                <a:lnTo>
                  <a:pt x="3344" y="43"/>
                </a:lnTo>
                <a:lnTo>
                  <a:pt x="3377" y="65"/>
                </a:lnTo>
                <a:lnTo>
                  <a:pt x="3407" y="91"/>
                </a:lnTo>
                <a:lnTo>
                  <a:pt x="3434" y="121"/>
                </a:lnTo>
                <a:lnTo>
                  <a:pt x="3456" y="154"/>
                </a:lnTo>
                <a:lnTo>
                  <a:pt x="3474" y="190"/>
                </a:lnTo>
                <a:lnTo>
                  <a:pt x="3488" y="229"/>
                </a:lnTo>
                <a:lnTo>
                  <a:pt x="3495" y="269"/>
                </a:lnTo>
                <a:lnTo>
                  <a:pt x="3498" y="311"/>
                </a:lnTo>
                <a:lnTo>
                  <a:pt x="3495" y="354"/>
                </a:lnTo>
                <a:lnTo>
                  <a:pt x="3488" y="394"/>
                </a:lnTo>
                <a:lnTo>
                  <a:pt x="3474" y="433"/>
                </a:lnTo>
                <a:lnTo>
                  <a:pt x="3456" y="469"/>
                </a:lnTo>
                <a:lnTo>
                  <a:pt x="3434" y="502"/>
                </a:lnTo>
                <a:lnTo>
                  <a:pt x="3407" y="531"/>
                </a:lnTo>
                <a:lnTo>
                  <a:pt x="3377" y="558"/>
                </a:lnTo>
                <a:lnTo>
                  <a:pt x="3344" y="580"/>
                </a:lnTo>
                <a:lnTo>
                  <a:pt x="3308" y="598"/>
                </a:lnTo>
                <a:lnTo>
                  <a:pt x="3270" y="612"/>
                </a:lnTo>
                <a:lnTo>
                  <a:pt x="3230" y="621"/>
                </a:lnTo>
                <a:lnTo>
                  <a:pt x="3187" y="623"/>
                </a:lnTo>
                <a:lnTo>
                  <a:pt x="3147" y="621"/>
                </a:lnTo>
                <a:lnTo>
                  <a:pt x="3107" y="613"/>
                </a:lnTo>
                <a:lnTo>
                  <a:pt x="3069" y="601"/>
                </a:lnTo>
                <a:lnTo>
                  <a:pt x="2556" y="1114"/>
                </a:lnTo>
                <a:lnTo>
                  <a:pt x="2593" y="1170"/>
                </a:lnTo>
                <a:lnTo>
                  <a:pt x="2625" y="1230"/>
                </a:lnTo>
                <a:lnTo>
                  <a:pt x="2653" y="1292"/>
                </a:lnTo>
                <a:lnTo>
                  <a:pt x="2674" y="1358"/>
                </a:lnTo>
                <a:lnTo>
                  <a:pt x="2690" y="1426"/>
                </a:lnTo>
                <a:lnTo>
                  <a:pt x="2699" y="1495"/>
                </a:lnTo>
                <a:lnTo>
                  <a:pt x="2703" y="1568"/>
                </a:lnTo>
                <a:lnTo>
                  <a:pt x="2699" y="1631"/>
                </a:lnTo>
                <a:lnTo>
                  <a:pt x="2692" y="1693"/>
                </a:lnTo>
                <a:lnTo>
                  <a:pt x="2680" y="1754"/>
                </a:lnTo>
                <a:lnTo>
                  <a:pt x="2663" y="1813"/>
                </a:lnTo>
                <a:lnTo>
                  <a:pt x="2642" y="1871"/>
                </a:lnTo>
                <a:lnTo>
                  <a:pt x="2615" y="1927"/>
                </a:lnTo>
                <a:lnTo>
                  <a:pt x="2585" y="1980"/>
                </a:lnTo>
                <a:lnTo>
                  <a:pt x="2551" y="2031"/>
                </a:lnTo>
                <a:lnTo>
                  <a:pt x="2511" y="2079"/>
                </a:lnTo>
                <a:lnTo>
                  <a:pt x="2469" y="2125"/>
                </a:lnTo>
                <a:lnTo>
                  <a:pt x="2421" y="2167"/>
                </a:lnTo>
                <a:lnTo>
                  <a:pt x="2732" y="2541"/>
                </a:lnTo>
                <a:lnTo>
                  <a:pt x="2777" y="2532"/>
                </a:lnTo>
                <a:lnTo>
                  <a:pt x="2823" y="2529"/>
                </a:lnTo>
                <a:lnTo>
                  <a:pt x="2865" y="2531"/>
                </a:lnTo>
                <a:lnTo>
                  <a:pt x="2905" y="2539"/>
                </a:lnTo>
                <a:lnTo>
                  <a:pt x="2944" y="2553"/>
                </a:lnTo>
                <a:lnTo>
                  <a:pt x="2980" y="2571"/>
                </a:lnTo>
                <a:lnTo>
                  <a:pt x="3013" y="2593"/>
                </a:lnTo>
                <a:lnTo>
                  <a:pt x="3043" y="2620"/>
                </a:lnTo>
                <a:lnTo>
                  <a:pt x="3069" y="2650"/>
                </a:lnTo>
                <a:lnTo>
                  <a:pt x="3091" y="2683"/>
                </a:lnTo>
                <a:lnTo>
                  <a:pt x="3110" y="2719"/>
                </a:lnTo>
                <a:lnTo>
                  <a:pt x="3123" y="2757"/>
                </a:lnTo>
                <a:lnTo>
                  <a:pt x="3132" y="2797"/>
                </a:lnTo>
                <a:lnTo>
                  <a:pt x="3134" y="2840"/>
                </a:lnTo>
                <a:lnTo>
                  <a:pt x="3132" y="2882"/>
                </a:lnTo>
                <a:lnTo>
                  <a:pt x="3123" y="2923"/>
                </a:lnTo>
                <a:lnTo>
                  <a:pt x="3110" y="2961"/>
                </a:lnTo>
                <a:lnTo>
                  <a:pt x="3091" y="2997"/>
                </a:lnTo>
                <a:lnTo>
                  <a:pt x="3069" y="3030"/>
                </a:lnTo>
                <a:lnTo>
                  <a:pt x="3043" y="3060"/>
                </a:lnTo>
                <a:lnTo>
                  <a:pt x="3013" y="3087"/>
                </a:lnTo>
                <a:lnTo>
                  <a:pt x="2980" y="3109"/>
                </a:lnTo>
                <a:lnTo>
                  <a:pt x="2944" y="3127"/>
                </a:lnTo>
                <a:lnTo>
                  <a:pt x="2905" y="3141"/>
                </a:lnTo>
                <a:lnTo>
                  <a:pt x="2865" y="3148"/>
                </a:lnTo>
                <a:lnTo>
                  <a:pt x="2823" y="3151"/>
                </a:lnTo>
                <a:lnTo>
                  <a:pt x="2780" y="3148"/>
                </a:lnTo>
                <a:lnTo>
                  <a:pt x="2740" y="3141"/>
                </a:lnTo>
                <a:lnTo>
                  <a:pt x="2701" y="3127"/>
                </a:lnTo>
                <a:lnTo>
                  <a:pt x="2665" y="3109"/>
                </a:lnTo>
                <a:lnTo>
                  <a:pt x="2632" y="3087"/>
                </a:lnTo>
                <a:lnTo>
                  <a:pt x="2603" y="3060"/>
                </a:lnTo>
                <a:lnTo>
                  <a:pt x="2576" y="3030"/>
                </a:lnTo>
                <a:lnTo>
                  <a:pt x="2554" y="2997"/>
                </a:lnTo>
                <a:lnTo>
                  <a:pt x="2536" y="2961"/>
                </a:lnTo>
                <a:lnTo>
                  <a:pt x="2522" y="2923"/>
                </a:lnTo>
                <a:lnTo>
                  <a:pt x="2513" y="2882"/>
                </a:lnTo>
                <a:lnTo>
                  <a:pt x="2511" y="2840"/>
                </a:lnTo>
                <a:lnTo>
                  <a:pt x="2513" y="2803"/>
                </a:lnTo>
                <a:lnTo>
                  <a:pt x="2520" y="2766"/>
                </a:lnTo>
                <a:lnTo>
                  <a:pt x="2531" y="2730"/>
                </a:lnTo>
                <a:lnTo>
                  <a:pt x="2546" y="2695"/>
                </a:lnTo>
                <a:lnTo>
                  <a:pt x="2212" y="2293"/>
                </a:lnTo>
                <a:lnTo>
                  <a:pt x="2155" y="2312"/>
                </a:lnTo>
                <a:lnTo>
                  <a:pt x="2099" y="2328"/>
                </a:lnTo>
                <a:lnTo>
                  <a:pt x="2040" y="2339"/>
                </a:lnTo>
                <a:lnTo>
                  <a:pt x="1982" y="2346"/>
                </a:lnTo>
                <a:lnTo>
                  <a:pt x="1922" y="2348"/>
                </a:lnTo>
                <a:lnTo>
                  <a:pt x="1864" y="2346"/>
                </a:lnTo>
                <a:lnTo>
                  <a:pt x="1783" y="2573"/>
                </a:lnTo>
                <a:lnTo>
                  <a:pt x="1812" y="2601"/>
                </a:lnTo>
                <a:lnTo>
                  <a:pt x="1835" y="2631"/>
                </a:lnTo>
                <a:lnTo>
                  <a:pt x="1856" y="2662"/>
                </a:lnTo>
                <a:lnTo>
                  <a:pt x="1873" y="2698"/>
                </a:lnTo>
                <a:lnTo>
                  <a:pt x="1884" y="2734"/>
                </a:lnTo>
                <a:lnTo>
                  <a:pt x="1891" y="2772"/>
                </a:lnTo>
                <a:lnTo>
                  <a:pt x="1894" y="2810"/>
                </a:lnTo>
                <a:lnTo>
                  <a:pt x="1891" y="2853"/>
                </a:lnTo>
                <a:lnTo>
                  <a:pt x="1882" y="2893"/>
                </a:lnTo>
                <a:lnTo>
                  <a:pt x="1869" y="2931"/>
                </a:lnTo>
                <a:lnTo>
                  <a:pt x="1851" y="2967"/>
                </a:lnTo>
                <a:lnTo>
                  <a:pt x="1828" y="3002"/>
                </a:lnTo>
                <a:lnTo>
                  <a:pt x="1802" y="3031"/>
                </a:lnTo>
                <a:lnTo>
                  <a:pt x="1772" y="3057"/>
                </a:lnTo>
                <a:lnTo>
                  <a:pt x="1739" y="3080"/>
                </a:lnTo>
                <a:lnTo>
                  <a:pt x="1702" y="3098"/>
                </a:lnTo>
                <a:lnTo>
                  <a:pt x="1664" y="3111"/>
                </a:lnTo>
                <a:lnTo>
                  <a:pt x="1624" y="3119"/>
                </a:lnTo>
                <a:lnTo>
                  <a:pt x="1581" y="3123"/>
                </a:lnTo>
                <a:lnTo>
                  <a:pt x="1540" y="3119"/>
                </a:lnTo>
                <a:lnTo>
                  <a:pt x="1498" y="3111"/>
                </a:lnTo>
                <a:lnTo>
                  <a:pt x="1460" y="3098"/>
                </a:lnTo>
                <a:lnTo>
                  <a:pt x="1424" y="3080"/>
                </a:lnTo>
                <a:lnTo>
                  <a:pt x="1391" y="3057"/>
                </a:lnTo>
                <a:lnTo>
                  <a:pt x="1361" y="3031"/>
                </a:lnTo>
                <a:lnTo>
                  <a:pt x="1335" y="3002"/>
                </a:lnTo>
                <a:lnTo>
                  <a:pt x="1312" y="2967"/>
                </a:lnTo>
                <a:lnTo>
                  <a:pt x="1294" y="2931"/>
                </a:lnTo>
                <a:lnTo>
                  <a:pt x="1282" y="2893"/>
                </a:lnTo>
                <a:lnTo>
                  <a:pt x="1273" y="2853"/>
                </a:lnTo>
                <a:lnTo>
                  <a:pt x="1270" y="2810"/>
                </a:lnTo>
                <a:lnTo>
                  <a:pt x="1273" y="2768"/>
                </a:lnTo>
                <a:lnTo>
                  <a:pt x="1282" y="2725"/>
                </a:lnTo>
                <a:lnTo>
                  <a:pt x="1297" y="2686"/>
                </a:lnTo>
                <a:lnTo>
                  <a:pt x="1316" y="2650"/>
                </a:lnTo>
                <a:lnTo>
                  <a:pt x="1339" y="2616"/>
                </a:lnTo>
                <a:lnTo>
                  <a:pt x="1367" y="2586"/>
                </a:lnTo>
                <a:lnTo>
                  <a:pt x="1399" y="2559"/>
                </a:lnTo>
                <a:lnTo>
                  <a:pt x="1433" y="2537"/>
                </a:lnTo>
                <a:lnTo>
                  <a:pt x="1471" y="2519"/>
                </a:lnTo>
                <a:lnTo>
                  <a:pt x="1511" y="2507"/>
                </a:lnTo>
                <a:lnTo>
                  <a:pt x="1554" y="2500"/>
                </a:lnTo>
                <a:lnTo>
                  <a:pt x="1628" y="2290"/>
                </a:lnTo>
                <a:lnTo>
                  <a:pt x="1570" y="2264"/>
                </a:lnTo>
                <a:lnTo>
                  <a:pt x="1514" y="2232"/>
                </a:lnTo>
                <a:lnTo>
                  <a:pt x="1461" y="2197"/>
                </a:lnTo>
                <a:lnTo>
                  <a:pt x="1411" y="2158"/>
                </a:lnTo>
                <a:lnTo>
                  <a:pt x="1366" y="2114"/>
                </a:lnTo>
                <a:lnTo>
                  <a:pt x="1323" y="2066"/>
                </a:lnTo>
                <a:lnTo>
                  <a:pt x="1284" y="2015"/>
                </a:lnTo>
                <a:lnTo>
                  <a:pt x="615" y="2491"/>
                </a:lnTo>
                <a:lnTo>
                  <a:pt x="622" y="2525"/>
                </a:lnTo>
                <a:lnTo>
                  <a:pt x="624" y="2559"/>
                </a:lnTo>
                <a:lnTo>
                  <a:pt x="621" y="2602"/>
                </a:lnTo>
                <a:lnTo>
                  <a:pt x="612" y="2642"/>
                </a:lnTo>
                <a:lnTo>
                  <a:pt x="598" y="2681"/>
                </a:lnTo>
                <a:lnTo>
                  <a:pt x="580" y="2717"/>
                </a:lnTo>
                <a:lnTo>
                  <a:pt x="558" y="2750"/>
                </a:lnTo>
                <a:lnTo>
                  <a:pt x="532" y="2779"/>
                </a:lnTo>
                <a:lnTo>
                  <a:pt x="502" y="2806"/>
                </a:lnTo>
                <a:lnTo>
                  <a:pt x="469" y="2828"/>
                </a:lnTo>
                <a:lnTo>
                  <a:pt x="433" y="2846"/>
                </a:lnTo>
                <a:lnTo>
                  <a:pt x="394" y="2860"/>
                </a:lnTo>
                <a:lnTo>
                  <a:pt x="354" y="2868"/>
                </a:lnTo>
                <a:lnTo>
                  <a:pt x="311" y="2871"/>
                </a:lnTo>
                <a:lnTo>
                  <a:pt x="270" y="2868"/>
                </a:lnTo>
                <a:lnTo>
                  <a:pt x="228" y="2860"/>
                </a:lnTo>
                <a:lnTo>
                  <a:pt x="190" y="2846"/>
                </a:lnTo>
                <a:lnTo>
                  <a:pt x="154" y="2828"/>
                </a:lnTo>
                <a:lnTo>
                  <a:pt x="121" y="2806"/>
                </a:lnTo>
                <a:lnTo>
                  <a:pt x="91" y="2779"/>
                </a:lnTo>
                <a:lnTo>
                  <a:pt x="65" y="2750"/>
                </a:lnTo>
                <a:lnTo>
                  <a:pt x="43" y="2717"/>
                </a:lnTo>
                <a:lnTo>
                  <a:pt x="24" y="2681"/>
                </a:lnTo>
                <a:lnTo>
                  <a:pt x="11" y="2642"/>
                </a:lnTo>
                <a:lnTo>
                  <a:pt x="3" y="2602"/>
                </a:lnTo>
                <a:lnTo>
                  <a:pt x="0" y="2559"/>
                </a:lnTo>
                <a:lnTo>
                  <a:pt x="3" y="2517"/>
                </a:lnTo>
                <a:lnTo>
                  <a:pt x="11" y="2476"/>
                </a:lnTo>
                <a:lnTo>
                  <a:pt x="24" y="2438"/>
                </a:lnTo>
                <a:lnTo>
                  <a:pt x="43" y="2402"/>
                </a:lnTo>
                <a:lnTo>
                  <a:pt x="65" y="2369"/>
                </a:lnTo>
                <a:lnTo>
                  <a:pt x="91" y="2339"/>
                </a:lnTo>
                <a:lnTo>
                  <a:pt x="121" y="2313"/>
                </a:lnTo>
                <a:lnTo>
                  <a:pt x="154" y="2290"/>
                </a:lnTo>
                <a:lnTo>
                  <a:pt x="190" y="2272"/>
                </a:lnTo>
                <a:lnTo>
                  <a:pt x="228" y="2259"/>
                </a:lnTo>
                <a:lnTo>
                  <a:pt x="270" y="2250"/>
                </a:lnTo>
                <a:lnTo>
                  <a:pt x="311" y="2248"/>
                </a:lnTo>
                <a:lnTo>
                  <a:pt x="355" y="2250"/>
                </a:lnTo>
                <a:lnTo>
                  <a:pt x="397" y="2260"/>
                </a:lnTo>
                <a:lnTo>
                  <a:pt x="438" y="2273"/>
                </a:lnTo>
                <a:lnTo>
                  <a:pt x="476" y="2295"/>
                </a:lnTo>
                <a:lnTo>
                  <a:pt x="1175" y="1796"/>
                </a:lnTo>
                <a:lnTo>
                  <a:pt x="1160" y="1740"/>
                </a:lnTo>
                <a:lnTo>
                  <a:pt x="1150" y="1683"/>
                </a:lnTo>
                <a:lnTo>
                  <a:pt x="1143" y="1625"/>
                </a:lnTo>
                <a:lnTo>
                  <a:pt x="1141" y="1568"/>
                </a:lnTo>
                <a:lnTo>
                  <a:pt x="1145" y="1504"/>
                </a:lnTo>
                <a:lnTo>
                  <a:pt x="1152" y="1440"/>
                </a:lnTo>
                <a:lnTo>
                  <a:pt x="1165" y="1379"/>
                </a:lnTo>
                <a:lnTo>
                  <a:pt x="1183" y="1319"/>
                </a:lnTo>
                <a:lnTo>
                  <a:pt x="1205" y="1259"/>
                </a:lnTo>
                <a:lnTo>
                  <a:pt x="1232" y="1203"/>
                </a:lnTo>
                <a:lnTo>
                  <a:pt x="1264" y="1149"/>
                </a:lnTo>
                <a:lnTo>
                  <a:pt x="1300" y="1097"/>
                </a:lnTo>
                <a:lnTo>
                  <a:pt x="1341" y="1048"/>
                </a:lnTo>
                <a:lnTo>
                  <a:pt x="1023" y="682"/>
                </a:lnTo>
                <a:lnTo>
                  <a:pt x="992" y="691"/>
                </a:lnTo>
                <a:lnTo>
                  <a:pt x="961" y="695"/>
                </a:lnTo>
                <a:lnTo>
                  <a:pt x="928" y="697"/>
                </a:lnTo>
                <a:lnTo>
                  <a:pt x="885" y="694"/>
                </a:lnTo>
                <a:lnTo>
                  <a:pt x="845" y="686"/>
                </a:lnTo>
                <a:lnTo>
                  <a:pt x="807" y="673"/>
                </a:lnTo>
                <a:lnTo>
                  <a:pt x="770" y="655"/>
                </a:lnTo>
                <a:lnTo>
                  <a:pt x="738" y="632"/>
                </a:lnTo>
                <a:lnTo>
                  <a:pt x="708" y="606"/>
                </a:lnTo>
                <a:lnTo>
                  <a:pt x="681" y="576"/>
                </a:lnTo>
                <a:lnTo>
                  <a:pt x="659" y="543"/>
                </a:lnTo>
                <a:lnTo>
                  <a:pt x="641" y="507"/>
                </a:lnTo>
                <a:lnTo>
                  <a:pt x="627" y="469"/>
                </a:lnTo>
                <a:lnTo>
                  <a:pt x="620" y="427"/>
                </a:lnTo>
                <a:lnTo>
                  <a:pt x="616" y="386"/>
                </a:lnTo>
                <a:lnTo>
                  <a:pt x="620" y="343"/>
                </a:lnTo>
                <a:lnTo>
                  <a:pt x="627" y="303"/>
                </a:lnTo>
                <a:lnTo>
                  <a:pt x="641" y="265"/>
                </a:lnTo>
                <a:lnTo>
                  <a:pt x="659" y="229"/>
                </a:lnTo>
                <a:lnTo>
                  <a:pt x="681" y="196"/>
                </a:lnTo>
                <a:lnTo>
                  <a:pt x="708" y="165"/>
                </a:lnTo>
                <a:lnTo>
                  <a:pt x="738" y="139"/>
                </a:lnTo>
                <a:lnTo>
                  <a:pt x="770" y="116"/>
                </a:lnTo>
                <a:lnTo>
                  <a:pt x="807" y="98"/>
                </a:lnTo>
                <a:lnTo>
                  <a:pt x="845" y="85"/>
                </a:lnTo>
                <a:lnTo>
                  <a:pt x="885" y="77"/>
                </a:lnTo>
                <a:lnTo>
                  <a:pt x="928" y="73"/>
                </a:lnTo>
                <a:lnTo>
                  <a:pt x="970" y="77"/>
                </a:lnTo>
                <a:lnTo>
                  <a:pt x="1011" y="85"/>
                </a:lnTo>
                <a:lnTo>
                  <a:pt x="1049" y="98"/>
                </a:lnTo>
                <a:lnTo>
                  <a:pt x="1085" y="116"/>
                </a:lnTo>
                <a:lnTo>
                  <a:pt x="1118" y="139"/>
                </a:lnTo>
                <a:lnTo>
                  <a:pt x="1148" y="165"/>
                </a:lnTo>
                <a:lnTo>
                  <a:pt x="1174" y="196"/>
                </a:lnTo>
                <a:lnTo>
                  <a:pt x="1197" y="229"/>
                </a:lnTo>
                <a:lnTo>
                  <a:pt x="1215" y="265"/>
                </a:lnTo>
                <a:lnTo>
                  <a:pt x="1229" y="303"/>
                </a:lnTo>
                <a:lnTo>
                  <a:pt x="1237" y="343"/>
                </a:lnTo>
                <a:lnTo>
                  <a:pt x="1239" y="386"/>
                </a:lnTo>
                <a:lnTo>
                  <a:pt x="1237" y="422"/>
                </a:lnTo>
                <a:lnTo>
                  <a:pt x="1232" y="457"/>
                </a:lnTo>
                <a:lnTo>
                  <a:pt x="1221" y="492"/>
                </a:lnTo>
                <a:lnTo>
                  <a:pt x="1206" y="525"/>
                </a:lnTo>
                <a:lnTo>
                  <a:pt x="1528" y="895"/>
                </a:lnTo>
                <a:lnTo>
                  <a:pt x="1589" y="862"/>
                </a:lnTo>
                <a:lnTo>
                  <a:pt x="1653" y="835"/>
                </a:lnTo>
                <a:lnTo>
                  <a:pt x="1717" y="814"/>
                </a:lnTo>
                <a:lnTo>
                  <a:pt x="1784" y="799"/>
                </a:lnTo>
                <a:lnTo>
                  <a:pt x="1853" y="791"/>
                </a:lnTo>
                <a:lnTo>
                  <a:pt x="1922" y="788"/>
                </a:lnTo>
                <a:lnTo>
                  <a:pt x="1986" y="790"/>
                </a:lnTo>
                <a:lnTo>
                  <a:pt x="2050" y="798"/>
                </a:lnTo>
                <a:lnTo>
                  <a:pt x="2112" y="811"/>
                </a:lnTo>
                <a:lnTo>
                  <a:pt x="2171" y="828"/>
                </a:lnTo>
                <a:lnTo>
                  <a:pt x="2229" y="850"/>
                </a:lnTo>
                <a:lnTo>
                  <a:pt x="2284" y="877"/>
                </a:lnTo>
                <a:lnTo>
                  <a:pt x="2337" y="907"/>
                </a:lnTo>
                <a:lnTo>
                  <a:pt x="2387" y="941"/>
                </a:lnTo>
                <a:lnTo>
                  <a:pt x="2898" y="429"/>
                </a:lnTo>
                <a:lnTo>
                  <a:pt x="2885" y="391"/>
                </a:lnTo>
                <a:lnTo>
                  <a:pt x="2878" y="352"/>
                </a:lnTo>
                <a:lnTo>
                  <a:pt x="2876" y="311"/>
                </a:lnTo>
                <a:lnTo>
                  <a:pt x="2878" y="269"/>
                </a:lnTo>
                <a:lnTo>
                  <a:pt x="2886" y="229"/>
                </a:lnTo>
                <a:lnTo>
                  <a:pt x="2900" y="190"/>
                </a:lnTo>
                <a:lnTo>
                  <a:pt x="2918" y="154"/>
                </a:lnTo>
                <a:lnTo>
                  <a:pt x="2941" y="121"/>
                </a:lnTo>
                <a:lnTo>
                  <a:pt x="2967" y="91"/>
                </a:lnTo>
                <a:lnTo>
                  <a:pt x="2997" y="65"/>
                </a:lnTo>
                <a:lnTo>
                  <a:pt x="3030" y="43"/>
                </a:lnTo>
                <a:lnTo>
                  <a:pt x="3066" y="24"/>
                </a:lnTo>
                <a:lnTo>
                  <a:pt x="3104" y="11"/>
                </a:lnTo>
                <a:lnTo>
                  <a:pt x="3145" y="3"/>
                </a:lnTo>
                <a:lnTo>
                  <a:pt x="318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32" name="Freeform 78"/>
          <p:cNvSpPr>
            <a:spLocks noEditPoints="1"/>
          </p:cNvSpPr>
          <p:nvPr/>
        </p:nvSpPr>
        <p:spPr bwMode="auto">
          <a:xfrm>
            <a:off x="9743284" y="4201744"/>
            <a:ext cx="761207" cy="724535"/>
          </a:xfrm>
          <a:custGeom>
            <a:avLst/>
            <a:gdLst>
              <a:gd name="T0" fmla="*/ 1130 w 3425"/>
              <a:gd name="T1" fmla="*/ 1875 h 3258"/>
              <a:gd name="T2" fmla="*/ 1346 w 3425"/>
              <a:gd name="T3" fmla="*/ 2065 h 3258"/>
              <a:gd name="T4" fmla="*/ 1430 w 3425"/>
              <a:gd name="T5" fmla="*/ 2367 h 3258"/>
              <a:gd name="T6" fmla="*/ 701 w 3425"/>
              <a:gd name="T7" fmla="*/ 1723 h 3258"/>
              <a:gd name="T8" fmla="*/ 440 w 3425"/>
              <a:gd name="T9" fmla="*/ 1871 h 3258"/>
              <a:gd name="T10" fmla="*/ 258 w 3425"/>
              <a:gd name="T11" fmla="*/ 2143 h 3258"/>
              <a:gd name="T12" fmla="*/ 223 w 3425"/>
              <a:gd name="T13" fmla="*/ 2432 h 3258"/>
              <a:gd name="T14" fmla="*/ 357 w 3425"/>
              <a:gd name="T15" fmla="*/ 2773 h 3258"/>
              <a:gd name="T16" fmla="*/ 643 w 3425"/>
              <a:gd name="T17" fmla="*/ 2991 h 3258"/>
              <a:gd name="T18" fmla="*/ 1018 w 3425"/>
              <a:gd name="T19" fmla="*/ 3026 h 3258"/>
              <a:gd name="T20" fmla="*/ 1343 w 3425"/>
              <a:gd name="T21" fmla="*/ 2862 h 3258"/>
              <a:gd name="T22" fmla="*/ 1535 w 3425"/>
              <a:gd name="T23" fmla="*/ 2556 h 3258"/>
              <a:gd name="T24" fmla="*/ 1535 w 3425"/>
              <a:gd name="T25" fmla="*/ 2179 h 3258"/>
              <a:gd name="T26" fmla="*/ 1343 w 3425"/>
              <a:gd name="T27" fmla="*/ 1872 h 3258"/>
              <a:gd name="T28" fmla="*/ 1018 w 3425"/>
              <a:gd name="T29" fmla="*/ 1709 h 3258"/>
              <a:gd name="T30" fmla="*/ 1627 w 3425"/>
              <a:gd name="T31" fmla="*/ 1453 h 3258"/>
              <a:gd name="T32" fmla="*/ 1808 w 3425"/>
              <a:gd name="T33" fmla="*/ 1676 h 3258"/>
              <a:gd name="T34" fmla="*/ 1701 w 3425"/>
              <a:gd name="T35" fmla="*/ 1752 h 3258"/>
              <a:gd name="T36" fmla="*/ 1489 w 3425"/>
              <a:gd name="T37" fmla="*/ 1545 h 3258"/>
              <a:gd name="T38" fmla="*/ 1573 w 3425"/>
              <a:gd name="T39" fmla="*/ 1441 h 3258"/>
              <a:gd name="T40" fmla="*/ 1155 w 3425"/>
              <a:gd name="T41" fmla="*/ 1220 h 3258"/>
              <a:gd name="T42" fmla="*/ 1143 w 3425"/>
              <a:gd name="T43" fmla="*/ 1354 h 3258"/>
              <a:gd name="T44" fmla="*/ 1152 w 3425"/>
              <a:gd name="T45" fmla="*/ 1516 h 3258"/>
              <a:gd name="T46" fmla="*/ 1511 w 3425"/>
              <a:gd name="T47" fmla="*/ 1729 h 3258"/>
              <a:gd name="T48" fmla="*/ 1734 w 3425"/>
              <a:gd name="T49" fmla="*/ 2081 h 3258"/>
              <a:gd name="T50" fmla="*/ 1769 w 3425"/>
              <a:gd name="T51" fmla="*/ 2520 h 3258"/>
              <a:gd name="T52" fmla="*/ 1592 w 3425"/>
              <a:gd name="T53" fmla="*/ 2916 h 3258"/>
              <a:gd name="T54" fmla="*/ 1254 w 3425"/>
              <a:gd name="T55" fmla="*/ 3181 h 3258"/>
              <a:gd name="T56" fmla="*/ 815 w 3425"/>
              <a:gd name="T57" fmla="*/ 3255 h 3258"/>
              <a:gd name="T58" fmla="*/ 404 w 3425"/>
              <a:gd name="T59" fmla="*/ 3113 h 3258"/>
              <a:gd name="T60" fmla="*/ 113 w 3425"/>
              <a:gd name="T61" fmla="*/ 2802 h 3258"/>
              <a:gd name="T62" fmla="*/ 1 w 3425"/>
              <a:gd name="T63" fmla="*/ 2411 h 3258"/>
              <a:gd name="T64" fmla="*/ 77 w 3425"/>
              <a:gd name="T65" fmla="*/ 2006 h 3258"/>
              <a:gd name="T66" fmla="*/ 331 w 3425"/>
              <a:gd name="T67" fmla="*/ 1675 h 3258"/>
              <a:gd name="T68" fmla="*/ 712 w 3425"/>
              <a:gd name="T69" fmla="*/ 1494 h 3258"/>
              <a:gd name="T70" fmla="*/ 650 w 3425"/>
              <a:gd name="T71" fmla="*/ 1342 h 3258"/>
              <a:gd name="T72" fmla="*/ 662 w 3425"/>
              <a:gd name="T73" fmla="*/ 1208 h 3258"/>
              <a:gd name="T74" fmla="*/ 1071 w 3425"/>
              <a:gd name="T75" fmla="*/ 118 h 3258"/>
              <a:gd name="T76" fmla="*/ 717 w 3425"/>
              <a:gd name="T77" fmla="*/ 560 h 3258"/>
              <a:gd name="T78" fmla="*/ 2884 w 3425"/>
              <a:gd name="T79" fmla="*/ 134 h 3258"/>
              <a:gd name="T80" fmla="*/ 1132 w 3425"/>
              <a:gd name="T81" fmla="*/ 0 h 3258"/>
              <a:gd name="T82" fmla="*/ 2940 w 3425"/>
              <a:gd name="T83" fmla="*/ 52 h 3258"/>
              <a:gd name="T84" fmla="*/ 3408 w 3425"/>
              <a:gd name="T85" fmla="*/ 680 h 3258"/>
              <a:gd name="T86" fmla="*/ 3413 w 3425"/>
              <a:gd name="T87" fmla="*/ 2542 h 3258"/>
              <a:gd name="T88" fmla="*/ 3259 w 3425"/>
              <a:gd name="T89" fmla="*/ 2696 h 3258"/>
              <a:gd name="T90" fmla="*/ 1917 w 3425"/>
              <a:gd name="T91" fmla="*/ 2508 h 3258"/>
              <a:gd name="T92" fmla="*/ 1886 w 3425"/>
              <a:gd name="T93" fmla="*/ 2077 h 3258"/>
              <a:gd name="T94" fmla="*/ 1861 w 3425"/>
              <a:gd name="T95" fmla="*/ 1834 h 3258"/>
              <a:gd name="T96" fmla="*/ 1958 w 3425"/>
              <a:gd name="T97" fmla="*/ 1642 h 3258"/>
              <a:gd name="T98" fmla="*/ 1727 w 3425"/>
              <a:gd name="T99" fmla="*/ 1347 h 3258"/>
              <a:gd name="T100" fmla="*/ 1557 w 3425"/>
              <a:gd name="T101" fmla="*/ 1296 h 3258"/>
              <a:gd name="T102" fmla="*/ 1381 w 3425"/>
              <a:gd name="T103" fmla="*/ 1425 h 3258"/>
              <a:gd name="T104" fmla="*/ 1312 w 3425"/>
              <a:gd name="T105" fmla="*/ 1309 h 3258"/>
              <a:gd name="T106" fmla="*/ 1239 w 3425"/>
              <a:gd name="T107" fmla="*/ 1099 h 3258"/>
              <a:gd name="T108" fmla="*/ 662 w 3425"/>
              <a:gd name="T109" fmla="*/ 1055 h 3258"/>
              <a:gd name="T110" fmla="*/ 516 w 3425"/>
              <a:gd name="T111" fmla="*/ 1164 h 3258"/>
              <a:gd name="T112" fmla="*/ 557 w 3425"/>
              <a:gd name="T113" fmla="*/ 617 h 3258"/>
              <a:gd name="T114" fmla="*/ 1047 w 3425"/>
              <a:gd name="T115" fmla="*/ 20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25" h="3258">
                <a:moveTo>
                  <a:pt x="891" y="1822"/>
                </a:moveTo>
                <a:lnTo>
                  <a:pt x="941" y="1824"/>
                </a:lnTo>
                <a:lnTo>
                  <a:pt x="990" y="1831"/>
                </a:lnTo>
                <a:lnTo>
                  <a:pt x="1039" y="1842"/>
                </a:lnTo>
                <a:lnTo>
                  <a:pt x="1085" y="1856"/>
                </a:lnTo>
                <a:lnTo>
                  <a:pt x="1130" y="1875"/>
                </a:lnTo>
                <a:lnTo>
                  <a:pt x="1173" y="1898"/>
                </a:lnTo>
                <a:lnTo>
                  <a:pt x="1213" y="1924"/>
                </a:lnTo>
                <a:lnTo>
                  <a:pt x="1251" y="1954"/>
                </a:lnTo>
                <a:lnTo>
                  <a:pt x="1286" y="1987"/>
                </a:lnTo>
                <a:lnTo>
                  <a:pt x="1317" y="2024"/>
                </a:lnTo>
                <a:lnTo>
                  <a:pt x="1346" y="2065"/>
                </a:lnTo>
                <a:lnTo>
                  <a:pt x="1370" y="2107"/>
                </a:lnTo>
                <a:lnTo>
                  <a:pt x="1391" y="2154"/>
                </a:lnTo>
                <a:lnTo>
                  <a:pt x="1407" y="2203"/>
                </a:lnTo>
                <a:lnTo>
                  <a:pt x="1420" y="2255"/>
                </a:lnTo>
                <a:lnTo>
                  <a:pt x="1427" y="2310"/>
                </a:lnTo>
                <a:lnTo>
                  <a:pt x="1430" y="2367"/>
                </a:lnTo>
                <a:lnTo>
                  <a:pt x="891" y="2367"/>
                </a:lnTo>
                <a:lnTo>
                  <a:pt x="891" y="1822"/>
                </a:lnTo>
                <a:close/>
                <a:moveTo>
                  <a:pt x="891" y="1696"/>
                </a:moveTo>
                <a:lnTo>
                  <a:pt x="825" y="1699"/>
                </a:lnTo>
                <a:lnTo>
                  <a:pt x="762" y="1709"/>
                </a:lnTo>
                <a:lnTo>
                  <a:pt x="701" y="1723"/>
                </a:lnTo>
                <a:lnTo>
                  <a:pt x="642" y="1744"/>
                </a:lnTo>
                <a:lnTo>
                  <a:pt x="585" y="1770"/>
                </a:lnTo>
                <a:lnTo>
                  <a:pt x="532" y="1800"/>
                </a:lnTo>
                <a:lnTo>
                  <a:pt x="483" y="1835"/>
                </a:lnTo>
                <a:lnTo>
                  <a:pt x="482" y="1835"/>
                </a:lnTo>
                <a:lnTo>
                  <a:pt x="440" y="1871"/>
                </a:lnTo>
                <a:lnTo>
                  <a:pt x="401" y="1909"/>
                </a:lnTo>
                <a:lnTo>
                  <a:pt x="365" y="1951"/>
                </a:lnTo>
                <a:lnTo>
                  <a:pt x="333" y="1995"/>
                </a:lnTo>
                <a:lnTo>
                  <a:pt x="304" y="2042"/>
                </a:lnTo>
                <a:lnTo>
                  <a:pt x="279" y="2092"/>
                </a:lnTo>
                <a:lnTo>
                  <a:pt x="258" y="2143"/>
                </a:lnTo>
                <a:lnTo>
                  <a:pt x="258" y="2144"/>
                </a:lnTo>
                <a:lnTo>
                  <a:pt x="242" y="2197"/>
                </a:lnTo>
                <a:lnTo>
                  <a:pt x="230" y="2252"/>
                </a:lnTo>
                <a:lnTo>
                  <a:pt x="223" y="2309"/>
                </a:lnTo>
                <a:lnTo>
                  <a:pt x="220" y="2367"/>
                </a:lnTo>
                <a:lnTo>
                  <a:pt x="223" y="2432"/>
                </a:lnTo>
                <a:lnTo>
                  <a:pt x="232" y="2495"/>
                </a:lnTo>
                <a:lnTo>
                  <a:pt x="247" y="2556"/>
                </a:lnTo>
                <a:lnTo>
                  <a:pt x="267" y="2614"/>
                </a:lnTo>
                <a:lnTo>
                  <a:pt x="293" y="2670"/>
                </a:lnTo>
                <a:lnTo>
                  <a:pt x="323" y="2723"/>
                </a:lnTo>
                <a:lnTo>
                  <a:pt x="357" y="2773"/>
                </a:lnTo>
                <a:lnTo>
                  <a:pt x="395" y="2820"/>
                </a:lnTo>
                <a:lnTo>
                  <a:pt x="438" y="2862"/>
                </a:lnTo>
                <a:lnTo>
                  <a:pt x="485" y="2902"/>
                </a:lnTo>
                <a:lnTo>
                  <a:pt x="535" y="2936"/>
                </a:lnTo>
                <a:lnTo>
                  <a:pt x="588" y="2966"/>
                </a:lnTo>
                <a:lnTo>
                  <a:pt x="643" y="2991"/>
                </a:lnTo>
                <a:lnTo>
                  <a:pt x="703" y="3012"/>
                </a:lnTo>
                <a:lnTo>
                  <a:pt x="763" y="3026"/>
                </a:lnTo>
                <a:lnTo>
                  <a:pt x="826" y="3035"/>
                </a:lnTo>
                <a:lnTo>
                  <a:pt x="891" y="3038"/>
                </a:lnTo>
                <a:lnTo>
                  <a:pt x="955" y="3035"/>
                </a:lnTo>
                <a:lnTo>
                  <a:pt x="1018" y="3026"/>
                </a:lnTo>
                <a:lnTo>
                  <a:pt x="1079" y="3012"/>
                </a:lnTo>
                <a:lnTo>
                  <a:pt x="1138" y="2991"/>
                </a:lnTo>
                <a:lnTo>
                  <a:pt x="1194" y="2966"/>
                </a:lnTo>
                <a:lnTo>
                  <a:pt x="1246" y="2936"/>
                </a:lnTo>
                <a:lnTo>
                  <a:pt x="1296" y="2902"/>
                </a:lnTo>
                <a:lnTo>
                  <a:pt x="1343" y="2862"/>
                </a:lnTo>
                <a:lnTo>
                  <a:pt x="1386" y="2820"/>
                </a:lnTo>
                <a:lnTo>
                  <a:pt x="1425" y="2773"/>
                </a:lnTo>
                <a:lnTo>
                  <a:pt x="1459" y="2723"/>
                </a:lnTo>
                <a:lnTo>
                  <a:pt x="1489" y="2670"/>
                </a:lnTo>
                <a:lnTo>
                  <a:pt x="1514" y="2614"/>
                </a:lnTo>
                <a:lnTo>
                  <a:pt x="1535" y="2556"/>
                </a:lnTo>
                <a:lnTo>
                  <a:pt x="1550" y="2495"/>
                </a:lnTo>
                <a:lnTo>
                  <a:pt x="1558" y="2432"/>
                </a:lnTo>
                <a:lnTo>
                  <a:pt x="1561" y="2367"/>
                </a:lnTo>
                <a:lnTo>
                  <a:pt x="1558" y="2303"/>
                </a:lnTo>
                <a:lnTo>
                  <a:pt x="1550" y="2240"/>
                </a:lnTo>
                <a:lnTo>
                  <a:pt x="1535" y="2179"/>
                </a:lnTo>
                <a:lnTo>
                  <a:pt x="1514" y="2121"/>
                </a:lnTo>
                <a:lnTo>
                  <a:pt x="1489" y="2065"/>
                </a:lnTo>
                <a:lnTo>
                  <a:pt x="1459" y="2011"/>
                </a:lnTo>
                <a:lnTo>
                  <a:pt x="1425" y="1961"/>
                </a:lnTo>
                <a:lnTo>
                  <a:pt x="1386" y="1914"/>
                </a:lnTo>
                <a:lnTo>
                  <a:pt x="1343" y="1872"/>
                </a:lnTo>
                <a:lnTo>
                  <a:pt x="1296" y="1833"/>
                </a:lnTo>
                <a:lnTo>
                  <a:pt x="1246" y="1798"/>
                </a:lnTo>
                <a:lnTo>
                  <a:pt x="1194" y="1769"/>
                </a:lnTo>
                <a:lnTo>
                  <a:pt x="1138" y="1743"/>
                </a:lnTo>
                <a:lnTo>
                  <a:pt x="1079" y="1723"/>
                </a:lnTo>
                <a:lnTo>
                  <a:pt x="1018" y="1709"/>
                </a:lnTo>
                <a:lnTo>
                  <a:pt x="955" y="1699"/>
                </a:lnTo>
                <a:lnTo>
                  <a:pt x="891" y="1696"/>
                </a:lnTo>
                <a:close/>
                <a:moveTo>
                  <a:pt x="1588" y="1439"/>
                </a:moveTo>
                <a:lnTo>
                  <a:pt x="1602" y="1440"/>
                </a:lnTo>
                <a:lnTo>
                  <a:pt x="1616" y="1445"/>
                </a:lnTo>
                <a:lnTo>
                  <a:pt x="1627" y="1453"/>
                </a:lnTo>
                <a:lnTo>
                  <a:pt x="1796" y="1609"/>
                </a:lnTo>
                <a:lnTo>
                  <a:pt x="1805" y="1621"/>
                </a:lnTo>
                <a:lnTo>
                  <a:pt x="1811" y="1634"/>
                </a:lnTo>
                <a:lnTo>
                  <a:pt x="1813" y="1648"/>
                </a:lnTo>
                <a:lnTo>
                  <a:pt x="1812" y="1662"/>
                </a:lnTo>
                <a:lnTo>
                  <a:pt x="1808" y="1676"/>
                </a:lnTo>
                <a:lnTo>
                  <a:pt x="1799" y="1688"/>
                </a:lnTo>
                <a:lnTo>
                  <a:pt x="1754" y="1736"/>
                </a:lnTo>
                <a:lnTo>
                  <a:pt x="1743" y="1745"/>
                </a:lnTo>
                <a:lnTo>
                  <a:pt x="1730" y="1751"/>
                </a:lnTo>
                <a:lnTo>
                  <a:pt x="1716" y="1753"/>
                </a:lnTo>
                <a:lnTo>
                  <a:pt x="1701" y="1752"/>
                </a:lnTo>
                <a:lnTo>
                  <a:pt x="1688" y="1747"/>
                </a:lnTo>
                <a:lnTo>
                  <a:pt x="1675" y="1739"/>
                </a:lnTo>
                <a:lnTo>
                  <a:pt x="1508" y="1583"/>
                </a:lnTo>
                <a:lnTo>
                  <a:pt x="1499" y="1572"/>
                </a:lnTo>
                <a:lnTo>
                  <a:pt x="1492" y="1559"/>
                </a:lnTo>
                <a:lnTo>
                  <a:pt x="1489" y="1545"/>
                </a:lnTo>
                <a:lnTo>
                  <a:pt x="1491" y="1530"/>
                </a:lnTo>
                <a:lnTo>
                  <a:pt x="1496" y="1517"/>
                </a:lnTo>
                <a:lnTo>
                  <a:pt x="1505" y="1505"/>
                </a:lnTo>
                <a:lnTo>
                  <a:pt x="1550" y="1457"/>
                </a:lnTo>
                <a:lnTo>
                  <a:pt x="1561" y="1447"/>
                </a:lnTo>
                <a:lnTo>
                  <a:pt x="1573" y="1441"/>
                </a:lnTo>
                <a:lnTo>
                  <a:pt x="1588" y="1439"/>
                </a:lnTo>
                <a:close/>
                <a:moveTo>
                  <a:pt x="695" y="1197"/>
                </a:moveTo>
                <a:lnTo>
                  <a:pt x="1109" y="1197"/>
                </a:lnTo>
                <a:lnTo>
                  <a:pt x="1127" y="1200"/>
                </a:lnTo>
                <a:lnTo>
                  <a:pt x="1143" y="1208"/>
                </a:lnTo>
                <a:lnTo>
                  <a:pt x="1155" y="1220"/>
                </a:lnTo>
                <a:lnTo>
                  <a:pt x="1162" y="1235"/>
                </a:lnTo>
                <a:lnTo>
                  <a:pt x="1166" y="1253"/>
                </a:lnTo>
                <a:lnTo>
                  <a:pt x="1166" y="1309"/>
                </a:lnTo>
                <a:lnTo>
                  <a:pt x="1162" y="1327"/>
                </a:lnTo>
                <a:lnTo>
                  <a:pt x="1155" y="1342"/>
                </a:lnTo>
                <a:lnTo>
                  <a:pt x="1143" y="1354"/>
                </a:lnTo>
                <a:lnTo>
                  <a:pt x="1127" y="1362"/>
                </a:lnTo>
                <a:lnTo>
                  <a:pt x="1109" y="1365"/>
                </a:lnTo>
                <a:lnTo>
                  <a:pt x="1011" y="1365"/>
                </a:lnTo>
                <a:lnTo>
                  <a:pt x="1011" y="1485"/>
                </a:lnTo>
                <a:lnTo>
                  <a:pt x="1083" y="1497"/>
                </a:lnTo>
                <a:lnTo>
                  <a:pt x="1152" y="1516"/>
                </a:lnTo>
                <a:lnTo>
                  <a:pt x="1220" y="1539"/>
                </a:lnTo>
                <a:lnTo>
                  <a:pt x="1284" y="1568"/>
                </a:lnTo>
                <a:lnTo>
                  <a:pt x="1346" y="1601"/>
                </a:lnTo>
                <a:lnTo>
                  <a:pt x="1404" y="1639"/>
                </a:lnTo>
                <a:lnTo>
                  <a:pt x="1460" y="1682"/>
                </a:lnTo>
                <a:lnTo>
                  <a:pt x="1511" y="1729"/>
                </a:lnTo>
                <a:lnTo>
                  <a:pt x="1560" y="1778"/>
                </a:lnTo>
                <a:lnTo>
                  <a:pt x="1604" y="1832"/>
                </a:lnTo>
                <a:lnTo>
                  <a:pt x="1643" y="1891"/>
                </a:lnTo>
                <a:lnTo>
                  <a:pt x="1678" y="1951"/>
                </a:lnTo>
                <a:lnTo>
                  <a:pt x="1709" y="2014"/>
                </a:lnTo>
                <a:lnTo>
                  <a:pt x="1734" y="2081"/>
                </a:lnTo>
                <a:lnTo>
                  <a:pt x="1755" y="2149"/>
                </a:lnTo>
                <a:lnTo>
                  <a:pt x="1770" y="2221"/>
                </a:lnTo>
                <a:lnTo>
                  <a:pt x="1779" y="2293"/>
                </a:lnTo>
                <a:lnTo>
                  <a:pt x="1782" y="2367"/>
                </a:lnTo>
                <a:lnTo>
                  <a:pt x="1778" y="2444"/>
                </a:lnTo>
                <a:lnTo>
                  <a:pt x="1769" y="2520"/>
                </a:lnTo>
                <a:lnTo>
                  <a:pt x="1753" y="2592"/>
                </a:lnTo>
                <a:lnTo>
                  <a:pt x="1731" y="2663"/>
                </a:lnTo>
                <a:lnTo>
                  <a:pt x="1704" y="2731"/>
                </a:lnTo>
                <a:lnTo>
                  <a:pt x="1672" y="2796"/>
                </a:lnTo>
                <a:lnTo>
                  <a:pt x="1635" y="2858"/>
                </a:lnTo>
                <a:lnTo>
                  <a:pt x="1592" y="2916"/>
                </a:lnTo>
                <a:lnTo>
                  <a:pt x="1545" y="2971"/>
                </a:lnTo>
                <a:lnTo>
                  <a:pt x="1495" y="3022"/>
                </a:lnTo>
                <a:lnTo>
                  <a:pt x="1440" y="3069"/>
                </a:lnTo>
                <a:lnTo>
                  <a:pt x="1381" y="3111"/>
                </a:lnTo>
                <a:lnTo>
                  <a:pt x="1319" y="3149"/>
                </a:lnTo>
                <a:lnTo>
                  <a:pt x="1254" y="3181"/>
                </a:lnTo>
                <a:lnTo>
                  <a:pt x="1186" y="3208"/>
                </a:lnTo>
                <a:lnTo>
                  <a:pt x="1116" y="3230"/>
                </a:lnTo>
                <a:lnTo>
                  <a:pt x="1043" y="3245"/>
                </a:lnTo>
                <a:lnTo>
                  <a:pt x="967" y="3255"/>
                </a:lnTo>
                <a:lnTo>
                  <a:pt x="891" y="3258"/>
                </a:lnTo>
                <a:lnTo>
                  <a:pt x="815" y="3255"/>
                </a:lnTo>
                <a:lnTo>
                  <a:pt x="740" y="3245"/>
                </a:lnTo>
                <a:lnTo>
                  <a:pt x="667" y="3230"/>
                </a:lnTo>
                <a:lnTo>
                  <a:pt x="597" y="3209"/>
                </a:lnTo>
                <a:lnTo>
                  <a:pt x="529" y="3182"/>
                </a:lnTo>
                <a:lnTo>
                  <a:pt x="465" y="3150"/>
                </a:lnTo>
                <a:lnTo>
                  <a:pt x="404" y="3113"/>
                </a:lnTo>
                <a:lnTo>
                  <a:pt x="345" y="3072"/>
                </a:lnTo>
                <a:lnTo>
                  <a:pt x="291" y="3025"/>
                </a:lnTo>
                <a:lnTo>
                  <a:pt x="240" y="2975"/>
                </a:lnTo>
                <a:lnTo>
                  <a:pt x="193" y="2921"/>
                </a:lnTo>
                <a:lnTo>
                  <a:pt x="150" y="2863"/>
                </a:lnTo>
                <a:lnTo>
                  <a:pt x="113" y="2802"/>
                </a:lnTo>
                <a:lnTo>
                  <a:pt x="80" y="2738"/>
                </a:lnTo>
                <a:lnTo>
                  <a:pt x="53" y="2670"/>
                </a:lnTo>
                <a:lnTo>
                  <a:pt x="31" y="2601"/>
                </a:lnTo>
                <a:lnTo>
                  <a:pt x="15" y="2528"/>
                </a:lnTo>
                <a:lnTo>
                  <a:pt x="4" y="2454"/>
                </a:lnTo>
                <a:lnTo>
                  <a:pt x="1" y="2411"/>
                </a:lnTo>
                <a:lnTo>
                  <a:pt x="0" y="2367"/>
                </a:lnTo>
                <a:lnTo>
                  <a:pt x="3" y="2291"/>
                </a:lnTo>
                <a:lnTo>
                  <a:pt x="12" y="2217"/>
                </a:lnTo>
                <a:lnTo>
                  <a:pt x="28" y="2144"/>
                </a:lnTo>
                <a:lnTo>
                  <a:pt x="50" y="2073"/>
                </a:lnTo>
                <a:lnTo>
                  <a:pt x="77" y="2006"/>
                </a:lnTo>
                <a:lnTo>
                  <a:pt x="108" y="1942"/>
                </a:lnTo>
                <a:lnTo>
                  <a:pt x="144" y="1881"/>
                </a:lnTo>
                <a:lnTo>
                  <a:pt x="185" y="1824"/>
                </a:lnTo>
                <a:lnTo>
                  <a:pt x="229" y="1770"/>
                </a:lnTo>
                <a:lnTo>
                  <a:pt x="278" y="1720"/>
                </a:lnTo>
                <a:lnTo>
                  <a:pt x="331" y="1675"/>
                </a:lnTo>
                <a:lnTo>
                  <a:pt x="387" y="1632"/>
                </a:lnTo>
                <a:lnTo>
                  <a:pt x="446" y="1595"/>
                </a:lnTo>
                <a:lnTo>
                  <a:pt x="510" y="1562"/>
                </a:lnTo>
                <a:lnTo>
                  <a:pt x="574" y="1534"/>
                </a:lnTo>
                <a:lnTo>
                  <a:pt x="642" y="1512"/>
                </a:lnTo>
                <a:lnTo>
                  <a:pt x="712" y="1494"/>
                </a:lnTo>
                <a:lnTo>
                  <a:pt x="785" y="1483"/>
                </a:lnTo>
                <a:lnTo>
                  <a:pt x="785" y="1365"/>
                </a:lnTo>
                <a:lnTo>
                  <a:pt x="695" y="1365"/>
                </a:lnTo>
                <a:lnTo>
                  <a:pt x="678" y="1362"/>
                </a:lnTo>
                <a:lnTo>
                  <a:pt x="662" y="1354"/>
                </a:lnTo>
                <a:lnTo>
                  <a:pt x="650" y="1342"/>
                </a:lnTo>
                <a:lnTo>
                  <a:pt x="642" y="1327"/>
                </a:lnTo>
                <a:lnTo>
                  <a:pt x="639" y="1309"/>
                </a:lnTo>
                <a:lnTo>
                  <a:pt x="639" y="1253"/>
                </a:lnTo>
                <a:lnTo>
                  <a:pt x="642" y="1235"/>
                </a:lnTo>
                <a:lnTo>
                  <a:pt x="650" y="1220"/>
                </a:lnTo>
                <a:lnTo>
                  <a:pt x="662" y="1208"/>
                </a:lnTo>
                <a:lnTo>
                  <a:pt x="678" y="1200"/>
                </a:lnTo>
                <a:lnTo>
                  <a:pt x="695" y="1197"/>
                </a:lnTo>
                <a:close/>
                <a:moveTo>
                  <a:pt x="1132" y="98"/>
                </a:moveTo>
                <a:lnTo>
                  <a:pt x="1111" y="100"/>
                </a:lnTo>
                <a:lnTo>
                  <a:pt x="1090" y="107"/>
                </a:lnTo>
                <a:lnTo>
                  <a:pt x="1071" y="118"/>
                </a:lnTo>
                <a:lnTo>
                  <a:pt x="1056" y="134"/>
                </a:lnTo>
                <a:lnTo>
                  <a:pt x="961" y="254"/>
                </a:lnTo>
                <a:lnTo>
                  <a:pt x="1572" y="254"/>
                </a:lnTo>
                <a:lnTo>
                  <a:pt x="1485" y="397"/>
                </a:lnTo>
                <a:lnTo>
                  <a:pt x="847" y="397"/>
                </a:lnTo>
                <a:lnTo>
                  <a:pt x="717" y="560"/>
                </a:lnTo>
                <a:lnTo>
                  <a:pt x="3224" y="560"/>
                </a:lnTo>
                <a:lnTo>
                  <a:pt x="3094" y="397"/>
                </a:lnTo>
                <a:lnTo>
                  <a:pt x="2402" y="397"/>
                </a:lnTo>
                <a:lnTo>
                  <a:pt x="2353" y="254"/>
                </a:lnTo>
                <a:lnTo>
                  <a:pt x="2980" y="254"/>
                </a:lnTo>
                <a:lnTo>
                  <a:pt x="2884" y="134"/>
                </a:lnTo>
                <a:lnTo>
                  <a:pt x="2869" y="118"/>
                </a:lnTo>
                <a:lnTo>
                  <a:pt x="2851" y="107"/>
                </a:lnTo>
                <a:lnTo>
                  <a:pt x="2830" y="100"/>
                </a:lnTo>
                <a:lnTo>
                  <a:pt x="2809" y="98"/>
                </a:lnTo>
                <a:lnTo>
                  <a:pt x="1132" y="98"/>
                </a:lnTo>
                <a:close/>
                <a:moveTo>
                  <a:pt x="1132" y="0"/>
                </a:moveTo>
                <a:lnTo>
                  <a:pt x="2809" y="0"/>
                </a:lnTo>
                <a:lnTo>
                  <a:pt x="2838" y="3"/>
                </a:lnTo>
                <a:lnTo>
                  <a:pt x="2867" y="9"/>
                </a:lnTo>
                <a:lnTo>
                  <a:pt x="2893" y="20"/>
                </a:lnTo>
                <a:lnTo>
                  <a:pt x="2919" y="34"/>
                </a:lnTo>
                <a:lnTo>
                  <a:pt x="2940" y="52"/>
                </a:lnTo>
                <a:lnTo>
                  <a:pt x="2961" y="74"/>
                </a:lnTo>
                <a:lnTo>
                  <a:pt x="3351" y="564"/>
                </a:lnTo>
                <a:lnTo>
                  <a:pt x="3368" y="588"/>
                </a:lnTo>
                <a:lnTo>
                  <a:pt x="3383" y="617"/>
                </a:lnTo>
                <a:lnTo>
                  <a:pt x="3397" y="648"/>
                </a:lnTo>
                <a:lnTo>
                  <a:pt x="3408" y="680"/>
                </a:lnTo>
                <a:lnTo>
                  <a:pt x="3418" y="713"/>
                </a:lnTo>
                <a:lnTo>
                  <a:pt x="3423" y="745"/>
                </a:lnTo>
                <a:lnTo>
                  <a:pt x="3425" y="776"/>
                </a:lnTo>
                <a:lnTo>
                  <a:pt x="3425" y="2466"/>
                </a:lnTo>
                <a:lnTo>
                  <a:pt x="3422" y="2505"/>
                </a:lnTo>
                <a:lnTo>
                  <a:pt x="3413" y="2542"/>
                </a:lnTo>
                <a:lnTo>
                  <a:pt x="3398" y="2577"/>
                </a:lnTo>
                <a:lnTo>
                  <a:pt x="3378" y="2609"/>
                </a:lnTo>
                <a:lnTo>
                  <a:pt x="3353" y="2637"/>
                </a:lnTo>
                <a:lnTo>
                  <a:pt x="3325" y="2661"/>
                </a:lnTo>
                <a:lnTo>
                  <a:pt x="3294" y="2681"/>
                </a:lnTo>
                <a:lnTo>
                  <a:pt x="3259" y="2696"/>
                </a:lnTo>
                <a:lnTo>
                  <a:pt x="3222" y="2705"/>
                </a:lnTo>
                <a:lnTo>
                  <a:pt x="3182" y="2709"/>
                </a:lnTo>
                <a:lnTo>
                  <a:pt x="1868" y="2709"/>
                </a:lnTo>
                <a:lnTo>
                  <a:pt x="1889" y="2643"/>
                </a:lnTo>
                <a:lnTo>
                  <a:pt x="1906" y="2577"/>
                </a:lnTo>
                <a:lnTo>
                  <a:pt x="1917" y="2508"/>
                </a:lnTo>
                <a:lnTo>
                  <a:pt x="1925" y="2439"/>
                </a:lnTo>
                <a:lnTo>
                  <a:pt x="1927" y="2367"/>
                </a:lnTo>
                <a:lnTo>
                  <a:pt x="1924" y="2292"/>
                </a:lnTo>
                <a:lnTo>
                  <a:pt x="1917" y="2220"/>
                </a:lnTo>
                <a:lnTo>
                  <a:pt x="1903" y="2147"/>
                </a:lnTo>
                <a:lnTo>
                  <a:pt x="1886" y="2077"/>
                </a:lnTo>
                <a:lnTo>
                  <a:pt x="1863" y="2009"/>
                </a:lnTo>
                <a:lnTo>
                  <a:pt x="1835" y="1942"/>
                </a:lnTo>
                <a:lnTo>
                  <a:pt x="1804" y="1878"/>
                </a:lnTo>
                <a:lnTo>
                  <a:pt x="1825" y="1866"/>
                </a:lnTo>
                <a:lnTo>
                  <a:pt x="1843" y="1852"/>
                </a:lnTo>
                <a:lnTo>
                  <a:pt x="1861" y="1834"/>
                </a:lnTo>
                <a:lnTo>
                  <a:pt x="1906" y="1787"/>
                </a:lnTo>
                <a:lnTo>
                  <a:pt x="1926" y="1761"/>
                </a:lnTo>
                <a:lnTo>
                  <a:pt x="1941" y="1734"/>
                </a:lnTo>
                <a:lnTo>
                  <a:pt x="1952" y="1704"/>
                </a:lnTo>
                <a:lnTo>
                  <a:pt x="1957" y="1674"/>
                </a:lnTo>
                <a:lnTo>
                  <a:pt x="1958" y="1642"/>
                </a:lnTo>
                <a:lnTo>
                  <a:pt x="1955" y="1612"/>
                </a:lnTo>
                <a:lnTo>
                  <a:pt x="1947" y="1582"/>
                </a:lnTo>
                <a:lnTo>
                  <a:pt x="1935" y="1553"/>
                </a:lnTo>
                <a:lnTo>
                  <a:pt x="1917" y="1526"/>
                </a:lnTo>
                <a:lnTo>
                  <a:pt x="1895" y="1502"/>
                </a:lnTo>
                <a:lnTo>
                  <a:pt x="1727" y="1347"/>
                </a:lnTo>
                <a:lnTo>
                  <a:pt x="1703" y="1328"/>
                </a:lnTo>
                <a:lnTo>
                  <a:pt x="1677" y="1313"/>
                </a:lnTo>
                <a:lnTo>
                  <a:pt x="1649" y="1302"/>
                </a:lnTo>
                <a:lnTo>
                  <a:pt x="1620" y="1296"/>
                </a:lnTo>
                <a:lnTo>
                  <a:pt x="1590" y="1294"/>
                </a:lnTo>
                <a:lnTo>
                  <a:pt x="1557" y="1296"/>
                </a:lnTo>
                <a:lnTo>
                  <a:pt x="1525" y="1304"/>
                </a:lnTo>
                <a:lnTo>
                  <a:pt x="1495" y="1317"/>
                </a:lnTo>
                <a:lnTo>
                  <a:pt x="1467" y="1335"/>
                </a:lnTo>
                <a:lnTo>
                  <a:pt x="1443" y="1358"/>
                </a:lnTo>
                <a:lnTo>
                  <a:pt x="1397" y="1406"/>
                </a:lnTo>
                <a:lnTo>
                  <a:pt x="1381" y="1425"/>
                </a:lnTo>
                <a:lnTo>
                  <a:pt x="1368" y="1447"/>
                </a:lnTo>
                <a:lnTo>
                  <a:pt x="1327" y="1428"/>
                </a:lnTo>
                <a:lnTo>
                  <a:pt x="1285" y="1409"/>
                </a:lnTo>
                <a:lnTo>
                  <a:pt x="1299" y="1378"/>
                </a:lnTo>
                <a:lnTo>
                  <a:pt x="1309" y="1344"/>
                </a:lnTo>
                <a:lnTo>
                  <a:pt x="1312" y="1309"/>
                </a:lnTo>
                <a:lnTo>
                  <a:pt x="1312" y="1253"/>
                </a:lnTo>
                <a:lnTo>
                  <a:pt x="1308" y="1217"/>
                </a:lnTo>
                <a:lnTo>
                  <a:pt x="1298" y="1182"/>
                </a:lnTo>
                <a:lnTo>
                  <a:pt x="1284" y="1151"/>
                </a:lnTo>
                <a:lnTo>
                  <a:pt x="1264" y="1123"/>
                </a:lnTo>
                <a:lnTo>
                  <a:pt x="1239" y="1099"/>
                </a:lnTo>
                <a:lnTo>
                  <a:pt x="1211" y="1079"/>
                </a:lnTo>
                <a:lnTo>
                  <a:pt x="1180" y="1064"/>
                </a:lnTo>
                <a:lnTo>
                  <a:pt x="1146" y="1055"/>
                </a:lnTo>
                <a:lnTo>
                  <a:pt x="1109" y="1052"/>
                </a:lnTo>
                <a:lnTo>
                  <a:pt x="695" y="1052"/>
                </a:lnTo>
                <a:lnTo>
                  <a:pt x="662" y="1055"/>
                </a:lnTo>
                <a:lnTo>
                  <a:pt x="631" y="1062"/>
                </a:lnTo>
                <a:lnTo>
                  <a:pt x="602" y="1075"/>
                </a:lnTo>
                <a:lnTo>
                  <a:pt x="575" y="1092"/>
                </a:lnTo>
                <a:lnTo>
                  <a:pt x="552" y="1112"/>
                </a:lnTo>
                <a:lnTo>
                  <a:pt x="532" y="1137"/>
                </a:lnTo>
                <a:lnTo>
                  <a:pt x="516" y="1164"/>
                </a:lnTo>
                <a:lnTo>
                  <a:pt x="516" y="776"/>
                </a:lnTo>
                <a:lnTo>
                  <a:pt x="518" y="745"/>
                </a:lnTo>
                <a:lnTo>
                  <a:pt x="523" y="713"/>
                </a:lnTo>
                <a:lnTo>
                  <a:pt x="532" y="680"/>
                </a:lnTo>
                <a:lnTo>
                  <a:pt x="544" y="648"/>
                </a:lnTo>
                <a:lnTo>
                  <a:pt x="557" y="617"/>
                </a:lnTo>
                <a:lnTo>
                  <a:pt x="573" y="588"/>
                </a:lnTo>
                <a:lnTo>
                  <a:pt x="590" y="564"/>
                </a:lnTo>
                <a:lnTo>
                  <a:pt x="980" y="74"/>
                </a:lnTo>
                <a:lnTo>
                  <a:pt x="999" y="52"/>
                </a:lnTo>
                <a:lnTo>
                  <a:pt x="1022" y="34"/>
                </a:lnTo>
                <a:lnTo>
                  <a:pt x="1047" y="20"/>
                </a:lnTo>
                <a:lnTo>
                  <a:pt x="1074" y="9"/>
                </a:lnTo>
                <a:lnTo>
                  <a:pt x="1102" y="3"/>
                </a:lnTo>
                <a:lnTo>
                  <a:pt x="1132"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33" name="文本框 32"/>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34" name="图片 33"/>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1500"/>
                            </p:stCondLst>
                            <p:childTnLst>
                              <p:par>
                                <p:cTn id="46" presetID="42"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anim calcmode="lin" valueType="num">
                                      <p:cBhvr>
                                        <p:cTn id="54" dur="500" fill="hold"/>
                                        <p:tgtEl>
                                          <p:spTgt spid="31"/>
                                        </p:tgtEl>
                                        <p:attrNameLst>
                                          <p:attrName>ppt_x</p:attrName>
                                        </p:attrNameLst>
                                      </p:cBhvr>
                                      <p:tavLst>
                                        <p:tav tm="0">
                                          <p:val>
                                            <p:strVal val="#ppt_x"/>
                                          </p:val>
                                        </p:tav>
                                        <p:tav tm="100000">
                                          <p:val>
                                            <p:strVal val="#ppt_x"/>
                                          </p:val>
                                        </p:tav>
                                      </p:tavLst>
                                    </p:anim>
                                    <p:anim calcmode="lin" valueType="num">
                                      <p:cBhvr>
                                        <p:cTn id="55" dur="500" fill="hold"/>
                                        <p:tgtEl>
                                          <p:spTgt spid="3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anim calcmode="lin" valueType="num">
                                      <p:cBhvr>
                                        <p:cTn id="59" dur="500" fill="hold"/>
                                        <p:tgtEl>
                                          <p:spTgt spid="12"/>
                                        </p:tgtEl>
                                        <p:attrNameLst>
                                          <p:attrName>ppt_x</p:attrName>
                                        </p:attrNameLst>
                                      </p:cBhvr>
                                      <p:tavLst>
                                        <p:tav tm="0">
                                          <p:val>
                                            <p:strVal val="#ppt_x"/>
                                          </p:val>
                                        </p:tav>
                                        <p:tav tm="100000">
                                          <p:val>
                                            <p:strVal val="#ppt_x"/>
                                          </p:val>
                                        </p:tav>
                                      </p:tavLst>
                                    </p:anim>
                                    <p:anim calcmode="lin" valueType="num">
                                      <p:cBhvr>
                                        <p:cTn id="60" dur="5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47"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anim calcmode="lin" valueType="num">
                                      <p:cBhvr>
                                        <p:cTn id="70" dur="500" fill="hold"/>
                                        <p:tgtEl>
                                          <p:spTgt spid="16"/>
                                        </p:tgtEl>
                                        <p:attrNameLst>
                                          <p:attrName>ppt_x</p:attrName>
                                        </p:attrNameLst>
                                      </p:cBhvr>
                                      <p:tavLst>
                                        <p:tav tm="0">
                                          <p:val>
                                            <p:strVal val="#ppt_x"/>
                                          </p:val>
                                        </p:tav>
                                        <p:tav tm="100000">
                                          <p:val>
                                            <p:strVal val="#ppt_x"/>
                                          </p:val>
                                        </p:tav>
                                      </p:tavLst>
                                    </p:anim>
                                    <p:anim calcmode="lin" valueType="num">
                                      <p:cBhvr>
                                        <p:cTn id="71" dur="500" fill="hold"/>
                                        <p:tgtEl>
                                          <p:spTgt spid="16"/>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anim calcmode="lin" valueType="num">
                                      <p:cBhvr>
                                        <p:cTn id="75" dur="500" fill="hold"/>
                                        <p:tgtEl>
                                          <p:spTgt spid="17"/>
                                        </p:tgtEl>
                                        <p:attrNameLst>
                                          <p:attrName>ppt_x</p:attrName>
                                        </p:attrNameLst>
                                      </p:cBhvr>
                                      <p:tavLst>
                                        <p:tav tm="0">
                                          <p:val>
                                            <p:strVal val="#ppt_x"/>
                                          </p:val>
                                        </p:tav>
                                        <p:tav tm="100000">
                                          <p:val>
                                            <p:strVal val="#ppt_x"/>
                                          </p:val>
                                        </p:tav>
                                      </p:tavLst>
                                    </p:anim>
                                    <p:anim calcmode="lin" valueType="num">
                                      <p:cBhvr>
                                        <p:cTn id="76" dur="500" fill="hold"/>
                                        <p:tgtEl>
                                          <p:spTgt spid="17"/>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anim calcmode="lin" valueType="num">
                                      <p:cBhvr>
                                        <p:cTn id="80" dur="500" fill="hold"/>
                                        <p:tgtEl>
                                          <p:spTgt spid="18"/>
                                        </p:tgtEl>
                                        <p:attrNameLst>
                                          <p:attrName>ppt_x</p:attrName>
                                        </p:attrNameLst>
                                      </p:cBhvr>
                                      <p:tavLst>
                                        <p:tav tm="0">
                                          <p:val>
                                            <p:strVal val="#ppt_x"/>
                                          </p:val>
                                        </p:tav>
                                        <p:tav tm="100000">
                                          <p:val>
                                            <p:strVal val="#ppt_x"/>
                                          </p:val>
                                        </p:tav>
                                      </p:tavLst>
                                    </p:anim>
                                    <p:anim calcmode="lin" valueType="num">
                                      <p:cBhvr>
                                        <p:cTn id="81" dur="500" fill="hold"/>
                                        <p:tgtEl>
                                          <p:spTgt spid="1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strVal val="#ppt_x"/>
                                          </p:val>
                                        </p:tav>
                                        <p:tav tm="100000">
                                          <p:val>
                                            <p:strVal val="#ppt_x"/>
                                          </p:val>
                                        </p:tav>
                                      </p:tavLst>
                                    </p:anim>
                                    <p:anim calcmode="lin" valueType="num">
                                      <p:cBhvr>
                                        <p:cTn id="86" dur="5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2500"/>
                            </p:stCondLst>
                            <p:childTnLst>
                              <p:par>
                                <p:cTn id="88" presetID="10"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par>
                          <p:cTn id="97" fill="hold">
                            <p:stCondLst>
                              <p:cond delay="3000"/>
                            </p:stCondLst>
                            <p:childTnLst>
                              <p:par>
                                <p:cTn id="98" presetID="10" presetClass="entr" presetSubtype="0"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500"/>
                                        <p:tgtEl>
                                          <p:spTgt spid="2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childTnLst>
                          </p:cTn>
                        </p:par>
                        <p:par>
                          <p:cTn id="107" fill="hold">
                            <p:stCondLst>
                              <p:cond delay="3500"/>
                            </p:stCondLst>
                            <p:childTnLst>
                              <p:par>
                                <p:cTn id="108" presetID="42" presetClass="entr" presetSubtype="0"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500"/>
                                        <p:tgtEl>
                                          <p:spTgt spid="21"/>
                                        </p:tgtEl>
                                      </p:cBhvr>
                                    </p:animEffect>
                                    <p:anim calcmode="lin" valueType="num">
                                      <p:cBhvr>
                                        <p:cTn id="111" dur="500" fill="hold"/>
                                        <p:tgtEl>
                                          <p:spTgt spid="21"/>
                                        </p:tgtEl>
                                        <p:attrNameLst>
                                          <p:attrName>ppt_x</p:attrName>
                                        </p:attrNameLst>
                                      </p:cBhvr>
                                      <p:tavLst>
                                        <p:tav tm="0">
                                          <p:val>
                                            <p:strVal val="#ppt_x"/>
                                          </p:val>
                                        </p:tav>
                                        <p:tav tm="100000">
                                          <p:val>
                                            <p:strVal val="#ppt_x"/>
                                          </p:val>
                                        </p:tav>
                                      </p:tavLst>
                                    </p:anim>
                                    <p:anim calcmode="lin" valueType="num">
                                      <p:cBhvr>
                                        <p:cTn id="112" dur="500" fill="hold"/>
                                        <p:tgtEl>
                                          <p:spTgt spid="2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anim calcmode="lin" valueType="num">
                                      <p:cBhvr>
                                        <p:cTn id="116" dur="500" fill="hold"/>
                                        <p:tgtEl>
                                          <p:spTgt spid="22"/>
                                        </p:tgtEl>
                                        <p:attrNameLst>
                                          <p:attrName>ppt_x</p:attrName>
                                        </p:attrNameLst>
                                      </p:cBhvr>
                                      <p:tavLst>
                                        <p:tav tm="0">
                                          <p:val>
                                            <p:strVal val="#ppt_x"/>
                                          </p:val>
                                        </p:tav>
                                        <p:tav tm="100000">
                                          <p:val>
                                            <p:strVal val="#ppt_x"/>
                                          </p:val>
                                        </p:tav>
                                      </p:tavLst>
                                    </p:anim>
                                    <p:anim calcmode="lin" valueType="num">
                                      <p:cBhvr>
                                        <p:cTn id="117" dur="500" fill="hold"/>
                                        <p:tgtEl>
                                          <p:spTgt spid="22"/>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500"/>
                                        <p:tgtEl>
                                          <p:spTgt spid="23"/>
                                        </p:tgtEl>
                                      </p:cBhvr>
                                    </p:animEffect>
                                    <p:anim calcmode="lin" valueType="num">
                                      <p:cBhvr>
                                        <p:cTn id="121" dur="500" fill="hold"/>
                                        <p:tgtEl>
                                          <p:spTgt spid="23"/>
                                        </p:tgtEl>
                                        <p:attrNameLst>
                                          <p:attrName>ppt_x</p:attrName>
                                        </p:attrNameLst>
                                      </p:cBhvr>
                                      <p:tavLst>
                                        <p:tav tm="0">
                                          <p:val>
                                            <p:strVal val="#ppt_x"/>
                                          </p:val>
                                        </p:tav>
                                        <p:tav tm="100000">
                                          <p:val>
                                            <p:strVal val="#ppt_x"/>
                                          </p:val>
                                        </p:tav>
                                      </p:tavLst>
                                    </p:anim>
                                    <p:anim calcmode="lin" valueType="num">
                                      <p:cBhvr>
                                        <p:cTn id="122" dur="500" fill="hold"/>
                                        <p:tgtEl>
                                          <p:spTgt spid="23"/>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anim calcmode="lin" valueType="num">
                                      <p:cBhvr>
                                        <p:cTn id="126" dur="500" fill="hold"/>
                                        <p:tgtEl>
                                          <p:spTgt spid="32"/>
                                        </p:tgtEl>
                                        <p:attrNameLst>
                                          <p:attrName>ppt_x</p:attrName>
                                        </p:attrNameLst>
                                      </p:cBhvr>
                                      <p:tavLst>
                                        <p:tav tm="0">
                                          <p:val>
                                            <p:strVal val="#ppt_x"/>
                                          </p:val>
                                        </p:tav>
                                        <p:tav tm="100000">
                                          <p:val>
                                            <p:strVal val="#ppt_x"/>
                                          </p:val>
                                        </p:tav>
                                      </p:tavLst>
                                    </p:anim>
                                    <p:anim calcmode="lin" valueType="num">
                                      <p:cBhvr>
                                        <p:cTn id="12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P spid="11" grpId="0" animBg="1"/>
      <p:bldP spid="12" grpId="0"/>
      <p:bldP spid="13" grpId="0"/>
      <p:bldP spid="14" grpId="0"/>
      <p:bldP spid="15" grpId="0"/>
      <p:bldP spid="16" grpId="0" animBg="1"/>
      <p:bldP spid="17" grpId="0"/>
      <p:bldP spid="18" grpId="0"/>
      <p:bldP spid="19" grpId="0"/>
      <p:bldP spid="20" grpId="0"/>
      <p:bldP spid="21" grpId="0" animBg="1"/>
      <p:bldP spid="22" grpId="0"/>
      <p:bldP spid="23" grpId="0"/>
      <p:bldP spid="24" grpId="0"/>
      <p:bldP spid="25" grpId="0"/>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20"/>
          <p:cNvSpPr/>
          <p:nvPr/>
        </p:nvSpPr>
        <p:spPr>
          <a:xfrm>
            <a:off x="1260602" y="1384918"/>
            <a:ext cx="9673670" cy="142347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3" name="Right Arrow 21"/>
          <p:cNvSpPr/>
          <p:nvPr/>
        </p:nvSpPr>
        <p:spPr>
          <a:xfrm>
            <a:off x="3455818" y="2096654"/>
            <a:ext cx="7478454" cy="1423476"/>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4" name="Right Arrow 22"/>
          <p:cNvSpPr/>
          <p:nvPr/>
        </p:nvSpPr>
        <p:spPr>
          <a:xfrm>
            <a:off x="5651033" y="2808391"/>
            <a:ext cx="5283239" cy="1423476"/>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5" name="Right Arrow 23"/>
          <p:cNvSpPr/>
          <p:nvPr/>
        </p:nvSpPr>
        <p:spPr>
          <a:xfrm>
            <a:off x="7846250" y="3520130"/>
            <a:ext cx="3088023" cy="1423476"/>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6" name="Title 20"/>
          <p:cNvSpPr txBox="1"/>
          <p:nvPr/>
        </p:nvSpPr>
        <p:spPr>
          <a:xfrm>
            <a:off x="1761582" y="1928656"/>
            <a:ext cx="4273017" cy="307777"/>
          </a:xfrm>
          <a:prstGeom prst="rect">
            <a:avLst/>
          </a:prstGeom>
        </p:spPr>
        <p:txBody>
          <a:bodyPr vert="horz" wrap="square" lIns="121926" tIns="0" rIns="121926"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2000" b="1" dirty="0">
                <a:solidFill>
                  <a:schemeClr val="bg1"/>
                </a:solidFill>
                <a:latin typeface="+mn-lt"/>
                <a:ea typeface="+mn-ea"/>
                <a:cs typeface="+mn-ea"/>
                <a:sym typeface="+mn-lt"/>
              </a:rPr>
              <a:t>添加标题</a:t>
            </a:r>
            <a:endParaRPr lang="en-US" sz="2000" b="1" dirty="0">
              <a:solidFill>
                <a:schemeClr val="bg1"/>
              </a:solidFill>
              <a:latin typeface="+mn-lt"/>
              <a:ea typeface="+mn-ea"/>
              <a:cs typeface="+mn-ea"/>
              <a:sym typeface="+mn-lt"/>
            </a:endParaRPr>
          </a:p>
        </p:txBody>
      </p:sp>
      <p:sp>
        <p:nvSpPr>
          <p:cNvPr id="7" name="Title 20"/>
          <p:cNvSpPr txBox="1"/>
          <p:nvPr/>
        </p:nvSpPr>
        <p:spPr>
          <a:xfrm>
            <a:off x="1274711" y="2464821"/>
            <a:ext cx="2223429" cy="2083653"/>
          </a:xfrm>
          <a:prstGeom prst="rect">
            <a:avLst/>
          </a:prstGeom>
        </p:spPr>
        <p:txBody>
          <a:bodyPr vert="horz" wrap="square" lIns="121926" tIns="60963" rIns="121926" bIns="60963"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a:t>
            </a:r>
          </a:p>
        </p:txBody>
      </p:sp>
      <p:sp>
        <p:nvSpPr>
          <p:cNvPr id="8" name="Title 20"/>
          <p:cNvSpPr txBox="1"/>
          <p:nvPr/>
        </p:nvSpPr>
        <p:spPr>
          <a:xfrm>
            <a:off x="3449476" y="3227846"/>
            <a:ext cx="2223429" cy="2083653"/>
          </a:xfrm>
          <a:prstGeom prst="rect">
            <a:avLst/>
          </a:prstGeom>
        </p:spPr>
        <p:txBody>
          <a:bodyPr vert="horz" wrap="square" lIns="121926" tIns="60963" rIns="121926" bIns="60963"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140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a:t>
            </a:r>
          </a:p>
        </p:txBody>
      </p:sp>
      <p:sp>
        <p:nvSpPr>
          <p:cNvPr id="9" name="Title 20"/>
          <p:cNvSpPr txBox="1"/>
          <p:nvPr/>
        </p:nvSpPr>
        <p:spPr>
          <a:xfrm>
            <a:off x="5672906" y="3866398"/>
            <a:ext cx="2223429" cy="2083653"/>
          </a:xfrm>
          <a:prstGeom prst="rect">
            <a:avLst/>
          </a:prstGeom>
        </p:spPr>
        <p:txBody>
          <a:bodyPr vert="horz" wrap="square" lIns="121926" tIns="60963" rIns="121926" bIns="60963"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140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a:t>
            </a:r>
          </a:p>
        </p:txBody>
      </p:sp>
      <p:sp>
        <p:nvSpPr>
          <p:cNvPr id="10" name="Title 20"/>
          <p:cNvSpPr txBox="1"/>
          <p:nvPr/>
        </p:nvSpPr>
        <p:spPr>
          <a:xfrm>
            <a:off x="7897802" y="4643534"/>
            <a:ext cx="2223429" cy="2083653"/>
          </a:xfrm>
          <a:prstGeom prst="rect">
            <a:avLst/>
          </a:prstGeom>
        </p:spPr>
        <p:txBody>
          <a:bodyPr vert="horz" wrap="square" lIns="121926" tIns="60963" rIns="121926" bIns="60963"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140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a:t>
            </a:r>
          </a:p>
        </p:txBody>
      </p:sp>
      <p:sp>
        <p:nvSpPr>
          <p:cNvPr id="11" name="Freeform 16"/>
          <p:cNvSpPr>
            <a:spLocks noChangeArrowheads="1"/>
          </p:cNvSpPr>
          <p:nvPr/>
        </p:nvSpPr>
        <p:spPr bwMode="auto">
          <a:xfrm>
            <a:off x="1456093" y="1834893"/>
            <a:ext cx="315301" cy="495300"/>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21926" tIns="60963" rIns="121926" bIns="60963" anchor="ctr"/>
          <a:lstStyle/>
          <a:p>
            <a:pPr>
              <a:defRPr/>
            </a:pPr>
            <a:endParaRPr lang="en-US" sz="900" dirty="0">
              <a:cs typeface="+mn-ea"/>
              <a:sym typeface="+mn-lt"/>
            </a:endParaRPr>
          </a:p>
        </p:txBody>
      </p:sp>
      <p:sp>
        <p:nvSpPr>
          <p:cNvPr id="12" name="Title 20"/>
          <p:cNvSpPr txBox="1"/>
          <p:nvPr/>
        </p:nvSpPr>
        <p:spPr>
          <a:xfrm>
            <a:off x="4111412" y="2614025"/>
            <a:ext cx="4273017" cy="307777"/>
          </a:xfrm>
          <a:prstGeom prst="rect">
            <a:avLst/>
          </a:prstGeom>
        </p:spPr>
        <p:txBody>
          <a:bodyPr vert="horz" wrap="square" lIns="121926" tIns="0" rIns="121926"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2000" b="1" dirty="0">
                <a:solidFill>
                  <a:schemeClr val="bg1"/>
                </a:solidFill>
                <a:latin typeface="+mn-lt"/>
                <a:ea typeface="+mn-ea"/>
                <a:cs typeface="+mn-ea"/>
                <a:sym typeface="+mn-lt"/>
              </a:rPr>
              <a:t>添加标题</a:t>
            </a:r>
            <a:endParaRPr lang="en-US" sz="2000" b="1" dirty="0">
              <a:solidFill>
                <a:schemeClr val="bg1"/>
              </a:solidFill>
              <a:latin typeface="+mn-lt"/>
              <a:ea typeface="+mn-ea"/>
              <a:cs typeface="+mn-ea"/>
              <a:sym typeface="+mn-lt"/>
            </a:endParaRPr>
          </a:p>
        </p:txBody>
      </p:sp>
      <p:sp>
        <p:nvSpPr>
          <p:cNvPr id="13" name="Freeform 31"/>
          <p:cNvSpPr>
            <a:spLocks noChangeArrowheads="1"/>
          </p:cNvSpPr>
          <p:nvPr/>
        </p:nvSpPr>
        <p:spPr bwMode="auto">
          <a:xfrm>
            <a:off x="3665251" y="2561825"/>
            <a:ext cx="489030" cy="485772"/>
          </a:xfrm>
          <a:custGeom>
            <a:avLst/>
            <a:gdLst>
              <a:gd name="T0" fmla="*/ 1003 w 1375"/>
              <a:gd name="T1" fmla="*/ 761 h 1272"/>
              <a:gd name="T2" fmla="*/ 1082 w 1375"/>
              <a:gd name="T3" fmla="*/ 500 h 1272"/>
              <a:gd name="T4" fmla="*/ 925 w 1375"/>
              <a:gd name="T5" fmla="*/ 147 h 1272"/>
              <a:gd name="T6" fmla="*/ 541 w 1375"/>
              <a:gd name="T7" fmla="*/ 0 h 1272"/>
              <a:gd name="T8" fmla="*/ 160 w 1375"/>
              <a:gd name="T9" fmla="*/ 147 h 1272"/>
              <a:gd name="T10" fmla="*/ 0 w 1375"/>
              <a:gd name="T11" fmla="*/ 500 h 1272"/>
              <a:gd name="T12" fmla="*/ 160 w 1375"/>
              <a:gd name="T13" fmla="*/ 856 h 1272"/>
              <a:gd name="T14" fmla="*/ 541 w 1375"/>
              <a:gd name="T15" fmla="*/ 1004 h 1272"/>
              <a:gd name="T16" fmla="*/ 819 w 1375"/>
              <a:gd name="T17" fmla="*/ 930 h 1272"/>
              <a:gd name="T18" fmla="*/ 1190 w 1375"/>
              <a:gd name="T19" fmla="*/ 1271 h 1272"/>
              <a:gd name="T20" fmla="*/ 1374 w 1375"/>
              <a:gd name="T21" fmla="*/ 1103 h 1272"/>
              <a:gd name="T22" fmla="*/ 1003 w 1375"/>
              <a:gd name="T23" fmla="*/ 761 h 1272"/>
              <a:gd name="T24" fmla="*/ 779 w 1375"/>
              <a:gd name="T25" fmla="*/ 720 h 1272"/>
              <a:gd name="T26" fmla="*/ 541 w 1375"/>
              <a:gd name="T27" fmla="*/ 812 h 1272"/>
              <a:gd name="T28" fmla="*/ 306 w 1375"/>
              <a:gd name="T29" fmla="*/ 720 h 1272"/>
              <a:gd name="T30" fmla="*/ 208 w 1375"/>
              <a:gd name="T31" fmla="*/ 504 h 1272"/>
              <a:gd name="T32" fmla="*/ 306 w 1375"/>
              <a:gd name="T33" fmla="*/ 283 h 1272"/>
              <a:gd name="T34" fmla="*/ 541 w 1375"/>
              <a:gd name="T35" fmla="*/ 191 h 1272"/>
              <a:gd name="T36" fmla="*/ 779 w 1375"/>
              <a:gd name="T37" fmla="*/ 283 h 1272"/>
              <a:gd name="T38" fmla="*/ 877 w 1375"/>
              <a:gd name="T39" fmla="*/ 504 h 1272"/>
              <a:gd name="T40" fmla="*/ 779 w 1375"/>
              <a:gd name="T41" fmla="*/ 72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5" h="1272">
                <a:moveTo>
                  <a:pt x="1003" y="761"/>
                </a:moveTo>
                <a:cubicBezTo>
                  <a:pt x="1054" y="680"/>
                  <a:pt x="1082" y="595"/>
                  <a:pt x="1082" y="500"/>
                </a:cubicBezTo>
                <a:cubicBezTo>
                  <a:pt x="1082" y="364"/>
                  <a:pt x="1030" y="243"/>
                  <a:pt x="925" y="147"/>
                </a:cubicBezTo>
                <a:cubicBezTo>
                  <a:pt x="819" y="51"/>
                  <a:pt x="690" y="0"/>
                  <a:pt x="541" y="0"/>
                </a:cubicBezTo>
                <a:cubicBezTo>
                  <a:pt x="391" y="0"/>
                  <a:pt x="265" y="51"/>
                  <a:pt x="160" y="147"/>
                </a:cubicBezTo>
                <a:cubicBezTo>
                  <a:pt x="54" y="243"/>
                  <a:pt x="0" y="364"/>
                  <a:pt x="0" y="500"/>
                </a:cubicBezTo>
                <a:cubicBezTo>
                  <a:pt x="0" y="640"/>
                  <a:pt x="54" y="757"/>
                  <a:pt x="160" y="856"/>
                </a:cubicBezTo>
                <a:cubicBezTo>
                  <a:pt x="265" y="956"/>
                  <a:pt x="391" y="1004"/>
                  <a:pt x="541" y="1004"/>
                </a:cubicBezTo>
                <a:cubicBezTo>
                  <a:pt x="643" y="1004"/>
                  <a:pt x="734" y="978"/>
                  <a:pt x="819" y="930"/>
                </a:cubicBezTo>
                <a:cubicBezTo>
                  <a:pt x="1190" y="1271"/>
                  <a:pt x="1190" y="1271"/>
                  <a:pt x="1190" y="1271"/>
                </a:cubicBezTo>
                <a:cubicBezTo>
                  <a:pt x="1374" y="1103"/>
                  <a:pt x="1374" y="1103"/>
                  <a:pt x="1374" y="1103"/>
                </a:cubicBezTo>
                <a:lnTo>
                  <a:pt x="1003" y="761"/>
                </a:lnTo>
                <a:close/>
                <a:moveTo>
                  <a:pt x="779" y="720"/>
                </a:moveTo>
                <a:cubicBezTo>
                  <a:pt x="714" y="783"/>
                  <a:pt x="636" y="812"/>
                  <a:pt x="541" y="812"/>
                </a:cubicBezTo>
                <a:cubicBezTo>
                  <a:pt x="449" y="812"/>
                  <a:pt x="370" y="783"/>
                  <a:pt x="306" y="720"/>
                </a:cubicBezTo>
                <a:cubicBezTo>
                  <a:pt x="241" y="662"/>
                  <a:pt x="208" y="588"/>
                  <a:pt x="208" y="504"/>
                </a:cubicBezTo>
                <a:cubicBezTo>
                  <a:pt x="208" y="415"/>
                  <a:pt x="241" y="345"/>
                  <a:pt x="306" y="283"/>
                </a:cubicBezTo>
                <a:cubicBezTo>
                  <a:pt x="370" y="224"/>
                  <a:pt x="449" y="191"/>
                  <a:pt x="541" y="191"/>
                </a:cubicBezTo>
                <a:cubicBezTo>
                  <a:pt x="636" y="191"/>
                  <a:pt x="714" y="224"/>
                  <a:pt x="779" y="283"/>
                </a:cubicBezTo>
                <a:cubicBezTo>
                  <a:pt x="844" y="345"/>
                  <a:pt x="877" y="415"/>
                  <a:pt x="877" y="504"/>
                </a:cubicBezTo>
                <a:cubicBezTo>
                  <a:pt x="877" y="588"/>
                  <a:pt x="844" y="662"/>
                  <a:pt x="779" y="720"/>
                </a:cubicBezTo>
                <a:close/>
              </a:path>
            </a:pathLst>
          </a:custGeom>
          <a:solidFill>
            <a:schemeClr val="bg1"/>
          </a:solidFill>
          <a:ln>
            <a:noFill/>
          </a:ln>
          <a:effectLst/>
        </p:spPr>
        <p:txBody>
          <a:bodyPr wrap="none" lIns="121926" tIns="60963" rIns="121926" bIns="60963" anchor="ctr"/>
          <a:lstStyle/>
          <a:p>
            <a:pPr>
              <a:defRPr/>
            </a:pPr>
            <a:endParaRPr lang="en-US" sz="900" dirty="0">
              <a:cs typeface="+mn-ea"/>
              <a:sym typeface="+mn-lt"/>
            </a:endParaRPr>
          </a:p>
        </p:txBody>
      </p:sp>
      <p:sp>
        <p:nvSpPr>
          <p:cNvPr id="14" name="Freeform 109"/>
          <p:cNvSpPr>
            <a:spLocks noChangeArrowheads="1"/>
          </p:cNvSpPr>
          <p:nvPr/>
        </p:nvSpPr>
        <p:spPr bwMode="auto">
          <a:xfrm>
            <a:off x="5835773" y="3266576"/>
            <a:ext cx="468896" cy="469018"/>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121926" tIns="60963" rIns="121926" bIns="60963" anchor="ctr"/>
          <a:lstStyle/>
          <a:p>
            <a:pPr>
              <a:defRPr/>
            </a:pPr>
            <a:endParaRPr lang="en-US" sz="900" dirty="0">
              <a:cs typeface="+mn-ea"/>
              <a:sym typeface="+mn-lt"/>
            </a:endParaRPr>
          </a:p>
        </p:txBody>
      </p:sp>
      <p:sp>
        <p:nvSpPr>
          <p:cNvPr id="15" name="Title 20"/>
          <p:cNvSpPr txBox="1"/>
          <p:nvPr/>
        </p:nvSpPr>
        <p:spPr>
          <a:xfrm>
            <a:off x="6281965" y="3326660"/>
            <a:ext cx="3839264" cy="307777"/>
          </a:xfrm>
          <a:prstGeom prst="rect">
            <a:avLst/>
          </a:prstGeom>
        </p:spPr>
        <p:txBody>
          <a:bodyPr vert="horz" wrap="square" lIns="121926" tIns="0" rIns="121926"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2000" b="1" dirty="0">
                <a:solidFill>
                  <a:schemeClr val="bg1"/>
                </a:solidFill>
                <a:latin typeface="+mn-lt"/>
                <a:ea typeface="+mn-ea"/>
                <a:cs typeface="+mn-ea"/>
                <a:sym typeface="+mn-lt"/>
              </a:rPr>
              <a:t>添加标题</a:t>
            </a:r>
            <a:endParaRPr lang="en-US" sz="2000" b="1" dirty="0">
              <a:solidFill>
                <a:schemeClr val="bg1"/>
              </a:solidFill>
              <a:latin typeface="+mn-lt"/>
              <a:ea typeface="+mn-ea"/>
              <a:cs typeface="+mn-ea"/>
              <a:sym typeface="+mn-lt"/>
            </a:endParaRPr>
          </a:p>
        </p:txBody>
      </p:sp>
      <p:sp>
        <p:nvSpPr>
          <p:cNvPr id="16" name="Title 20"/>
          <p:cNvSpPr txBox="1"/>
          <p:nvPr/>
        </p:nvSpPr>
        <p:spPr>
          <a:xfrm>
            <a:off x="8601720" y="4066152"/>
            <a:ext cx="1919632" cy="307777"/>
          </a:xfrm>
          <a:prstGeom prst="rect">
            <a:avLst/>
          </a:prstGeom>
        </p:spPr>
        <p:txBody>
          <a:bodyPr vert="horz" wrap="square" lIns="121926" tIns="0" rIns="121926"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2000" b="1" dirty="0">
                <a:solidFill>
                  <a:schemeClr val="bg1"/>
                </a:solidFill>
                <a:latin typeface="+mn-lt"/>
                <a:ea typeface="+mn-ea"/>
                <a:cs typeface="+mn-ea"/>
                <a:sym typeface="+mn-lt"/>
              </a:rPr>
              <a:t>添加标题</a:t>
            </a:r>
            <a:endParaRPr lang="en-US" sz="2000" b="1" dirty="0">
              <a:solidFill>
                <a:schemeClr val="bg1"/>
              </a:solidFill>
              <a:latin typeface="+mn-lt"/>
              <a:ea typeface="+mn-ea"/>
              <a:cs typeface="+mn-ea"/>
              <a:sym typeface="+mn-lt"/>
            </a:endParaRPr>
          </a:p>
        </p:txBody>
      </p:sp>
      <p:sp>
        <p:nvSpPr>
          <p:cNvPr id="17" name="Freeform 328"/>
          <p:cNvSpPr>
            <a:spLocks noChangeArrowheads="1"/>
          </p:cNvSpPr>
          <p:nvPr/>
        </p:nvSpPr>
        <p:spPr bwMode="auto">
          <a:xfrm>
            <a:off x="7942007" y="4081230"/>
            <a:ext cx="650391" cy="362848"/>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121926" tIns="60963" rIns="121926" bIns="60963" anchor="ctr"/>
          <a:lstStyle/>
          <a:p>
            <a:pPr>
              <a:defRPr/>
            </a:pPr>
            <a:endParaRPr lang="en-US" sz="900" dirty="0">
              <a:cs typeface="+mn-ea"/>
              <a:sym typeface="+mn-lt"/>
            </a:endParaRPr>
          </a:p>
        </p:txBody>
      </p:sp>
      <p:sp>
        <p:nvSpPr>
          <p:cNvPr id="20" name="文本框 19"/>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21" name="图片 20"/>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4"/>
          <p:cNvSpPr/>
          <p:nvPr/>
        </p:nvSpPr>
        <p:spPr>
          <a:xfrm>
            <a:off x="660796" y="2957225"/>
            <a:ext cx="452065" cy="452065"/>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3" name="TextBox 35"/>
          <p:cNvSpPr txBox="1"/>
          <p:nvPr/>
        </p:nvSpPr>
        <p:spPr>
          <a:xfrm>
            <a:off x="1122585" y="2135166"/>
            <a:ext cx="2603837" cy="538589"/>
          </a:xfrm>
          <a:prstGeom prst="rect">
            <a:avLst/>
          </a:prstGeom>
          <a:noFill/>
        </p:spPr>
        <p:txBody>
          <a:bodyPr wrap="square" lIns="121899" tIns="60950" rIns="121899" bIns="60950" rtlCol="0">
            <a:spAutoFit/>
          </a:bodyPr>
          <a:lstStyle/>
          <a:p>
            <a:r>
              <a:rPr lang="en-US" sz="1350" dirty="0">
                <a:solidFill>
                  <a:schemeClr val="bg1">
                    <a:lumMod val="65000"/>
                  </a:schemeClr>
                </a:solidFill>
                <a:cs typeface="+mn-ea"/>
                <a:sym typeface="+mn-lt"/>
              </a:rPr>
              <a:t>A company is an association or collection of individuals, </a:t>
            </a:r>
          </a:p>
        </p:txBody>
      </p:sp>
      <p:sp>
        <p:nvSpPr>
          <p:cNvPr id="4" name="Rectangle 36"/>
          <p:cNvSpPr/>
          <p:nvPr/>
        </p:nvSpPr>
        <p:spPr>
          <a:xfrm>
            <a:off x="1116866" y="1838275"/>
            <a:ext cx="1169509" cy="400089"/>
          </a:xfrm>
          <a:prstGeom prst="rect">
            <a:avLst/>
          </a:prstGeom>
        </p:spPr>
        <p:txBody>
          <a:bodyPr wrap="none" lIns="121899" tIns="60950" rIns="121899" bIns="60950">
            <a:spAutoFit/>
          </a:bodyPr>
          <a:lstStyle/>
          <a:p>
            <a:r>
              <a:rPr lang="zh-CN" altLang="en-US" b="1" dirty="0">
                <a:solidFill>
                  <a:schemeClr val="tx1">
                    <a:lumMod val="75000"/>
                    <a:lumOff val="25000"/>
                  </a:schemeClr>
                </a:solidFill>
                <a:cs typeface="+mn-ea"/>
                <a:sym typeface="+mn-lt"/>
              </a:rPr>
              <a:t>添加标题</a:t>
            </a:r>
            <a:endParaRPr lang="en-US" b="1" dirty="0">
              <a:solidFill>
                <a:schemeClr val="tx1">
                  <a:lumMod val="75000"/>
                  <a:lumOff val="25000"/>
                </a:schemeClr>
              </a:solidFill>
              <a:cs typeface="+mn-ea"/>
              <a:sym typeface="+mn-lt"/>
            </a:endParaRPr>
          </a:p>
        </p:txBody>
      </p:sp>
      <p:sp>
        <p:nvSpPr>
          <p:cNvPr id="5" name="TextBox 37"/>
          <p:cNvSpPr txBox="1"/>
          <p:nvPr/>
        </p:nvSpPr>
        <p:spPr>
          <a:xfrm>
            <a:off x="1116866" y="3202345"/>
            <a:ext cx="2603837" cy="538589"/>
          </a:xfrm>
          <a:prstGeom prst="rect">
            <a:avLst/>
          </a:prstGeom>
          <a:noFill/>
        </p:spPr>
        <p:txBody>
          <a:bodyPr wrap="square" lIns="121899" tIns="60950" rIns="121899" bIns="60950" rtlCol="0">
            <a:spAutoFit/>
          </a:bodyPr>
          <a:lstStyle/>
          <a:p>
            <a:r>
              <a:rPr lang="en-US" sz="1350" dirty="0">
                <a:solidFill>
                  <a:schemeClr val="bg1">
                    <a:lumMod val="65000"/>
                  </a:schemeClr>
                </a:solidFill>
                <a:cs typeface="+mn-ea"/>
                <a:sym typeface="+mn-lt"/>
              </a:rPr>
              <a:t>A company is an association or collection of individuals, </a:t>
            </a:r>
          </a:p>
        </p:txBody>
      </p:sp>
      <p:sp>
        <p:nvSpPr>
          <p:cNvPr id="6" name="Rectangle 38"/>
          <p:cNvSpPr/>
          <p:nvPr/>
        </p:nvSpPr>
        <p:spPr>
          <a:xfrm>
            <a:off x="1111148" y="2905455"/>
            <a:ext cx="1169509" cy="400089"/>
          </a:xfrm>
          <a:prstGeom prst="rect">
            <a:avLst/>
          </a:prstGeom>
        </p:spPr>
        <p:txBody>
          <a:bodyPr wrap="none" lIns="121899" tIns="60950" rIns="121899" bIns="60950">
            <a:spAutoFit/>
          </a:bodyPr>
          <a:lstStyle/>
          <a:p>
            <a:r>
              <a:rPr lang="zh-CN" altLang="en-US" b="1" dirty="0">
                <a:solidFill>
                  <a:schemeClr val="tx1">
                    <a:lumMod val="75000"/>
                    <a:lumOff val="25000"/>
                  </a:schemeClr>
                </a:solidFill>
                <a:cs typeface="+mn-ea"/>
                <a:sym typeface="+mn-lt"/>
              </a:rPr>
              <a:t>添加标题</a:t>
            </a:r>
            <a:endParaRPr lang="en-US" b="1" dirty="0">
              <a:solidFill>
                <a:schemeClr val="tx1">
                  <a:lumMod val="75000"/>
                  <a:lumOff val="25000"/>
                </a:schemeClr>
              </a:solidFill>
              <a:cs typeface="+mn-ea"/>
              <a:sym typeface="+mn-lt"/>
            </a:endParaRPr>
          </a:p>
        </p:txBody>
      </p:sp>
      <p:sp>
        <p:nvSpPr>
          <p:cNvPr id="7" name="Oval 44"/>
          <p:cNvSpPr/>
          <p:nvPr/>
        </p:nvSpPr>
        <p:spPr>
          <a:xfrm>
            <a:off x="646684" y="1931433"/>
            <a:ext cx="452065" cy="45206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8" name="Freeform 139"/>
          <p:cNvSpPr>
            <a:spLocks noChangeArrowheads="1"/>
          </p:cNvSpPr>
          <p:nvPr/>
        </p:nvSpPr>
        <p:spPr bwMode="auto">
          <a:xfrm>
            <a:off x="759817" y="2032228"/>
            <a:ext cx="243269" cy="209520"/>
          </a:xfrm>
          <a:custGeom>
            <a:avLst/>
            <a:gdLst>
              <a:gd name="T0" fmla="*/ 589 w 634"/>
              <a:gd name="T1" fmla="*/ 236 h 546"/>
              <a:gd name="T2" fmla="*/ 589 w 634"/>
              <a:gd name="T3" fmla="*/ 236 h 546"/>
              <a:gd name="T4" fmla="*/ 471 w 634"/>
              <a:gd name="T5" fmla="*/ 309 h 546"/>
              <a:gd name="T6" fmla="*/ 442 w 634"/>
              <a:gd name="T7" fmla="*/ 250 h 546"/>
              <a:gd name="T8" fmla="*/ 516 w 634"/>
              <a:gd name="T9" fmla="*/ 133 h 546"/>
              <a:gd name="T10" fmla="*/ 383 w 634"/>
              <a:gd name="T11" fmla="*/ 0 h 546"/>
              <a:gd name="T12" fmla="*/ 236 w 634"/>
              <a:gd name="T13" fmla="*/ 133 h 546"/>
              <a:gd name="T14" fmla="*/ 280 w 634"/>
              <a:gd name="T15" fmla="*/ 236 h 546"/>
              <a:gd name="T16" fmla="*/ 207 w 634"/>
              <a:gd name="T17" fmla="*/ 236 h 546"/>
              <a:gd name="T18" fmla="*/ 236 w 634"/>
              <a:gd name="T19" fmla="*/ 162 h 546"/>
              <a:gd name="T20" fmla="*/ 118 w 634"/>
              <a:gd name="T21" fmla="*/ 44 h 546"/>
              <a:gd name="T22" fmla="*/ 0 w 634"/>
              <a:gd name="T23" fmla="*/ 162 h 546"/>
              <a:gd name="T24" fmla="*/ 44 w 634"/>
              <a:gd name="T25" fmla="*/ 250 h 546"/>
              <a:gd name="T26" fmla="*/ 0 w 634"/>
              <a:gd name="T27" fmla="*/ 309 h 546"/>
              <a:gd name="T28" fmla="*/ 0 w 634"/>
              <a:gd name="T29" fmla="*/ 471 h 546"/>
              <a:gd name="T30" fmla="*/ 89 w 634"/>
              <a:gd name="T31" fmla="*/ 545 h 546"/>
              <a:gd name="T32" fmla="*/ 398 w 634"/>
              <a:gd name="T33" fmla="*/ 545 h 546"/>
              <a:gd name="T34" fmla="*/ 471 w 634"/>
              <a:gd name="T35" fmla="*/ 471 h 546"/>
              <a:gd name="T36" fmla="*/ 471 w 634"/>
              <a:gd name="T37" fmla="*/ 457 h 546"/>
              <a:gd name="T38" fmla="*/ 589 w 634"/>
              <a:gd name="T39" fmla="*/ 545 h 546"/>
              <a:gd name="T40" fmla="*/ 633 w 634"/>
              <a:gd name="T41" fmla="*/ 516 h 546"/>
              <a:gd name="T42" fmla="*/ 633 w 634"/>
              <a:gd name="T43" fmla="*/ 280 h 546"/>
              <a:gd name="T44" fmla="*/ 589 w 634"/>
              <a:gd name="T45" fmla="*/ 236 h 546"/>
              <a:gd name="T46" fmla="*/ 44 w 634"/>
              <a:gd name="T47" fmla="*/ 162 h 546"/>
              <a:gd name="T48" fmla="*/ 44 w 634"/>
              <a:gd name="T49" fmla="*/ 162 h 546"/>
              <a:gd name="T50" fmla="*/ 118 w 634"/>
              <a:gd name="T51" fmla="*/ 74 h 546"/>
              <a:gd name="T52" fmla="*/ 207 w 634"/>
              <a:gd name="T53" fmla="*/ 162 h 546"/>
              <a:gd name="T54" fmla="*/ 118 w 634"/>
              <a:gd name="T55" fmla="*/ 236 h 546"/>
              <a:gd name="T56" fmla="*/ 44 w 634"/>
              <a:gd name="T57" fmla="*/ 162 h 546"/>
              <a:gd name="T58" fmla="*/ 442 w 634"/>
              <a:gd name="T59" fmla="*/ 471 h 546"/>
              <a:gd name="T60" fmla="*/ 442 w 634"/>
              <a:gd name="T61" fmla="*/ 471 h 546"/>
              <a:gd name="T62" fmla="*/ 398 w 634"/>
              <a:gd name="T63" fmla="*/ 516 h 546"/>
              <a:gd name="T64" fmla="*/ 89 w 634"/>
              <a:gd name="T65" fmla="*/ 516 h 546"/>
              <a:gd name="T66" fmla="*/ 44 w 634"/>
              <a:gd name="T67" fmla="*/ 471 h 546"/>
              <a:gd name="T68" fmla="*/ 44 w 634"/>
              <a:gd name="T69" fmla="*/ 309 h 546"/>
              <a:gd name="T70" fmla="*/ 89 w 634"/>
              <a:gd name="T71" fmla="*/ 280 h 546"/>
              <a:gd name="T72" fmla="*/ 398 w 634"/>
              <a:gd name="T73" fmla="*/ 280 h 546"/>
              <a:gd name="T74" fmla="*/ 442 w 634"/>
              <a:gd name="T75" fmla="*/ 309 h 546"/>
              <a:gd name="T76" fmla="*/ 442 w 634"/>
              <a:gd name="T77" fmla="*/ 471 h 546"/>
              <a:gd name="T78" fmla="*/ 383 w 634"/>
              <a:gd name="T79" fmla="*/ 236 h 546"/>
              <a:gd name="T80" fmla="*/ 383 w 634"/>
              <a:gd name="T81" fmla="*/ 236 h 546"/>
              <a:gd name="T82" fmla="*/ 280 w 634"/>
              <a:gd name="T83" fmla="*/ 133 h 546"/>
              <a:gd name="T84" fmla="*/ 383 w 634"/>
              <a:gd name="T85" fmla="*/ 44 h 546"/>
              <a:gd name="T86" fmla="*/ 471 w 634"/>
              <a:gd name="T87" fmla="*/ 133 h 546"/>
              <a:gd name="T88" fmla="*/ 383 w 634"/>
              <a:gd name="T89" fmla="*/ 236 h 546"/>
              <a:gd name="T90" fmla="*/ 589 w 634"/>
              <a:gd name="T91" fmla="*/ 516 h 546"/>
              <a:gd name="T92" fmla="*/ 589 w 634"/>
              <a:gd name="T93" fmla="*/ 516 h 546"/>
              <a:gd name="T94" fmla="*/ 471 w 634"/>
              <a:gd name="T95" fmla="*/ 412 h 546"/>
              <a:gd name="T96" fmla="*/ 471 w 634"/>
              <a:gd name="T97" fmla="*/ 354 h 546"/>
              <a:gd name="T98" fmla="*/ 589 w 634"/>
              <a:gd name="T99" fmla="*/ 280 h 546"/>
              <a:gd name="T100" fmla="*/ 589 w 634"/>
              <a:gd name="T101" fmla="*/ 51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chemeClr val="bg1"/>
          </a:solidFill>
          <a:ln>
            <a:noFill/>
          </a:ln>
          <a:effectLst/>
        </p:spPr>
        <p:txBody>
          <a:bodyPr wrap="none" anchor="ctr"/>
          <a:lstStyle/>
          <a:p>
            <a:pPr>
              <a:defRPr/>
            </a:pPr>
            <a:endParaRPr lang="en-US" sz="900">
              <a:cs typeface="+mn-ea"/>
              <a:sym typeface="+mn-lt"/>
            </a:endParaRPr>
          </a:p>
        </p:txBody>
      </p:sp>
      <p:sp>
        <p:nvSpPr>
          <p:cNvPr id="9" name="Freeform 158"/>
          <p:cNvSpPr>
            <a:spLocks noChangeArrowheads="1"/>
          </p:cNvSpPr>
          <p:nvPr/>
        </p:nvSpPr>
        <p:spPr bwMode="auto">
          <a:xfrm>
            <a:off x="749974" y="3075280"/>
            <a:ext cx="272236" cy="249035"/>
          </a:xfrm>
          <a:custGeom>
            <a:avLst/>
            <a:gdLst>
              <a:gd name="T0" fmla="*/ 515 w 649"/>
              <a:gd name="T1" fmla="*/ 74 h 590"/>
              <a:gd name="T2" fmla="*/ 515 w 649"/>
              <a:gd name="T3" fmla="*/ 74 h 590"/>
              <a:gd name="T4" fmla="*/ 442 w 649"/>
              <a:gd name="T5" fmla="*/ 0 h 590"/>
              <a:gd name="T6" fmla="*/ 206 w 649"/>
              <a:gd name="T7" fmla="*/ 0 h 590"/>
              <a:gd name="T8" fmla="*/ 133 w 649"/>
              <a:gd name="T9" fmla="*/ 74 h 590"/>
              <a:gd name="T10" fmla="*/ 15 w 649"/>
              <a:gd name="T11" fmla="*/ 162 h 590"/>
              <a:gd name="T12" fmla="*/ 133 w 649"/>
              <a:gd name="T13" fmla="*/ 280 h 590"/>
              <a:gd name="T14" fmla="*/ 147 w 649"/>
              <a:gd name="T15" fmla="*/ 280 h 590"/>
              <a:gd name="T16" fmla="*/ 309 w 649"/>
              <a:gd name="T17" fmla="*/ 427 h 590"/>
              <a:gd name="T18" fmla="*/ 309 w 649"/>
              <a:gd name="T19" fmla="*/ 545 h 590"/>
              <a:gd name="T20" fmla="*/ 250 w 649"/>
              <a:gd name="T21" fmla="*/ 545 h 590"/>
              <a:gd name="T22" fmla="*/ 221 w 649"/>
              <a:gd name="T23" fmla="*/ 574 h 590"/>
              <a:gd name="T24" fmla="*/ 250 w 649"/>
              <a:gd name="T25" fmla="*/ 589 h 590"/>
              <a:gd name="T26" fmla="*/ 397 w 649"/>
              <a:gd name="T27" fmla="*/ 589 h 590"/>
              <a:gd name="T28" fmla="*/ 427 w 649"/>
              <a:gd name="T29" fmla="*/ 574 h 590"/>
              <a:gd name="T30" fmla="*/ 397 w 649"/>
              <a:gd name="T31" fmla="*/ 545 h 590"/>
              <a:gd name="T32" fmla="*/ 339 w 649"/>
              <a:gd name="T33" fmla="*/ 545 h 590"/>
              <a:gd name="T34" fmla="*/ 339 w 649"/>
              <a:gd name="T35" fmla="*/ 427 h 590"/>
              <a:gd name="T36" fmla="*/ 501 w 649"/>
              <a:gd name="T37" fmla="*/ 280 h 590"/>
              <a:gd name="T38" fmla="*/ 515 w 649"/>
              <a:gd name="T39" fmla="*/ 280 h 590"/>
              <a:gd name="T40" fmla="*/ 633 w 649"/>
              <a:gd name="T41" fmla="*/ 162 h 590"/>
              <a:gd name="T42" fmla="*/ 515 w 649"/>
              <a:gd name="T43" fmla="*/ 74 h 590"/>
              <a:gd name="T44" fmla="*/ 133 w 649"/>
              <a:gd name="T45" fmla="*/ 236 h 590"/>
              <a:gd name="T46" fmla="*/ 133 w 649"/>
              <a:gd name="T47" fmla="*/ 236 h 590"/>
              <a:gd name="T48" fmla="*/ 44 w 649"/>
              <a:gd name="T49" fmla="*/ 162 h 590"/>
              <a:gd name="T50" fmla="*/ 133 w 649"/>
              <a:gd name="T51" fmla="*/ 118 h 590"/>
              <a:gd name="T52" fmla="*/ 133 w 649"/>
              <a:gd name="T53" fmla="*/ 236 h 590"/>
              <a:gd name="T54" fmla="*/ 486 w 649"/>
              <a:gd name="T55" fmla="*/ 191 h 590"/>
              <a:gd name="T56" fmla="*/ 486 w 649"/>
              <a:gd name="T57" fmla="*/ 191 h 590"/>
              <a:gd name="T58" fmla="*/ 324 w 649"/>
              <a:gd name="T59" fmla="*/ 398 h 590"/>
              <a:gd name="T60" fmla="*/ 162 w 649"/>
              <a:gd name="T61" fmla="*/ 191 h 590"/>
              <a:gd name="T62" fmla="*/ 162 w 649"/>
              <a:gd name="T63" fmla="*/ 74 h 590"/>
              <a:gd name="T64" fmla="*/ 206 w 649"/>
              <a:gd name="T65" fmla="*/ 44 h 590"/>
              <a:gd name="T66" fmla="*/ 442 w 649"/>
              <a:gd name="T67" fmla="*/ 44 h 590"/>
              <a:gd name="T68" fmla="*/ 486 w 649"/>
              <a:gd name="T69" fmla="*/ 74 h 590"/>
              <a:gd name="T70" fmla="*/ 486 w 649"/>
              <a:gd name="T71" fmla="*/ 191 h 590"/>
              <a:gd name="T72" fmla="*/ 515 w 649"/>
              <a:gd name="T73" fmla="*/ 236 h 590"/>
              <a:gd name="T74" fmla="*/ 515 w 649"/>
              <a:gd name="T75" fmla="*/ 236 h 590"/>
              <a:gd name="T76" fmla="*/ 515 w 649"/>
              <a:gd name="T77" fmla="*/ 118 h 590"/>
              <a:gd name="T78" fmla="*/ 604 w 649"/>
              <a:gd name="T79" fmla="*/ 162 h 590"/>
              <a:gd name="T80" fmla="*/ 515 w 649"/>
              <a:gd name="T81" fmla="*/ 23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ffectLst/>
        </p:spPr>
        <p:txBody>
          <a:bodyPr wrap="none" anchor="ctr"/>
          <a:lstStyle/>
          <a:p>
            <a:pPr>
              <a:defRPr/>
            </a:pPr>
            <a:endParaRPr lang="en-US" sz="900">
              <a:cs typeface="+mn-ea"/>
              <a:sym typeface="+mn-lt"/>
            </a:endParaRPr>
          </a:p>
        </p:txBody>
      </p:sp>
      <p:sp>
        <p:nvSpPr>
          <p:cNvPr id="10" name="Oval 48"/>
          <p:cNvSpPr/>
          <p:nvPr/>
        </p:nvSpPr>
        <p:spPr>
          <a:xfrm>
            <a:off x="660796" y="4958713"/>
            <a:ext cx="452065" cy="45206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11" name="TextBox 49"/>
          <p:cNvSpPr txBox="1"/>
          <p:nvPr/>
        </p:nvSpPr>
        <p:spPr>
          <a:xfrm>
            <a:off x="1122585" y="4136654"/>
            <a:ext cx="2603837" cy="538589"/>
          </a:xfrm>
          <a:prstGeom prst="rect">
            <a:avLst/>
          </a:prstGeom>
          <a:noFill/>
        </p:spPr>
        <p:txBody>
          <a:bodyPr wrap="square" lIns="121899" tIns="60950" rIns="121899" bIns="60950" rtlCol="0">
            <a:spAutoFit/>
          </a:bodyPr>
          <a:lstStyle/>
          <a:p>
            <a:r>
              <a:rPr lang="en-US" sz="1350" dirty="0">
                <a:solidFill>
                  <a:schemeClr val="bg1">
                    <a:lumMod val="65000"/>
                  </a:schemeClr>
                </a:solidFill>
                <a:cs typeface="+mn-ea"/>
                <a:sym typeface="+mn-lt"/>
              </a:rPr>
              <a:t>A company is an association or collection of individuals, </a:t>
            </a:r>
          </a:p>
        </p:txBody>
      </p:sp>
      <p:sp>
        <p:nvSpPr>
          <p:cNvPr id="12" name="Rectangle 50"/>
          <p:cNvSpPr/>
          <p:nvPr/>
        </p:nvSpPr>
        <p:spPr>
          <a:xfrm>
            <a:off x="1116866" y="3839763"/>
            <a:ext cx="1169509" cy="400089"/>
          </a:xfrm>
          <a:prstGeom prst="rect">
            <a:avLst/>
          </a:prstGeom>
        </p:spPr>
        <p:txBody>
          <a:bodyPr wrap="none" lIns="121899" tIns="60950" rIns="121899" bIns="60950">
            <a:spAutoFit/>
          </a:bodyPr>
          <a:lstStyle/>
          <a:p>
            <a:r>
              <a:rPr lang="zh-CN" altLang="en-US" b="1" dirty="0">
                <a:solidFill>
                  <a:schemeClr val="tx1">
                    <a:lumMod val="75000"/>
                    <a:lumOff val="25000"/>
                  </a:schemeClr>
                </a:solidFill>
                <a:cs typeface="+mn-ea"/>
                <a:sym typeface="+mn-lt"/>
              </a:rPr>
              <a:t>添加标题</a:t>
            </a:r>
            <a:endParaRPr lang="en-US" b="1" dirty="0">
              <a:solidFill>
                <a:schemeClr val="tx1">
                  <a:lumMod val="75000"/>
                  <a:lumOff val="25000"/>
                </a:schemeClr>
              </a:solidFill>
              <a:cs typeface="+mn-ea"/>
              <a:sym typeface="+mn-lt"/>
            </a:endParaRPr>
          </a:p>
        </p:txBody>
      </p:sp>
      <p:sp>
        <p:nvSpPr>
          <p:cNvPr id="13" name="TextBox 51"/>
          <p:cNvSpPr txBox="1"/>
          <p:nvPr/>
        </p:nvSpPr>
        <p:spPr>
          <a:xfrm>
            <a:off x="1116866" y="5203833"/>
            <a:ext cx="2603837" cy="538589"/>
          </a:xfrm>
          <a:prstGeom prst="rect">
            <a:avLst/>
          </a:prstGeom>
          <a:noFill/>
        </p:spPr>
        <p:txBody>
          <a:bodyPr wrap="square" lIns="121899" tIns="60950" rIns="121899" bIns="60950" rtlCol="0">
            <a:spAutoFit/>
          </a:bodyPr>
          <a:lstStyle/>
          <a:p>
            <a:r>
              <a:rPr lang="en-US" sz="1350" dirty="0">
                <a:solidFill>
                  <a:schemeClr val="bg1">
                    <a:lumMod val="65000"/>
                  </a:schemeClr>
                </a:solidFill>
                <a:cs typeface="+mn-ea"/>
                <a:sym typeface="+mn-lt"/>
              </a:rPr>
              <a:t>A company is an association or collection of individuals, </a:t>
            </a:r>
          </a:p>
        </p:txBody>
      </p:sp>
      <p:sp>
        <p:nvSpPr>
          <p:cNvPr id="14" name="Rectangle 52"/>
          <p:cNvSpPr/>
          <p:nvPr/>
        </p:nvSpPr>
        <p:spPr>
          <a:xfrm>
            <a:off x="1111148" y="4906943"/>
            <a:ext cx="1169509" cy="400089"/>
          </a:xfrm>
          <a:prstGeom prst="rect">
            <a:avLst/>
          </a:prstGeom>
        </p:spPr>
        <p:txBody>
          <a:bodyPr wrap="none" lIns="121899" tIns="60950" rIns="121899" bIns="60950">
            <a:spAutoFit/>
          </a:bodyPr>
          <a:lstStyle/>
          <a:p>
            <a:r>
              <a:rPr lang="zh-CN" altLang="en-US" b="1" dirty="0">
                <a:solidFill>
                  <a:schemeClr val="tx1">
                    <a:lumMod val="75000"/>
                    <a:lumOff val="25000"/>
                  </a:schemeClr>
                </a:solidFill>
                <a:cs typeface="+mn-ea"/>
                <a:sym typeface="+mn-lt"/>
              </a:rPr>
              <a:t>添加标题</a:t>
            </a:r>
            <a:endParaRPr lang="en-US" b="1" dirty="0">
              <a:solidFill>
                <a:schemeClr val="tx1">
                  <a:lumMod val="75000"/>
                  <a:lumOff val="25000"/>
                </a:schemeClr>
              </a:solidFill>
              <a:cs typeface="+mn-ea"/>
              <a:sym typeface="+mn-lt"/>
            </a:endParaRPr>
          </a:p>
        </p:txBody>
      </p:sp>
      <p:sp>
        <p:nvSpPr>
          <p:cNvPr id="15" name="Oval 53"/>
          <p:cNvSpPr/>
          <p:nvPr/>
        </p:nvSpPr>
        <p:spPr>
          <a:xfrm>
            <a:off x="646684" y="3932921"/>
            <a:ext cx="452065" cy="452065"/>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pic>
        <p:nvPicPr>
          <p:cNvPr id="16" name="Picture 80" descr="blue.png"/>
          <p:cNvPicPr>
            <a:picLocks noChangeAspect="1"/>
          </p:cNvPicPr>
          <p:nvPr/>
        </p:nvPicPr>
        <p:blipFill>
          <a:blip r:embed="rId3" cstate="screen"/>
          <a:stretch>
            <a:fillRect/>
          </a:stretch>
        </p:blipFill>
        <p:spPr>
          <a:xfrm>
            <a:off x="3876104" y="1672279"/>
            <a:ext cx="2507534" cy="4539463"/>
          </a:xfrm>
          <a:prstGeom prst="rect">
            <a:avLst/>
          </a:prstGeom>
        </p:spPr>
      </p:pic>
      <p:pic>
        <p:nvPicPr>
          <p:cNvPr id="17" name="Picture 82" descr="green.png"/>
          <p:cNvPicPr>
            <a:picLocks noChangeAspect="1"/>
          </p:cNvPicPr>
          <p:nvPr/>
        </p:nvPicPr>
        <p:blipFill>
          <a:blip r:embed="rId4" cstate="screen"/>
          <a:stretch>
            <a:fillRect/>
          </a:stretch>
        </p:blipFill>
        <p:spPr>
          <a:xfrm>
            <a:off x="5694139" y="1676745"/>
            <a:ext cx="2490518" cy="4539996"/>
          </a:xfrm>
          <a:prstGeom prst="rect">
            <a:avLst/>
          </a:prstGeom>
        </p:spPr>
      </p:pic>
      <p:sp>
        <p:nvSpPr>
          <p:cNvPr id="20" name="Freeform 134"/>
          <p:cNvSpPr>
            <a:spLocks noChangeArrowheads="1"/>
          </p:cNvSpPr>
          <p:nvPr/>
        </p:nvSpPr>
        <p:spPr bwMode="auto">
          <a:xfrm>
            <a:off x="769122" y="5070401"/>
            <a:ext cx="243269" cy="243269"/>
          </a:xfrm>
          <a:custGeom>
            <a:avLst/>
            <a:gdLst>
              <a:gd name="T0" fmla="*/ 588 w 634"/>
              <a:gd name="T1" fmla="*/ 294 h 634"/>
              <a:gd name="T2" fmla="*/ 309 w 634"/>
              <a:gd name="T3" fmla="*/ 0 h 634"/>
              <a:gd name="T4" fmla="*/ 44 w 634"/>
              <a:gd name="T5" fmla="*/ 294 h 634"/>
              <a:gd name="T6" fmla="*/ 0 w 634"/>
              <a:gd name="T7" fmla="*/ 471 h 634"/>
              <a:gd name="T8" fmla="*/ 162 w 634"/>
              <a:gd name="T9" fmla="*/ 560 h 634"/>
              <a:gd name="T10" fmla="*/ 235 w 634"/>
              <a:gd name="T11" fmla="*/ 353 h 634"/>
              <a:gd name="T12" fmla="*/ 73 w 634"/>
              <a:gd name="T13" fmla="*/ 280 h 634"/>
              <a:gd name="T14" fmla="*/ 544 w 634"/>
              <a:gd name="T15" fmla="*/ 280 h 634"/>
              <a:gd name="T16" fmla="*/ 397 w 634"/>
              <a:gd name="T17" fmla="*/ 353 h 634"/>
              <a:gd name="T18" fmla="*/ 471 w 634"/>
              <a:gd name="T19" fmla="*/ 560 h 634"/>
              <a:gd name="T20" fmla="*/ 515 w 634"/>
              <a:gd name="T21" fmla="*/ 618 h 634"/>
              <a:gd name="T22" fmla="*/ 544 w 634"/>
              <a:gd name="T23" fmla="*/ 618 h 634"/>
              <a:gd name="T24" fmla="*/ 633 w 634"/>
              <a:gd name="T25" fmla="*/ 471 h 634"/>
              <a:gd name="T26" fmla="*/ 588 w 634"/>
              <a:gd name="T27" fmla="*/ 294 h 634"/>
              <a:gd name="T28" fmla="*/ 132 w 634"/>
              <a:gd name="T29" fmla="*/ 324 h 634"/>
              <a:gd name="T30" fmla="*/ 191 w 634"/>
              <a:gd name="T31" fmla="*/ 353 h 634"/>
              <a:gd name="T32" fmla="*/ 162 w 634"/>
              <a:gd name="T33" fmla="*/ 515 h 634"/>
              <a:gd name="T34" fmla="*/ 117 w 634"/>
              <a:gd name="T35" fmla="*/ 412 h 634"/>
              <a:gd name="T36" fmla="*/ 88 w 634"/>
              <a:gd name="T37" fmla="*/ 324 h 634"/>
              <a:gd name="T38" fmla="*/ 73 w 634"/>
              <a:gd name="T39" fmla="*/ 412 h 634"/>
              <a:gd name="T40" fmla="*/ 73 w 634"/>
              <a:gd name="T41" fmla="*/ 515 h 634"/>
              <a:gd name="T42" fmla="*/ 44 w 634"/>
              <a:gd name="T43" fmla="*/ 353 h 634"/>
              <a:gd name="T44" fmla="*/ 88 w 634"/>
              <a:gd name="T45" fmla="*/ 324 h 634"/>
              <a:gd name="T46" fmla="*/ 485 w 634"/>
              <a:gd name="T47" fmla="*/ 515 h 634"/>
              <a:gd name="T48" fmla="*/ 426 w 634"/>
              <a:gd name="T49" fmla="*/ 471 h 634"/>
              <a:gd name="T50" fmla="*/ 471 w 634"/>
              <a:gd name="T51" fmla="*/ 324 h 634"/>
              <a:gd name="T52" fmla="*/ 515 w 634"/>
              <a:gd name="T53" fmla="*/ 412 h 634"/>
              <a:gd name="T54" fmla="*/ 588 w 634"/>
              <a:gd name="T55" fmla="*/ 471 h 634"/>
              <a:gd name="T56" fmla="*/ 544 w 634"/>
              <a:gd name="T57" fmla="*/ 515 h 634"/>
              <a:gd name="T58" fmla="*/ 544 w 634"/>
              <a:gd name="T59" fmla="*/ 412 h 634"/>
              <a:gd name="T60" fmla="*/ 544 w 634"/>
              <a:gd name="T61" fmla="*/ 324 h 634"/>
              <a:gd name="T62" fmla="*/ 588 w 634"/>
              <a:gd name="T63"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4">
                <a:moveTo>
                  <a:pt x="588" y="294"/>
                </a:moveTo>
                <a:lnTo>
                  <a:pt x="588" y="294"/>
                </a:lnTo>
                <a:cubicBezTo>
                  <a:pt x="588" y="280"/>
                  <a:pt x="588" y="280"/>
                  <a:pt x="588" y="265"/>
                </a:cubicBezTo>
                <a:cubicBezTo>
                  <a:pt x="588" y="118"/>
                  <a:pt x="471" y="0"/>
                  <a:pt x="309" y="0"/>
                </a:cubicBezTo>
                <a:cubicBezTo>
                  <a:pt x="162" y="0"/>
                  <a:pt x="44" y="118"/>
                  <a:pt x="44" y="265"/>
                </a:cubicBezTo>
                <a:cubicBezTo>
                  <a:pt x="44" y="280"/>
                  <a:pt x="44" y="280"/>
                  <a:pt x="44" y="294"/>
                </a:cubicBezTo>
                <a:cubicBezTo>
                  <a:pt x="14" y="309"/>
                  <a:pt x="0" y="324"/>
                  <a:pt x="0" y="353"/>
                </a:cubicBezTo>
                <a:cubicBezTo>
                  <a:pt x="0" y="471"/>
                  <a:pt x="0" y="471"/>
                  <a:pt x="0" y="471"/>
                </a:cubicBezTo>
                <a:cubicBezTo>
                  <a:pt x="0" y="515"/>
                  <a:pt x="29" y="560"/>
                  <a:pt x="73" y="560"/>
                </a:cubicBezTo>
                <a:lnTo>
                  <a:pt x="162" y="560"/>
                </a:lnTo>
                <a:cubicBezTo>
                  <a:pt x="206" y="560"/>
                  <a:pt x="235" y="515"/>
                  <a:pt x="235" y="471"/>
                </a:cubicBezTo>
                <a:cubicBezTo>
                  <a:pt x="235" y="353"/>
                  <a:pt x="235" y="353"/>
                  <a:pt x="235" y="353"/>
                </a:cubicBezTo>
                <a:cubicBezTo>
                  <a:pt x="235" y="309"/>
                  <a:pt x="206" y="280"/>
                  <a:pt x="162" y="280"/>
                </a:cubicBezTo>
                <a:cubicBezTo>
                  <a:pt x="162" y="280"/>
                  <a:pt x="88" y="280"/>
                  <a:pt x="73" y="280"/>
                </a:cubicBezTo>
                <a:cubicBezTo>
                  <a:pt x="73" y="147"/>
                  <a:pt x="176" y="44"/>
                  <a:pt x="309" y="44"/>
                </a:cubicBezTo>
                <a:cubicBezTo>
                  <a:pt x="442" y="44"/>
                  <a:pt x="544" y="133"/>
                  <a:pt x="544" y="280"/>
                </a:cubicBezTo>
                <a:lnTo>
                  <a:pt x="471" y="280"/>
                </a:lnTo>
                <a:cubicBezTo>
                  <a:pt x="426" y="280"/>
                  <a:pt x="397" y="309"/>
                  <a:pt x="397" y="353"/>
                </a:cubicBezTo>
                <a:cubicBezTo>
                  <a:pt x="397" y="471"/>
                  <a:pt x="397" y="471"/>
                  <a:pt x="397" y="471"/>
                </a:cubicBezTo>
                <a:cubicBezTo>
                  <a:pt x="397" y="515"/>
                  <a:pt x="426" y="560"/>
                  <a:pt x="471" y="560"/>
                </a:cubicBezTo>
                <a:lnTo>
                  <a:pt x="515" y="560"/>
                </a:lnTo>
                <a:cubicBezTo>
                  <a:pt x="515" y="618"/>
                  <a:pt x="515" y="618"/>
                  <a:pt x="515" y="618"/>
                </a:cubicBezTo>
                <a:cubicBezTo>
                  <a:pt x="515" y="618"/>
                  <a:pt x="515" y="633"/>
                  <a:pt x="530" y="633"/>
                </a:cubicBezTo>
                <a:cubicBezTo>
                  <a:pt x="544" y="633"/>
                  <a:pt x="544" y="618"/>
                  <a:pt x="544" y="618"/>
                </a:cubicBezTo>
                <a:cubicBezTo>
                  <a:pt x="544" y="560"/>
                  <a:pt x="544" y="560"/>
                  <a:pt x="544" y="560"/>
                </a:cubicBezTo>
                <a:cubicBezTo>
                  <a:pt x="588" y="560"/>
                  <a:pt x="633" y="515"/>
                  <a:pt x="633" y="471"/>
                </a:cubicBezTo>
                <a:cubicBezTo>
                  <a:pt x="633" y="353"/>
                  <a:pt x="633" y="353"/>
                  <a:pt x="633" y="353"/>
                </a:cubicBezTo>
                <a:cubicBezTo>
                  <a:pt x="633" y="324"/>
                  <a:pt x="618" y="309"/>
                  <a:pt x="588" y="294"/>
                </a:cubicBezTo>
                <a:close/>
                <a:moveTo>
                  <a:pt x="132" y="324"/>
                </a:moveTo>
                <a:lnTo>
                  <a:pt x="132" y="324"/>
                </a:lnTo>
                <a:cubicBezTo>
                  <a:pt x="162" y="324"/>
                  <a:pt x="162" y="324"/>
                  <a:pt x="162" y="324"/>
                </a:cubicBezTo>
                <a:cubicBezTo>
                  <a:pt x="176" y="324"/>
                  <a:pt x="191" y="339"/>
                  <a:pt x="191" y="353"/>
                </a:cubicBezTo>
                <a:cubicBezTo>
                  <a:pt x="191" y="471"/>
                  <a:pt x="191" y="471"/>
                  <a:pt x="191" y="471"/>
                </a:cubicBezTo>
                <a:cubicBezTo>
                  <a:pt x="191" y="501"/>
                  <a:pt x="176" y="515"/>
                  <a:pt x="162" y="515"/>
                </a:cubicBezTo>
                <a:cubicBezTo>
                  <a:pt x="147" y="515"/>
                  <a:pt x="147" y="515"/>
                  <a:pt x="147" y="515"/>
                </a:cubicBezTo>
                <a:cubicBezTo>
                  <a:pt x="132" y="486"/>
                  <a:pt x="117" y="442"/>
                  <a:pt x="117" y="412"/>
                </a:cubicBezTo>
                <a:cubicBezTo>
                  <a:pt x="117" y="383"/>
                  <a:pt x="117" y="353"/>
                  <a:pt x="132" y="324"/>
                </a:cubicBezTo>
                <a:close/>
                <a:moveTo>
                  <a:pt x="88" y="324"/>
                </a:moveTo>
                <a:lnTo>
                  <a:pt x="88" y="324"/>
                </a:lnTo>
                <a:cubicBezTo>
                  <a:pt x="88" y="353"/>
                  <a:pt x="73" y="383"/>
                  <a:pt x="73" y="412"/>
                </a:cubicBezTo>
                <a:cubicBezTo>
                  <a:pt x="73" y="442"/>
                  <a:pt x="88" y="486"/>
                  <a:pt x="103" y="515"/>
                </a:cubicBezTo>
                <a:cubicBezTo>
                  <a:pt x="73" y="515"/>
                  <a:pt x="73" y="515"/>
                  <a:pt x="73" y="515"/>
                </a:cubicBezTo>
                <a:cubicBezTo>
                  <a:pt x="59" y="515"/>
                  <a:pt x="44" y="501"/>
                  <a:pt x="44" y="471"/>
                </a:cubicBezTo>
                <a:cubicBezTo>
                  <a:pt x="44" y="353"/>
                  <a:pt x="44" y="353"/>
                  <a:pt x="44" y="353"/>
                </a:cubicBezTo>
                <a:cubicBezTo>
                  <a:pt x="44" y="339"/>
                  <a:pt x="59" y="324"/>
                  <a:pt x="73" y="324"/>
                </a:cubicBezTo>
                <a:lnTo>
                  <a:pt x="88" y="324"/>
                </a:lnTo>
                <a:close/>
                <a:moveTo>
                  <a:pt x="485" y="515"/>
                </a:moveTo>
                <a:lnTo>
                  <a:pt x="485" y="515"/>
                </a:lnTo>
                <a:cubicBezTo>
                  <a:pt x="471" y="515"/>
                  <a:pt x="471" y="515"/>
                  <a:pt x="471" y="515"/>
                </a:cubicBezTo>
                <a:cubicBezTo>
                  <a:pt x="456" y="515"/>
                  <a:pt x="426" y="501"/>
                  <a:pt x="426" y="471"/>
                </a:cubicBezTo>
                <a:cubicBezTo>
                  <a:pt x="426" y="353"/>
                  <a:pt x="426" y="353"/>
                  <a:pt x="426" y="353"/>
                </a:cubicBezTo>
                <a:cubicBezTo>
                  <a:pt x="426" y="339"/>
                  <a:pt x="456" y="324"/>
                  <a:pt x="471" y="324"/>
                </a:cubicBezTo>
                <a:cubicBezTo>
                  <a:pt x="500" y="324"/>
                  <a:pt x="500" y="324"/>
                  <a:pt x="500" y="324"/>
                </a:cubicBezTo>
                <a:cubicBezTo>
                  <a:pt x="500" y="353"/>
                  <a:pt x="515" y="383"/>
                  <a:pt x="515" y="412"/>
                </a:cubicBezTo>
                <a:cubicBezTo>
                  <a:pt x="515" y="442"/>
                  <a:pt x="500" y="486"/>
                  <a:pt x="485" y="515"/>
                </a:cubicBezTo>
                <a:close/>
                <a:moveTo>
                  <a:pt x="588" y="471"/>
                </a:moveTo>
                <a:lnTo>
                  <a:pt x="588" y="471"/>
                </a:lnTo>
                <a:cubicBezTo>
                  <a:pt x="588" y="501"/>
                  <a:pt x="574" y="515"/>
                  <a:pt x="544" y="515"/>
                </a:cubicBezTo>
                <a:cubicBezTo>
                  <a:pt x="530" y="515"/>
                  <a:pt x="530" y="515"/>
                  <a:pt x="530" y="515"/>
                </a:cubicBezTo>
                <a:cubicBezTo>
                  <a:pt x="544" y="486"/>
                  <a:pt x="544" y="442"/>
                  <a:pt x="544" y="412"/>
                </a:cubicBezTo>
                <a:cubicBezTo>
                  <a:pt x="544" y="383"/>
                  <a:pt x="544" y="353"/>
                  <a:pt x="530" y="324"/>
                </a:cubicBezTo>
                <a:cubicBezTo>
                  <a:pt x="544" y="324"/>
                  <a:pt x="544" y="324"/>
                  <a:pt x="544" y="324"/>
                </a:cubicBezTo>
                <a:cubicBezTo>
                  <a:pt x="574" y="324"/>
                  <a:pt x="588" y="339"/>
                  <a:pt x="588" y="353"/>
                </a:cubicBezTo>
                <a:lnTo>
                  <a:pt x="588" y="471"/>
                </a:lnTo>
                <a:close/>
              </a:path>
            </a:pathLst>
          </a:custGeom>
          <a:solidFill>
            <a:srgbClr val="FFFFFF"/>
          </a:solidFill>
          <a:ln>
            <a:noFill/>
          </a:ln>
          <a:effectLst/>
        </p:spPr>
        <p:txBody>
          <a:bodyPr wrap="none" anchor="ctr"/>
          <a:lstStyle/>
          <a:p>
            <a:pPr>
              <a:defRPr/>
            </a:pPr>
            <a:endParaRPr lang="en-US" sz="900">
              <a:cs typeface="+mn-ea"/>
              <a:sym typeface="+mn-lt"/>
            </a:endParaRPr>
          </a:p>
        </p:txBody>
      </p:sp>
      <p:sp>
        <p:nvSpPr>
          <p:cNvPr id="21" name="Freeform 148"/>
          <p:cNvSpPr>
            <a:spLocks noChangeArrowheads="1"/>
          </p:cNvSpPr>
          <p:nvPr/>
        </p:nvSpPr>
        <p:spPr bwMode="auto">
          <a:xfrm>
            <a:off x="763203" y="4050690"/>
            <a:ext cx="236238" cy="210927"/>
          </a:xfrm>
          <a:custGeom>
            <a:avLst/>
            <a:gdLst>
              <a:gd name="T0" fmla="*/ 545 w 619"/>
              <a:gd name="T1" fmla="*/ 74 h 546"/>
              <a:gd name="T2" fmla="*/ 545 w 619"/>
              <a:gd name="T3" fmla="*/ 74 h 546"/>
              <a:gd name="T4" fmla="*/ 486 w 619"/>
              <a:gd name="T5" fmla="*/ 74 h 546"/>
              <a:gd name="T6" fmla="*/ 471 w 619"/>
              <a:gd name="T7" fmla="*/ 30 h 546"/>
              <a:gd name="T8" fmla="*/ 427 w 619"/>
              <a:gd name="T9" fmla="*/ 0 h 546"/>
              <a:gd name="T10" fmla="*/ 191 w 619"/>
              <a:gd name="T11" fmla="*/ 0 h 546"/>
              <a:gd name="T12" fmla="*/ 147 w 619"/>
              <a:gd name="T13" fmla="*/ 30 h 546"/>
              <a:gd name="T14" fmla="*/ 132 w 619"/>
              <a:gd name="T15" fmla="*/ 74 h 546"/>
              <a:gd name="T16" fmla="*/ 73 w 619"/>
              <a:gd name="T17" fmla="*/ 74 h 546"/>
              <a:gd name="T18" fmla="*/ 0 w 619"/>
              <a:gd name="T19" fmla="*/ 147 h 546"/>
              <a:gd name="T20" fmla="*/ 0 w 619"/>
              <a:gd name="T21" fmla="*/ 472 h 546"/>
              <a:gd name="T22" fmla="*/ 73 w 619"/>
              <a:gd name="T23" fmla="*/ 545 h 546"/>
              <a:gd name="T24" fmla="*/ 545 w 619"/>
              <a:gd name="T25" fmla="*/ 545 h 546"/>
              <a:gd name="T26" fmla="*/ 618 w 619"/>
              <a:gd name="T27" fmla="*/ 472 h 546"/>
              <a:gd name="T28" fmla="*/ 618 w 619"/>
              <a:gd name="T29" fmla="*/ 147 h 546"/>
              <a:gd name="T30" fmla="*/ 545 w 619"/>
              <a:gd name="T31" fmla="*/ 74 h 546"/>
              <a:gd name="T32" fmla="*/ 589 w 619"/>
              <a:gd name="T33" fmla="*/ 472 h 546"/>
              <a:gd name="T34" fmla="*/ 589 w 619"/>
              <a:gd name="T35" fmla="*/ 472 h 546"/>
              <a:gd name="T36" fmla="*/ 545 w 619"/>
              <a:gd name="T37" fmla="*/ 501 h 546"/>
              <a:gd name="T38" fmla="*/ 73 w 619"/>
              <a:gd name="T39" fmla="*/ 501 h 546"/>
              <a:gd name="T40" fmla="*/ 29 w 619"/>
              <a:gd name="T41" fmla="*/ 472 h 546"/>
              <a:gd name="T42" fmla="*/ 29 w 619"/>
              <a:gd name="T43" fmla="*/ 147 h 546"/>
              <a:gd name="T44" fmla="*/ 73 w 619"/>
              <a:gd name="T45" fmla="*/ 118 h 546"/>
              <a:gd name="T46" fmla="*/ 147 w 619"/>
              <a:gd name="T47" fmla="*/ 118 h 546"/>
              <a:gd name="T48" fmla="*/ 177 w 619"/>
              <a:gd name="T49" fmla="*/ 74 h 546"/>
              <a:gd name="T50" fmla="*/ 206 w 619"/>
              <a:gd name="T51" fmla="*/ 30 h 546"/>
              <a:gd name="T52" fmla="*/ 412 w 619"/>
              <a:gd name="T53" fmla="*/ 30 h 546"/>
              <a:gd name="T54" fmla="*/ 441 w 619"/>
              <a:gd name="T55" fmla="*/ 74 h 546"/>
              <a:gd name="T56" fmla="*/ 471 w 619"/>
              <a:gd name="T57" fmla="*/ 118 h 546"/>
              <a:gd name="T58" fmla="*/ 545 w 619"/>
              <a:gd name="T59" fmla="*/ 118 h 546"/>
              <a:gd name="T60" fmla="*/ 589 w 619"/>
              <a:gd name="T61" fmla="*/ 147 h 546"/>
              <a:gd name="T62" fmla="*/ 589 w 619"/>
              <a:gd name="T63" fmla="*/ 472 h 546"/>
              <a:gd name="T64" fmla="*/ 309 w 619"/>
              <a:gd name="T65" fmla="*/ 147 h 546"/>
              <a:gd name="T66" fmla="*/ 309 w 619"/>
              <a:gd name="T67" fmla="*/ 147 h 546"/>
              <a:gd name="T68" fmla="*/ 147 w 619"/>
              <a:gd name="T69" fmla="*/ 310 h 546"/>
              <a:gd name="T70" fmla="*/ 309 w 619"/>
              <a:gd name="T71" fmla="*/ 472 h 546"/>
              <a:gd name="T72" fmla="*/ 471 w 619"/>
              <a:gd name="T73" fmla="*/ 310 h 546"/>
              <a:gd name="T74" fmla="*/ 309 w 619"/>
              <a:gd name="T75" fmla="*/ 147 h 546"/>
              <a:gd name="T76" fmla="*/ 309 w 619"/>
              <a:gd name="T77" fmla="*/ 427 h 546"/>
              <a:gd name="T78" fmla="*/ 309 w 619"/>
              <a:gd name="T79" fmla="*/ 427 h 546"/>
              <a:gd name="T80" fmla="*/ 191 w 619"/>
              <a:gd name="T81" fmla="*/ 310 h 546"/>
              <a:gd name="T82" fmla="*/ 309 w 619"/>
              <a:gd name="T83" fmla="*/ 192 h 546"/>
              <a:gd name="T84" fmla="*/ 427 w 619"/>
              <a:gd name="T85" fmla="*/ 310 h 546"/>
              <a:gd name="T86" fmla="*/ 309 w 619"/>
              <a:gd name="T87" fmla="*/ 42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546">
                <a:moveTo>
                  <a:pt x="545" y="74"/>
                </a:moveTo>
                <a:lnTo>
                  <a:pt x="545" y="74"/>
                </a:lnTo>
                <a:cubicBezTo>
                  <a:pt x="486" y="74"/>
                  <a:pt x="486" y="74"/>
                  <a:pt x="486" y="74"/>
                </a:cubicBezTo>
                <a:cubicBezTo>
                  <a:pt x="471" y="30"/>
                  <a:pt x="471" y="30"/>
                  <a:pt x="471" y="30"/>
                </a:cubicBezTo>
                <a:cubicBezTo>
                  <a:pt x="456" y="15"/>
                  <a:pt x="441" y="0"/>
                  <a:pt x="427" y="0"/>
                </a:cubicBezTo>
                <a:cubicBezTo>
                  <a:pt x="191" y="0"/>
                  <a:pt x="191" y="0"/>
                  <a:pt x="191" y="0"/>
                </a:cubicBezTo>
                <a:cubicBezTo>
                  <a:pt x="177" y="0"/>
                  <a:pt x="162" y="15"/>
                  <a:pt x="147" y="30"/>
                </a:cubicBezTo>
                <a:cubicBezTo>
                  <a:pt x="132" y="74"/>
                  <a:pt x="132" y="74"/>
                  <a:pt x="132" y="74"/>
                </a:cubicBezTo>
                <a:cubicBezTo>
                  <a:pt x="73" y="74"/>
                  <a:pt x="73" y="74"/>
                  <a:pt x="73" y="74"/>
                </a:cubicBezTo>
                <a:cubicBezTo>
                  <a:pt x="29" y="74"/>
                  <a:pt x="0" y="104"/>
                  <a:pt x="0" y="147"/>
                </a:cubicBezTo>
                <a:cubicBezTo>
                  <a:pt x="0" y="472"/>
                  <a:pt x="0" y="472"/>
                  <a:pt x="0" y="472"/>
                </a:cubicBezTo>
                <a:cubicBezTo>
                  <a:pt x="0" y="516"/>
                  <a:pt x="29" y="545"/>
                  <a:pt x="73" y="545"/>
                </a:cubicBezTo>
                <a:cubicBezTo>
                  <a:pt x="545" y="545"/>
                  <a:pt x="545" y="545"/>
                  <a:pt x="545" y="545"/>
                </a:cubicBezTo>
                <a:cubicBezTo>
                  <a:pt x="589" y="545"/>
                  <a:pt x="618" y="516"/>
                  <a:pt x="618" y="472"/>
                </a:cubicBezTo>
                <a:cubicBezTo>
                  <a:pt x="618" y="147"/>
                  <a:pt x="618" y="147"/>
                  <a:pt x="618" y="147"/>
                </a:cubicBezTo>
                <a:cubicBezTo>
                  <a:pt x="618" y="104"/>
                  <a:pt x="589" y="74"/>
                  <a:pt x="545" y="74"/>
                </a:cubicBezTo>
                <a:close/>
                <a:moveTo>
                  <a:pt x="589" y="472"/>
                </a:moveTo>
                <a:lnTo>
                  <a:pt x="589" y="472"/>
                </a:lnTo>
                <a:cubicBezTo>
                  <a:pt x="589" y="486"/>
                  <a:pt x="559" y="501"/>
                  <a:pt x="545" y="501"/>
                </a:cubicBezTo>
                <a:cubicBezTo>
                  <a:pt x="73" y="501"/>
                  <a:pt x="73" y="501"/>
                  <a:pt x="73" y="501"/>
                </a:cubicBezTo>
                <a:cubicBezTo>
                  <a:pt x="59" y="501"/>
                  <a:pt x="29" y="486"/>
                  <a:pt x="29" y="472"/>
                </a:cubicBezTo>
                <a:cubicBezTo>
                  <a:pt x="29" y="147"/>
                  <a:pt x="29" y="147"/>
                  <a:pt x="29" y="147"/>
                </a:cubicBezTo>
                <a:cubicBezTo>
                  <a:pt x="29" y="133"/>
                  <a:pt x="59" y="118"/>
                  <a:pt x="73" y="118"/>
                </a:cubicBezTo>
                <a:cubicBezTo>
                  <a:pt x="147" y="118"/>
                  <a:pt x="147" y="118"/>
                  <a:pt x="147" y="118"/>
                </a:cubicBezTo>
                <a:cubicBezTo>
                  <a:pt x="177" y="74"/>
                  <a:pt x="177" y="74"/>
                  <a:pt x="177" y="74"/>
                </a:cubicBezTo>
                <a:cubicBezTo>
                  <a:pt x="191" y="45"/>
                  <a:pt x="191" y="30"/>
                  <a:pt x="206" y="30"/>
                </a:cubicBezTo>
                <a:cubicBezTo>
                  <a:pt x="412" y="30"/>
                  <a:pt x="412" y="30"/>
                  <a:pt x="412" y="30"/>
                </a:cubicBezTo>
                <a:cubicBezTo>
                  <a:pt x="427" y="30"/>
                  <a:pt x="427" y="45"/>
                  <a:pt x="441" y="74"/>
                </a:cubicBezTo>
                <a:cubicBezTo>
                  <a:pt x="471" y="118"/>
                  <a:pt x="471" y="118"/>
                  <a:pt x="471" y="118"/>
                </a:cubicBezTo>
                <a:cubicBezTo>
                  <a:pt x="545" y="118"/>
                  <a:pt x="545" y="118"/>
                  <a:pt x="545" y="118"/>
                </a:cubicBezTo>
                <a:cubicBezTo>
                  <a:pt x="559" y="118"/>
                  <a:pt x="589" y="133"/>
                  <a:pt x="589" y="147"/>
                </a:cubicBezTo>
                <a:lnTo>
                  <a:pt x="589" y="472"/>
                </a:lnTo>
                <a:close/>
                <a:moveTo>
                  <a:pt x="309" y="147"/>
                </a:moveTo>
                <a:lnTo>
                  <a:pt x="309" y="147"/>
                </a:lnTo>
                <a:cubicBezTo>
                  <a:pt x="221" y="147"/>
                  <a:pt x="147" y="221"/>
                  <a:pt x="147" y="310"/>
                </a:cubicBezTo>
                <a:cubicBezTo>
                  <a:pt x="147" y="398"/>
                  <a:pt x="221" y="472"/>
                  <a:pt x="309" y="472"/>
                </a:cubicBezTo>
                <a:cubicBezTo>
                  <a:pt x="398" y="472"/>
                  <a:pt x="471" y="398"/>
                  <a:pt x="471" y="310"/>
                </a:cubicBezTo>
                <a:cubicBezTo>
                  <a:pt x="471" y="221"/>
                  <a:pt x="398" y="147"/>
                  <a:pt x="309" y="147"/>
                </a:cubicBezTo>
                <a:close/>
                <a:moveTo>
                  <a:pt x="309" y="427"/>
                </a:moveTo>
                <a:lnTo>
                  <a:pt x="309" y="427"/>
                </a:lnTo>
                <a:cubicBezTo>
                  <a:pt x="250" y="427"/>
                  <a:pt x="191" y="368"/>
                  <a:pt x="191" y="310"/>
                </a:cubicBezTo>
                <a:cubicBezTo>
                  <a:pt x="191" y="251"/>
                  <a:pt x="250" y="192"/>
                  <a:pt x="309" y="192"/>
                </a:cubicBezTo>
                <a:cubicBezTo>
                  <a:pt x="368" y="192"/>
                  <a:pt x="427" y="251"/>
                  <a:pt x="427" y="310"/>
                </a:cubicBezTo>
                <a:cubicBezTo>
                  <a:pt x="427" y="368"/>
                  <a:pt x="368" y="427"/>
                  <a:pt x="309" y="427"/>
                </a:cubicBezTo>
                <a:close/>
              </a:path>
            </a:pathLst>
          </a:custGeom>
          <a:solidFill>
            <a:srgbClr val="FFFFFF"/>
          </a:solidFill>
          <a:ln>
            <a:noFill/>
          </a:ln>
          <a:effectLst/>
        </p:spPr>
        <p:txBody>
          <a:bodyPr wrap="none" anchor="ctr"/>
          <a:lstStyle/>
          <a:p>
            <a:pPr>
              <a:defRPr/>
            </a:pPr>
            <a:endParaRPr lang="en-US" sz="900">
              <a:cs typeface="+mn-ea"/>
              <a:sym typeface="+mn-lt"/>
            </a:endParaRPr>
          </a:p>
        </p:txBody>
      </p:sp>
      <p:sp>
        <p:nvSpPr>
          <p:cNvPr id="22" name="Oval 88"/>
          <p:cNvSpPr/>
          <p:nvPr/>
        </p:nvSpPr>
        <p:spPr>
          <a:xfrm>
            <a:off x="8362788" y="2957225"/>
            <a:ext cx="452065" cy="452065"/>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23" name="TextBox 89"/>
          <p:cNvSpPr txBox="1"/>
          <p:nvPr/>
        </p:nvSpPr>
        <p:spPr>
          <a:xfrm>
            <a:off x="8824577" y="2135166"/>
            <a:ext cx="2603837" cy="538589"/>
          </a:xfrm>
          <a:prstGeom prst="rect">
            <a:avLst/>
          </a:prstGeom>
          <a:noFill/>
        </p:spPr>
        <p:txBody>
          <a:bodyPr wrap="square" lIns="121899" tIns="60950" rIns="121899" bIns="60950" rtlCol="0">
            <a:spAutoFit/>
          </a:bodyPr>
          <a:lstStyle/>
          <a:p>
            <a:r>
              <a:rPr lang="en-US" sz="1350" dirty="0">
                <a:solidFill>
                  <a:schemeClr val="bg1">
                    <a:lumMod val="65000"/>
                  </a:schemeClr>
                </a:solidFill>
                <a:cs typeface="+mn-ea"/>
                <a:sym typeface="+mn-lt"/>
              </a:rPr>
              <a:t>A company is an association or collection of individuals, </a:t>
            </a:r>
          </a:p>
        </p:txBody>
      </p:sp>
      <p:sp>
        <p:nvSpPr>
          <p:cNvPr id="24" name="Rectangle 90"/>
          <p:cNvSpPr/>
          <p:nvPr/>
        </p:nvSpPr>
        <p:spPr>
          <a:xfrm>
            <a:off x="8818859" y="1838275"/>
            <a:ext cx="1169509" cy="400089"/>
          </a:xfrm>
          <a:prstGeom prst="rect">
            <a:avLst/>
          </a:prstGeom>
        </p:spPr>
        <p:txBody>
          <a:bodyPr wrap="none" lIns="121899" tIns="60950" rIns="121899" bIns="60950">
            <a:spAutoFit/>
          </a:bodyPr>
          <a:lstStyle/>
          <a:p>
            <a:r>
              <a:rPr lang="zh-CN" altLang="en-US" b="1" dirty="0">
                <a:solidFill>
                  <a:schemeClr val="tx1">
                    <a:lumMod val="75000"/>
                    <a:lumOff val="25000"/>
                  </a:schemeClr>
                </a:solidFill>
                <a:cs typeface="+mn-ea"/>
                <a:sym typeface="+mn-lt"/>
              </a:rPr>
              <a:t>添加标题</a:t>
            </a:r>
            <a:endParaRPr lang="en-US" b="1" dirty="0">
              <a:solidFill>
                <a:schemeClr val="tx1">
                  <a:lumMod val="75000"/>
                  <a:lumOff val="25000"/>
                </a:schemeClr>
              </a:solidFill>
              <a:cs typeface="+mn-ea"/>
              <a:sym typeface="+mn-lt"/>
            </a:endParaRPr>
          </a:p>
        </p:txBody>
      </p:sp>
      <p:sp>
        <p:nvSpPr>
          <p:cNvPr id="25" name="TextBox 91"/>
          <p:cNvSpPr txBox="1"/>
          <p:nvPr/>
        </p:nvSpPr>
        <p:spPr>
          <a:xfrm>
            <a:off x="8818859" y="3202345"/>
            <a:ext cx="2603837" cy="538589"/>
          </a:xfrm>
          <a:prstGeom prst="rect">
            <a:avLst/>
          </a:prstGeom>
          <a:noFill/>
        </p:spPr>
        <p:txBody>
          <a:bodyPr wrap="square" lIns="121899" tIns="60950" rIns="121899" bIns="60950" rtlCol="0">
            <a:spAutoFit/>
          </a:bodyPr>
          <a:lstStyle/>
          <a:p>
            <a:r>
              <a:rPr lang="en-US" sz="1350" dirty="0">
                <a:solidFill>
                  <a:schemeClr val="bg1">
                    <a:lumMod val="65000"/>
                  </a:schemeClr>
                </a:solidFill>
                <a:cs typeface="+mn-ea"/>
                <a:sym typeface="+mn-lt"/>
              </a:rPr>
              <a:t>A company is an association or collection of individuals, </a:t>
            </a:r>
          </a:p>
        </p:txBody>
      </p:sp>
      <p:sp>
        <p:nvSpPr>
          <p:cNvPr id="26" name="Rectangle 92"/>
          <p:cNvSpPr/>
          <p:nvPr/>
        </p:nvSpPr>
        <p:spPr>
          <a:xfrm>
            <a:off x="8813140" y="2905455"/>
            <a:ext cx="1169509" cy="400089"/>
          </a:xfrm>
          <a:prstGeom prst="rect">
            <a:avLst/>
          </a:prstGeom>
        </p:spPr>
        <p:txBody>
          <a:bodyPr wrap="none" lIns="121899" tIns="60950" rIns="121899" bIns="60950">
            <a:spAutoFit/>
          </a:bodyPr>
          <a:lstStyle/>
          <a:p>
            <a:r>
              <a:rPr lang="zh-CN" altLang="en-US" b="1" dirty="0">
                <a:solidFill>
                  <a:schemeClr val="tx1">
                    <a:lumMod val="75000"/>
                    <a:lumOff val="25000"/>
                  </a:schemeClr>
                </a:solidFill>
                <a:cs typeface="+mn-ea"/>
                <a:sym typeface="+mn-lt"/>
              </a:rPr>
              <a:t>添加标题</a:t>
            </a:r>
            <a:endParaRPr lang="en-US" b="1" dirty="0">
              <a:solidFill>
                <a:schemeClr val="tx1">
                  <a:lumMod val="75000"/>
                  <a:lumOff val="25000"/>
                </a:schemeClr>
              </a:solidFill>
              <a:cs typeface="+mn-ea"/>
              <a:sym typeface="+mn-lt"/>
            </a:endParaRPr>
          </a:p>
        </p:txBody>
      </p:sp>
      <p:sp>
        <p:nvSpPr>
          <p:cNvPr id="27" name="Oval 93"/>
          <p:cNvSpPr/>
          <p:nvPr/>
        </p:nvSpPr>
        <p:spPr>
          <a:xfrm>
            <a:off x="8348677" y="1931433"/>
            <a:ext cx="452065" cy="45206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28" name="Freeform 139"/>
          <p:cNvSpPr>
            <a:spLocks noChangeArrowheads="1"/>
          </p:cNvSpPr>
          <p:nvPr/>
        </p:nvSpPr>
        <p:spPr bwMode="auto">
          <a:xfrm>
            <a:off x="8461809" y="2032228"/>
            <a:ext cx="243269" cy="209520"/>
          </a:xfrm>
          <a:custGeom>
            <a:avLst/>
            <a:gdLst>
              <a:gd name="T0" fmla="*/ 589 w 634"/>
              <a:gd name="T1" fmla="*/ 236 h 546"/>
              <a:gd name="T2" fmla="*/ 589 w 634"/>
              <a:gd name="T3" fmla="*/ 236 h 546"/>
              <a:gd name="T4" fmla="*/ 471 w 634"/>
              <a:gd name="T5" fmla="*/ 309 h 546"/>
              <a:gd name="T6" fmla="*/ 442 w 634"/>
              <a:gd name="T7" fmla="*/ 250 h 546"/>
              <a:gd name="T8" fmla="*/ 516 w 634"/>
              <a:gd name="T9" fmla="*/ 133 h 546"/>
              <a:gd name="T10" fmla="*/ 383 w 634"/>
              <a:gd name="T11" fmla="*/ 0 h 546"/>
              <a:gd name="T12" fmla="*/ 236 w 634"/>
              <a:gd name="T13" fmla="*/ 133 h 546"/>
              <a:gd name="T14" fmla="*/ 280 w 634"/>
              <a:gd name="T15" fmla="*/ 236 h 546"/>
              <a:gd name="T16" fmla="*/ 207 w 634"/>
              <a:gd name="T17" fmla="*/ 236 h 546"/>
              <a:gd name="T18" fmla="*/ 236 w 634"/>
              <a:gd name="T19" fmla="*/ 162 h 546"/>
              <a:gd name="T20" fmla="*/ 118 w 634"/>
              <a:gd name="T21" fmla="*/ 44 h 546"/>
              <a:gd name="T22" fmla="*/ 0 w 634"/>
              <a:gd name="T23" fmla="*/ 162 h 546"/>
              <a:gd name="T24" fmla="*/ 44 w 634"/>
              <a:gd name="T25" fmla="*/ 250 h 546"/>
              <a:gd name="T26" fmla="*/ 0 w 634"/>
              <a:gd name="T27" fmla="*/ 309 h 546"/>
              <a:gd name="T28" fmla="*/ 0 w 634"/>
              <a:gd name="T29" fmla="*/ 471 h 546"/>
              <a:gd name="T30" fmla="*/ 89 w 634"/>
              <a:gd name="T31" fmla="*/ 545 h 546"/>
              <a:gd name="T32" fmla="*/ 398 w 634"/>
              <a:gd name="T33" fmla="*/ 545 h 546"/>
              <a:gd name="T34" fmla="*/ 471 w 634"/>
              <a:gd name="T35" fmla="*/ 471 h 546"/>
              <a:gd name="T36" fmla="*/ 471 w 634"/>
              <a:gd name="T37" fmla="*/ 457 h 546"/>
              <a:gd name="T38" fmla="*/ 589 w 634"/>
              <a:gd name="T39" fmla="*/ 545 h 546"/>
              <a:gd name="T40" fmla="*/ 633 w 634"/>
              <a:gd name="T41" fmla="*/ 516 h 546"/>
              <a:gd name="T42" fmla="*/ 633 w 634"/>
              <a:gd name="T43" fmla="*/ 280 h 546"/>
              <a:gd name="T44" fmla="*/ 589 w 634"/>
              <a:gd name="T45" fmla="*/ 236 h 546"/>
              <a:gd name="T46" fmla="*/ 44 w 634"/>
              <a:gd name="T47" fmla="*/ 162 h 546"/>
              <a:gd name="T48" fmla="*/ 44 w 634"/>
              <a:gd name="T49" fmla="*/ 162 h 546"/>
              <a:gd name="T50" fmla="*/ 118 w 634"/>
              <a:gd name="T51" fmla="*/ 74 h 546"/>
              <a:gd name="T52" fmla="*/ 207 w 634"/>
              <a:gd name="T53" fmla="*/ 162 h 546"/>
              <a:gd name="T54" fmla="*/ 118 w 634"/>
              <a:gd name="T55" fmla="*/ 236 h 546"/>
              <a:gd name="T56" fmla="*/ 44 w 634"/>
              <a:gd name="T57" fmla="*/ 162 h 546"/>
              <a:gd name="T58" fmla="*/ 442 w 634"/>
              <a:gd name="T59" fmla="*/ 471 h 546"/>
              <a:gd name="T60" fmla="*/ 442 w 634"/>
              <a:gd name="T61" fmla="*/ 471 h 546"/>
              <a:gd name="T62" fmla="*/ 398 w 634"/>
              <a:gd name="T63" fmla="*/ 516 h 546"/>
              <a:gd name="T64" fmla="*/ 89 w 634"/>
              <a:gd name="T65" fmla="*/ 516 h 546"/>
              <a:gd name="T66" fmla="*/ 44 w 634"/>
              <a:gd name="T67" fmla="*/ 471 h 546"/>
              <a:gd name="T68" fmla="*/ 44 w 634"/>
              <a:gd name="T69" fmla="*/ 309 h 546"/>
              <a:gd name="T70" fmla="*/ 89 w 634"/>
              <a:gd name="T71" fmla="*/ 280 h 546"/>
              <a:gd name="T72" fmla="*/ 398 w 634"/>
              <a:gd name="T73" fmla="*/ 280 h 546"/>
              <a:gd name="T74" fmla="*/ 442 w 634"/>
              <a:gd name="T75" fmla="*/ 309 h 546"/>
              <a:gd name="T76" fmla="*/ 442 w 634"/>
              <a:gd name="T77" fmla="*/ 471 h 546"/>
              <a:gd name="T78" fmla="*/ 383 w 634"/>
              <a:gd name="T79" fmla="*/ 236 h 546"/>
              <a:gd name="T80" fmla="*/ 383 w 634"/>
              <a:gd name="T81" fmla="*/ 236 h 546"/>
              <a:gd name="T82" fmla="*/ 280 w 634"/>
              <a:gd name="T83" fmla="*/ 133 h 546"/>
              <a:gd name="T84" fmla="*/ 383 w 634"/>
              <a:gd name="T85" fmla="*/ 44 h 546"/>
              <a:gd name="T86" fmla="*/ 471 w 634"/>
              <a:gd name="T87" fmla="*/ 133 h 546"/>
              <a:gd name="T88" fmla="*/ 383 w 634"/>
              <a:gd name="T89" fmla="*/ 236 h 546"/>
              <a:gd name="T90" fmla="*/ 589 w 634"/>
              <a:gd name="T91" fmla="*/ 516 h 546"/>
              <a:gd name="T92" fmla="*/ 589 w 634"/>
              <a:gd name="T93" fmla="*/ 516 h 546"/>
              <a:gd name="T94" fmla="*/ 471 w 634"/>
              <a:gd name="T95" fmla="*/ 412 h 546"/>
              <a:gd name="T96" fmla="*/ 471 w 634"/>
              <a:gd name="T97" fmla="*/ 354 h 546"/>
              <a:gd name="T98" fmla="*/ 589 w 634"/>
              <a:gd name="T99" fmla="*/ 280 h 546"/>
              <a:gd name="T100" fmla="*/ 589 w 634"/>
              <a:gd name="T101" fmla="*/ 51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chemeClr val="bg1"/>
          </a:solidFill>
          <a:ln>
            <a:noFill/>
          </a:ln>
          <a:effectLst/>
        </p:spPr>
        <p:txBody>
          <a:bodyPr wrap="none" anchor="ctr"/>
          <a:lstStyle/>
          <a:p>
            <a:pPr>
              <a:defRPr/>
            </a:pPr>
            <a:endParaRPr lang="en-US" sz="900">
              <a:cs typeface="+mn-ea"/>
              <a:sym typeface="+mn-lt"/>
            </a:endParaRPr>
          </a:p>
        </p:txBody>
      </p:sp>
      <p:sp>
        <p:nvSpPr>
          <p:cNvPr id="29" name="Freeform 158"/>
          <p:cNvSpPr>
            <a:spLocks noChangeArrowheads="1"/>
          </p:cNvSpPr>
          <p:nvPr/>
        </p:nvSpPr>
        <p:spPr bwMode="auto">
          <a:xfrm>
            <a:off x="8451967" y="3075280"/>
            <a:ext cx="272236" cy="249035"/>
          </a:xfrm>
          <a:custGeom>
            <a:avLst/>
            <a:gdLst>
              <a:gd name="T0" fmla="*/ 515 w 649"/>
              <a:gd name="T1" fmla="*/ 74 h 590"/>
              <a:gd name="T2" fmla="*/ 515 w 649"/>
              <a:gd name="T3" fmla="*/ 74 h 590"/>
              <a:gd name="T4" fmla="*/ 442 w 649"/>
              <a:gd name="T5" fmla="*/ 0 h 590"/>
              <a:gd name="T6" fmla="*/ 206 w 649"/>
              <a:gd name="T7" fmla="*/ 0 h 590"/>
              <a:gd name="T8" fmla="*/ 133 w 649"/>
              <a:gd name="T9" fmla="*/ 74 h 590"/>
              <a:gd name="T10" fmla="*/ 15 w 649"/>
              <a:gd name="T11" fmla="*/ 162 h 590"/>
              <a:gd name="T12" fmla="*/ 133 w 649"/>
              <a:gd name="T13" fmla="*/ 280 h 590"/>
              <a:gd name="T14" fmla="*/ 147 w 649"/>
              <a:gd name="T15" fmla="*/ 280 h 590"/>
              <a:gd name="T16" fmla="*/ 309 w 649"/>
              <a:gd name="T17" fmla="*/ 427 h 590"/>
              <a:gd name="T18" fmla="*/ 309 w 649"/>
              <a:gd name="T19" fmla="*/ 545 h 590"/>
              <a:gd name="T20" fmla="*/ 250 w 649"/>
              <a:gd name="T21" fmla="*/ 545 h 590"/>
              <a:gd name="T22" fmla="*/ 221 w 649"/>
              <a:gd name="T23" fmla="*/ 574 h 590"/>
              <a:gd name="T24" fmla="*/ 250 w 649"/>
              <a:gd name="T25" fmla="*/ 589 h 590"/>
              <a:gd name="T26" fmla="*/ 397 w 649"/>
              <a:gd name="T27" fmla="*/ 589 h 590"/>
              <a:gd name="T28" fmla="*/ 427 w 649"/>
              <a:gd name="T29" fmla="*/ 574 h 590"/>
              <a:gd name="T30" fmla="*/ 397 w 649"/>
              <a:gd name="T31" fmla="*/ 545 h 590"/>
              <a:gd name="T32" fmla="*/ 339 w 649"/>
              <a:gd name="T33" fmla="*/ 545 h 590"/>
              <a:gd name="T34" fmla="*/ 339 w 649"/>
              <a:gd name="T35" fmla="*/ 427 h 590"/>
              <a:gd name="T36" fmla="*/ 501 w 649"/>
              <a:gd name="T37" fmla="*/ 280 h 590"/>
              <a:gd name="T38" fmla="*/ 515 w 649"/>
              <a:gd name="T39" fmla="*/ 280 h 590"/>
              <a:gd name="T40" fmla="*/ 633 w 649"/>
              <a:gd name="T41" fmla="*/ 162 h 590"/>
              <a:gd name="T42" fmla="*/ 515 w 649"/>
              <a:gd name="T43" fmla="*/ 74 h 590"/>
              <a:gd name="T44" fmla="*/ 133 w 649"/>
              <a:gd name="T45" fmla="*/ 236 h 590"/>
              <a:gd name="T46" fmla="*/ 133 w 649"/>
              <a:gd name="T47" fmla="*/ 236 h 590"/>
              <a:gd name="T48" fmla="*/ 44 w 649"/>
              <a:gd name="T49" fmla="*/ 162 h 590"/>
              <a:gd name="T50" fmla="*/ 133 w 649"/>
              <a:gd name="T51" fmla="*/ 118 h 590"/>
              <a:gd name="T52" fmla="*/ 133 w 649"/>
              <a:gd name="T53" fmla="*/ 236 h 590"/>
              <a:gd name="T54" fmla="*/ 486 w 649"/>
              <a:gd name="T55" fmla="*/ 191 h 590"/>
              <a:gd name="T56" fmla="*/ 486 w 649"/>
              <a:gd name="T57" fmla="*/ 191 h 590"/>
              <a:gd name="T58" fmla="*/ 324 w 649"/>
              <a:gd name="T59" fmla="*/ 398 h 590"/>
              <a:gd name="T60" fmla="*/ 162 w 649"/>
              <a:gd name="T61" fmla="*/ 191 h 590"/>
              <a:gd name="T62" fmla="*/ 162 w 649"/>
              <a:gd name="T63" fmla="*/ 74 h 590"/>
              <a:gd name="T64" fmla="*/ 206 w 649"/>
              <a:gd name="T65" fmla="*/ 44 h 590"/>
              <a:gd name="T66" fmla="*/ 442 w 649"/>
              <a:gd name="T67" fmla="*/ 44 h 590"/>
              <a:gd name="T68" fmla="*/ 486 w 649"/>
              <a:gd name="T69" fmla="*/ 74 h 590"/>
              <a:gd name="T70" fmla="*/ 486 w 649"/>
              <a:gd name="T71" fmla="*/ 191 h 590"/>
              <a:gd name="T72" fmla="*/ 515 w 649"/>
              <a:gd name="T73" fmla="*/ 236 h 590"/>
              <a:gd name="T74" fmla="*/ 515 w 649"/>
              <a:gd name="T75" fmla="*/ 236 h 590"/>
              <a:gd name="T76" fmla="*/ 515 w 649"/>
              <a:gd name="T77" fmla="*/ 118 h 590"/>
              <a:gd name="T78" fmla="*/ 604 w 649"/>
              <a:gd name="T79" fmla="*/ 162 h 590"/>
              <a:gd name="T80" fmla="*/ 515 w 649"/>
              <a:gd name="T81" fmla="*/ 23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ffectLst/>
        </p:spPr>
        <p:txBody>
          <a:bodyPr wrap="none" anchor="ctr"/>
          <a:lstStyle/>
          <a:p>
            <a:pPr>
              <a:defRPr/>
            </a:pPr>
            <a:endParaRPr lang="en-US" sz="900">
              <a:cs typeface="+mn-ea"/>
              <a:sym typeface="+mn-lt"/>
            </a:endParaRPr>
          </a:p>
        </p:txBody>
      </p:sp>
      <p:sp>
        <p:nvSpPr>
          <p:cNvPr id="30" name="Oval 96"/>
          <p:cNvSpPr/>
          <p:nvPr/>
        </p:nvSpPr>
        <p:spPr>
          <a:xfrm>
            <a:off x="8362788" y="4958713"/>
            <a:ext cx="452065" cy="45206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31" name="TextBox 97"/>
          <p:cNvSpPr txBox="1"/>
          <p:nvPr/>
        </p:nvSpPr>
        <p:spPr>
          <a:xfrm>
            <a:off x="8824577" y="4136654"/>
            <a:ext cx="2603837" cy="538589"/>
          </a:xfrm>
          <a:prstGeom prst="rect">
            <a:avLst/>
          </a:prstGeom>
          <a:noFill/>
        </p:spPr>
        <p:txBody>
          <a:bodyPr wrap="square" lIns="121899" tIns="60950" rIns="121899" bIns="60950" rtlCol="0">
            <a:spAutoFit/>
          </a:bodyPr>
          <a:lstStyle/>
          <a:p>
            <a:r>
              <a:rPr lang="en-US" sz="1350" dirty="0">
                <a:solidFill>
                  <a:schemeClr val="bg1">
                    <a:lumMod val="65000"/>
                  </a:schemeClr>
                </a:solidFill>
                <a:cs typeface="+mn-ea"/>
                <a:sym typeface="+mn-lt"/>
              </a:rPr>
              <a:t>A company is an association or collection of individuals, </a:t>
            </a:r>
          </a:p>
        </p:txBody>
      </p:sp>
      <p:sp>
        <p:nvSpPr>
          <p:cNvPr id="32" name="Rectangle 98"/>
          <p:cNvSpPr/>
          <p:nvPr/>
        </p:nvSpPr>
        <p:spPr>
          <a:xfrm>
            <a:off x="8818859" y="3839763"/>
            <a:ext cx="1169509" cy="400089"/>
          </a:xfrm>
          <a:prstGeom prst="rect">
            <a:avLst/>
          </a:prstGeom>
        </p:spPr>
        <p:txBody>
          <a:bodyPr wrap="none" lIns="121899" tIns="60950" rIns="121899" bIns="60950">
            <a:spAutoFit/>
          </a:bodyPr>
          <a:lstStyle/>
          <a:p>
            <a:r>
              <a:rPr lang="zh-CN" altLang="en-US" b="1" dirty="0">
                <a:solidFill>
                  <a:schemeClr val="tx1">
                    <a:lumMod val="75000"/>
                    <a:lumOff val="25000"/>
                  </a:schemeClr>
                </a:solidFill>
                <a:cs typeface="+mn-ea"/>
                <a:sym typeface="+mn-lt"/>
              </a:rPr>
              <a:t>添加标题</a:t>
            </a:r>
            <a:endParaRPr lang="en-US" b="1" dirty="0">
              <a:solidFill>
                <a:schemeClr val="tx1">
                  <a:lumMod val="75000"/>
                  <a:lumOff val="25000"/>
                </a:schemeClr>
              </a:solidFill>
              <a:cs typeface="+mn-ea"/>
              <a:sym typeface="+mn-lt"/>
            </a:endParaRPr>
          </a:p>
        </p:txBody>
      </p:sp>
      <p:sp>
        <p:nvSpPr>
          <p:cNvPr id="33" name="TextBox 99"/>
          <p:cNvSpPr txBox="1"/>
          <p:nvPr/>
        </p:nvSpPr>
        <p:spPr>
          <a:xfrm>
            <a:off x="8818859" y="5203833"/>
            <a:ext cx="2603837" cy="538589"/>
          </a:xfrm>
          <a:prstGeom prst="rect">
            <a:avLst/>
          </a:prstGeom>
          <a:noFill/>
        </p:spPr>
        <p:txBody>
          <a:bodyPr wrap="square" lIns="121899" tIns="60950" rIns="121899" bIns="60950" rtlCol="0">
            <a:spAutoFit/>
          </a:bodyPr>
          <a:lstStyle/>
          <a:p>
            <a:r>
              <a:rPr lang="en-US" sz="1350" dirty="0">
                <a:solidFill>
                  <a:schemeClr val="bg1">
                    <a:lumMod val="65000"/>
                  </a:schemeClr>
                </a:solidFill>
                <a:cs typeface="+mn-ea"/>
                <a:sym typeface="+mn-lt"/>
              </a:rPr>
              <a:t>A company is an association or collection of individuals, </a:t>
            </a:r>
          </a:p>
        </p:txBody>
      </p:sp>
      <p:sp>
        <p:nvSpPr>
          <p:cNvPr id="34" name="Rectangle 100"/>
          <p:cNvSpPr/>
          <p:nvPr/>
        </p:nvSpPr>
        <p:spPr>
          <a:xfrm>
            <a:off x="8813140" y="4906943"/>
            <a:ext cx="1169509" cy="400089"/>
          </a:xfrm>
          <a:prstGeom prst="rect">
            <a:avLst/>
          </a:prstGeom>
        </p:spPr>
        <p:txBody>
          <a:bodyPr wrap="none" lIns="121899" tIns="60950" rIns="121899" bIns="60950">
            <a:spAutoFit/>
          </a:bodyPr>
          <a:lstStyle/>
          <a:p>
            <a:r>
              <a:rPr lang="zh-CN" altLang="en-US" b="1" dirty="0">
                <a:solidFill>
                  <a:schemeClr val="tx1">
                    <a:lumMod val="75000"/>
                    <a:lumOff val="25000"/>
                  </a:schemeClr>
                </a:solidFill>
                <a:cs typeface="+mn-ea"/>
                <a:sym typeface="+mn-lt"/>
              </a:rPr>
              <a:t>添加标题</a:t>
            </a:r>
            <a:endParaRPr lang="en-US" b="1" dirty="0">
              <a:solidFill>
                <a:schemeClr val="tx1">
                  <a:lumMod val="75000"/>
                  <a:lumOff val="25000"/>
                </a:schemeClr>
              </a:solidFill>
              <a:cs typeface="+mn-ea"/>
              <a:sym typeface="+mn-lt"/>
            </a:endParaRPr>
          </a:p>
        </p:txBody>
      </p:sp>
      <p:sp>
        <p:nvSpPr>
          <p:cNvPr id="35" name="Oval 101"/>
          <p:cNvSpPr/>
          <p:nvPr/>
        </p:nvSpPr>
        <p:spPr>
          <a:xfrm>
            <a:off x="8348677" y="3932921"/>
            <a:ext cx="452065" cy="452065"/>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36" name="Freeform 134"/>
          <p:cNvSpPr>
            <a:spLocks noChangeArrowheads="1"/>
          </p:cNvSpPr>
          <p:nvPr/>
        </p:nvSpPr>
        <p:spPr bwMode="auto">
          <a:xfrm>
            <a:off x="8471114" y="5070401"/>
            <a:ext cx="243269" cy="243269"/>
          </a:xfrm>
          <a:custGeom>
            <a:avLst/>
            <a:gdLst>
              <a:gd name="T0" fmla="*/ 588 w 634"/>
              <a:gd name="T1" fmla="*/ 294 h 634"/>
              <a:gd name="T2" fmla="*/ 309 w 634"/>
              <a:gd name="T3" fmla="*/ 0 h 634"/>
              <a:gd name="T4" fmla="*/ 44 w 634"/>
              <a:gd name="T5" fmla="*/ 294 h 634"/>
              <a:gd name="T6" fmla="*/ 0 w 634"/>
              <a:gd name="T7" fmla="*/ 471 h 634"/>
              <a:gd name="T8" fmla="*/ 162 w 634"/>
              <a:gd name="T9" fmla="*/ 560 h 634"/>
              <a:gd name="T10" fmla="*/ 235 w 634"/>
              <a:gd name="T11" fmla="*/ 353 h 634"/>
              <a:gd name="T12" fmla="*/ 73 w 634"/>
              <a:gd name="T13" fmla="*/ 280 h 634"/>
              <a:gd name="T14" fmla="*/ 544 w 634"/>
              <a:gd name="T15" fmla="*/ 280 h 634"/>
              <a:gd name="T16" fmla="*/ 397 w 634"/>
              <a:gd name="T17" fmla="*/ 353 h 634"/>
              <a:gd name="T18" fmla="*/ 471 w 634"/>
              <a:gd name="T19" fmla="*/ 560 h 634"/>
              <a:gd name="T20" fmla="*/ 515 w 634"/>
              <a:gd name="T21" fmla="*/ 618 h 634"/>
              <a:gd name="T22" fmla="*/ 544 w 634"/>
              <a:gd name="T23" fmla="*/ 618 h 634"/>
              <a:gd name="T24" fmla="*/ 633 w 634"/>
              <a:gd name="T25" fmla="*/ 471 h 634"/>
              <a:gd name="T26" fmla="*/ 588 w 634"/>
              <a:gd name="T27" fmla="*/ 294 h 634"/>
              <a:gd name="T28" fmla="*/ 132 w 634"/>
              <a:gd name="T29" fmla="*/ 324 h 634"/>
              <a:gd name="T30" fmla="*/ 191 w 634"/>
              <a:gd name="T31" fmla="*/ 353 h 634"/>
              <a:gd name="T32" fmla="*/ 162 w 634"/>
              <a:gd name="T33" fmla="*/ 515 h 634"/>
              <a:gd name="T34" fmla="*/ 117 w 634"/>
              <a:gd name="T35" fmla="*/ 412 h 634"/>
              <a:gd name="T36" fmla="*/ 88 w 634"/>
              <a:gd name="T37" fmla="*/ 324 h 634"/>
              <a:gd name="T38" fmla="*/ 73 w 634"/>
              <a:gd name="T39" fmla="*/ 412 h 634"/>
              <a:gd name="T40" fmla="*/ 73 w 634"/>
              <a:gd name="T41" fmla="*/ 515 h 634"/>
              <a:gd name="T42" fmla="*/ 44 w 634"/>
              <a:gd name="T43" fmla="*/ 353 h 634"/>
              <a:gd name="T44" fmla="*/ 88 w 634"/>
              <a:gd name="T45" fmla="*/ 324 h 634"/>
              <a:gd name="T46" fmla="*/ 485 w 634"/>
              <a:gd name="T47" fmla="*/ 515 h 634"/>
              <a:gd name="T48" fmla="*/ 426 w 634"/>
              <a:gd name="T49" fmla="*/ 471 h 634"/>
              <a:gd name="T50" fmla="*/ 471 w 634"/>
              <a:gd name="T51" fmla="*/ 324 h 634"/>
              <a:gd name="T52" fmla="*/ 515 w 634"/>
              <a:gd name="T53" fmla="*/ 412 h 634"/>
              <a:gd name="T54" fmla="*/ 588 w 634"/>
              <a:gd name="T55" fmla="*/ 471 h 634"/>
              <a:gd name="T56" fmla="*/ 544 w 634"/>
              <a:gd name="T57" fmla="*/ 515 h 634"/>
              <a:gd name="T58" fmla="*/ 544 w 634"/>
              <a:gd name="T59" fmla="*/ 412 h 634"/>
              <a:gd name="T60" fmla="*/ 544 w 634"/>
              <a:gd name="T61" fmla="*/ 324 h 634"/>
              <a:gd name="T62" fmla="*/ 588 w 634"/>
              <a:gd name="T63"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4">
                <a:moveTo>
                  <a:pt x="588" y="294"/>
                </a:moveTo>
                <a:lnTo>
                  <a:pt x="588" y="294"/>
                </a:lnTo>
                <a:cubicBezTo>
                  <a:pt x="588" y="280"/>
                  <a:pt x="588" y="280"/>
                  <a:pt x="588" y="265"/>
                </a:cubicBezTo>
                <a:cubicBezTo>
                  <a:pt x="588" y="118"/>
                  <a:pt x="471" y="0"/>
                  <a:pt x="309" y="0"/>
                </a:cubicBezTo>
                <a:cubicBezTo>
                  <a:pt x="162" y="0"/>
                  <a:pt x="44" y="118"/>
                  <a:pt x="44" y="265"/>
                </a:cubicBezTo>
                <a:cubicBezTo>
                  <a:pt x="44" y="280"/>
                  <a:pt x="44" y="280"/>
                  <a:pt x="44" y="294"/>
                </a:cubicBezTo>
                <a:cubicBezTo>
                  <a:pt x="14" y="309"/>
                  <a:pt x="0" y="324"/>
                  <a:pt x="0" y="353"/>
                </a:cubicBezTo>
                <a:cubicBezTo>
                  <a:pt x="0" y="471"/>
                  <a:pt x="0" y="471"/>
                  <a:pt x="0" y="471"/>
                </a:cubicBezTo>
                <a:cubicBezTo>
                  <a:pt x="0" y="515"/>
                  <a:pt x="29" y="560"/>
                  <a:pt x="73" y="560"/>
                </a:cubicBezTo>
                <a:lnTo>
                  <a:pt x="162" y="560"/>
                </a:lnTo>
                <a:cubicBezTo>
                  <a:pt x="206" y="560"/>
                  <a:pt x="235" y="515"/>
                  <a:pt x="235" y="471"/>
                </a:cubicBezTo>
                <a:cubicBezTo>
                  <a:pt x="235" y="353"/>
                  <a:pt x="235" y="353"/>
                  <a:pt x="235" y="353"/>
                </a:cubicBezTo>
                <a:cubicBezTo>
                  <a:pt x="235" y="309"/>
                  <a:pt x="206" y="280"/>
                  <a:pt x="162" y="280"/>
                </a:cubicBezTo>
                <a:cubicBezTo>
                  <a:pt x="162" y="280"/>
                  <a:pt x="88" y="280"/>
                  <a:pt x="73" y="280"/>
                </a:cubicBezTo>
                <a:cubicBezTo>
                  <a:pt x="73" y="147"/>
                  <a:pt x="176" y="44"/>
                  <a:pt x="309" y="44"/>
                </a:cubicBezTo>
                <a:cubicBezTo>
                  <a:pt x="442" y="44"/>
                  <a:pt x="544" y="133"/>
                  <a:pt x="544" y="280"/>
                </a:cubicBezTo>
                <a:lnTo>
                  <a:pt x="471" y="280"/>
                </a:lnTo>
                <a:cubicBezTo>
                  <a:pt x="426" y="280"/>
                  <a:pt x="397" y="309"/>
                  <a:pt x="397" y="353"/>
                </a:cubicBezTo>
                <a:cubicBezTo>
                  <a:pt x="397" y="471"/>
                  <a:pt x="397" y="471"/>
                  <a:pt x="397" y="471"/>
                </a:cubicBezTo>
                <a:cubicBezTo>
                  <a:pt x="397" y="515"/>
                  <a:pt x="426" y="560"/>
                  <a:pt x="471" y="560"/>
                </a:cubicBezTo>
                <a:lnTo>
                  <a:pt x="515" y="560"/>
                </a:lnTo>
                <a:cubicBezTo>
                  <a:pt x="515" y="618"/>
                  <a:pt x="515" y="618"/>
                  <a:pt x="515" y="618"/>
                </a:cubicBezTo>
                <a:cubicBezTo>
                  <a:pt x="515" y="618"/>
                  <a:pt x="515" y="633"/>
                  <a:pt x="530" y="633"/>
                </a:cubicBezTo>
                <a:cubicBezTo>
                  <a:pt x="544" y="633"/>
                  <a:pt x="544" y="618"/>
                  <a:pt x="544" y="618"/>
                </a:cubicBezTo>
                <a:cubicBezTo>
                  <a:pt x="544" y="560"/>
                  <a:pt x="544" y="560"/>
                  <a:pt x="544" y="560"/>
                </a:cubicBezTo>
                <a:cubicBezTo>
                  <a:pt x="588" y="560"/>
                  <a:pt x="633" y="515"/>
                  <a:pt x="633" y="471"/>
                </a:cubicBezTo>
                <a:cubicBezTo>
                  <a:pt x="633" y="353"/>
                  <a:pt x="633" y="353"/>
                  <a:pt x="633" y="353"/>
                </a:cubicBezTo>
                <a:cubicBezTo>
                  <a:pt x="633" y="324"/>
                  <a:pt x="618" y="309"/>
                  <a:pt x="588" y="294"/>
                </a:cubicBezTo>
                <a:close/>
                <a:moveTo>
                  <a:pt x="132" y="324"/>
                </a:moveTo>
                <a:lnTo>
                  <a:pt x="132" y="324"/>
                </a:lnTo>
                <a:cubicBezTo>
                  <a:pt x="162" y="324"/>
                  <a:pt x="162" y="324"/>
                  <a:pt x="162" y="324"/>
                </a:cubicBezTo>
                <a:cubicBezTo>
                  <a:pt x="176" y="324"/>
                  <a:pt x="191" y="339"/>
                  <a:pt x="191" y="353"/>
                </a:cubicBezTo>
                <a:cubicBezTo>
                  <a:pt x="191" y="471"/>
                  <a:pt x="191" y="471"/>
                  <a:pt x="191" y="471"/>
                </a:cubicBezTo>
                <a:cubicBezTo>
                  <a:pt x="191" y="501"/>
                  <a:pt x="176" y="515"/>
                  <a:pt x="162" y="515"/>
                </a:cubicBezTo>
                <a:cubicBezTo>
                  <a:pt x="147" y="515"/>
                  <a:pt x="147" y="515"/>
                  <a:pt x="147" y="515"/>
                </a:cubicBezTo>
                <a:cubicBezTo>
                  <a:pt x="132" y="486"/>
                  <a:pt x="117" y="442"/>
                  <a:pt x="117" y="412"/>
                </a:cubicBezTo>
                <a:cubicBezTo>
                  <a:pt x="117" y="383"/>
                  <a:pt x="117" y="353"/>
                  <a:pt x="132" y="324"/>
                </a:cubicBezTo>
                <a:close/>
                <a:moveTo>
                  <a:pt x="88" y="324"/>
                </a:moveTo>
                <a:lnTo>
                  <a:pt x="88" y="324"/>
                </a:lnTo>
                <a:cubicBezTo>
                  <a:pt x="88" y="353"/>
                  <a:pt x="73" y="383"/>
                  <a:pt x="73" y="412"/>
                </a:cubicBezTo>
                <a:cubicBezTo>
                  <a:pt x="73" y="442"/>
                  <a:pt x="88" y="486"/>
                  <a:pt x="103" y="515"/>
                </a:cubicBezTo>
                <a:cubicBezTo>
                  <a:pt x="73" y="515"/>
                  <a:pt x="73" y="515"/>
                  <a:pt x="73" y="515"/>
                </a:cubicBezTo>
                <a:cubicBezTo>
                  <a:pt x="59" y="515"/>
                  <a:pt x="44" y="501"/>
                  <a:pt x="44" y="471"/>
                </a:cubicBezTo>
                <a:cubicBezTo>
                  <a:pt x="44" y="353"/>
                  <a:pt x="44" y="353"/>
                  <a:pt x="44" y="353"/>
                </a:cubicBezTo>
                <a:cubicBezTo>
                  <a:pt x="44" y="339"/>
                  <a:pt x="59" y="324"/>
                  <a:pt x="73" y="324"/>
                </a:cubicBezTo>
                <a:lnTo>
                  <a:pt x="88" y="324"/>
                </a:lnTo>
                <a:close/>
                <a:moveTo>
                  <a:pt x="485" y="515"/>
                </a:moveTo>
                <a:lnTo>
                  <a:pt x="485" y="515"/>
                </a:lnTo>
                <a:cubicBezTo>
                  <a:pt x="471" y="515"/>
                  <a:pt x="471" y="515"/>
                  <a:pt x="471" y="515"/>
                </a:cubicBezTo>
                <a:cubicBezTo>
                  <a:pt x="456" y="515"/>
                  <a:pt x="426" y="501"/>
                  <a:pt x="426" y="471"/>
                </a:cubicBezTo>
                <a:cubicBezTo>
                  <a:pt x="426" y="353"/>
                  <a:pt x="426" y="353"/>
                  <a:pt x="426" y="353"/>
                </a:cubicBezTo>
                <a:cubicBezTo>
                  <a:pt x="426" y="339"/>
                  <a:pt x="456" y="324"/>
                  <a:pt x="471" y="324"/>
                </a:cubicBezTo>
                <a:cubicBezTo>
                  <a:pt x="500" y="324"/>
                  <a:pt x="500" y="324"/>
                  <a:pt x="500" y="324"/>
                </a:cubicBezTo>
                <a:cubicBezTo>
                  <a:pt x="500" y="353"/>
                  <a:pt x="515" y="383"/>
                  <a:pt x="515" y="412"/>
                </a:cubicBezTo>
                <a:cubicBezTo>
                  <a:pt x="515" y="442"/>
                  <a:pt x="500" y="486"/>
                  <a:pt x="485" y="515"/>
                </a:cubicBezTo>
                <a:close/>
                <a:moveTo>
                  <a:pt x="588" y="471"/>
                </a:moveTo>
                <a:lnTo>
                  <a:pt x="588" y="471"/>
                </a:lnTo>
                <a:cubicBezTo>
                  <a:pt x="588" y="501"/>
                  <a:pt x="574" y="515"/>
                  <a:pt x="544" y="515"/>
                </a:cubicBezTo>
                <a:cubicBezTo>
                  <a:pt x="530" y="515"/>
                  <a:pt x="530" y="515"/>
                  <a:pt x="530" y="515"/>
                </a:cubicBezTo>
                <a:cubicBezTo>
                  <a:pt x="544" y="486"/>
                  <a:pt x="544" y="442"/>
                  <a:pt x="544" y="412"/>
                </a:cubicBezTo>
                <a:cubicBezTo>
                  <a:pt x="544" y="383"/>
                  <a:pt x="544" y="353"/>
                  <a:pt x="530" y="324"/>
                </a:cubicBezTo>
                <a:cubicBezTo>
                  <a:pt x="544" y="324"/>
                  <a:pt x="544" y="324"/>
                  <a:pt x="544" y="324"/>
                </a:cubicBezTo>
                <a:cubicBezTo>
                  <a:pt x="574" y="324"/>
                  <a:pt x="588" y="339"/>
                  <a:pt x="588" y="353"/>
                </a:cubicBezTo>
                <a:lnTo>
                  <a:pt x="588" y="471"/>
                </a:lnTo>
                <a:close/>
              </a:path>
            </a:pathLst>
          </a:custGeom>
          <a:solidFill>
            <a:srgbClr val="FFFFFF"/>
          </a:solidFill>
          <a:ln>
            <a:noFill/>
          </a:ln>
          <a:effectLst/>
        </p:spPr>
        <p:txBody>
          <a:bodyPr wrap="none" anchor="ctr"/>
          <a:lstStyle/>
          <a:p>
            <a:pPr>
              <a:defRPr/>
            </a:pPr>
            <a:endParaRPr lang="en-US" sz="900">
              <a:cs typeface="+mn-ea"/>
              <a:sym typeface="+mn-lt"/>
            </a:endParaRPr>
          </a:p>
        </p:txBody>
      </p:sp>
      <p:sp>
        <p:nvSpPr>
          <p:cNvPr id="37" name="Freeform 148"/>
          <p:cNvSpPr>
            <a:spLocks noChangeArrowheads="1"/>
          </p:cNvSpPr>
          <p:nvPr/>
        </p:nvSpPr>
        <p:spPr bwMode="auto">
          <a:xfrm>
            <a:off x="8465196" y="4050690"/>
            <a:ext cx="236238" cy="210927"/>
          </a:xfrm>
          <a:custGeom>
            <a:avLst/>
            <a:gdLst>
              <a:gd name="T0" fmla="*/ 545 w 619"/>
              <a:gd name="T1" fmla="*/ 74 h 546"/>
              <a:gd name="T2" fmla="*/ 545 w 619"/>
              <a:gd name="T3" fmla="*/ 74 h 546"/>
              <a:gd name="T4" fmla="*/ 486 w 619"/>
              <a:gd name="T5" fmla="*/ 74 h 546"/>
              <a:gd name="T6" fmla="*/ 471 w 619"/>
              <a:gd name="T7" fmla="*/ 30 h 546"/>
              <a:gd name="T8" fmla="*/ 427 w 619"/>
              <a:gd name="T9" fmla="*/ 0 h 546"/>
              <a:gd name="T10" fmla="*/ 191 w 619"/>
              <a:gd name="T11" fmla="*/ 0 h 546"/>
              <a:gd name="T12" fmla="*/ 147 w 619"/>
              <a:gd name="T13" fmla="*/ 30 h 546"/>
              <a:gd name="T14" fmla="*/ 132 w 619"/>
              <a:gd name="T15" fmla="*/ 74 h 546"/>
              <a:gd name="T16" fmla="*/ 73 w 619"/>
              <a:gd name="T17" fmla="*/ 74 h 546"/>
              <a:gd name="T18" fmla="*/ 0 w 619"/>
              <a:gd name="T19" fmla="*/ 147 h 546"/>
              <a:gd name="T20" fmla="*/ 0 w 619"/>
              <a:gd name="T21" fmla="*/ 472 h 546"/>
              <a:gd name="T22" fmla="*/ 73 w 619"/>
              <a:gd name="T23" fmla="*/ 545 h 546"/>
              <a:gd name="T24" fmla="*/ 545 w 619"/>
              <a:gd name="T25" fmla="*/ 545 h 546"/>
              <a:gd name="T26" fmla="*/ 618 w 619"/>
              <a:gd name="T27" fmla="*/ 472 h 546"/>
              <a:gd name="T28" fmla="*/ 618 w 619"/>
              <a:gd name="T29" fmla="*/ 147 h 546"/>
              <a:gd name="T30" fmla="*/ 545 w 619"/>
              <a:gd name="T31" fmla="*/ 74 h 546"/>
              <a:gd name="T32" fmla="*/ 589 w 619"/>
              <a:gd name="T33" fmla="*/ 472 h 546"/>
              <a:gd name="T34" fmla="*/ 589 w 619"/>
              <a:gd name="T35" fmla="*/ 472 h 546"/>
              <a:gd name="T36" fmla="*/ 545 w 619"/>
              <a:gd name="T37" fmla="*/ 501 h 546"/>
              <a:gd name="T38" fmla="*/ 73 w 619"/>
              <a:gd name="T39" fmla="*/ 501 h 546"/>
              <a:gd name="T40" fmla="*/ 29 w 619"/>
              <a:gd name="T41" fmla="*/ 472 h 546"/>
              <a:gd name="T42" fmla="*/ 29 w 619"/>
              <a:gd name="T43" fmla="*/ 147 h 546"/>
              <a:gd name="T44" fmla="*/ 73 w 619"/>
              <a:gd name="T45" fmla="*/ 118 h 546"/>
              <a:gd name="T46" fmla="*/ 147 w 619"/>
              <a:gd name="T47" fmla="*/ 118 h 546"/>
              <a:gd name="T48" fmla="*/ 177 w 619"/>
              <a:gd name="T49" fmla="*/ 74 h 546"/>
              <a:gd name="T50" fmla="*/ 206 w 619"/>
              <a:gd name="T51" fmla="*/ 30 h 546"/>
              <a:gd name="T52" fmla="*/ 412 w 619"/>
              <a:gd name="T53" fmla="*/ 30 h 546"/>
              <a:gd name="T54" fmla="*/ 441 w 619"/>
              <a:gd name="T55" fmla="*/ 74 h 546"/>
              <a:gd name="T56" fmla="*/ 471 w 619"/>
              <a:gd name="T57" fmla="*/ 118 h 546"/>
              <a:gd name="T58" fmla="*/ 545 w 619"/>
              <a:gd name="T59" fmla="*/ 118 h 546"/>
              <a:gd name="T60" fmla="*/ 589 w 619"/>
              <a:gd name="T61" fmla="*/ 147 h 546"/>
              <a:gd name="T62" fmla="*/ 589 w 619"/>
              <a:gd name="T63" fmla="*/ 472 h 546"/>
              <a:gd name="T64" fmla="*/ 309 w 619"/>
              <a:gd name="T65" fmla="*/ 147 h 546"/>
              <a:gd name="T66" fmla="*/ 309 w 619"/>
              <a:gd name="T67" fmla="*/ 147 h 546"/>
              <a:gd name="T68" fmla="*/ 147 w 619"/>
              <a:gd name="T69" fmla="*/ 310 h 546"/>
              <a:gd name="T70" fmla="*/ 309 w 619"/>
              <a:gd name="T71" fmla="*/ 472 h 546"/>
              <a:gd name="T72" fmla="*/ 471 w 619"/>
              <a:gd name="T73" fmla="*/ 310 h 546"/>
              <a:gd name="T74" fmla="*/ 309 w 619"/>
              <a:gd name="T75" fmla="*/ 147 h 546"/>
              <a:gd name="T76" fmla="*/ 309 w 619"/>
              <a:gd name="T77" fmla="*/ 427 h 546"/>
              <a:gd name="T78" fmla="*/ 309 w 619"/>
              <a:gd name="T79" fmla="*/ 427 h 546"/>
              <a:gd name="T80" fmla="*/ 191 w 619"/>
              <a:gd name="T81" fmla="*/ 310 h 546"/>
              <a:gd name="T82" fmla="*/ 309 w 619"/>
              <a:gd name="T83" fmla="*/ 192 h 546"/>
              <a:gd name="T84" fmla="*/ 427 w 619"/>
              <a:gd name="T85" fmla="*/ 310 h 546"/>
              <a:gd name="T86" fmla="*/ 309 w 619"/>
              <a:gd name="T87" fmla="*/ 42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546">
                <a:moveTo>
                  <a:pt x="545" y="74"/>
                </a:moveTo>
                <a:lnTo>
                  <a:pt x="545" y="74"/>
                </a:lnTo>
                <a:cubicBezTo>
                  <a:pt x="486" y="74"/>
                  <a:pt x="486" y="74"/>
                  <a:pt x="486" y="74"/>
                </a:cubicBezTo>
                <a:cubicBezTo>
                  <a:pt x="471" y="30"/>
                  <a:pt x="471" y="30"/>
                  <a:pt x="471" y="30"/>
                </a:cubicBezTo>
                <a:cubicBezTo>
                  <a:pt x="456" y="15"/>
                  <a:pt x="441" y="0"/>
                  <a:pt x="427" y="0"/>
                </a:cubicBezTo>
                <a:cubicBezTo>
                  <a:pt x="191" y="0"/>
                  <a:pt x="191" y="0"/>
                  <a:pt x="191" y="0"/>
                </a:cubicBezTo>
                <a:cubicBezTo>
                  <a:pt x="177" y="0"/>
                  <a:pt x="162" y="15"/>
                  <a:pt x="147" y="30"/>
                </a:cubicBezTo>
                <a:cubicBezTo>
                  <a:pt x="132" y="74"/>
                  <a:pt x="132" y="74"/>
                  <a:pt x="132" y="74"/>
                </a:cubicBezTo>
                <a:cubicBezTo>
                  <a:pt x="73" y="74"/>
                  <a:pt x="73" y="74"/>
                  <a:pt x="73" y="74"/>
                </a:cubicBezTo>
                <a:cubicBezTo>
                  <a:pt x="29" y="74"/>
                  <a:pt x="0" y="104"/>
                  <a:pt x="0" y="147"/>
                </a:cubicBezTo>
                <a:cubicBezTo>
                  <a:pt x="0" y="472"/>
                  <a:pt x="0" y="472"/>
                  <a:pt x="0" y="472"/>
                </a:cubicBezTo>
                <a:cubicBezTo>
                  <a:pt x="0" y="516"/>
                  <a:pt x="29" y="545"/>
                  <a:pt x="73" y="545"/>
                </a:cubicBezTo>
                <a:cubicBezTo>
                  <a:pt x="545" y="545"/>
                  <a:pt x="545" y="545"/>
                  <a:pt x="545" y="545"/>
                </a:cubicBezTo>
                <a:cubicBezTo>
                  <a:pt x="589" y="545"/>
                  <a:pt x="618" y="516"/>
                  <a:pt x="618" y="472"/>
                </a:cubicBezTo>
                <a:cubicBezTo>
                  <a:pt x="618" y="147"/>
                  <a:pt x="618" y="147"/>
                  <a:pt x="618" y="147"/>
                </a:cubicBezTo>
                <a:cubicBezTo>
                  <a:pt x="618" y="104"/>
                  <a:pt x="589" y="74"/>
                  <a:pt x="545" y="74"/>
                </a:cubicBezTo>
                <a:close/>
                <a:moveTo>
                  <a:pt x="589" y="472"/>
                </a:moveTo>
                <a:lnTo>
                  <a:pt x="589" y="472"/>
                </a:lnTo>
                <a:cubicBezTo>
                  <a:pt x="589" y="486"/>
                  <a:pt x="559" y="501"/>
                  <a:pt x="545" y="501"/>
                </a:cubicBezTo>
                <a:cubicBezTo>
                  <a:pt x="73" y="501"/>
                  <a:pt x="73" y="501"/>
                  <a:pt x="73" y="501"/>
                </a:cubicBezTo>
                <a:cubicBezTo>
                  <a:pt x="59" y="501"/>
                  <a:pt x="29" y="486"/>
                  <a:pt x="29" y="472"/>
                </a:cubicBezTo>
                <a:cubicBezTo>
                  <a:pt x="29" y="147"/>
                  <a:pt x="29" y="147"/>
                  <a:pt x="29" y="147"/>
                </a:cubicBezTo>
                <a:cubicBezTo>
                  <a:pt x="29" y="133"/>
                  <a:pt x="59" y="118"/>
                  <a:pt x="73" y="118"/>
                </a:cubicBezTo>
                <a:cubicBezTo>
                  <a:pt x="147" y="118"/>
                  <a:pt x="147" y="118"/>
                  <a:pt x="147" y="118"/>
                </a:cubicBezTo>
                <a:cubicBezTo>
                  <a:pt x="177" y="74"/>
                  <a:pt x="177" y="74"/>
                  <a:pt x="177" y="74"/>
                </a:cubicBezTo>
                <a:cubicBezTo>
                  <a:pt x="191" y="45"/>
                  <a:pt x="191" y="30"/>
                  <a:pt x="206" y="30"/>
                </a:cubicBezTo>
                <a:cubicBezTo>
                  <a:pt x="412" y="30"/>
                  <a:pt x="412" y="30"/>
                  <a:pt x="412" y="30"/>
                </a:cubicBezTo>
                <a:cubicBezTo>
                  <a:pt x="427" y="30"/>
                  <a:pt x="427" y="45"/>
                  <a:pt x="441" y="74"/>
                </a:cubicBezTo>
                <a:cubicBezTo>
                  <a:pt x="471" y="118"/>
                  <a:pt x="471" y="118"/>
                  <a:pt x="471" y="118"/>
                </a:cubicBezTo>
                <a:cubicBezTo>
                  <a:pt x="545" y="118"/>
                  <a:pt x="545" y="118"/>
                  <a:pt x="545" y="118"/>
                </a:cubicBezTo>
                <a:cubicBezTo>
                  <a:pt x="559" y="118"/>
                  <a:pt x="589" y="133"/>
                  <a:pt x="589" y="147"/>
                </a:cubicBezTo>
                <a:lnTo>
                  <a:pt x="589" y="472"/>
                </a:lnTo>
                <a:close/>
                <a:moveTo>
                  <a:pt x="309" y="147"/>
                </a:moveTo>
                <a:lnTo>
                  <a:pt x="309" y="147"/>
                </a:lnTo>
                <a:cubicBezTo>
                  <a:pt x="221" y="147"/>
                  <a:pt x="147" y="221"/>
                  <a:pt x="147" y="310"/>
                </a:cubicBezTo>
                <a:cubicBezTo>
                  <a:pt x="147" y="398"/>
                  <a:pt x="221" y="472"/>
                  <a:pt x="309" y="472"/>
                </a:cubicBezTo>
                <a:cubicBezTo>
                  <a:pt x="398" y="472"/>
                  <a:pt x="471" y="398"/>
                  <a:pt x="471" y="310"/>
                </a:cubicBezTo>
                <a:cubicBezTo>
                  <a:pt x="471" y="221"/>
                  <a:pt x="398" y="147"/>
                  <a:pt x="309" y="147"/>
                </a:cubicBezTo>
                <a:close/>
                <a:moveTo>
                  <a:pt x="309" y="427"/>
                </a:moveTo>
                <a:lnTo>
                  <a:pt x="309" y="427"/>
                </a:lnTo>
                <a:cubicBezTo>
                  <a:pt x="250" y="427"/>
                  <a:pt x="191" y="368"/>
                  <a:pt x="191" y="310"/>
                </a:cubicBezTo>
                <a:cubicBezTo>
                  <a:pt x="191" y="251"/>
                  <a:pt x="250" y="192"/>
                  <a:pt x="309" y="192"/>
                </a:cubicBezTo>
                <a:cubicBezTo>
                  <a:pt x="368" y="192"/>
                  <a:pt x="427" y="251"/>
                  <a:pt x="427" y="310"/>
                </a:cubicBezTo>
                <a:cubicBezTo>
                  <a:pt x="427" y="368"/>
                  <a:pt x="368" y="427"/>
                  <a:pt x="309" y="427"/>
                </a:cubicBezTo>
                <a:close/>
              </a:path>
            </a:pathLst>
          </a:custGeom>
          <a:solidFill>
            <a:srgbClr val="FFFFFF"/>
          </a:solidFill>
          <a:ln>
            <a:noFill/>
          </a:ln>
          <a:effectLst/>
        </p:spPr>
        <p:txBody>
          <a:bodyPr wrap="none" anchor="ctr"/>
          <a:lstStyle/>
          <a:p>
            <a:pPr>
              <a:defRPr/>
            </a:pPr>
            <a:endParaRPr lang="en-US" sz="900">
              <a:cs typeface="+mn-ea"/>
              <a:sym typeface="+mn-lt"/>
            </a:endParaRPr>
          </a:p>
        </p:txBody>
      </p:sp>
      <p:sp>
        <p:nvSpPr>
          <p:cNvPr id="38" name="文本框 37"/>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39" name="图片 38"/>
          <p:cNvPicPr>
            <a:picLocks noChangeAspect="1"/>
          </p:cNvPicPr>
          <p:nvPr/>
        </p:nvPicPr>
        <p:blipFill rotWithShape="1">
          <a:blip r:embed="rId5"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93"/>
          <p:cNvSpPr/>
          <p:nvPr/>
        </p:nvSpPr>
        <p:spPr>
          <a:xfrm>
            <a:off x="904821" y="5048936"/>
            <a:ext cx="1260413" cy="12604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lvl="0" algn="ctr">
              <a:defRPr sz="1800" cap="none">
                <a:solidFill>
                  <a:srgbClr val="000000"/>
                </a:solidFill>
              </a:defRPr>
            </a:pPr>
            <a:r>
              <a:rPr lang="en-US" sz="1850" cap="none" dirty="0">
                <a:solidFill>
                  <a:schemeClr val="bg1"/>
                </a:solidFill>
                <a:latin typeface="+mn-lt"/>
                <a:ea typeface="+mn-ea"/>
                <a:cs typeface="+mn-ea"/>
                <a:sym typeface="+mn-lt"/>
              </a:rPr>
              <a:t>Key</a:t>
            </a:r>
          </a:p>
          <a:p>
            <a:pPr lvl="0" algn="ctr">
              <a:defRPr sz="1800" cap="none">
                <a:solidFill>
                  <a:srgbClr val="000000"/>
                </a:solidFill>
              </a:defRPr>
            </a:pPr>
            <a:r>
              <a:rPr lang="en-US" sz="1850" cap="none" dirty="0">
                <a:solidFill>
                  <a:schemeClr val="bg1"/>
                </a:solidFill>
                <a:latin typeface="+mn-lt"/>
                <a:ea typeface="+mn-ea"/>
                <a:cs typeface="+mn-ea"/>
                <a:sym typeface="+mn-lt"/>
              </a:rPr>
              <a:t>Name</a:t>
            </a:r>
          </a:p>
        </p:txBody>
      </p:sp>
      <p:sp>
        <p:nvSpPr>
          <p:cNvPr id="3" name="Shape 194"/>
          <p:cNvSpPr/>
          <p:nvPr/>
        </p:nvSpPr>
        <p:spPr>
          <a:xfrm>
            <a:off x="2429919" y="5048936"/>
            <a:ext cx="1260414" cy="12604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lvl="0" algn="ctr">
              <a:defRPr sz="1800" cap="none">
                <a:solidFill>
                  <a:srgbClr val="000000"/>
                </a:solidFill>
              </a:defRPr>
            </a:pPr>
            <a:r>
              <a:rPr lang="en-US" sz="1850" cap="none" dirty="0">
                <a:solidFill>
                  <a:schemeClr val="bg1"/>
                </a:solidFill>
                <a:latin typeface="+mn-lt"/>
                <a:ea typeface="+mn-ea"/>
                <a:cs typeface="+mn-ea"/>
                <a:sym typeface="+mn-lt"/>
              </a:rPr>
              <a:t>Key</a:t>
            </a:r>
          </a:p>
          <a:p>
            <a:pPr lvl="0" algn="ctr">
              <a:defRPr sz="1800" cap="none">
                <a:solidFill>
                  <a:srgbClr val="000000"/>
                </a:solidFill>
              </a:defRPr>
            </a:pPr>
            <a:r>
              <a:rPr lang="en-US" sz="1850" cap="none" dirty="0">
                <a:solidFill>
                  <a:schemeClr val="bg1"/>
                </a:solidFill>
                <a:latin typeface="+mn-lt"/>
                <a:ea typeface="+mn-ea"/>
                <a:cs typeface="+mn-ea"/>
                <a:sym typeface="+mn-lt"/>
              </a:rPr>
              <a:t>Name</a:t>
            </a:r>
          </a:p>
        </p:txBody>
      </p:sp>
      <p:sp>
        <p:nvSpPr>
          <p:cNvPr id="4" name="Shape 195"/>
          <p:cNvSpPr/>
          <p:nvPr/>
        </p:nvSpPr>
        <p:spPr>
          <a:xfrm>
            <a:off x="3955018" y="5048936"/>
            <a:ext cx="1260414" cy="12604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lvl="0" algn="ctr">
              <a:defRPr sz="1800" cap="none">
                <a:solidFill>
                  <a:srgbClr val="000000"/>
                </a:solidFill>
              </a:defRPr>
            </a:pPr>
            <a:r>
              <a:rPr lang="en-US" sz="1850" cap="none" dirty="0">
                <a:solidFill>
                  <a:schemeClr val="bg1"/>
                </a:solidFill>
                <a:latin typeface="+mn-lt"/>
                <a:ea typeface="+mn-ea"/>
                <a:cs typeface="+mn-ea"/>
                <a:sym typeface="+mn-lt"/>
              </a:rPr>
              <a:t>Key</a:t>
            </a:r>
          </a:p>
          <a:p>
            <a:pPr lvl="0" algn="ctr">
              <a:defRPr sz="1800" cap="none">
                <a:solidFill>
                  <a:srgbClr val="000000"/>
                </a:solidFill>
              </a:defRPr>
            </a:pPr>
            <a:r>
              <a:rPr lang="en-US" sz="1850" cap="none" dirty="0">
                <a:solidFill>
                  <a:schemeClr val="bg1"/>
                </a:solidFill>
                <a:latin typeface="+mn-lt"/>
                <a:ea typeface="+mn-ea"/>
                <a:cs typeface="+mn-ea"/>
                <a:sym typeface="+mn-lt"/>
              </a:rPr>
              <a:t>Name</a:t>
            </a:r>
          </a:p>
        </p:txBody>
      </p:sp>
      <p:sp>
        <p:nvSpPr>
          <p:cNvPr id="5" name="Shape 196"/>
          <p:cNvSpPr/>
          <p:nvPr/>
        </p:nvSpPr>
        <p:spPr>
          <a:xfrm>
            <a:off x="5480119" y="5048936"/>
            <a:ext cx="1260413" cy="12604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lvl="0" algn="ctr">
              <a:defRPr sz="1800" cap="none">
                <a:solidFill>
                  <a:srgbClr val="000000"/>
                </a:solidFill>
              </a:defRPr>
            </a:pPr>
            <a:r>
              <a:rPr lang="en-US" sz="1850" cap="none" dirty="0">
                <a:solidFill>
                  <a:schemeClr val="bg1"/>
                </a:solidFill>
                <a:latin typeface="+mn-lt"/>
                <a:ea typeface="+mn-ea"/>
                <a:cs typeface="+mn-ea"/>
                <a:sym typeface="+mn-lt"/>
              </a:rPr>
              <a:t>Key</a:t>
            </a:r>
          </a:p>
          <a:p>
            <a:pPr lvl="0" algn="ctr">
              <a:defRPr sz="1800" cap="none">
                <a:solidFill>
                  <a:srgbClr val="000000"/>
                </a:solidFill>
              </a:defRPr>
            </a:pPr>
            <a:r>
              <a:rPr lang="en-US" sz="1850" cap="none" dirty="0">
                <a:solidFill>
                  <a:schemeClr val="bg1"/>
                </a:solidFill>
                <a:latin typeface="+mn-lt"/>
                <a:ea typeface="+mn-ea"/>
                <a:cs typeface="+mn-ea"/>
                <a:sym typeface="+mn-lt"/>
              </a:rPr>
              <a:t>Name</a:t>
            </a:r>
          </a:p>
        </p:txBody>
      </p:sp>
      <p:sp>
        <p:nvSpPr>
          <p:cNvPr id="6" name="Shape 197"/>
          <p:cNvSpPr/>
          <p:nvPr/>
        </p:nvSpPr>
        <p:spPr>
          <a:xfrm>
            <a:off x="7005217" y="5048936"/>
            <a:ext cx="1260414" cy="12604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lvl="0" algn="ctr">
              <a:defRPr sz="1800" cap="none">
                <a:solidFill>
                  <a:srgbClr val="000000"/>
                </a:solidFill>
              </a:defRPr>
            </a:pPr>
            <a:r>
              <a:rPr lang="en-US" sz="1850" cap="none" dirty="0">
                <a:solidFill>
                  <a:schemeClr val="bg1"/>
                </a:solidFill>
                <a:latin typeface="+mn-lt"/>
                <a:ea typeface="+mn-ea"/>
                <a:cs typeface="+mn-ea"/>
                <a:sym typeface="+mn-lt"/>
              </a:rPr>
              <a:t>Key</a:t>
            </a:r>
          </a:p>
          <a:p>
            <a:pPr lvl="0" algn="ctr">
              <a:defRPr sz="1800" cap="none">
                <a:solidFill>
                  <a:srgbClr val="000000"/>
                </a:solidFill>
              </a:defRPr>
            </a:pPr>
            <a:r>
              <a:rPr lang="en-US" sz="1850" cap="none" dirty="0">
                <a:solidFill>
                  <a:schemeClr val="bg1"/>
                </a:solidFill>
                <a:latin typeface="+mn-lt"/>
                <a:ea typeface="+mn-ea"/>
                <a:cs typeface="+mn-ea"/>
                <a:sym typeface="+mn-lt"/>
              </a:rPr>
              <a:t>Name</a:t>
            </a:r>
          </a:p>
        </p:txBody>
      </p:sp>
      <p:sp>
        <p:nvSpPr>
          <p:cNvPr id="7" name="Shape 198"/>
          <p:cNvSpPr/>
          <p:nvPr/>
        </p:nvSpPr>
        <p:spPr>
          <a:xfrm>
            <a:off x="8530316" y="5048936"/>
            <a:ext cx="1260414" cy="12604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lvl="0" algn="ctr">
              <a:defRPr sz="1800" cap="none">
                <a:solidFill>
                  <a:srgbClr val="000000"/>
                </a:solidFill>
              </a:defRPr>
            </a:pPr>
            <a:r>
              <a:rPr lang="en-US" sz="1850" cap="none" dirty="0">
                <a:solidFill>
                  <a:schemeClr val="bg1"/>
                </a:solidFill>
                <a:latin typeface="+mn-lt"/>
                <a:ea typeface="+mn-ea"/>
                <a:cs typeface="+mn-ea"/>
                <a:sym typeface="+mn-lt"/>
              </a:rPr>
              <a:t>Key</a:t>
            </a:r>
          </a:p>
          <a:p>
            <a:pPr lvl="0" algn="ctr">
              <a:defRPr sz="1800" cap="none">
                <a:solidFill>
                  <a:srgbClr val="000000"/>
                </a:solidFill>
              </a:defRPr>
            </a:pPr>
            <a:r>
              <a:rPr lang="en-US" sz="1850" cap="none" dirty="0">
                <a:solidFill>
                  <a:schemeClr val="bg1"/>
                </a:solidFill>
                <a:latin typeface="+mn-lt"/>
                <a:ea typeface="+mn-ea"/>
                <a:cs typeface="+mn-ea"/>
                <a:sym typeface="+mn-lt"/>
              </a:rPr>
              <a:t>Name</a:t>
            </a:r>
          </a:p>
        </p:txBody>
      </p:sp>
      <p:sp>
        <p:nvSpPr>
          <p:cNvPr id="8" name="Shape 199"/>
          <p:cNvSpPr/>
          <p:nvPr/>
        </p:nvSpPr>
        <p:spPr>
          <a:xfrm>
            <a:off x="10055416" y="5048936"/>
            <a:ext cx="1260414" cy="12604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lvl="0" algn="ctr">
              <a:defRPr sz="1800" cap="none">
                <a:solidFill>
                  <a:srgbClr val="000000"/>
                </a:solidFill>
              </a:defRPr>
            </a:pPr>
            <a:r>
              <a:rPr lang="en-US" sz="1850" cap="none" dirty="0">
                <a:solidFill>
                  <a:schemeClr val="bg1"/>
                </a:solidFill>
                <a:latin typeface="+mn-lt"/>
                <a:ea typeface="+mn-ea"/>
                <a:cs typeface="+mn-ea"/>
                <a:sym typeface="+mn-lt"/>
              </a:rPr>
              <a:t>Key</a:t>
            </a:r>
          </a:p>
          <a:p>
            <a:pPr lvl="0" algn="ctr">
              <a:defRPr sz="1800" cap="none">
                <a:solidFill>
                  <a:srgbClr val="000000"/>
                </a:solidFill>
              </a:defRPr>
            </a:pPr>
            <a:r>
              <a:rPr lang="en-US" sz="1850" cap="none" dirty="0">
                <a:solidFill>
                  <a:schemeClr val="bg1"/>
                </a:solidFill>
                <a:latin typeface="+mn-lt"/>
                <a:ea typeface="+mn-ea"/>
                <a:cs typeface="+mn-ea"/>
                <a:sym typeface="+mn-lt"/>
              </a:rPr>
              <a:t>Name</a:t>
            </a:r>
          </a:p>
        </p:txBody>
      </p:sp>
      <p:sp>
        <p:nvSpPr>
          <p:cNvPr id="9" name="Shape 201"/>
          <p:cNvSpPr/>
          <p:nvPr/>
        </p:nvSpPr>
        <p:spPr>
          <a:xfrm>
            <a:off x="904822" y="2232022"/>
            <a:ext cx="10411005" cy="1098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21"/>
                </a:lnTo>
                <a:lnTo>
                  <a:pt x="994" y="18621"/>
                </a:lnTo>
                <a:lnTo>
                  <a:pt x="1308" y="21600"/>
                </a:lnTo>
                <a:lnTo>
                  <a:pt x="1621" y="18621"/>
                </a:lnTo>
                <a:lnTo>
                  <a:pt x="4158" y="18621"/>
                </a:lnTo>
                <a:lnTo>
                  <a:pt x="4472" y="21600"/>
                </a:lnTo>
                <a:lnTo>
                  <a:pt x="4785" y="18621"/>
                </a:lnTo>
                <a:lnTo>
                  <a:pt x="7322" y="18621"/>
                </a:lnTo>
                <a:lnTo>
                  <a:pt x="7636" y="21600"/>
                </a:lnTo>
                <a:lnTo>
                  <a:pt x="7950" y="18621"/>
                </a:lnTo>
                <a:lnTo>
                  <a:pt x="10486" y="18621"/>
                </a:lnTo>
                <a:lnTo>
                  <a:pt x="10800" y="21600"/>
                </a:lnTo>
                <a:lnTo>
                  <a:pt x="11114" y="18621"/>
                </a:lnTo>
                <a:lnTo>
                  <a:pt x="13650" y="18621"/>
                </a:lnTo>
                <a:lnTo>
                  <a:pt x="13964" y="21600"/>
                </a:lnTo>
                <a:lnTo>
                  <a:pt x="14278" y="18621"/>
                </a:lnTo>
                <a:lnTo>
                  <a:pt x="16815" y="18621"/>
                </a:lnTo>
                <a:lnTo>
                  <a:pt x="17128" y="21600"/>
                </a:lnTo>
                <a:lnTo>
                  <a:pt x="17442" y="18621"/>
                </a:lnTo>
                <a:lnTo>
                  <a:pt x="19979" y="18621"/>
                </a:lnTo>
                <a:lnTo>
                  <a:pt x="20292" y="21600"/>
                </a:lnTo>
                <a:lnTo>
                  <a:pt x="20606" y="18621"/>
                </a:lnTo>
                <a:lnTo>
                  <a:pt x="21600" y="18621"/>
                </a:lnTo>
                <a:lnTo>
                  <a:pt x="21600" y="0"/>
                </a:lnTo>
                <a:lnTo>
                  <a:pt x="0" y="0"/>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gn="ctr">
              <a:lnSpc>
                <a:spcPct val="90000"/>
              </a:lnSpc>
              <a:defRPr sz="4000">
                <a:solidFill>
                  <a:srgbClr val="FFFFFF"/>
                </a:solidFill>
              </a:defRPr>
            </a:pPr>
            <a:endParaRPr sz="2000">
              <a:solidFill>
                <a:srgbClr val="384558"/>
              </a:solidFill>
              <a:cs typeface="+mn-ea"/>
              <a:sym typeface="+mn-lt"/>
            </a:endParaRPr>
          </a:p>
        </p:txBody>
      </p:sp>
      <p:sp>
        <p:nvSpPr>
          <p:cNvPr id="10" name="Shape 202"/>
          <p:cNvSpPr/>
          <p:nvPr/>
        </p:nvSpPr>
        <p:spPr>
          <a:xfrm>
            <a:off x="1030861" y="2124780"/>
            <a:ext cx="10158924" cy="1008330"/>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lgn="ctr">
              <a:defRPr sz="1800">
                <a:solidFill>
                  <a:srgbClr val="000000"/>
                </a:solidFill>
              </a:defRPr>
            </a:pPr>
            <a:endParaRPr sz="2000" dirty="0">
              <a:cs typeface="+mn-ea"/>
              <a:sym typeface="+mn-lt"/>
            </a:endParaRPr>
          </a:p>
        </p:txBody>
      </p:sp>
      <p:grpSp>
        <p:nvGrpSpPr>
          <p:cNvPr id="11" name="Group 206"/>
          <p:cNvGrpSpPr/>
          <p:nvPr/>
        </p:nvGrpSpPr>
        <p:grpSpPr>
          <a:xfrm>
            <a:off x="10055416" y="3523838"/>
            <a:ext cx="1260414" cy="1440938"/>
            <a:chOff x="0" y="0"/>
            <a:chExt cx="1270000" cy="1451897"/>
          </a:xfrm>
          <a:solidFill>
            <a:schemeClr val="accent1"/>
          </a:solidFill>
        </p:grpSpPr>
        <p:sp>
          <p:nvSpPr>
            <p:cNvPr id="12" name="Shape 204"/>
            <p:cNvSpPr/>
            <p:nvPr/>
          </p:nvSpPr>
          <p:spPr>
            <a:xfrm>
              <a:off x="0" y="0"/>
              <a:ext cx="1270000" cy="1270000"/>
            </a:xfrm>
            <a:prstGeom prst="rect">
              <a:avLst/>
            </a:prstGeom>
            <a:grp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lgn="ctr">
                <a:defRPr sz="1800">
                  <a:solidFill>
                    <a:srgbClr val="000000"/>
                  </a:solidFill>
                </a:defRPr>
              </a:pPr>
              <a:r>
                <a:rPr lang="en-US" sz="3250" dirty="0">
                  <a:solidFill>
                    <a:schemeClr val="bg1"/>
                  </a:solidFill>
                  <a:cs typeface="+mn-ea"/>
                  <a:sym typeface="+mn-lt"/>
                </a:rPr>
                <a:t>0</a:t>
              </a:r>
              <a:r>
                <a:rPr sz="3250" dirty="0">
                  <a:solidFill>
                    <a:schemeClr val="bg1"/>
                  </a:solidFill>
                  <a:cs typeface="+mn-ea"/>
                  <a:sym typeface="+mn-lt"/>
                </a:rPr>
                <a:t>7</a:t>
              </a:r>
            </a:p>
          </p:txBody>
        </p:sp>
        <p:sp>
          <p:nvSpPr>
            <p:cNvPr id="13" name="Shape 205"/>
            <p:cNvSpPr/>
            <p:nvPr/>
          </p:nvSpPr>
          <p:spPr>
            <a:xfrm rot="5400000">
              <a:off x="537245" y="1207510"/>
              <a:ext cx="195510" cy="293263"/>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grpSp>
      <p:grpSp>
        <p:nvGrpSpPr>
          <p:cNvPr id="14" name="Group 210"/>
          <p:cNvGrpSpPr/>
          <p:nvPr/>
        </p:nvGrpSpPr>
        <p:grpSpPr>
          <a:xfrm>
            <a:off x="904820" y="3523838"/>
            <a:ext cx="1444752" cy="1454448"/>
            <a:chOff x="0" y="0"/>
            <a:chExt cx="1455740" cy="1465509"/>
          </a:xfrm>
          <a:solidFill>
            <a:schemeClr val="accent1"/>
          </a:solidFill>
        </p:grpSpPr>
        <p:sp>
          <p:nvSpPr>
            <p:cNvPr id="15" name="Shape 207"/>
            <p:cNvSpPr/>
            <p:nvPr/>
          </p:nvSpPr>
          <p:spPr>
            <a:xfrm>
              <a:off x="0" y="0"/>
              <a:ext cx="1270000" cy="1270000"/>
            </a:xfrm>
            <a:prstGeom prst="rect">
              <a:avLst/>
            </a:prstGeom>
            <a:grp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lgn="ctr">
                <a:defRPr sz="1800">
                  <a:solidFill>
                    <a:srgbClr val="000000"/>
                  </a:solidFill>
                </a:defRPr>
              </a:pPr>
              <a:r>
                <a:rPr lang="en-US" sz="3250" dirty="0">
                  <a:solidFill>
                    <a:schemeClr val="bg1"/>
                  </a:solidFill>
                  <a:cs typeface="+mn-ea"/>
                  <a:sym typeface="+mn-lt"/>
                </a:rPr>
                <a:t>0</a:t>
              </a:r>
              <a:r>
                <a:rPr sz="3250" dirty="0">
                  <a:solidFill>
                    <a:schemeClr val="bg1"/>
                  </a:solidFill>
                  <a:cs typeface="+mn-ea"/>
                  <a:sym typeface="+mn-lt"/>
                </a:rPr>
                <a:t>1</a:t>
              </a:r>
            </a:p>
          </p:txBody>
        </p:sp>
        <p:sp>
          <p:nvSpPr>
            <p:cNvPr id="16" name="Shape 208"/>
            <p:cNvSpPr/>
            <p:nvPr/>
          </p:nvSpPr>
          <p:spPr>
            <a:xfrm rot="5400000">
              <a:off x="537245" y="1221122"/>
              <a:ext cx="195510" cy="293264"/>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sp>
          <p:nvSpPr>
            <p:cNvPr id="17" name="Shape 209"/>
            <p:cNvSpPr/>
            <p:nvPr/>
          </p:nvSpPr>
          <p:spPr>
            <a:xfrm>
              <a:off x="1260231" y="488368"/>
              <a:ext cx="195509" cy="293264"/>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grpSp>
      <p:grpSp>
        <p:nvGrpSpPr>
          <p:cNvPr id="18" name="Group 214"/>
          <p:cNvGrpSpPr/>
          <p:nvPr/>
        </p:nvGrpSpPr>
        <p:grpSpPr>
          <a:xfrm>
            <a:off x="2429919" y="3523839"/>
            <a:ext cx="1444752" cy="1454449"/>
            <a:chOff x="0" y="0"/>
            <a:chExt cx="1455740" cy="1465510"/>
          </a:xfrm>
          <a:solidFill>
            <a:schemeClr val="accent2"/>
          </a:solidFill>
        </p:grpSpPr>
        <p:sp>
          <p:nvSpPr>
            <p:cNvPr id="19" name="Shape 211"/>
            <p:cNvSpPr/>
            <p:nvPr/>
          </p:nvSpPr>
          <p:spPr>
            <a:xfrm>
              <a:off x="0" y="0"/>
              <a:ext cx="1270000" cy="1270000"/>
            </a:xfrm>
            <a:prstGeom prst="rect">
              <a:avLst/>
            </a:prstGeom>
            <a:grp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lgn="ctr">
                <a:defRPr sz="1800">
                  <a:solidFill>
                    <a:srgbClr val="000000"/>
                  </a:solidFill>
                </a:defRPr>
              </a:pPr>
              <a:r>
                <a:rPr lang="en-US" sz="3250" dirty="0">
                  <a:solidFill>
                    <a:schemeClr val="bg1"/>
                  </a:solidFill>
                  <a:cs typeface="+mn-ea"/>
                  <a:sym typeface="+mn-lt"/>
                </a:rPr>
                <a:t>0</a:t>
              </a:r>
              <a:r>
                <a:rPr sz="3250" dirty="0">
                  <a:solidFill>
                    <a:schemeClr val="bg1"/>
                  </a:solidFill>
                  <a:cs typeface="+mn-ea"/>
                  <a:sym typeface="+mn-lt"/>
                </a:rPr>
                <a:t>2</a:t>
              </a:r>
            </a:p>
          </p:txBody>
        </p:sp>
        <p:sp>
          <p:nvSpPr>
            <p:cNvPr id="20" name="Shape 212"/>
            <p:cNvSpPr/>
            <p:nvPr/>
          </p:nvSpPr>
          <p:spPr>
            <a:xfrm rot="5400000">
              <a:off x="537245" y="1221123"/>
              <a:ext cx="195510" cy="293263"/>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sp>
          <p:nvSpPr>
            <p:cNvPr id="21" name="Shape 213"/>
            <p:cNvSpPr/>
            <p:nvPr/>
          </p:nvSpPr>
          <p:spPr>
            <a:xfrm>
              <a:off x="1260231" y="488369"/>
              <a:ext cx="195509" cy="293263"/>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grpSp>
      <p:grpSp>
        <p:nvGrpSpPr>
          <p:cNvPr id="22" name="Group 218"/>
          <p:cNvGrpSpPr/>
          <p:nvPr/>
        </p:nvGrpSpPr>
        <p:grpSpPr>
          <a:xfrm>
            <a:off x="3955018" y="3523839"/>
            <a:ext cx="1444752" cy="1454449"/>
            <a:chOff x="0" y="0"/>
            <a:chExt cx="1455740" cy="1465510"/>
          </a:xfrm>
          <a:solidFill>
            <a:schemeClr val="accent3"/>
          </a:solidFill>
        </p:grpSpPr>
        <p:sp>
          <p:nvSpPr>
            <p:cNvPr id="23" name="Shape 215"/>
            <p:cNvSpPr/>
            <p:nvPr/>
          </p:nvSpPr>
          <p:spPr>
            <a:xfrm>
              <a:off x="0" y="0"/>
              <a:ext cx="1270000" cy="1270000"/>
            </a:xfrm>
            <a:prstGeom prst="rect">
              <a:avLst/>
            </a:prstGeom>
            <a:grp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lgn="ctr">
                <a:defRPr sz="1800">
                  <a:solidFill>
                    <a:srgbClr val="000000"/>
                  </a:solidFill>
                </a:defRPr>
              </a:pPr>
              <a:r>
                <a:rPr lang="en-US" sz="3250" dirty="0">
                  <a:solidFill>
                    <a:schemeClr val="bg1"/>
                  </a:solidFill>
                  <a:cs typeface="+mn-ea"/>
                  <a:sym typeface="+mn-lt"/>
                </a:rPr>
                <a:t>0</a:t>
              </a:r>
              <a:r>
                <a:rPr sz="3250" dirty="0">
                  <a:solidFill>
                    <a:schemeClr val="bg1"/>
                  </a:solidFill>
                  <a:cs typeface="+mn-ea"/>
                  <a:sym typeface="+mn-lt"/>
                </a:rPr>
                <a:t>3</a:t>
              </a:r>
            </a:p>
          </p:txBody>
        </p:sp>
        <p:sp>
          <p:nvSpPr>
            <p:cNvPr id="24" name="Shape 216"/>
            <p:cNvSpPr/>
            <p:nvPr/>
          </p:nvSpPr>
          <p:spPr>
            <a:xfrm rot="5400000">
              <a:off x="537245" y="1221123"/>
              <a:ext cx="195510" cy="293263"/>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sp>
          <p:nvSpPr>
            <p:cNvPr id="25" name="Shape 217"/>
            <p:cNvSpPr/>
            <p:nvPr/>
          </p:nvSpPr>
          <p:spPr>
            <a:xfrm>
              <a:off x="1260231" y="488369"/>
              <a:ext cx="195509" cy="293263"/>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grpSp>
      <p:grpSp>
        <p:nvGrpSpPr>
          <p:cNvPr id="26" name="Group 222"/>
          <p:cNvGrpSpPr/>
          <p:nvPr/>
        </p:nvGrpSpPr>
        <p:grpSpPr>
          <a:xfrm>
            <a:off x="5480118" y="3523839"/>
            <a:ext cx="1444752" cy="1454449"/>
            <a:chOff x="0" y="0"/>
            <a:chExt cx="1455740" cy="1465510"/>
          </a:xfrm>
          <a:solidFill>
            <a:schemeClr val="accent4"/>
          </a:solidFill>
        </p:grpSpPr>
        <p:sp>
          <p:nvSpPr>
            <p:cNvPr id="27" name="Shape 219"/>
            <p:cNvSpPr/>
            <p:nvPr/>
          </p:nvSpPr>
          <p:spPr>
            <a:xfrm>
              <a:off x="0" y="0"/>
              <a:ext cx="1270000" cy="1270000"/>
            </a:xfrm>
            <a:prstGeom prst="rect">
              <a:avLst/>
            </a:prstGeom>
            <a:grp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lgn="ctr">
                <a:defRPr sz="1800">
                  <a:solidFill>
                    <a:srgbClr val="000000"/>
                  </a:solidFill>
                </a:defRPr>
              </a:pPr>
              <a:r>
                <a:rPr lang="en-US" sz="3250" dirty="0">
                  <a:solidFill>
                    <a:schemeClr val="bg1"/>
                  </a:solidFill>
                  <a:cs typeface="+mn-ea"/>
                  <a:sym typeface="+mn-lt"/>
                </a:rPr>
                <a:t>0</a:t>
              </a:r>
              <a:r>
                <a:rPr sz="3250" dirty="0">
                  <a:solidFill>
                    <a:schemeClr val="bg1"/>
                  </a:solidFill>
                  <a:cs typeface="+mn-ea"/>
                  <a:sym typeface="+mn-lt"/>
                </a:rPr>
                <a:t>4</a:t>
              </a:r>
            </a:p>
          </p:txBody>
        </p:sp>
        <p:sp>
          <p:nvSpPr>
            <p:cNvPr id="28" name="Shape 220"/>
            <p:cNvSpPr/>
            <p:nvPr/>
          </p:nvSpPr>
          <p:spPr>
            <a:xfrm rot="5400000">
              <a:off x="537245" y="1221123"/>
              <a:ext cx="195510" cy="293263"/>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sp>
          <p:nvSpPr>
            <p:cNvPr id="29" name="Shape 221"/>
            <p:cNvSpPr/>
            <p:nvPr/>
          </p:nvSpPr>
          <p:spPr>
            <a:xfrm>
              <a:off x="1260231" y="488369"/>
              <a:ext cx="195509" cy="293263"/>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grpSp>
      <p:grpSp>
        <p:nvGrpSpPr>
          <p:cNvPr id="30" name="Group 226"/>
          <p:cNvGrpSpPr/>
          <p:nvPr/>
        </p:nvGrpSpPr>
        <p:grpSpPr>
          <a:xfrm>
            <a:off x="7005217" y="3523839"/>
            <a:ext cx="1444752" cy="1454449"/>
            <a:chOff x="0" y="0"/>
            <a:chExt cx="1455740" cy="1465510"/>
          </a:xfrm>
          <a:solidFill>
            <a:schemeClr val="accent5"/>
          </a:solidFill>
        </p:grpSpPr>
        <p:sp>
          <p:nvSpPr>
            <p:cNvPr id="31" name="Shape 223"/>
            <p:cNvSpPr/>
            <p:nvPr/>
          </p:nvSpPr>
          <p:spPr>
            <a:xfrm>
              <a:off x="0" y="0"/>
              <a:ext cx="1270000" cy="1270000"/>
            </a:xfrm>
            <a:prstGeom prst="rect">
              <a:avLst/>
            </a:prstGeom>
            <a:grp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lgn="ctr">
                <a:defRPr sz="1800">
                  <a:solidFill>
                    <a:srgbClr val="000000"/>
                  </a:solidFill>
                </a:defRPr>
              </a:pPr>
              <a:r>
                <a:rPr lang="en-US" sz="3250" dirty="0">
                  <a:solidFill>
                    <a:schemeClr val="bg1"/>
                  </a:solidFill>
                  <a:cs typeface="+mn-ea"/>
                  <a:sym typeface="+mn-lt"/>
                </a:rPr>
                <a:t>0</a:t>
              </a:r>
              <a:r>
                <a:rPr sz="3250" dirty="0">
                  <a:solidFill>
                    <a:schemeClr val="bg1"/>
                  </a:solidFill>
                  <a:cs typeface="+mn-ea"/>
                  <a:sym typeface="+mn-lt"/>
                </a:rPr>
                <a:t>5</a:t>
              </a:r>
            </a:p>
          </p:txBody>
        </p:sp>
        <p:sp>
          <p:nvSpPr>
            <p:cNvPr id="32" name="Shape 224"/>
            <p:cNvSpPr/>
            <p:nvPr/>
          </p:nvSpPr>
          <p:spPr>
            <a:xfrm rot="5400000">
              <a:off x="537245" y="1221123"/>
              <a:ext cx="195510" cy="293263"/>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sp>
          <p:nvSpPr>
            <p:cNvPr id="33" name="Shape 225"/>
            <p:cNvSpPr/>
            <p:nvPr/>
          </p:nvSpPr>
          <p:spPr>
            <a:xfrm>
              <a:off x="1260231" y="488369"/>
              <a:ext cx="195509" cy="293263"/>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grpSp>
      <p:grpSp>
        <p:nvGrpSpPr>
          <p:cNvPr id="34" name="Group 230"/>
          <p:cNvGrpSpPr/>
          <p:nvPr/>
        </p:nvGrpSpPr>
        <p:grpSpPr>
          <a:xfrm>
            <a:off x="8530316" y="3523839"/>
            <a:ext cx="1444752" cy="1454449"/>
            <a:chOff x="0" y="0"/>
            <a:chExt cx="1455740" cy="1465510"/>
          </a:xfrm>
          <a:solidFill>
            <a:schemeClr val="accent6"/>
          </a:solidFill>
        </p:grpSpPr>
        <p:sp>
          <p:nvSpPr>
            <p:cNvPr id="35" name="Shape 227"/>
            <p:cNvSpPr/>
            <p:nvPr/>
          </p:nvSpPr>
          <p:spPr>
            <a:xfrm>
              <a:off x="0" y="0"/>
              <a:ext cx="1270000" cy="1270000"/>
            </a:xfrm>
            <a:prstGeom prst="rect">
              <a:avLst/>
            </a:prstGeom>
            <a:grp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lgn="ctr">
                <a:defRPr sz="1800">
                  <a:solidFill>
                    <a:srgbClr val="000000"/>
                  </a:solidFill>
                </a:defRPr>
              </a:pPr>
              <a:r>
                <a:rPr lang="en-US" sz="3250" dirty="0">
                  <a:solidFill>
                    <a:schemeClr val="bg1"/>
                  </a:solidFill>
                  <a:cs typeface="+mn-ea"/>
                  <a:sym typeface="+mn-lt"/>
                </a:rPr>
                <a:t>0</a:t>
              </a:r>
              <a:r>
                <a:rPr sz="3250" dirty="0">
                  <a:solidFill>
                    <a:schemeClr val="bg1"/>
                  </a:solidFill>
                  <a:cs typeface="+mn-ea"/>
                  <a:sym typeface="+mn-lt"/>
                </a:rPr>
                <a:t>6</a:t>
              </a:r>
            </a:p>
          </p:txBody>
        </p:sp>
        <p:sp>
          <p:nvSpPr>
            <p:cNvPr id="36" name="Shape 228"/>
            <p:cNvSpPr/>
            <p:nvPr/>
          </p:nvSpPr>
          <p:spPr>
            <a:xfrm rot="5400000">
              <a:off x="537245" y="1221123"/>
              <a:ext cx="195510" cy="293263"/>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sp>
          <p:nvSpPr>
            <p:cNvPr id="37" name="Shape 229"/>
            <p:cNvSpPr/>
            <p:nvPr/>
          </p:nvSpPr>
          <p:spPr>
            <a:xfrm>
              <a:off x="1260231" y="488369"/>
              <a:ext cx="195509" cy="293263"/>
            </a:xfrm>
            <a:prstGeom prst="rightArrow">
              <a:avLst>
                <a:gd name="adj1" fmla="val 32000"/>
                <a:gd name="adj2" fmla="val 100000"/>
              </a:avLst>
            </a:prstGeom>
            <a:grpFill/>
            <a:ln w="12700" cap="flat">
              <a:noFill/>
              <a:miter lim="400000"/>
            </a:ln>
            <a:effectLst/>
          </p:spPr>
          <p:txBody>
            <a:bodyPr wrap="square" lIns="0" tIns="0" rIns="0" bIns="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chemeClr val="bg1"/>
                </a:solidFill>
                <a:cs typeface="+mn-ea"/>
                <a:sym typeface="+mn-lt"/>
              </a:endParaRPr>
            </a:p>
          </p:txBody>
        </p:sp>
      </p:grpSp>
      <p:sp>
        <p:nvSpPr>
          <p:cNvPr id="38" name="Rectangle 46"/>
          <p:cNvSpPr/>
          <p:nvPr/>
        </p:nvSpPr>
        <p:spPr>
          <a:xfrm>
            <a:off x="2633434" y="2375394"/>
            <a:ext cx="6914532" cy="630922"/>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spAutoFit/>
          </a:bodyPr>
          <a:lstStyle/>
          <a:p>
            <a:pPr algn="ctr">
              <a:tabLst>
                <a:tab pos="168910" algn="l"/>
              </a:tabLst>
            </a:pPr>
            <a:r>
              <a:rPr lang="zh-CN" altLang="en-US" sz="3300" dirty="0">
                <a:solidFill>
                  <a:srgbClr val="2C3744"/>
                </a:solidFill>
                <a:cs typeface="+mn-ea"/>
                <a:sym typeface="+mn-lt"/>
              </a:rPr>
              <a:t>添加标题添加标题</a:t>
            </a:r>
            <a:endParaRPr lang="en-US" sz="3300" dirty="0">
              <a:solidFill>
                <a:srgbClr val="2C3744"/>
              </a:solidFill>
              <a:cs typeface="+mn-ea"/>
              <a:sym typeface="+mn-lt"/>
            </a:endParaRPr>
          </a:p>
        </p:txBody>
      </p:sp>
      <p:sp>
        <p:nvSpPr>
          <p:cNvPr id="39" name="TextBox 52"/>
          <p:cNvSpPr txBox="1"/>
          <p:nvPr/>
        </p:nvSpPr>
        <p:spPr>
          <a:xfrm>
            <a:off x="862443" y="1286152"/>
            <a:ext cx="10468703" cy="840230"/>
          </a:xfrm>
          <a:prstGeom prst="rect">
            <a:avLst/>
          </a:prstGeom>
          <a:noFill/>
        </p:spPr>
        <p:txBody>
          <a:bodyPr wrap="square" rtlCol="0">
            <a:spAutoFit/>
          </a:bodyPr>
          <a:lstStyle/>
          <a:p>
            <a:pPr algn="just">
              <a:lnSpc>
                <a:spcPct val="120000"/>
              </a:lnSpc>
            </a:pPr>
            <a:r>
              <a:rPr lang="en-US" sz="1350" dirty="0">
                <a:cs typeface="+mn-ea"/>
                <a:sym typeface="+mn-lt"/>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a:t>
            </a:r>
          </a:p>
        </p:txBody>
      </p:sp>
      <p:sp>
        <p:nvSpPr>
          <p:cNvPr id="42" name="文本框 41"/>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43" name="图片 42"/>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671125" y="2249083"/>
            <a:ext cx="5182336" cy="2819399"/>
            <a:chOff x="2971849" y="1403086"/>
            <a:chExt cx="7630880" cy="4151505"/>
          </a:xfrm>
        </p:grpSpPr>
        <p:sp>
          <p:nvSpPr>
            <p:cNvPr id="3" name="Freeform 11"/>
            <p:cNvSpPr>
              <a:spLocks noChangeArrowheads="1"/>
            </p:cNvSpPr>
            <p:nvPr/>
          </p:nvSpPr>
          <p:spPr bwMode="auto">
            <a:xfrm>
              <a:off x="8528891" y="2207344"/>
              <a:ext cx="2073838" cy="1137451"/>
            </a:xfrm>
            <a:custGeom>
              <a:avLst/>
              <a:gdLst>
                <a:gd name="T0" fmla="*/ 0 w 4776"/>
                <a:gd name="T1" fmla="*/ 0 h 2620"/>
                <a:gd name="T2" fmla="*/ 0 w 4776"/>
                <a:gd name="T3" fmla="*/ 2619 h 2620"/>
                <a:gd name="T4" fmla="*/ 4775 w 4776"/>
                <a:gd name="T5" fmla="*/ 2619 h 2620"/>
                <a:gd name="T6" fmla="*/ 4775 w 4776"/>
                <a:gd name="T7" fmla="*/ 0 h 2620"/>
                <a:gd name="T8" fmla="*/ 0 w 4776"/>
                <a:gd name="T9" fmla="*/ 0 h 2620"/>
              </a:gdLst>
              <a:ahLst/>
              <a:cxnLst>
                <a:cxn ang="0">
                  <a:pos x="T0" y="T1"/>
                </a:cxn>
                <a:cxn ang="0">
                  <a:pos x="T2" y="T3"/>
                </a:cxn>
                <a:cxn ang="0">
                  <a:pos x="T4" y="T5"/>
                </a:cxn>
                <a:cxn ang="0">
                  <a:pos x="T6" y="T7"/>
                </a:cxn>
                <a:cxn ang="0">
                  <a:pos x="T8" y="T9"/>
                </a:cxn>
              </a:cxnLst>
              <a:rect l="0" t="0" r="r" b="b"/>
              <a:pathLst>
                <a:path w="4776" h="2620">
                  <a:moveTo>
                    <a:pt x="0" y="0"/>
                  </a:moveTo>
                  <a:lnTo>
                    <a:pt x="0" y="2619"/>
                  </a:lnTo>
                  <a:lnTo>
                    <a:pt x="4775" y="2619"/>
                  </a:lnTo>
                  <a:lnTo>
                    <a:pt x="4775" y="0"/>
                  </a:lnTo>
                  <a:lnTo>
                    <a:pt x="0" y="0"/>
                  </a:lnTo>
                </a:path>
              </a:pathLst>
            </a:custGeom>
            <a:solidFill>
              <a:srgbClr val="50C4D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4" name="Freeform 12"/>
            <p:cNvSpPr>
              <a:spLocks noChangeArrowheads="1"/>
            </p:cNvSpPr>
            <p:nvPr/>
          </p:nvSpPr>
          <p:spPr bwMode="auto">
            <a:xfrm>
              <a:off x="9063149" y="2607558"/>
              <a:ext cx="268086" cy="67022"/>
            </a:xfrm>
            <a:custGeom>
              <a:avLst/>
              <a:gdLst>
                <a:gd name="T0" fmla="*/ 617 w 618"/>
                <a:gd name="T1" fmla="*/ 0 h 154"/>
                <a:gd name="T2" fmla="*/ 617 w 618"/>
                <a:gd name="T3" fmla="*/ 0 h 154"/>
                <a:gd name="T4" fmla="*/ 0 w 618"/>
                <a:gd name="T5" fmla="*/ 0 h 154"/>
                <a:gd name="T6" fmla="*/ 0 w 618"/>
                <a:gd name="T7" fmla="*/ 153 h 154"/>
                <a:gd name="T8" fmla="*/ 617 w 618"/>
                <a:gd name="T9" fmla="*/ 153 h 154"/>
                <a:gd name="T10" fmla="*/ 617 w 618"/>
                <a:gd name="T11" fmla="*/ 0 h 154"/>
              </a:gdLst>
              <a:ahLst/>
              <a:cxnLst>
                <a:cxn ang="0">
                  <a:pos x="T0" y="T1"/>
                </a:cxn>
                <a:cxn ang="0">
                  <a:pos x="T2" y="T3"/>
                </a:cxn>
                <a:cxn ang="0">
                  <a:pos x="T4" y="T5"/>
                </a:cxn>
                <a:cxn ang="0">
                  <a:pos x="T6" y="T7"/>
                </a:cxn>
                <a:cxn ang="0">
                  <a:pos x="T8" y="T9"/>
                </a:cxn>
                <a:cxn ang="0">
                  <a:pos x="T10" y="T11"/>
                </a:cxn>
              </a:cxnLst>
              <a:rect l="0" t="0" r="r" b="b"/>
              <a:pathLst>
                <a:path w="618" h="154">
                  <a:moveTo>
                    <a:pt x="617" y="0"/>
                  </a:moveTo>
                  <a:lnTo>
                    <a:pt x="617" y="0"/>
                  </a:lnTo>
                  <a:cubicBezTo>
                    <a:pt x="0" y="0"/>
                    <a:pt x="0" y="0"/>
                    <a:pt x="0" y="0"/>
                  </a:cubicBezTo>
                  <a:cubicBezTo>
                    <a:pt x="0" y="153"/>
                    <a:pt x="0" y="153"/>
                    <a:pt x="0" y="153"/>
                  </a:cubicBezTo>
                  <a:cubicBezTo>
                    <a:pt x="617" y="153"/>
                    <a:pt x="617" y="153"/>
                    <a:pt x="617" y="153"/>
                  </a:cubicBezTo>
                  <a:cubicBezTo>
                    <a:pt x="617" y="153"/>
                    <a:pt x="617" y="153"/>
                    <a:pt x="617" y="0"/>
                  </a:cubicBezTo>
                </a:path>
              </a:pathLst>
            </a:custGeom>
            <a:solidFill>
              <a:srgbClr val="07B2B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5" name="Freeform 13"/>
            <p:cNvSpPr>
              <a:spLocks noChangeArrowheads="1"/>
            </p:cNvSpPr>
            <p:nvPr/>
          </p:nvSpPr>
          <p:spPr bwMode="auto">
            <a:xfrm>
              <a:off x="9798471" y="2743517"/>
              <a:ext cx="337023" cy="67021"/>
            </a:xfrm>
            <a:custGeom>
              <a:avLst/>
              <a:gdLst>
                <a:gd name="T0" fmla="*/ 0 w 776"/>
                <a:gd name="T1" fmla="*/ 0 h 154"/>
                <a:gd name="T2" fmla="*/ 0 w 776"/>
                <a:gd name="T3" fmla="*/ 0 h 154"/>
                <a:gd name="T4" fmla="*/ 0 w 776"/>
                <a:gd name="T5" fmla="*/ 153 h 154"/>
                <a:gd name="T6" fmla="*/ 775 w 776"/>
                <a:gd name="T7" fmla="*/ 153 h 154"/>
                <a:gd name="T8" fmla="*/ 775 w 776"/>
                <a:gd name="T9" fmla="*/ 0 h 154"/>
                <a:gd name="T10" fmla="*/ 0 w 776"/>
                <a:gd name="T11" fmla="*/ 0 h 154"/>
              </a:gdLst>
              <a:ahLst/>
              <a:cxnLst>
                <a:cxn ang="0">
                  <a:pos x="T0" y="T1"/>
                </a:cxn>
                <a:cxn ang="0">
                  <a:pos x="T2" y="T3"/>
                </a:cxn>
                <a:cxn ang="0">
                  <a:pos x="T4" y="T5"/>
                </a:cxn>
                <a:cxn ang="0">
                  <a:pos x="T6" y="T7"/>
                </a:cxn>
                <a:cxn ang="0">
                  <a:pos x="T8" y="T9"/>
                </a:cxn>
                <a:cxn ang="0">
                  <a:pos x="T10" y="T11"/>
                </a:cxn>
              </a:cxnLst>
              <a:rect l="0" t="0" r="r" b="b"/>
              <a:pathLst>
                <a:path w="776" h="154">
                  <a:moveTo>
                    <a:pt x="0" y="0"/>
                  </a:moveTo>
                  <a:lnTo>
                    <a:pt x="0" y="0"/>
                  </a:lnTo>
                  <a:lnTo>
                    <a:pt x="0" y="153"/>
                  </a:lnTo>
                  <a:lnTo>
                    <a:pt x="775" y="153"/>
                  </a:lnTo>
                  <a:lnTo>
                    <a:pt x="775" y="0"/>
                  </a:lnTo>
                  <a:lnTo>
                    <a:pt x="0" y="0"/>
                  </a:lnTo>
                </a:path>
              </a:pathLst>
            </a:custGeom>
            <a:solidFill>
              <a:srgbClr val="07B2B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6" name="Freeform 14"/>
            <p:cNvSpPr>
              <a:spLocks noChangeArrowheads="1"/>
            </p:cNvSpPr>
            <p:nvPr/>
          </p:nvSpPr>
          <p:spPr bwMode="auto">
            <a:xfrm>
              <a:off x="8996127" y="2743517"/>
              <a:ext cx="337023" cy="67021"/>
            </a:xfrm>
            <a:custGeom>
              <a:avLst/>
              <a:gdLst>
                <a:gd name="T0" fmla="*/ 774 w 775"/>
                <a:gd name="T1" fmla="*/ 0 h 154"/>
                <a:gd name="T2" fmla="*/ 774 w 775"/>
                <a:gd name="T3" fmla="*/ 0 h 154"/>
                <a:gd name="T4" fmla="*/ 0 w 775"/>
                <a:gd name="T5" fmla="*/ 0 h 154"/>
                <a:gd name="T6" fmla="*/ 0 w 775"/>
                <a:gd name="T7" fmla="*/ 153 h 154"/>
                <a:gd name="T8" fmla="*/ 774 w 775"/>
                <a:gd name="T9" fmla="*/ 153 h 154"/>
                <a:gd name="T10" fmla="*/ 774 w 775"/>
                <a:gd name="T11" fmla="*/ 0 h 154"/>
              </a:gdLst>
              <a:ahLst/>
              <a:cxnLst>
                <a:cxn ang="0">
                  <a:pos x="T0" y="T1"/>
                </a:cxn>
                <a:cxn ang="0">
                  <a:pos x="T2" y="T3"/>
                </a:cxn>
                <a:cxn ang="0">
                  <a:pos x="T4" y="T5"/>
                </a:cxn>
                <a:cxn ang="0">
                  <a:pos x="T6" y="T7"/>
                </a:cxn>
                <a:cxn ang="0">
                  <a:pos x="T8" y="T9"/>
                </a:cxn>
                <a:cxn ang="0">
                  <a:pos x="T10" y="T11"/>
                </a:cxn>
              </a:cxnLst>
              <a:rect l="0" t="0" r="r" b="b"/>
              <a:pathLst>
                <a:path w="775" h="154">
                  <a:moveTo>
                    <a:pt x="774" y="0"/>
                  </a:moveTo>
                  <a:lnTo>
                    <a:pt x="774" y="0"/>
                  </a:lnTo>
                  <a:lnTo>
                    <a:pt x="0" y="0"/>
                  </a:lnTo>
                  <a:lnTo>
                    <a:pt x="0" y="153"/>
                  </a:lnTo>
                  <a:lnTo>
                    <a:pt x="774" y="153"/>
                  </a:lnTo>
                  <a:lnTo>
                    <a:pt x="774" y="0"/>
                  </a:lnTo>
                </a:path>
              </a:pathLst>
            </a:custGeom>
            <a:solidFill>
              <a:srgbClr val="07B2B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7" name="Freeform 15"/>
            <p:cNvSpPr>
              <a:spLocks noChangeArrowheads="1"/>
            </p:cNvSpPr>
            <p:nvPr/>
          </p:nvSpPr>
          <p:spPr bwMode="auto">
            <a:xfrm>
              <a:off x="9798471" y="2607558"/>
              <a:ext cx="201064" cy="67022"/>
            </a:xfrm>
            <a:custGeom>
              <a:avLst/>
              <a:gdLst>
                <a:gd name="T0" fmla="*/ 464 w 465"/>
                <a:gd name="T1" fmla="*/ 153 h 154"/>
                <a:gd name="T2" fmla="*/ 464 w 465"/>
                <a:gd name="T3" fmla="*/ 153 h 154"/>
                <a:gd name="T4" fmla="*/ 464 w 465"/>
                <a:gd name="T5" fmla="*/ 0 h 154"/>
                <a:gd name="T6" fmla="*/ 0 w 465"/>
                <a:gd name="T7" fmla="*/ 0 h 154"/>
                <a:gd name="T8" fmla="*/ 0 w 465"/>
                <a:gd name="T9" fmla="*/ 153 h 154"/>
                <a:gd name="T10" fmla="*/ 464 w 465"/>
                <a:gd name="T11" fmla="*/ 153 h 154"/>
              </a:gdLst>
              <a:ahLst/>
              <a:cxnLst>
                <a:cxn ang="0">
                  <a:pos x="T0" y="T1"/>
                </a:cxn>
                <a:cxn ang="0">
                  <a:pos x="T2" y="T3"/>
                </a:cxn>
                <a:cxn ang="0">
                  <a:pos x="T4" y="T5"/>
                </a:cxn>
                <a:cxn ang="0">
                  <a:pos x="T6" y="T7"/>
                </a:cxn>
                <a:cxn ang="0">
                  <a:pos x="T8" y="T9"/>
                </a:cxn>
                <a:cxn ang="0">
                  <a:pos x="T10" y="T11"/>
                </a:cxn>
              </a:cxnLst>
              <a:rect l="0" t="0" r="r" b="b"/>
              <a:pathLst>
                <a:path w="465" h="154">
                  <a:moveTo>
                    <a:pt x="464" y="153"/>
                  </a:moveTo>
                  <a:lnTo>
                    <a:pt x="464" y="153"/>
                  </a:lnTo>
                  <a:cubicBezTo>
                    <a:pt x="464" y="0"/>
                    <a:pt x="464" y="0"/>
                    <a:pt x="464" y="0"/>
                  </a:cubicBezTo>
                  <a:cubicBezTo>
                    <a:pt x="0" y="0"/>
                    <a:pt x="0" y="0"/>
                    <a:pt x="0" y="0"/>
                  </a:cubicBezTo>
                  <a:cubicBezTo>
                    <a:pt x="0" y="153"/>
                    <a:pt x="0" y="153"/>
                    <a:pt x="0" y="153"/>
                  </a:cubicBezTo>
                  <a:lnTo>
                    <a:pt x="464" y="153"/>
                  </a:lnTo>
                </a:path>
              </a:pathLst>
            </a:custGeom>
            <a:solidFill>
              <a:srgbClr val="07B2B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8" name="Freeform 16"/>
            <p:cNvSpPr>
              <a:spLocks noChangeArrowheads="1"/>
            </p:cNvSpPr>
            <p:nvPr/>
          </p:nvSpPr>
          <p:spPr bwMode="auto">
            <a:xfrm>
              <a:off x="9798471" y="2875644"/>
              <a:ext cx="201064" cy="1916"/>
            </a:xfrm>
            <a:custGeom>
              <a:avLst/>
              <a:gdLst>
                <a:gd name="T0" fmla="*/ 0 w 465"/>
                <a:gd name="T1" fmla="*/ 0 h 1"/>
                <a:gd name="T2" fmla="*/ 0 w 465"/>
                <a:gd name="T3" fmla="*/ 0 h 1"/>
                <a:gd name="T4" fmla="*/ 464 w 465"/>
                <a:gd name="T5" fmla="*/ 0 h 1"/>
                <a:gd name="T6" fmla="*/ 464 w 465"/>
                <a:gd name="T7" fmla="*/ 0 h 1"/>
                <a:gd name="T8" fmla="*/ 0 w 465"/>
                <a:gd name="T9" fmla="*/ 0 h 1"/>
              </a:gdLst>
              <a:ahLst/>
              <a:cxnLst>
                <a:cxn ang="0">
                  <a:pos x="T0" y="T1"/>
                </a:cxn>
                <a:cxn ang="0">
                  <a:pos x="T2" y="T3"/>
                </a:cxn>
                <a:cxn ang="0">
                  <a:pos x="T4" y="T5"/>
                </a:cxn>
                <a:cxn ang="0">
                  <a:pos x="T6" y="T7"/>
                </a:cxn>
                <a:cxn ang="0">
                  <a:pos x="T8" y="T9"/>
                </a:cxn>
              </a:cxnLst>
              <a:rect l="0" t="0" r="r" b="b"/>
              <a:pathLst>
                <a:path w="465" h="1">
                  <a:moveTo>
                    <a:pt x="0" y="0"/>
                  </a:moveTo>
                  <a:lnTo>
                    <a:pt x="0" y="0"/>
                  </a:lnTo>
                  <a:cubicBezTo>
                    <a:pt x="464" y="0"/>
                    <a:pt x="464" y="0"/>
                    <a:pt x="464" y="0"/>
                  </a:cubicBezTo>
                  <a:lnTo>
                    <a:pt x="464" y="0"/>
                  </a:lnTo>
                  <a:cubicBezTo>
                    <a:pt x="0" y="0"/>
                    <a:pt x="0" y="0"/>
                    <a:pt x="0" y="0"/>
                  </a:cubicBezTo>
                </a:path>
              </a:pathLst>
            </a:custGeom>
            <a:solidFill>
              <a:srgbClr val="07B2B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9" name="Freeform 17"/>
            <p:cNvSpPr>
              <a:spLocks noChangeArrowheads="1"/>
            </p:cNvSpPr>
            <p:nvPr/>
          </p:nvSpPr>
          <p:spPr bwMode="auto">
            <a:xfrm>
              <a:off x="9063149" y="2875644"/>
              <a:ext cx="268086" cy="1916"/>
            </a:xfrm>
            <a:custGeom>
              <a:avLst/>
              <a:gdLst>
                <a:gd name="T0" fmla="*/ 617 w 618"/>
                <a:gd name="T1" fmla="*/ 0 h 1"/>
                <a:gd name="T2" fmla="*/ 617 w 618"/>
                <a:gd name="T3" fmla="*/ 0 h 1"/>
                <a:gd name="T4" fmla="*/ 0 w 618"/>
                <a:gd name="T5" fmla="*/ 0 h 1"/>
                <a:gd name="T6" fmla="*/ 0 w 618"/>
                <a:gd name="T7" fmla="*/ 0 h 1"/>
                <a:gd name="T8" fmla="*/ 617 w 618"/>
                <a:gd name="T9" fmla="*/ 0 h 1"/>
              </a:gdLst>
              <a:ahLst/>
              <a:cxnLst>
                <a:cxn ang="0">
                  <a:pos x="T0" y="T1"/>
                </a:cxn>
                <a:cxn ang="0">
                  <a:pos x="T2" y="T3"/>
                </a:cxn>
                <a:cxn ang="0">
                  <a:pos x="T4" y="T5"/>
                </a:cxn>
                <a:cxn ang="0">
                  <a:pos x="T6" y="T7"/>
                </a:cxn>
                <a:cxn ang="0">
                  <a:pos x="T8" y="T9"/>
                </a:cxn>
              </a:cxnLst>
              <a:rect l="0" t="0" r="r" b="b"/>
              <a:pathLst>
                <a:path w="618" h="1">
                  <a:moveTo>
                    <a:pt x="617" y="0"/>
                  </a:moveTo>
                  <a:lnTo>
                    <a:pt x="617" y="0"/>
                  </a:lnTo>
                  <a:cubicBezTo>
                    <a:pt x="0" y="0"/>
                    <a:pt x="0" y="0"/>
                    <a:pt x="0" y="0"/>
                  </a:cubicBezTo>
                  <a:lnTo>
                    <a:pt x="0" y="0"/>
                  </a:lnTo>
                  <a:cubicBezTo>
                    <a:pt x="617" y="0"/>
                    <a:pt x="617" y="0"/>
                    <a:pt x="617" y="0"/>
                  </a:cubicBezTo>
                </a:path>
              </a:pathLst>
            </a:custGeom>
            <a:solidFill>
              <a:srgbClr val="07B2B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0" name="Freeform 18"/>
            <p:cNvSpPr>
              <a:spLocks noChangeArrowheads="1"/>
            </p:cNvSpPr>
            <p:nvPr/>
          </p:nvSpPr>
          <p:spPr bwMode="auto">
            <a:xfrm>
              <a:off x="8595913" y="2274365"/>
              <a:ext cx="1941709" cy="1005324"/>
            </a:xfrm>
            <a:custGeom>
              <a:avLst/>
              <a:gdLst>
                <a:gd name="T0" fmla="*/ 3700 w 4470"/>
                <a:gd name="T1" fmla="*/ 0 h 2314"/>
                <a:gd name="T2" fmla="*/ 3700 w 4470"/>
                <a:gd name="T3" fmla="*/ 0 h 2314"/>
                <a:gd name="T4" fmla="*/ 617 w 4470"/>
                <a:gd name="T5" fmla="*/ 0 h 2314"/>
                <a:gd name="T6" fmla="*/ 0 w 4470"/>
                <a:gd name="T7" fmla="*/ 0 h 2314"/>
                <a:gd name="T8" fmla="*/ 0 w 4470"/>
                <a:gd name="T9" fmla="*/ 617 h 2314"/>
                <a:gd name="T10" fmla="*/ 0 w 4470"/>
                <a:gd name="T11" fmla="*/ 1697 h 2314"/>
                <a:gd name="T12" fmla="*/ 0 w 4470"/>
                <a:gd name="T13" fmla="*/ 2313 h 2314"/>
                <a:gd name="T14" fmla="*/ 617 w 4470"/>
                <a:gd name="T15" fmla="*/ 2313 h 2314"/>
                <a:gd name="T16" fmla="*/ 3700 w 4470"/>
                <a:gd name="T17" fmla="*/ 2313 h 2314"/>
                <a:gd name="T18" fmla="*/ 4469 w 4470"/>
                <a:gd name="T19" fmla="*/ 2313 h 2314"/>
                <a:gd name="T20" fmla="*/ 4469 w 4470"/>
                <a:gd name="T21" fmla="*/ 1697 h 2314"/>
                <a:gd name="T22" fmla="*/ 4469 w 4470"/>
                <a:gd name="T23" fmla="*/ 617 h 2314"/>
                <a:gd name="T24" fmla="*/ 4469 w 4470"/>
                <a:gd name="T25" fmla="*/ 0 h 2314"/>
                <a:gd name="T26" fmla="*/ 3700 w 4470"/>
                <a:gd name="T27" fmla="*/ 0 h 2314"/>
                <a:gd name="T28" fmla="*/ 4316 w 4470"/>
                <a:gd name="T29" fmla="*/ 1697 h 2314"/>
                <a:gd name="T30" fmla="*/ 4316 w 4470"/>
                <a:gd name="T31" fmla="*/ 1697 h 2314"/>
                <a:gd name="T32" fmla="*/ 3853 w 4470"/>
                <a:gd name="T33" fmla="*/ 1850 h 2314"/>
                <a:gd name="T34" fmla="*/ 3700 w 4470"/>
                <a:gd name="T35" fmla="*/ 2156 h 2314"/>
                <a:gd name="T36" fmla="*/ 617 w 4470"/>
                <a:gd name="T37" fmla="*/ 2156 h 2314"/>
                <a:gd name="T38" fmla="*/ 464 w 4470"/>
                <a:gd name="T39" fmla="*/ 1850 h 2314"/>
                <a:gd name="T40" fmla="*/ 153 w 4470"/>
                <a:gd name="T41" fmla="*/ 1697 h 2314"/>
                <a:gd name="T42" fmla="*/ 153 w 4470"/>
                <a:gd name="T43" fmla="*/ 617 h 2314"/>
                <a:gd name="T44" fmla="*/ 464 w 4470"/>
                <a:gd name="T45" fmla="*/ 464 h 2314"/>
                <a:gd name="T46" fmla="*/ 617 w 4470"/>
                <a:gd name="T47" fmla="*/ 153 h 2314"/>
                <a:gd name="T48" fmla="*/ 3700 w 4470"/>
                <a:gd name="T49" fmla="*/ 153 h 2314"/>
                <a:gd name="T50" fmla="*/ 3853 w 4470"/>
                <a:gd name="T51" fmla="*/ 464 h 2314"/>
                <a:gd name="T52" fmla="*/ 4316 w 4470"/>
                <a:gd name="T53" fmla="*/ 617 h 2314"/>
                <a:gd name="T54" fmla="*/ 4316 w 4470"/>
                <a:gd name="T55" fmla="*/ 1697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70" h="2314">
                  <a:moveTo>
                    <a:pt x="3700" y="0"/>
                  </a:moveTo>
                  <a:lnTo>
                    <a:pt x="3700" y="0"/>
                  </a:lnTo>
                  <a:cubicBezTo>
                    <a:pt x="617" y="0"/>
                    <a:pt x="617" y="0"/>
                    <a:pt x="617" y="0"/>
                  </a:cubicBezTo>
                  <a:cubicBezTo>
                    <a:pt x="0" y="0"/>
                    <a:pt x="0" y="0"/>
                    <a:pt x="0" y="0"/>
                  </a:cubicBezTo>
                  <a:cubicBezTo>
                    <a:pt x="0" y="617"/>
                    <a:pt x="0" y="617"/>
                    <a:pt x="0" y="617"/>
                  </a:cubicBezTo>
                  <a:cubicBezTo>
                    <a:pt x="0" y="1697"/>
                    <a:pt x="0" y="1697"/>
                    <a:pt x="0" y="1697"/>
                  </a:cubicBezTo>
                  <a:cubicBezTo>
                    <a:pt x="0" y="2313"/>
                    <a:pt x="0" y="2313"/>
                    <a:pt x="0" y="2313"/>
                  </a:cubicBezTo>
                  <a:cubicBezTo>
                    <a:pt x="617" y="2313"/>
                    <a:pt x="617" y="2313"/>
                    <a:pt x="617" y="2313"/>
                  </a:cubicBezTo>
                  <a:cubicBezTo>
                    <a:pt x="3700" y="2313"/>
                    <a:pt x="3700" y="2313"/>
                    <a:pt x="3700" y="2313"/>
                  </a:cubicBezTo>
                  <a:cubicBezTo>
                    <a:pt x="4469" y="2313"/>
                    <a:pt x="4469" y="2313"/>
                    <a:pt x="4469" y="2313"/>
                  </a:cubicBezTo>
                  <a:cubicBezTo>
                    <a:pt x="4469" y="1697"/>
                    <a:pt x="4469" y="1697"/>
                    <a:pt x="4469" y="1697"/>
                  </a:cubicBezTo>
                  <a:cubicBezTo>
                    <a:pt x="4469" y="617"/>
                    <a:pt x="4469" y="617"/>
                    <a:pt x="4469" y="617"/>
                  </a:cubicBezTo>
                  <a:cubicBezTo>
                    <a:pt x="4469" y="0"/>
                    <a:pt x="4469" y="0"/>
                    <a:pt x="4469" y="0"/>
                  </a:cubicBezTo>
                  <a:lnTo>
                    <a:pt x="3700" y="0"/>
                  </a:lnTo>
                  <a:close/>
                  <a:moveTo>
                    <a:pt x="4316" y="1697"/>
                  </a:moveTo>
                  <a:lnTo>
                    <a:pt x="4316" y="1697"/>
                  </a:lnTo>
                  <a:cubicBezTo>
                    <a:pt x="4163" y="1697"/>
                    <a:pt x="4005" y="1697"/>
                    <a:pt x="3853" y="1850"/>
                  </a:cubicBezTo>
                  <a:cubicBezTo>
                    <a:pt x="3853" y="2003"/>
                    <a:pt x="3700" y="2003"/>
                    <a:pt x="3700" y="2156"/>
                  </a:cubicBezTo>
                  <a:cubicBezTo>
                    <a:pt x="617" y="2156"/>
                    <a:pt x="617" y="2156"/>
                    <a:pt x="617" y="2156"/>
                  </a:cubicBezTo>
                  <a:cubicBezTo>
                    <a:pt x="617" y="2003"/>
                    <a:pt x="617" y="2003"/>
                    <a:pt x="464" y="1850"/>
                  </a:cubicBezTo>
                  <a:cubicBezTo>
                    <a:pt x="306" y="1697"/>
                    <a:pt x="306" y="1697"/>
                    <a:pt x="153" y="1697"/>
                  </a:cubicBezTo>
                  <a:cubicBezTo>
                    <a:pt x="153" y="617"/>
                    <a:pt x="153" y="617"/>
                    <a:pt x="153" y="617"/>
                  </a:cubicBezTo>
                  <a:cubicBezTo>
                    <a:pt x="306" y="617"/>
                    <a:pt x="306" y="617"/>
                    <a:pt x="464" y="464"/>
                  </a:cubicBezTo>
                  <a:cubicBezTo>
                    <a:pt x="617" y="306"/>
                    <a:pt x="617" y="153"/>
                    <a:pt x="617" y="153"/>
                  </a:cubicBezTo>
                  <a:cubicBezTo>
                    <a:pt x="3700" y="153"/>
                    <a:pt x="3700" y="153"/>
                    <a:pt x="3700" y="153"/>
                  </a:cubicBezTo>
                  <a:cubicBezTo>
                    <a:pt x="3700" y="153"/>
                    <a:pt x="3853" y="306"/>
                    <a:pt x="3853" y="464"/>
                  </a:cubicBezTo>
                  <a:cubicBezTo>
                    <a:pt x="4005" y="617"/>
                    <a:pt x="4163" y="617"/>
                    <a:pt x="4316" y="617"/>
                  </a:cubicBezTo>
                  <a:lnTo>
                    <a:pt x="4316" y="1697"/>
                  </a:lnTo>
                  <a:close/>
                </a:path>
              </a:pathLst>
            </a:custGeom>
            <a:solidFill>
              <a:srgbClr val="07B2B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1" name="Freeform 19"/>
            <p:cNvSpPr>
              <a:spLocks noChangeArrowheads="1"/>
            </p:cNvSpPr>
            <p:nvPr/>
          </p:nvSpPr>
          <p:spPr bwMode="auto">
            <a:xfrm>
              <a:off x="6252075" y="4616290"/>
              <a:ext cx="1271494" cy="804258"/>
            </a:xfrm>
            <a:custGeom>
              <a:avLst/>
              <a:gdLst>
                <a:gd name="T0" fmla="*/ 2929 w 2930"/>
                <a:gd name="T1" fmla="*/ 1849 h 1850"/>
                <a:gd name="T2" fmla="*/ 0 w 2930"/>
                <a:gd name="T3" fmla="*/ 1849 h 1850"/>
                <a:gd name="T4" fmla="*/ 311 w 2930"/>
                <a:gd name="T5" fmla="*/ 0 h 1850"/>
                <a:gd name="T6" fmla="*/ 2465 w 2930"/>
                <a:gd name="T7" fmla="*/ 0 h 1850"/>
                <a:gd name="T8" fmla="*/ 2929 w 2930"/>
                <a:gd name="T9" fmla="*/ 1849 h 1850"/>
              </a:gdLst>
              <a:ahLst/>
              <a:cxnLst>
                <a:cxn ang="0">
                  <a:pos x="T0" y="T1"/>
                </a:cxn>
                <a:cxn ang="0">
                  <a:pos x="T2" y="T3"/>
                </a:cxn>
                <a:cxn ang="0">
                  <a:pos x="T4" y="T5"/>
                </a:cxn>
                <a:cxn ang="0">
                  <a:pos x="T6" y="T7"/>
                </a:cxn>
                <a:cxn ang="0">
                  <a:pos x="T8" y="T9"/>
                </a:cxn>
              </a:cxnLst>
              <a:rect l="0" t="0" r="r" b="b"/>
              <a:pathLst>
                <a:path w="2930" h="1850">
                  <a:moveTo>
                    <a:pt x="2929" y="1849"/>
                  </a:moveTo>
                  <a:lnTo>
                    <a:pt x="0" y="1849"/>
                  </a:lnTo>
                  <a:lnTo>
                    <a:pt x="311" y="0"/>
                  </a:lnTo>
                  <a:lnTo>
                    <a:pt x="2465" y="0"/>
                  </a:lnTo>
                  <a:lnTo>
                    <a:pt x="2929" y="1849"/>
                  </a:lnTo>
                </a:path>
              </a:pathLst>
            </a:custGeom>
            <a:solidFill>
              <a:srgbClr val="E1EFFA"/>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2" name="Freeform 20"/>
            <p:cNvSpPr>
              <a:spLocks noChangeArrowheads="1"/>
            </p:cNvSpPr>
            <p:nvPr/>
          </p:nvSpPr>
          <p:spPr bwMode="auto">
            <a:xfrm>
              <a:off x="6252075" y="4616290"/>
              <a:ext cx="1271494" cy="804258"/>
            </a:xfrm>
            <a:custGeom>
              <a:avLst/>
              <a:gdLst>
                <a:gd name="T0" fmla="*/ 2929 w 2930"/>
                <a:gd name="T1" fmla="*/ 1849 h 1850"/>
                <a:gd name="T2" fmla="*/ 0 w 2930"/>
                <a:gd name="T3" fmla="*/ 1849 h 1850"/>
                <a:gd name="T4" fmla="*/ 311 w 2930"/>
                <a:gd name="T5" fmla="*/ 0 h 1850"/>
                <a:gd name="T6" fmla="*/ 2465 w 2930"/>
                <a:gd name="T7" fmla="*/ 0 h 1850"/>
                <a:gd name="T8" fmla="*/ 2929 w 2930"/>
                <a:gd name="T9" fmla="*/ 1849 h 1850"/>
              </a:gdLst>
              <a:ahLst/>
              <a:cxnLst>
                <a:cxn ang="0">
                  <a:pos x="T0" y="T1"/>
                </a:cxn>
                <a:cxn ang="0">
                  <a:pos x="T2" y="T3"/>
                </a:cxn>
                <a:cxn ang="0">
                  <a:pos x="T4" y="T5"/>
                </a:cxn>
                <a:cxn ang="0">
                  <a:pos x="T6" y="T7"/>
                </a:cxn>
                <a:cxn ang="0">
                  <a:pos x="T8" y="T9"/>
                </a:cxn>
              </a:cxnLst>
              <a:rect l="0" t="0" r="r" b="b"/>
              <a:pathLst>
                <a:path w="2930" h="1850">
                  <a:moveTo>
                    <a:pt x="2929" y="1849"/>
                  </a:moveTo>
                  <a:lnTo>
                    <a:pt x="0" y="1849"/>
                  </a:lnTo>
                  <a:lnTo>
                    <a:pt x="311" y="0"/>
                  </a:lnTo>
                  <a:lnTo>
                    <a:pt x="2465" y="0"/>
                  </a:lnTo>
                  <a:lnTo>
                    <a:pt x="2929" y="1849"/>
                  </a:lnTo>
                </a:path>
              </a:pathLst>
            </a:custGeom>
            <a:solidFill>
              <a:srgbClr val="E1EFFA"/>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3" name="Freeform 21"/>
            <p:cNvSpPr>
              <a:spLocks noChangeArrowheads="1"/>
            </p:cNvSpPr>
            <p:nvPr/>
          </p:nvSpPr>
          <p:spPr bwMode="auto">
            <a:xfrm>
              <a:off x="6388032" y="4616290"/>
              <a:ext cx="1137451" cy="804258"/>
            </a:xfrm>
            <a:custGeom>
              <a:avLst/>
              <a:gdLst>
                <a:gd name="T0" fmla="*/ 2154 w 2619"/>
                <a:gd name="T1" fmla="*/ 0 h 1850"/>
                <a:gd name="T2" fmla="*/ 0 w 2619"/>
                <a:gd name="T3" fmla="*/ 0 h 1850"/>
                <a:gd name="T4" fmla="*/ 1848 w 2619"/>
                <a:gd name="T5" fmla="*/ 1849 h 1850"/>
                <a:gd name="T6" fmla="*/ 2618 w 2619"/>
                <a:gd name="T7" fmla="*/ 1849 h 1850"/>
                <a:gd name="T8" fmla="*/ 2154 w 2619"/>
                <a:gd name="T9" fmla="*/ 0 h 1850"/>
              </a:gdLst>
              <a:ahLst/>
              <a:cxnLst>
                <a:cxn ang="0">
                  <a:pos x="T0" y="T1"/>
                </a:cxn>
                <a:cxn ang="0">
                  <a:pos x="T2" y="T3"/>
                </a:cxn>
                <a:cxn ang="0">
                  <a:pos x="T4" y="T5"/>
                </a:cxn>
                <a:cxn ang="0">
                  <a:pos x="T6" y="T7"/>
                </a:cxn>
                <a:cxn ang="0">
                  <a:pos x="T8" y="T9"/>
                </a:cxn>
              </a:cxnLst>
              <a:rect l="0" t="0" r="r" b="b"/>
              <a:pathLst>
                <a:path w="2619" h="1850">
                  <a:moveTo>
                    <a:pt x="2154" y="0"/>
                  </a:moveTo>
                  <a:lnTo>
                    <a:pt x="0" y="0"/>
                  </a:lnTo>
                  <a:lnTo>
                    <a:pt x="1848" y="1849"/>
                  </a:lnTo>
                  <a:lnTo>
                    <a:pt x="2618" y="1849"/>
                  </a:lnTo>
                  <a:lnTo>
                    <a:pt x="2154" y="0"/>
                  </a:lnTo>
                </a:path>
              </a:pathLst>
            </a:custGeom>
            <a:solidFill>
              <a:srgbClr val="B8D8EE"/>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4" name="Freeform 22"/>
            <p:cNvSpPr>
              <a:spLocks noChangeArrowheads="1"/>
            </p:cNvSpPr>
            <p:nvPr/>
          </p:nvSpPr>
          <p:spPr bwMode="auto">
            <a:xfrm>
              <a:off x="6388032" y="4616290"/>
              <a:ext cx="1137451" cy="804258"/>
            </a:xfrm>
            <a:custGeom>
              <a:avLst/>
              <a:gdLst>
                <a:gd name="T0" fmla="*/ 2154 w 2619"/>
                <a:gd name="T1" fmla="*/ 0 h 1850"/>
                <a:gd name="T2" fmla="*/ 0 w 2619"/>
                <a:gd name="T3" fmla="*/ 0 h 1850"/>
                <a:gd name="T4" fmla="*/ 1848 w 2619"/>
                <a:gd name="T5" fmla="*/ 1849 h 1850"/>
                <a:gd name="T6" fmla="*/ 2618 w 2619"/>
                <a:gd name="T7" fmla="*/ 1849 h 1850"/>
                <a:gd name="T8" fmla="*/ 2154 w 2619"/>
                <a:gd name="T9" fmla="*/ 0 h 1850"/>
              </a:gdLst>
              <a:ahLst/>
              <a:cxnLst>
                <a:cxn ang="0">
                  <a:pos x="T0" y="T1"/>
                </a:cxn>
                <a:cxn ang="0">
                  <a:pos x="T2" y="T3"/>
                </a:cxn>
                <a:cxn ang="0">
                  <a:pos x="T4" y="T5"/>
                </a:cxn>
                <a:cxn ang="0">
                  <a:pos x="T6" y="T7"/>
                </a:cxn>
                <a:cxn ang="0">
                  <a:pos x="T8" y="T9"/>
                </a:cxn>
              </a:cxnLst>
              <a:rect l="0" t="0" r="r" b="b"/>
              <a:pathLst>
                <a:path w="2619" h="1850">
                  <a:moveTo>
                    <a:pt x="2154" y="0"/>
                  </a:moveTo>
                  <a:lnTo>
                    <a:pt x="0" y="0"/>
                  </a:lnTo>
                  <a:lnTo>
                    <a:pt x="1848" y="1849"/>
                  </a:lnTo>
                  <a:lnTo>
                    <a:pt x="2618" y="1849"/>
                  </a:lnTo>
                  <a:lnTo>
                    <a:pt x="2154" y="0"/>
                  </a:lnTo>
                </a:path>
              </a:pathLst>
            </a:custGeom>
            <a:solidFill>
              <a:srgbClr val="B8D8EE"/>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5" name="Freeform 24"/>
            <p:cNvSpPr>
              <a:spLocks noChangeArrowheads="1"/>
            </p:cNvSpPr>
            <p:nvPr/>
          </p:nvSpPr>
          <p:spPr bwMode="auto">
            <a:xfrm>
              <a:off x="5916966" y="5418632"/>
              <a:ext cx="1939795" cy="67022"/>
            </a:xfrm>
            <a:custGeom>
              <a:avLst/>
              <a:gdLst>
                <a:gd name="T0" fmla="*/ 4468 w 4469"/>
                <a:gd name="T1" fmla="*/ 153 h 154"/>
                <a:gd name="T2" fmla="*/ 0 w 4469"/>
                <a:gd name="T3" fmla="*/ 153 h 154"/>
                <a:gd name="T4" fmla="*/ 0 w 4469"/>
                <a:gd name="T5" fmla="*/ 0 h 154"/>
                <a:gd name="T6" fmla="*/ 4468 w 4469"/>
                <a:gd name="T7" fmla="*/ 0 h 154"/>
                <a:gd name="T8" fmla="*/ 4468 w 4469"/>
                <a:gd name="T9" fmla="*/ 153 h 154"/>
              </a:gdLst>
              <a:ahLst/>
              <a:cxnLst>
                <a:cxn ang="0">
                  <a:pos x="T0" y="T1"/>
                </a:cxn>
                <a:cxn ang="0">
                  <a:pos x="T2" y="T3"/>
                </a:cxn>
                <a:cxn ang="0">
                  <a:pos x="T4" y="T5"/>
                </a:cxn>
                <a:cxn ang="0">
                  <a:pos x="T6" y="T7"/>
                </a:cxn>
                <a:cxn ang="0">
                  <a:pos x="T8" y="T9"/>
                </a:cxn>
              </a:cxnLst>
              <a:rect l="0" t="0" r="r" b="b"/>
              <a:pathLst>
                <a:path w="4469" h="154">
                  <a:moveTo>
                    <a:pt x="4468" y="153"/>
                  </a:moveTo>
                  <a:lnTo>
                    <a:pt x="0" y="153"/>
                  </a:lnTo>
                  <a:lnTo>
                    <a:pt x="0" y="0"/>
                  </a:lnTo>
                  <a:lnTo>
                    <a:pt x="4468" y="0"/>
                  </a:lnTo>
                  <a:lnTo>
                    <a:pt x="4468" y="153"/>
                  </a:lnTo>
                </a:path>
              </a:pathLst>
            </a:custGeom>
            <a:solidFill>
              <a:srgbClr val="F3F9FD"/>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6" name="Freeform 25"/>
            <p:cNvSpPr>
              <a:spLocks noChangeArrowheads="1"/>
            </p:cNvSpPr>
            <p:nvPr/>
          </p:nvSpPr>
          <p:spPr bwMode="auto">
            <a:xfrm>
              <a:off x="4444408" y="1403086"/>
              <a:ext cx="4819805" cy="3215118"/>
            </a:xfrm>
            <a:custGeom>
              <a:avLst/>
              <a:gdLst>
                <a:gd name="T0" fmla="*/ 310 w 11098"/>
                <a:gd name="T1" fmla="*/ 0 h 7403"/>
                <a:gd name="T2" fmla="*/ 310 w 11098"/>
                <a:gd name="T3" fmla="*/ 0 h 7403"/>
                <a:gd name="T4" fmla="*/ 0 w 11098"/>
                <a:gd name="T5" fmla="*/ 311 h 7403"/>
                <a:gd name="T6" fmla="*/ 0 w 11098"/>
                <a:gd name="T7" fmla="*/ 7091 h 7403"/>
                <a:gd name="T8" fmla="*/ 310 w 11098"/>
                <a:gd name="T9" fmla="*/ 7402 h 7403"/>
                <a:gd name="T10" fmla="*/ 10791 w 11098"/>
                <a:gd name="T11" fmla="*/ 7402 h 7403"/>
                <a:gd name="T12" fmla="*/ 11097 w 11098"/>
                <a:gd name="T13" fmla="*/ 7091 h 7403"/>
                <a:gd name="T14" fmla="*/ 11097 w 11098"/>
                <a:gd name="T15" fmla="*/ 311 h 7403"/>
                <a:gd name="T16" fmla="*/ 10791 w 11098"/>
                <a:gd name="T17" fmla="*/ 0 h 7403"/>
                <a:gd name="T18" fmla="*/ 310 w 11098"/>
                <a:gd name="T19" fmla="*/ 0 h 7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98" h="7403">
                  <a:moveTo>
                    <a:pt x="310" y="0"/>
                  </a:moveTo>
                  <a:lnTo>
                    <a:pt x="310" y="0"/>
                  </a:lnTo>
                  <a:cubicBezTo>
                    <a:pt x="158" y="0"/>
                    <a:pt x="0" y="158"/>
                    <a:pt x="0" y="311"/>
                  </a:cubicBezTo>
                  <a:cubicBezTo>
                    <a:pt x="0" y="7091"/>
                    <a:pt x="0" y="7091"/>
                    <a:pt x="0" y="7091"/>
                  </a:cubicBezTo>
                  <a:cubicBezTo>
                    <a:pt x="0" y="7244"/>
                    <a:pt x="158" y="7402"/>
                    <a:pt x="310" y="7402"/>
                  </a:cubicBezTo>
                  <a:cubicBezTo>
                    <a:pt x="10791" y="7402"/>
                    <a:pt x="10791" y="7402"/>
                    <a:pt x="10791" y="7402"/>
                  </a:cubicBezTo>
                  <a:cubicBezTo>
                    <a:pt x="10944" y="7402"/>
                    <a:pt x="11097" y="7244"/>
                    <a:pt x="11097" y="7091"/>
                  </a:cubicBezTo>
                  <a:cubicBezTo>
                    <a:pt x="11097" y="311"/>
                    <a:pt x="11097" y="311"/>
                    <a:pt x="11097" y="311"/>
                  </a:cubicBezTo>
                  <a:cubicBezTo>
                    <a:pt x="11097" y="158"/>
                    <a:pt x="10944" y="0"/>
                    <a:pt x="10791" y="0"/>
                  </a:cubicBezTo>
                  <a:lnTo>
                    <a:pt x="310" y="0"/>
                  </a:lnTo>
                </a:path>
              </a:pathLst>
            </a:custGeom>
            <a:solidFill>
              <a:srgbClr val="51677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7" name="Freeform 26"/>
            <p:cNvSpPr>
              <a:spLocks noChangeArrowheads="1"/>
            </p:cNvSpPr>
            <p:nvPr/>
          </p:nvSpPr>
          <p:spPr bwMode="auto">
            <a:xfrm>
              <a:off x="4712494" y="1671172"/>
              <a:ext cx="4283632" cy="2677031"/>
            </a:xfrm>
            <a:custGeom>
              <a:avLst/>
              <a:gdLst>
                <a:gd name="T0" fmla="*/ 9865 w 9866"/>
                <a:gd name="T1" fmla="*/ 6164 h 6165"/>
                <a:gd name="T2" fmla="*/ 0 w 9866"/>
                <a:gd name="T3" fmla="*/ 6164 h 6165"/>
                <a:gd name="T4" fmla="*/ 0 w 9866"/>
                <a:gd name="T5" fmla="*/ 0 h 6165"/>
                <a:gd name="T6" fmla="*/ 9865 w 9866"/>
                <a:gd name="T7" fmla="*/ 0 h 6165"/>
                <a:gd name="T8" fmla="*/ 9865 w 9866"/>
                <a:gd name="T9" fmla="*/ 6164 h 6165"/>
              </a:gdLst>
              <a:ahLst/>
              <a:cxnLst>
                <a:cxn ang="0">
                  <a:pos x="T0" y="T1"/>
                </a:cxn>
                <a:cxn ang="0">
                  <a:pos x="T2" y="T3"/>
                </a:cxn>
                <a:cxn ang="0">
                  <a:pos x="T4" y="T5"/>
                </a:cxn>
                <a:cxn ang="0">
                  <a:pos x="T6" y="T7"/>
                </a:cxn>
                <a:cxn ang="0">
                  <a:pos x="T8" y="T9"/>
                </a:cxn>
              </a:cxnLst>
              <a:rect l="0" t="0" r="r" b="b"/>
              <a:pathLst>
                <a:path w="9866" h="6165">
                  <a:moveTo>
                    <a:pt x="9865" y="6164"/>
                  </a:moveTo>
                  <a:lnTo>
                    <a:pt x="0" y="6164"/>
                  </a:lnTo>
                  <a:lnTo>
                    <a:pt x="0" y="0"/>
                  </a:lnTo>
                  <a:lnTo>
                    <a:pt x="9865" y="0"/>
                  </a:lnTo>
                  <a:lnTo>
                    <a:pt x="9865" y="6164"/>
                  </a:lnTo>
                </a:path>
              </a:pathLst>
            </a:custGeom>
            <a:solidFill>
              <a:srgbClr val="CEE2F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8" name="Freeform 27"/>
            <p:cNvSpPr>
              <a:spLocks noChangeArrowheads="1"/>
            </p:cNvSpPr>
            <p:nvPr/>
          </p:nvSpPr>
          <p:spPr bwMode="auto">
            <a:xfrm>
              <a:off x="4781431" y="1939258"/>
              <a:ext cx="4214696" cy="2408945"/>
            </a:xfrm>
            <a:custGeom>
              <a:avLst/>
              <a:gdLst>
                <a:gd name="T0" fmla="*/ 0 w 9708"/>
                <a:gd name="T1" fmla="*/ 5547 h 5548"/>
                <a:gd name="T2" fmla="*/ 0 w 9708"/>
                <a:gd name="T3" fmla="*/ 0 h 5548"/>
                <a:gd name="T4" fmla="*/ 9707 w 9708"/>
                <a:gd name="T5" fmla="*/ 0 h 5548"/>
                <a:gd name="T6" fmla="*/ 9707 w 9708"/>
                <a:gd name="T7" fmla="*/ 5547 h 5548"/>
                <a:gd name="T8" fmla="*/ 0 w 9708"/>
                <a:gd name="T9" fmla="*/ 5547 h 5548"/>
              </a:gdLst>
              <a:ahLst/>
              <a:cxnLst>
                <a:cxn ang="0">
                  <a:pos x="T0" y="T1"/>
                </a:cxn>
                <a:cxn ang="0">
                  <a:pos x="T2" y="T3"/>
                </a:cxn>
                <a:cxn ang="0">
                  <a:pos x="T4" y="T5"/>
                </a:cxn>
                <a:cxn ang="0">
                  <a:pos x="T6" y="T7"/>
                </a:cxn>
                <a:cxn ang="0">
                  <a:pos x="T8" y="T9"/>
                </a:cxn>
              </a:cxnLst>
              <a:rect l="0" t="0" r="r" b="b"/>
              <a:pathLst>
                <a:path w="9708" h="5548">
                  <a:moveTo>
                    <a:pt x="0" y="5547"/>
                  </a:moveTo>
                  <a:lnTo>
                    <a:pt x="0" y="0"/>
                  </a:lnTo>
                  <a:lnTo>
                    <a:pt x="9707" y="0"/>
                  </a:lnTo>
                  <a:lnTo>
                    <a:pt x="9707" y="5547"/>
                  </a:lnTo>
                  <a:lnTo>
                    <a:pt x="0" y="5547"/>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9" name="Freeform 28"/>
            <p:cNvSpPr>
              <a:spLocks noChangeArrowheads="1"/>
            </p:cNvSpPr>
            <p:nvPr/>
          </p:nvSpPr>
          <p:spPr bwMode="auto">
            <a:xfrm>
              <a:off x="4712494" y="1671172"/>
              <a:ext cx="4283632" cy="268086"/>
            </a:xfrm>
            <a:custGeom>
              <a:avLst/>
              <a:gdLst>
                <a:gd name="T0" fmla="*/ 9865 w 9866"/>
                <a:gd name="T1" fmla="*/ 617 h 618"/>
                <a:gd name="T2" fmla="*/ 0 w 9866"/>
                <a:gd name="T3" fmla="*/ 617 h 618"/>
                <a:gd name="T4" fmla="*/ 0 w 9866"/>
                <a:gd name="T5" fmla="*/ 0 h 618"/>
                <a:gd name="T6" fmla="*/ 9865 w 9866"/>
                <a:gd name="T7" fmla="*/ 0 h 618"/>
                <a:gd name="T8" fmla="*/ 9865 w 9866"/>
                <a:gd name="T9" fmla="*/ 617 h 618"/>
              </a:gdLst>
              <a:ahLst/>
              <a:cxnLst>
                <a:cxn ang="0">
                  <a:pos x="T0" y="T1"/>
                </a:cxn>
                <a:cxn ang="0">
                  <a:pos x="T2" y="T3"/>
                </a:cxn>
                <a:cxn ang="0">
                  <a:pos x="T4" y="T5"/>
                </a:cxn>
                <a:cxn ang="0">
                  <a:pos x="T6" y="T7"/>
                </a:cxn>
                <a:cxn ang="0">
                  <a:pos x="T8" y="T9"/>
                </a:cxn>
              </a:cxnLst>
              <a:rect l="0" t="0" r="r" b="b"/>
              <a:pathLst>
                <a:path w="9866" h="618">
                  <a:moveTo>
                    <a:pt x="9865" y="617"/>
                  </a:moveTo>
                  <a:lnTo>
                    <a:pt x="0" y="617"/>
                  </a:lnTo>
                  <a:lnTo>
                    <a:pt x="0" y="0"/>
                  </a:lnTo>
                  <a:lnTo>
                    <a:pt x="9865" y="0"/>
                  </a:lnTo>
                  <a:lnTo>
                    <a:pt x="9865" y="617"/>
                  </a:lnTo>
                </a:path>
              </a:pathLst>
            </a:custGeom>
            <a:solidFill>
              <a:srgbClr val="CEE2F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20" name="Freeform 29"/>
            <p:cNvSpPr>
              <a:spLocks noChangeArrowheads="1"/>
            </p:cNvSpPr>
            <p:nvPr/>
          </p:nvSpPr>
          <p:spPr bwMode="auto">
            <a:xfrm>
              <a:off x="4913558" y="1738193"/>
              <a:ext cx="135959" cy="134043"/>
            </a:xfrm>
            <a:custGeom>
              <a:avLst/>
              <a:gdLst>
                <a:gd name="T0" fmla="*/ 311 w 312"/>
                <a:gd name="T1" fmla="*/ 153 h 307"/>
                <a:gd name="T2" fmla="*/ 311 w 312"/>
                <a:gd name="T3" fmla="*/ 153 h 307"/>
                <a:gd name="T4" fmla="*/ 153 w 312"/>
                <a:gd name="T5" fmla="*/ 306 h 307"/>
                <a:gd name="T6" fmla="*/ 0 w 312"/>
                <a:gd name="T7" fmla="*/ 153 h 307"/>
                <a:gd name="T8" fmla="*/ 153 w 312"/>
                <a:gd name="T9" fmla="*/ 0 h 307"/>
                <a:gd name="T10" fmla="*/ 311 w 312"/>
                <a:gd name="T11" fmla="*/ 153 h 307"/>
              </a:gdLst>
              <a:ahLst/>
              <a:cxnLst>
                <a:cxn ang="0">
                  <a:pos x="T0" y="T1"/>
                </a:cxn>
                <a:cxn ang="0">
                  <a:pos x="T2" y="T3"/>
                </a:cxn>
                <a:cxn ang="0">
                  <a:pos x="T4" y="T5"/>
                </a:cxn>
                <a:cxn ang="0">
                  <a:pos x="T6" y="T7"/>
                </a:cxn>
                <a:cxn ang="0">
                  <a:pos x="T8" y="T9"/>
                </a:cxn>
                <a:cxn ang="0">
                  <a:pos x="T10" y="T11"/>
                </a:cxn>
              </a:cxnLst>
              <a:rect l="0" t="0" r="r" b="b"/>
              <a:pathLst>
                <a:path w="312" h="307">
                  <a:moveTo>
                    <a:pt x="311" y="153"/>
                  </a:moveTo>
                  <a:lnTo>
                    <a:pt x="311" y="153"/>
                  </a:lnTo>
                  <a:cubicBezTo>
                    <a:pt x="311" y="306"/>
                    <a:pt x="153" y="306"/>
                    <a:pt x="153" y="306"/>
                  </a:cubicBezTo>
                  <a:cubicBezTo>
                    <a:pt x="0" y="306"/>
                    <a:pt x="0" y="306"/>
                    <a:pt x="0" y="153"/>
                  </a:cubicBezTo>
                  <a:cubicBezTo>
                    <a:pt x="0" y="153"/>
                    <a:pt x="0" y="0"/>
                    <a:pt x="153" y="0"/>
                  </a:cubicBezTo>
                  <a:lnTo>
                    <a:pt x="311" y="153"/>
                  </a:lnTo>
                </a:path>
              </a:pathLst>
            </a:custGeom>
            <a:solidFill>
              <a:srgbClr val="F1572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21" name="Freeform 30"/>
            <p:cNvSpPr>
              <a:spLocks noChangeArrowheads="1"/>
            </p:cNvSpPr>
            <p:nvPr/>
          </p:nvSpPr>
          <p:spPr bwMode="auto">
            <a:xfrm>
              <a:off x="5181644" y="1738193"/>
              <a:ext cx="135959" cy="134043"/>
            </a:xfrm>
            <a:custGeom>
              <a:avLst/>
              <a:gdLst>
                <a:gd name="T0" fmla="*/ 310 w 311"/>
                <a:gd name="T1" fmla="*/ 153 h 307"/>
                <a:gd name="T2" fmla="*/ 310 w 311"/>
                <a:gd name="T3" fmla="*/ 153 h 307"/>
                <a:gd name="T4" fmla="*/ 152 w 311"/>
                <a:gd name="T5" fmla="*/ 306 h 307"/>
                <a:gd name="T6" fmla="*/ 0 w 311"/>
                <a:gd name="T7" fmla="*/ 153 h 307"/>
                <a:gd name="T8" fmla="*/ 152 w 311"/>
                <a:gd name="T9" fmla="*/ 0 h 307"/>
                <a:gd name="T10" fmla="*/ 310 w 311"/>
                <a:gd name="T11" fmla="*/ 153 h 307"/>
              </a:gdLst>
              <a:ahLst/>
              <a:cxnLst>
                <a:cxn ang="0">
                  <a:pos x="T0" y="T1"/>
                </a:cxn>
                <a:cxn ang="0">
                  <a:pos x="T2" y="T3"/>
                </a:cxn>
                <a:cxn ang="0">
                  <a:pos x="T4" y="T5"/>
                </a:cxn>
                <a:cxn ang="0">
                  <a:pos x="T6" y="T7"/>
                </a:cxn>
                <a:cxn ang="0">
                  <a:pos x="T8" y="T9"/>
                </a:cxn>
                <a:cxn ang="0">
                  <a:pos x="T10" y="T11"/>
                </a:cxn>
              </a:cxnLst>
              <a:rect l="0" t="0" r="r" b="b"/>
              <a:pathLst>
                <a:path w="311" h="307">
                  <a:moveTo>
                    <a:pt x="310" y="153"/>
                  </a:moveTo>
                  <a:lnTo>
                    <a:pt x="310" y="153"/>
                  </a:lnTo>
                  <a:cubicBezTo>
                    <a:pt x="310" y="306"/>
                    <a:pt x="152" y="306"/>
                    <a:pt x="152" y="306"/>
                  </a:cubicBezTo>
                  <a:cubicBezTo>
                    <a:pt x="0" y="306"/>
                    <a:pt x="0" y="306"/>
                    <a:pt x="0" y="153"/>
                  </a:cubicBezTo>
                  <a:cubicBezTo>
                    <a:pt x="0" y="153"/>
                    <a:pt x="0" y="0"/>
                    <a:pt x="152" y="0"/>
                  </a:cubicBezTo>
                  <a:lnTo>
                    <a:pt x="310" y="153"/>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22" name="Freeform 31"/>
            <p:cNvSpPr>
              <a:spLocks noChangeArrowheads="1"/>
            </p:cNvSpPr>
            <p:nvPr/>
          </p:nvSpPr>
          <p:spPr bwMode="auto">
            <a:xfrm>
              <a:off x="5449731" y="1738193"/>
              <a:ext cx="135959" cy="134043"/>
            </a:xfrm>
            <a:custGeom>
              <a:avLst/>
              <a:gdLst>
                <a:gd name="T0" fmla="*/ 311 w 312"/>
                <a:gd name="T1" fmla="*/ 153 h 307"/>
                <a:gd name="T2" fmla="*/ 311 w 312"/>
                <a:gd name="T3" fmla="*/ 153 h 307"/>
                <a:gd name="T4" fmla="*/ 153 w 312"/>
                <a:gd name="T5" fmla="*/ 306 h 307"/>
                <a:gd name="T6" fmla="*/ 0 w 312"/>
                <a:gd name="T7" fmla="*/ 153 h 307"/>
                <a:gd name="T8" fmla="*/ 153 w 312"/>
                <a:gd name="T9" fmla="*/ 0 h 307"/>
                <a:gd name="T10" fmla="*/ 311 w 312"/>
                <a:gd name="T11" fmla="*/ 153 h 307"/>
              </a:gdLst>
              <a:ahLst/>
              <a:cxnLst>
                <a:cxn ang="0">
                  <a:pos x="T0" y="T1"/>
                </a:cxn>
                <a:cxn ang="0">
                  <a:pos x="T2" y="T3"/>
                </a:cxn>
                <a:cxn ang="0">
                  <a:pos x="T4" y="T5"/>
                </a:cxn>
                <a:cxn ang="0">
                  <a:pos x="T6" y="T7"/>
                </a:cxn>
                <a:cxn ang="0">
                  <a:pos x="T8" y="T9"/>
                </a:cxn>
                <a:cxn ang="0">
                  <a:pos x="T10" y="T11"/>
                </a:cxn>
              </a:cxnLst>
              <a:rect l="0" t="0" r="r" b="b"/>
              <a:pathLst>
                <a:path w="312" h="307">
                  <a:moveTo>
                    <a:pt x="311" y="153"/>
                  </a:moveTo>
                  <a:lnTo>
                    <a:pt x="311" y="153"/>
                  </a:lnTo>
                  <a:cubicBezTo>
                    <a:pt x="311" y="306"/>
                    <a:pt x="153" y="306"/>
                    <a:pt x="153" y="306"/>
                  </a:cubicBezTo>
                  <a:cubicBezTo>
                    <a:pt x="0" y="306"/>
                    <a:pt x="0" y="306"/>
                    <a:pt x="0" y="153"/>
                  </a:cubicBezTo>
                  <a:cubicBezTo>
                    <a:pt x="0" y="153"/>
                    <a:pt x="0" y="0"/>
                    <a:pt x="153" y="0"/>
                  </a:cubicBezTo>
                  <a:lnTo>
                    <a:pt x="311" y="153"/>
                  </a:lnTo>
                </a:path>
              </a:pathLst>
            </a:custGeom>
            <a:solidFill>
              <a:srgbClr val="33BFC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23" name="Freeform 32"/>
            <p:cNvSpPr>
              <a:spLocks noChangeArrowheads="1"/>
            </p:cNvSpPr>
            <p:nvPr/>
          </p:nvSpPr>
          <p:spPr bwMode="auto">
            <a:xfrm>
              <a:off x="5715902" y="1738193"/>
              <a:ext cx="3079160" cy="134043"/>
            </a:xfrm>
            <a:custGeom>
              <a:avLst/>
              <a:gdLst>
                <a:gd name="T0" fmla="*/ 7092 w 7093"/>
                <a:gd name="T1" fmla="*/ 153 h 307"/>
                <a:gd name="T2" fmla="*/ 7092 w 7093"/>
                <a:gd name="T3" fmla="*/ 153 h 307"/>
                <a:gd name="T4" fmla="*/ 6934 w 7093"/>
                <a:gd name="T5" fmla="*/ 306 h 307"/>
                <a:gd name="T6" fmla="*/ 153 w 7093"/>
                <a:gd name="T7" fmla="*/ 306 h 307"/>
                <a:gd name="T8" fmla="*/ 0 w 7093"/>
                <a:gd name="T9" fmla="*/ 153 h 307"/>
                <a:gd name="T10" fmla="*/ 153 w 7093"/>
                <a:gd name="T11" fmla="*/ 0 h 307"/>
                <a:gd name="T12" fmla="*/ 6934 w 7093"/>
                <a:gd name="T13" fmla="*/ 0 h 307"/>
                <a:gd name="T14" fmla="*/ 7092 w 7093"/>
                <a:gd name="T15" fmla="*/ 153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3" h="307">
                  <a:moveTo>
                    <a:pt x="7092" y="153"/>
                  </a:moveTo>
                  <a:lnTo>
                    <a:pt x="7092" y="153"/>
                  </a:lnTo>
                  <a:cubicBezTo>
                    <a:pt x="7092" y="306"/>
                    <a:pt x="7092" y="306"/>
                    <a:pt x="6934" y="306"/>
                  </a:cubicBezTo>
                  <a:cubicBezTo>
                    <a:pt x="153" y="306"/>
                    <a:pt x="153" y="306"/>
                    <a:pt x="153" y="306"/>
                  </a:cubicBezTo>
                  <a:cubicBezTo>
                    <a:pt x="153" y="306"/>
                    <a:pt x="0" y="306"/>
                    <a:pt x="0" y="153"/>
                  </a:cubicBezTo>
                  <a:lnTo>
                    <a:pt x="153" y="0"/>
                  </a:lnTo>
                  <a:cubicBezTo>
                    <a:pt x="6934" y="0"/>
                    <a:pt x="6934" y="0"/>
                    <a:pt x="6934" y="0"/>
                  </a:cubicBezTo>
                  <a:cubicBezTo>
                    <a:pt x="7092" y="0"/>
                    <a:pt x="7092" y="153"/>
                    <a:pt x="7092" y="153"/>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24" name="Freeform 33"/>
            <p:cNvSpPr>
              <a:spLocks noChangeArrowheads="1"/>
            </p:cNvSpPr>
            <p:nvPr/>
          </p:nvSpPr>
          <p:spPr bwMode="auto">
            <a:xfrm>
              <a:off x="5181644" y="2138408"/>
              <a:ext cx="1606602" cy="938301"/>
            </a:xfrm>
            <a:custGeom>
              <a:avLst/>
              <a:gdLst>
                <a:gd name="T0" fmla="*/ 3699 w 3700"/>
                <a:gd name="T1" fmla="*/ 2160 h 2161"/>
                <a:gd name="T2" fmla="*/ 0 w 3700"/>
                <a:gd name="T3" fmla="*/ 2160 h 2161"/>
                <a:gd name="T4" fmla="*/ 0 w 3700"/>
                <a:gd name="T5" fmla="*/ 0 h 2161"/>
                <a:gd name="T6" fmla="*/ 3699 w 3700"/>
                <a:gd name="T7" fmla="*/ 0 h 2161"/>
                <a:gd name="T8" fmla="*/ 3699 w 3700"/>
                <a:gd name="T9" fmla="*/ 2160 h 2161"/>
              </a:gdLst>
              <a:ahLst/>
              <a:cxnLst>
                <a:cxn ang="0">
                  <a:pos x="T0" y="T1"/>
                </a:cxn>
                <a:cxn ang="0">
                  <a:pos x="T2" y="T3"/>
                </a:cxn>
                <a:cxn ang="0">
                  <a:pos x="T4" y="T5"/>
                </a:cxn>
                <a:cxn ang="0">
                  <a:pos x="T6" y="T7"/>
                </a:cxn>
                <a:cxn ang="0">
                  <a:pos x="T8" y="T9"/>
                </a:cxn>
              </a:cxnLst>
              <a:rect l="0" t="0" r="r" b="b"/>
              <a:pathLst>
                <a:path w="3700" h="2161">
                  <a:moveTo>
                    <a:pt x="3699" y="2160"/>
                  </a:moveTo>
                  <a:lnTo>
                    <a:pt x="0" y="2160"/>
                  </a:lnTo>
                  <a:lnTo>
                    <a:pt x="0" y="0"/>
                  </a:lnTo>
                  <a:lnTo>
                    <a:pt x="3699" y="0"/>
                  </a:lnTo>
                  <a:lnTo>
                    <a:pt x="3699" y="2160"/>
                  </a:lnTo>
                </a:path>
              </a:pathLst>
            </a:custGeom>
            <a:solidFill>
              <a:srgbClr val="F36E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25" name="Freeform 34"/>
            <p:cNvSpPr>
              <a:spLocks noChangeArrowheads="1"/>
            </p:cNvSpPr>
            <p:nvPr/>
          </p:nvSpPr>
          <p:spPr bwMode="auto">
            <a:xfrm>
              <a:off x="5181644" y="3210752"/>
              <a:ext cx="1606602" cy="337023"/>
            </a:xfrm>
            <a:custGeom>
              <a:avLst/>
              <a:gdLst>
                <a:gd name="T0" fmla="*/ 3699 w 3700"/>
                <a:gd name="T1" fmla="*/ 773 h 774"/>
                <a:gd name="T2" fmla="*/ 0 w 3700"/>
                <a:gd name="T3" fmla="*/ 773 h 774"/>
                <a:gd name="T4" fmla="*/ 0 w 3700"/>
                <a:gd name="T5" fmla="*/ 0 h 774"/>
                <a:gd name="T6" fmla="*/ 3699 w 3700"/>
                <a:gd name="T7" fmla="*/ 0 h 774"/>
                <a:gd name="T8" fmla="*/ 3699 w 3700"/>
                <a:gd name="T9" fmla="*/ 773 h 774"/>
              </a:gdLst>
              <a:ahLst/>
              <a:cxnLst>
                <a:cxn ang="0">
                  <a:pos x="T0" y="T1"/>
                </a:cxn>
                <a:cxn ang="0">
                  <a:pos x="T2" y="T3"/>
                </a:cxn>
                <a:cxn ang="0">
                  <a:pos x="T4" y="T5"/>
                </a:cxn>
                <a:cxn ang="0">
                  <a:pos x="T6" y="T7"/>
                </a:cxn>
                <a:cxn ang="0">
                  <a:pos x="T8" y="T9"/>
                </a:cxn>
              </a:cxnLst>
              <a:rect l="0" t="0" r="r" b="b"/>
              <a:pathLst>
                <a:path w="3700" h="774">
                  <a:moveTo>
                    <a:pt x="3699" y="773"/>
                  </a:moveTo>
                  <a:lnTo>
                    <a:pt x="0" y="773"/>
                  </a:lnTo>
                  <a:lnTo>
                    <a:pt x="0" y="0"/>
                  </a:lnTo>
                  <a:lnTo>
                    <a:pt x="3699" y="0"/>
                  </a:lnTo>
                  <a:lnTo>
                    <a:pt x="3699" y="773"/>
                  </a:lnTo>
                </a:path>
              </a:pathLst>
            </a:custGeom>
            <a:solidFill>
              <a:srgbClr val="50C4D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26" name="Freeform 35"/>
            <p:cNvSpPr>
              <a:spLocks noChangeArrowheads="1"/>
            </p:cNvSpPr>
            <p:nvPr/>
          </p:nvSpPr>
          <p:spPr bwMode="auto">
            <a:xfrm>
              <a:off x="6989311" y="3210752"/>
              <a:ext cx="1606602" cy="337023"/>
            </a:xfrm>
            <a:custGeom>
              <a:avLst/>
              <a:gdLst>
                <a:gd name="T0" fmla="*/ 3699 w 3700"/>
                <a:gd name="T1" fmla="*/ 773 h 774"/>
                <a:gd name="T2" fmla="*/ 0 w 3700"/>
                <a:gd name="T3" fmla="*/ 773 h 774"/>
                <a:gd name="T4" fmla="*/ 0 w 3700"/>
                <a:gd name="T5" fmla="*/ 0 h 774"/>
                <a:gd name="T6" fmla="*/ 3699 w 3700"/>
                <a:gd name="T7" fmla="*/ 0 h 774"/>
                <a:gd name="T8" fmla="*/ 3699 w 3700"/>
                <a:gd name="T9" fmla="*/ 773 h 774"/>
              </a:gdLst>
              <a:ahLst/>
              <a:cxnLst>
                <a:cxn ang="0">
                  <a:pos x="T0" y="T1"/>
                </a:cxn>
                <a:cxn ang="0">
                  <a:pos x="T2" y="T3"/>
                </a:cxn>
                <a:cxn ang="0">
                  <a:pos x="T4" y="T5"/>
                </a:cxn>
                <a:cxn ang="0">
                  <a:pos x="T6" y="T7"/>
                </a:cxn>
                <a:cxn ang="0">
                  <a:pos x="T8" y="T9"/>
                </a:cxn>
              </a:cxnLst>
              <a:rect l="0" t="0" r="r" b="b"/>
              <a:pathLst>
                <a:path w="3700" h="774">
                  <a:moveTo>
                    <a:pt x="3699" y="773"/>
                  </a:moveTo>
                  <a:lnTo>
                    <a:pt x="0" y="773"/>
                  </a:lnTo>
                  <a:lnTo>
                    <a:pt x="0" y="0"/>
                  </a:lnTo>
                  <a:lnTo>
                    <a:pt x="3699" y="0"/>
                  </a:lnTo>
                  <a:lnTo>
                    <a:pt x="3699" y="773"/>
                  </a:lnTo>
                </a:path>
              </a:pathLst>
            </a:custGeom>
            <a:solidFill>
              <a:srgbClr val="50C4D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27" name="Freeform 36"/>
            <p:cNvSpPr>
              <a:spLocks noChangeArrowheads="1"/>
            </p:cNvSpPr>
            <p:nvPr/>
          </p:nvSpPr>
          <p:spPr bwMode="auto">
            <a:xfrm>
              <a:off x="6989311" y="2138408"/>
              <a:ext cx="1606602" cy="68936"/>
            </a:xfrm>
            <a:custGeom>
              <a:avLst/>
              <a:gdLst>
                <a:gd name="T0" fmla="*/ 3699 w 3700"/>
                <a:gd name="T1" fmla="*/ 157 h 158"/>
                <a:gd name="T2" fmla="*/ 0 w 3700"/>
                <a:gd name="T3" fmla="*/ 157 h 158"/>
                <a:gd name="T4" fmla="*/ 0 w 3700"/>
                <a:gd name="T5" fmla="*/ 0 h 158"/>
                <a:gd name="T6" fmla="*/ 3699 w 3700"/>
                <a:gd name="T7" fmla="*/ 0 h 158"/>
                <a:gd name="T8" fmla="*/ 3699 w 3700"/>
                <a:gd name="T9" fmla="*/ 157 h 158"/>
              </a:gdLst>
              <a:ahLst/>
              <a:cxnLst>
                <a:cxn ang="0">
                  <a:pos x="T0" y="T1"/>
                </a:cxn>
                <a:cxn ang="0">
                  <a:pos x="T2" y="T3"/>
                </a:cxn>
                <a:cxn ang="0">
                  <a:pos x="T4" y="T5"/>
                </a:cxn>
                <a:cxn ang="0">
                  <a:pos x="T6" y="T7"/>
                </a:cxn>
                <a:cxn ang="0">
                  <a:pos x="T8" y="T9"/>
                </a:cxn>
              </a:cxnLst>
              <a:rect l="0" t="0" r="r" b="b"/>
              <a:pathLst>
                <a:path w="3700" h="158">
                  <a:moveTo>
                    <a:pt x="3699" y="157"/>
                  </a:moveTo>
                  <a:lnTo>
                    <a:pt x="0" y="157"/>
                  </a:lnTo>
                  <a:lnTo>
                    <a:pt x="0" y="0"/>
                  </a:lnTo>
                  <a:lnTo>
                    <a:pt x="3699" y="0"/>
                  </a:lnTo>
                  <a:lnTo>
                    <a:pt x="3699" y="157"/>
                  </a:lnTo>
                </a:path>
              </a:pathLst>
            </a:custGeom>
            <a:solidFill>
              <a:srgbClr val="B8D1E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28" name="Freeform 37"/>
            <p:cNvSpPr>
              <a:spLocks noChangeArrowheads="1"/>
            </p:cNvSpPr>
            <p:nvPr/>
          </p:nvSpPr>
          <p:spPr bwMode="auto">
            <a:xfrm>
              <a:off x="6989311" y="2339472"/>
              <a:ext cx="1606602" cy="67022"/>
            </a:xfrm>
            <a:custGeom>
              <a:avLst/>
              <a:gdLst>
                <a:gd name="T0" fmla="*/ 3699 w 3700"/>
                <a:gd name="T1" fmla="*/ 153 h 154"/>
                <a:gd name="T2" fmla="*/ 0 w 3700"/>
                <a:gd name="T3" fmla="*/ 153 h 154"/>
                <a:gd name="T4" fmla="*/ 0 w 3700"/>
                <a:gd name="T5" fmla="*/ 0 h 154"/>
                <a:gd name="T6" fmla="*/ 3699 w 3700"/>
                <a:gd name="T7" fmla="*/ 0 h 154"/>
                <a:gd name="T8" fmla="*/ 3699 w 3700"/>
                <a:gd name="T9" fmla="*/ 153 h 154"/>
              </a:gdLst>
              <a:ahLst/>
              <a:cxnLst>
                <a:cxn ang="0">
                  <a:pos x="T0" y="T1"/>
                </a:cxn>
                <a:cxn ang="0">
                  <a:pos x="T2" y="T3"/>
                </a:cxn>
                <a:cxn ang="0">
                  <a:pos x="T4" y="T5"/>
                </a:cxn>
                <a:cxn ang="0">
                  <a:pos x="T6" y="T7"/>
                </a:cxn>
                <a:cxn ang="0">
                  <a:pos x="T8" y="T9"/>
                </a:cxn>
              </a:cxnLst>
              <a:rect l="0" t="0" r="r" b="b"/>
              <a:pathLst>
                <a:path w="3700" h="154">
                  <a:moveTo>
                    <a:pt x="3699" y="153"/>
                  </a:moveTo>
                  <a:lnTo>
                    <a:pt x="0" y="153"/>
                  </a:lnTo>
                  <a:lnTo>
                    <a:pt x="0" y="0"/>
                  </a:lnTo>
                  <a:lnTo>
                    <a:pt x="3699" y="0"/>
                  </a:lnTo>
                  <a:lnTo>
                    <a:pt x="3699" y="153"/>
                  </a:lnTo>
                </a:path>
              </a:pathLst>
            </a:custGeom>
            <a:solidFill>
              <a:srgbClr val="B8D1E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29" name="Freeform 38"/>
            <p:cNvSpPr>
              <a:spLocks noChangeArrowheads="1"/>
            </p:cNvSpPr>
            <p:nvPr/>
          </p:nvSpPr>
          <p:spPr bwMode="auto">
            <a:xfrm>
              <a:off x="6989311" y="2475430"/>
              <a:ext cx="536172" cy="67021"/>
            </a:xfrm>
            <a:custGeom>
              <a:avLst/>
              <a:gdLst>
                <a:gd name="T0" fmla="*/ 1233 w 1234"/>
                <a:gd name="T1" fmla="*/ 153 h 154"/>
                <a:gd name="T2" fmla="*/ 0 w 1234"/>
                <a:gd name="T3" fmla="*/ 153 h 154"/>
                <a:gd name="T4" fmla="*/ 0 w 1234"/>
                <a:gd name="T5" fmla="*/ 0 h 154"/>
                <a:gd name="T6" fmla="*/ 1233 w 1234"/>
                <a:gd name="T7" fmla="*/ 0 h 154"/>
                <a:gd name="T8" fmla="*/ 1233 w 1234"/>
                <a:gd name="T9" fmla="*/ 153 h 154"/>
              </a:gdLst>
              <a:ahLst/>
              <a:cxnLst>
                <a:cxn ang="0">
                  <a:pos x="T0" y="T1"/>
                </a:cxn>
                <a:cxn ang="0">
                  <a:pos x="T2" y="T3"/>
                </a:cxn>
                <a:cxn ang="0">
                  <a:pos x="T4" y="T5"/>
                </a:cxn>
                <a:cxn ang="0">
                  <a:pos x="T6" y="T7"/>
                </a:cxn>
                <a:cxn ang="0">
                  <a:pos x="T8" y="T9"/>
                </a:cxn>
              </a:cxnLst>
              <a:rect l="0" t="0" r="r" b="b"/>
              <a:pathLst>
                <a:path w="1234" h="154">
                  <a:moveTo>
                    <a:pt x="1233" y="153"/>
                  </a:moveTo>
                  <a:lnTo>
                    <a:pt x="0" y="153"/>
                  </a:lnTo>
                  <a:lnTo>
                    <a:pt x="0" y="0"/>
                  </a:lnTo>
                  <a:lnTo>
                    <a:pt x="1233" y="0"/>
                  </a:lnTo>
                  <a:lnTo>
                    <a:pt x="1233" y="153"/>
                  </a:lnTo>
                </a:path>
              </a:pathLst>
            </a:custGeom>
            <a:solidFill>
              <a:srgbClr val="B8D1E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30" name="Freeform 39"/>
            <p:cNvSpPr>
              <a:spLocks noChangeArrowheads="1"/>
            </p:cNvSpPr>
            <p:nvPr/>
          </p:nvSpPr>
          <p:spPr bwMode="auto">
            <a:xfrm>
              <a:off x="5181644" y="3677988"/>
              <a:ext cx="3414269" cy="67021"/>
            </a:xfrm>
            <a:custGeom>
              <a:avLst/>
              <a:gdLst>
                <a:gd name="T0" fmla="*/ 7861 w 7862"/>
                <a:gd name="T1" fmla="*/ 153 h 154"/>
                <a:gd name="T2" fmla="*/ 0 w 7862"/>
                <a:gd name="T3" fmla="*/ 153 h 154"/>
                <a:gd name="T4" fmla="*/ 0 w 7862"/>
                <a:gd name="T5" fmla="*/ 0 h 154"/>
                <a:gd name="T6" fmla="*/ 7861 w 7862"/>
                <a:gd name="T7" fmla="*/ 0 h 154"/>
                <a:gd name="T8" fmla="*/ 7861 w 7862"/>
                <a:gd name="T9" fmla="*/ 153 h 154"/>
              </a:gdLst>
              <a:ahLst/>
              <a:cxnLst>
                <a:cxn ang="0">
                  <a:pos x="T0" y="T1"/>
                </a:cxn>
                <a:cxn ang="0">
                  <a:pos x="T2" y="T3"/>
                </a:cxn>
                <a:cxn ang="0">
                  <a:pos x="T4" y="T5"/>
                </a:cxn>
                <a:cxn ang="0">
                  <a:pos x="T6" y="T7"/>
                </a:cxn>
                <a:cxn ang="0">
                  <a:pos x="T8" y="T9"/>
                </a:cxn>
              </a:cxnLst>
              <a:rect l="0" t="0" r="r" b="b"/>
              <a:pathLst>
                <a:path w="7862" h="154">
                  <a:moveTo>
                    <a:pt x="7861" y="153"/>
                  </a:moveTo>
                  <a:lnTo>
                    <a:pt x="0" y="153"/>
                  </a:lnTo>
                  <a:lnTo>
                    <a:pt x="0" y="0"/>
                  </a:lnTo>
                  <a:lnTo>
                    <a:pt x="7861" y="0"/>
                  </a:lnTo>
                  <a:lnTo>
                    <a:pt x="7861" y="153"/>
                  </a:lnTo>
                </a:path>
              </a:pathLst>
            </a:custGeom>
            <a:solidFill>
              <a:srgbClr val="51677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31" name="Freeform 41"/>
            <p:cNvSpPr>
              <a:spLocks noChangeArrowheads="1"/>
            </p:cNvSpPr>
            <p:nvPr/>
          </p:nvSpPr>
          <p:spPr bwMode="auto">
            <a:xfrm>
              <a:off x="5181644" y="3879052"/>
              <a:ext cx="3414269" cy="67022"/>
            </a:xfrm>
            <a:custGeom>
              <a:avLst/>
              <a:gdLst>
                <a:gd name="T0" fmla="*/ 7861 w 7862"/>
                <a:gd name="T1" fmla="*/ 153 h 154"/>
                <a:gd name="T2" fmla="*/ 0 w 7862"/>
                <a:gd name="T3" fmla="*/ 153 h 154"/>
                <a:gd name="T4" fmla="*/ 0 w 7862"/>
                <a:gd name="T5" fmla="*/ 0 h 154"/>
                <a:gd name="T6" fmla="*/ 7861 w 7862"/>
                <a:gd name="T7" fmla="*/ 0 h 154"/>
                <a:gd name="T8" fmla="*/ 7861 w 7862"/>
                <a:gd name="T9" fmla="*/ 153 h 154"/>
              </a:gdLst>
              <a:ahLst/>
              <a:cxnLst>
                <a:cxn ang="0">
                  <a:pos x="T0" y="T1"/>
                </a:cxn>
                <a:cxn ang="0">
                  <a:pos x="T2" y="T3"/>
                </a:cxn>
                <a:cxn ang="0">
                  <a:pos x="T4" y="T5"/>
                </a:cxn>
                <a:cxn ang="0">
                  <a:pos x="T6" y="T7"/>
                </a:cxn>
                <a:cxn ang="0">
                  <a:pos x="T8" y="T9"/>
                </a:cxn>
              </a:cxnLst>
              <a:rect l="0" t="0" r="r" b="b"/>
              <a:pathLst>
                <a:path w="7862" h="154">
                  <a:moveTo>
                    <a:pt x="7861" y="153"/>
                  </a:moveTo>
                  <a:lnTo>
                    <a:pt x="0" y="153"/>
                  </a:lnTo>
                  <a:lnTo>
                    <a:pt x="0" y="0"/>
                  </a:lnTo>
                  <a:lnTo>
                    <a:pt x="7861" y="0"/>
                  </a:lnTo>
                  <a:lnTo>
                    <a:pt x="7861" y="153"/>
                  </a:lnTo>
                </a:path>
              </a:pathLst>
            </a:custGeom>
            <a:solidFill>
              <a:srgbClr val="B8D1E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32" name="Freeform 43"/>
            <p:cNvSpPr>
              <a:spLocks noChangeArrowheads="1"/>
            </p:cNvSpPr>
            <p:nvPr/>
          </p:nvSpPr>
          <p:spPr bwMode="auto">
            <a:xfrm>
              <a:off x="5181644" y="4082032"/>
              <a:ext cx="1673623" cy="67022"/>
            </a:xfrm>
            <a:custGeom>
              <a:avLst/>
              <a:gdLst>
                <a:gd name="T0" fmla="*/ 3851 w 3852"/>
                <a:gd name="T1" fmla="*/ 153 h 154"/>
                <a:gd name="T2" fmla="*/ 0 w 3852"/>
                <a:gd name="T3" fmla="*/ 153 h 154"/>
                <a:gd name="T4" fmla="*/ 0 w 3852"/>
                <a:gd name="T5" fmla="*/ 0 h 154"/>
                <a:gd name="T6" fmla="*/ 3851 w 3852"/>
                <a:gd name="T7" fmla="*/ 0 h 154"/>
                <a:gd name="T8" fmla="*/ 3851 w 3852"/>
                <a:gd name="T9" fmla="*/ 153 h 154"/>
              </a:gdLst>
              <a:ahLst/>
              <a:cxnLst>
                <a:cxn ang="0">
                  <a:pos x="T0" y="T1"/>
                </a:cxn>
                <a:cxn ang="0">
                  <a:pos x="T2" y="T3"/>
                </a:cxn>
                <a:cxn ang="0">
                  <a:pos x="T4" y="T5"/>
                </a:cxn>
                <a:cxn ang="0">
                  <a:pos x="T6" y="T7"/>
                </a:cxn>
                <a:cxn ang="0">
                  <a:pos x="T8" y="T9"/>
                </a:cxn>
              </a:cxnLst>
              <a:rect l="0" t="0" r="r" b="b"/>
              <a:pathLst>
                <a:path w="3852" h="154">
                  <a:moveTo>
                    <a:pt x="3851" y="153"/>
                  </a:moveTo>
                  <a:lnTo>
                    <a:pt x="0" y="153"/>
                  </a:lnTo>
                  <a:lnTo>
                    <a:pt x="0" y="0"/>
                  </a:lnTo>
                  <a:lnTo>
                    <a:pt x="3851" y="0"/>
                  </a:lnTo>
                  <a:lnTo>
                    <a:pt x="3851" y="153"/>
                  </a:lnTo>
                </a:path>
              </a:pathLst>
            </a:custGeom>
            <a:solidFill>
              <a:srgbClr val="B8D1E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33" name="Freeform 45"/>
            <p:cNvSpPr>
              <a:spLocks noChangeArrowheads="1"/>
            </p:cNvSpPr>
            <p:nvPr/>
          </p:nvSpPr>
          <p:spPr bwMode="auto">
            <a:xfrm>
              <a:off x="8862084" y="3612882"/>
              <a:ext cx="1405537" cy="1271494"/>
            </a:xfrm>
            <a:custGeom>
              <a:avLst/>
              <a:gdLst>
                <a:gd name="T0" fmla="*/ 0 w 3237"/>
                <a:gd name="T1" fmla="*/ 0 h 2930"/>
                <a:gd name="T2" fmla="*/ 0 w 3237"/>
                <a:gd name="T3" fmla="*/ 2929 h 2930"/>
                <a:gd name="T4" fmla="*/ 3236 w 3237"/>
                <a:gd name="T5" fmla="*/ 2929 h 2930"/>
                <a:gd name="T6" fmla="*/ 3236 w 3237"/>
                <a:gd name="T7" fmla="*/ 0 h 2930"/>
                <a:gd name="T8" fmla="*/ 0 w 3237"/>
                <a:gd name="T9" fmla="*/ 0 h 2930"/>
              </a:gdLst>
              <a:ahLst/>
              <a:cxnLst>
                <a:cxn ang="0">
                  <a:pos x="T0" y="T1"/>
                </a:cxn>
                <a:cxn ang="0">
                  <a:pos x="T2" y="T3"/>
                </a:cxn>
                <a:cxn ang="0">
                  <a:pos x="T4" y="T5"/>
                </a:cxn>
                <a:cxn ang="0">
                  <a:pos x="T6" y="T7"/>
                </a:cxn>
                <a:cxn ang="0">
                  <a:pos x="T8" y="T9"/>
                </a:cxn>
              </a:cxnLst>
              <a:rect l="0" t="0" r="r" b="b"/>
              <a:pathLst>
                <a:path w="3237" h="2930">
                  <a:moveTo>
                    <a:pt x="0" y="0"/>
                  </a:moveTo>
                  <a:lnTo>
                    <a:pt x="0" y="2929"/>
                  </a:lnTo>
                  <a:lnTo>
                    <a:pt x="3236" y="2929"/>
                  </a:lnTo>
                  <a:lnTo>
                    <a:pt x="3236" y="0"/>
                  </a:lnTo>
                  <a:lnTo>
                    <a:pt x="0" y="0"/>
                  </a:lnTo>
                </a:path>
              </a:pathLst>
            </a:custGeom>
            <a:solidFill>
              <a:srgbClr val="1E516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34" name="Freeform 46"/>
            <p:cNvSpPr>
              <a:spLocks noChangeArrowheads="1"/>
            </p:cNvSpPr>
            <p:nvPr/>
          </p:nvSpPr>
          <p:spPr bwMode="auto">
            <a:xfrm>
              <a:off x="9999535" y="3612882"/>
              <a:ext cx="268086" cy="400214"/>
            </a:xfrm>
            <a:custGeom>
              <a:avLst/>
              <a:gdLst>
                <a:gd name="T0" fmla="*/ 617 w 618"/>
                <a:gd name="T1" fmla="*/ 0 h 923"/>
                <a:gd name="T2" fmla="*/ 617 w 618"/>
                <a:gd name="T3" fmla="*/ 922 h 923"/>
                <a:gd name="T4" fmla="*/ 0 w 618"/>
                <a:gd name="T5" fmla="*/ 922 h 923"/>
                <a:gd name="T6" fmla="*/ 0 w 618"/>
                <a:gd name="T7" fmla="*/ 153 h 923"/>
                <a:gd name="T8" fmla="*/ 617 w 618"/>
                <a:gd name="T9" fmla="*/ 0 h 923"/>
              </a:gdLst>
              <a:ahLst/>
              <a:cxnLst>
                <a:cxn ang="0">
                  <a:pos x="T0" y="T1"/>
                </a:cxn>
                <a:cxn ang="0">
                  <a:pos x="T2" y="T3"/>
                </a:cxn>
                <a:cxn ang="0">
                  <a:pos x="T4" y="T5"/>
                </a:cxn>
                <a:cxn ang="0">
                  <a:pos x="T6" y="T7"/>
                </a:cxn>
                <a:cxn ang="0">
                  <a:pos x="T8" y="T9"/>
                </a:cxn>
              </a:cxnLst>
              <a:rect l="0" t="0" r="r" b="b"/>
              <a:pathLst>
                <a:path w="618" h="923">
                  <a:moveTo>
                    <a:pt x="617" y="0"/>
                  </a:moveTo>
                  <a:lnTo>
                    <a:pt x="617" y="922"/>
                  </a:lnTo>
                  <a:lnTo>
                    <a:pt x="0" y="922"/>
                  </a:lnTo>
                  <a:lnTo>
                    <a:pt x="0" y="153"/>
                  </a:lnTo>
                  <a:lnTo>
                    <a:pt x="617" y="0"/>
                  </a:lnTo>
                </a:path>
              </a:pathLst>
            </a:custGeom>
            <a:solidFill>
              <a:srgbClr val="0F30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35" name="Freeform 47"/>
            <p:cNvSpPr>
              <a:spLocks noChangeArrowheads="1"/>
            </p:cNvSpPr>
            <p:nvPr/>
          </p:nvSpPr>
          <p:spPr bwMode="auto">
            <a:xfrm>
              <a:off x="9999535" y="3677988"/>
              <a:ext cx="335108" cy="804258"/>
            </a:xfrm>
            <a:custGeom>
              <a:avLst/>
              <a:gdLst>
                <a:gd name="T0" fmla="*/ 0 w 770"/>
                <a:gd name="T1" fmla="*/ 1849 h 1850"/>
                <a:gd name="T2" fmla="*/ 769 w 770"/>
                <a:gd name="T3" fmla="*/ 1849 h 1850"/>
                <a:gd name="T4" fmla="*/ 769 w 770"/>
                <a:gd name="T5" fmla="*/ 153 h 1850"/>
                <a:gd name="T6" fmla="*/ 0 w 770"/>
                <a:gd name="T7" fmla="*/ 0 h 1850"/>
                <a:gd name="T8" fmla="*/ 0 w 770"/>
                <a:gd name="T9" fmla="*/ 1849 h 1850"/>
              </a:gdLst>
              <a:ahLst/>
              <a:cxnLst>
                <a:cxn ang="0">
                  <a:pos x="T0" y="T1"/>
                </a:cxn>
                <a:cxn ang="0">
                  <a:pos x="T2" y="T3"/>
                </a:cxn>
                <a:cxn ang="0">
                  <a:pos x="T4" y="T5"/>
                </a:cxn>
                <a:cxn ang="0">
                  <a:pos x="T6" y="T7"/>
                </a:cxn>
                <a:cxn ang="0">
                  <a:pos x="T8" y="T9"/>
                </a:cxn>
              </a:cxnLst>
              <a:rect l="0" t="0" r="r" b="b"/>
              <a:pathLst>
                <a:path w="770" h="1850">
                  <a:moveTo>
                    <a:pt x="0" y="1849"/>
                  </a:moveTo>
                  <a:lnTo>
                    <a:pt x="769" y="1849"/>
                  </a:lnTo>
                  <a:lnTo>
                    <a:pt x="769" y="153"/>
                  </a:lnTo>
                  <a:lnTo>
                    <a:pt x="0" y="0"/>
                  </a:lnTo>
                  <a:lnTo>
                    <a:pt x="0" y="1849"/>
                  </a:lnTo>
                </a:path>
              </a:pathLst>
            </a:custGeom>
            <a:solidFill>
              <a:srgbClr val="1E516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36" name="Freeform 48"/>
            <p:cNvSpPr>
              <a:spLocks noChangeArrowheads="1"/>
            </p:cNvSpPr>
            <p:nvPr/>
          </p:nvSpPr>
          <p:spPr bwMode="auto">
            <a:xfrm>
              <a:off x="8862084" y="3612882"/>
              <a:ext cx="268086" cy="400214"/>
            </a:xfrm>
            <a:custGeom>
              <a:avLst/>
              <a:gdLst>
                <a:gd name="T0" fmla="*/ 0 w 617"/>
                <a:gd name="T1" fmla="*/ 0 h 923"/>
                <a:gd name="T2" fmla="*/ 0 w 617"/>
                <a:gd name="T3" fmla="*/ 922 h 923"/>
                <a:gd name="T4" fmla="*/ 616 w 617"/>
                <a:gd name="T5" fmla="*/ 922 h 923"/>
                <a:gd name="T6" fmla="*/ 616 w 617"/>
                <a:gd name="T7" fmla="*/ 153 h 923"/>
                <a:gd name="T8" fmla="*/ 0 w 617"/>
                <a:gd name="T9" fmla="*/ 0 h 923"/>
              </a:gdLst>
              <a:ahLst/>
              <a:cxnLst>
                <a:cxn ang="0">
                  <a:pos x="T0" y="T1"/>
                </a:cxn>
                <a:cxn ang="0">
                  <a:pos x="T2" y="T3"/>
                </a:cxn>
                <a:cxn ang="0">
                  <a:pos x="T4" y="T5"/>
                </a:cxn>
                <a:cxn ang="0">
                  <a:pos x="T6" y="T7"/>
                </a:cxn>
                <a:cxn ang="0">
                  <a:pos x="T8" y="T9"/>
                </a:cxn>
              </a:cxnLst>
              <a:rect l="0" t="0" r="r" b="b"/>
              <a:pathLst>
                <a:path w="617" h="923">
                  <a:moveTo>
                    <a:pt x="0" y="0"/>
                  </a:moveTo>
                  <a:lnTo>
                    <a:pt x="0" y="922"/>
                  </a:lnTo>
                  <a:lnTo>
                    <a:pt x="616" y="922"/>
                  </a:lnTo>
                  <a:lnTo>
                    <a:pt x="616" y="153"/>
                  </a:lnTo>
                  <a:lnTo>
                    <a:pt x="0" y="0"/>
                  </a:lnTo>
                </a:path>
              </a:pathLst>
            </a:custGeom>
            <a:solidFill>
              <a:srgbClr val="0F30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37" name="Freeform 49"/>
            <p:cNvSpPr>
              <a:spLocks noChangeArrowheads="1"/>
            </p:cNvSpPr>
            <p:nvPr/>
          </p:nvSpPr>
          <p:spPr bwMode="auto">
            <a:xfrm>
              <a:off x="8796977" y="3677988"/>
              <a:ext cx="335108" cy="804258"/>
            </a:xfrm>
            <a:custGeom>
              <a:avLst/>
              <a:gdLst>
                <a:gd name="T0" fmla="*/ 769 w 770"/>
                <a:gd name="T1" fmla="*/ 1849 h 1850"/>
                <a:gd name="T2" fmla="*/ 0 w 770"/>
                <a:gd name="T3" fmla="*/ 1849 h 1850"/>
                <a:gd name="T4" fmla="*/ 0 w 770"/>
                <a:gd name="T5" fmla="*/ 153 h 1850"/>
                <a:gd name="T6" fmla="*/ 769 w 770"/>
                <a:gd name="T7" fmla="*/ 0 h 1850"/>
                <a:gd name="T8" fmla="*/ 769 w 770"/>
                <a:gd name="T9" fmla="*/ 1849 h 1850"/>
              </a:gdLst>
              <a:ahLst/>
              <a:cxnLst>
                <a:cxn ang="0">
                  <a:pos x="T0" y="T1"/>
                </a:cxn>
                <a:cxn ang="0">
                  <a:pos x="T2" y="T3"/>
                </a:cxn>
                <a:cxn ang="0">
                  <a:pos x="T4" y="T5"/>
                </a:cxn>
                <a:cxn ang="0">
                  <a:pos x="T6" y="T7"/>
                </a:cxn>
                <a:cxn ang="0">
                  <a:pos x="T8" y="T9"/>
                </a:cxn>
              </a:cxnLst>
              <a:rect l="0" t="0" r="r" b="b"/>
              <a:pathLst>
                <a:path w="770" h="1850">
                  <a:moveTo>
                    <a:pt x="769" y="1849"/>
                  </a:moveTo>
                  <a:lnTo>
                    <a:pt x="0" y="1849"/>
                  </a:lnTo>
                  <a:lnTo>
                    <a:pt x="0" y="153"/>
                  </a:lnTo>
                  <a:lnTo>
                    <a:pt x="769" y="0"/>
                  </a:lnTo>
                  <a:lnTo>
                    <a:pt x="769" y="1849"/>
                  </a:lnTo>
                </a:path>
              </a:pathLst>
            </a:custGeom>
            <a:solidFill>
              <a:srgbClr val="1E516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38" name="Freeform 50"/>
            <p:cNvSpPr>
              <a:spLocks noChangeArrowheads="1"/>
            </p:cNvSpPr>
            <p:nvPr/>
          </p:nvSpPr>
          <p:spPr bwMode="auto">
            <a:xfrm>
              <a:off x="8796977" y="3745009"/>
              <a:ext cx="1537666" cy="1807666"/>
            </a:xfrm>
            <a:custGeom>
              <a:avLst/>
              <a:gdLst>
                <a:gd name="T0" fmla="*/ 3541 w 3542"/>
                <a:gd name="T1" fmla="*/ 4162 h 4163"/>
                <a:gd name="T2" fmla="*/ 0 w 3542"/>
                <a:gd name="T3" fmla="*/ 4162 h 4163"/>
                <a:gd name="T4" fmla="*/ 0 w 3542"/>
                <a:gd name="T5" fmla="*/ 0 h 4163"/>
                <a:gd name="T6" fmla="*/ 3541 w 3542"/>
                <a:gd name="T7" fmla="*/ 0 h 4163"/>
                <a:gd name="T8" fmla="*/ 3541 w 3542"/>
                <a:gd name="T9" fmla="*/ 4162 h 4163"/>
              </a:gdLst>
              <a:ahLst/>
              <a:cxnLst>
                <a:cxn ang="0">
                  <a:pos x="T0" y="T1"/>
                </a:cxn>
                <a:cxn ang="0">
                  <a:pos x="T2" y="T3"/>
                </a:cxn>
                <a:cxn ang="0">
                  <a:pos x="T4" y="T5"/>
                </a:cxn>
                <a:cxn ang="0">
                  <a:pos x="T6" y="T7"/>
                </a:cxn>
                <a:cxn ang="0">
                  <a:pos x="T8" y="T9"/>
                </a:cxn>
              </a:cxnLst>
              <a:rect l="0" t="0" r="r" b="b"/>
              <a:pathLst>
                <a:path w="3542" h="4163">
                  <a:moveTo>
                    <a:pt x="3541" y="4162"/>
                  </a:moveTo>
                  <a:lnTo>
                    <a:pt x="0" y="4162"/>
                  </a:lnTo>
                  <a:lnTo>
                    <a:pt x="0" y="0"/>
                  </a:lnTo>
                  <a:lnTo>
                    <a:pt x="3541" y="0"/>
                  </a:lnTo>
                  <a:lnTo>
                    <a:pt x="3541" y="4162"/>
                  </a:lnTo>
                </a:path>
              </a:pathLst>
            </a:custGeom>
            <a:solidFill>
              <a:srgbClr val="0F30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39" name="Freeform 51"/>
            <p:cNvSpPr>
              <a:spLocks noChangeArrowheads="1"/>
            </p:cNvSpPr>
            <p:nvPr/>
          </p:nvSpPr>
          <p:spPr bwMode="auto">
            <a:xfrm>
              <a:off x="9197192" y="4884376"/>
              <a:ext cx="737236" cy="1914"/>
            </a:xfrm>
            <a:custGeom>
              <a:avLst/>
              <a:gdLst>
                <a:gd name="T0" fmla="*/ 1697 w 1698"/>
                <a:gd name="T1" fmla="*/ 0 h 1"/>
                <a:gd name="T2" fmla="*/ 0 w 1698"/>
                <a:gd name="T3" fmla="*/ 0 h 1"/>
                <a:gd name="T4" fmla="*/ 0 w 1698"/>
                <a:gd name="T5" fmla="*/ 0 h 1"/>
                <a:gd name="T6" fmla="*/ 1697 w 1698"/>
                <a:gd name="T7" fmla="*/ 0 h 1"/>
              </a:gdLst>
              <a:ahLst/>
              <a:cxnLst>
                <a:cxn ang="0">
                  <a:pos x="T0" y="T1"/>
                </a:cxn>
                <a:cxn ang="0">
                  <a:pos x="T2" y="T3"/>
                </a:cxn>
                <a:cxn ang="0">
                  <a:pos x="T4" y="T5"/>
                </a:cxn>
                <a:cxn ang="0">
                  <a:pos x="T6" y="T7"/>
                </a:cxn>
              </a:cxnLst>
              <a:rect l="0" t="0" r="r" b="b"/>
              <a:pathLst>
                <a:path w="1698" h="1">
                  <a:moveTo>
                    <a:pt x="1697" y="0"/>
                  </a:moveTo>
                  <a:lnTo>
                    <a:pt x="0" y="0"/>
                  </a:lnTo>
                  <a:lnTo>
                    <a:pt x="0" y="0"/>
                  </a:lnTo>
                  <a:lnTo>
                    <a:pt x="1697" y="0"/>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40" name="Freeform 52"/>
            <p:cNvSpPr>
              <a:spLocks noChangeArrowheads="1"/>
            </p:cNvSpPr>
            <p:nvPr/>
          </p:nvSpPr>
          <p:spPr bwMode="auto">
            <a:xfrm>
              <a:off x="9934428" y="3946074"/>
              <a:ext cx="134043" cy="135957"/>
            </a:xfrm>
            <a:custGeom>
              <a:avLst/>
              <a:gdLst>
                <a:gd name="T0" fmla="*/ 0 w 307"/>
                <a:gd name="T1" fmla="*/ 153 h 312"/>
                <a:gd name="T2" fmla="*/ 0 w 307"/>
                <a:gd name="T3" fmla="*/ 153 h 312"/>
                <a:gd name="T4" fmla="*/ 153 w 307"/>
                <a:gd name="T5" fmla="*/ 0 h 312"/>
                <a:gd name="T6" fmla="*/ 306 w 307"/>
                <a:gd name="T7" fmla="*/ 153 h 312"/>
                <a:gd name="T8" fmla="*/ 153 w 307"/>
                <a:gd name="T9" fmla="*/ 311 h 312"/>
                <a:gd name="T10" fmla="*/ 0 w 307"/>
                <a:gd name="T11" fmla="*/ 153 h 312"/>
              </a:gdLst>
              <a:ahLst/>
              <a:cxnLst>
                <a:cxn ang="0">
                  <a:pos x="T0" y="T1"/>
                </a:cxn>
                <a:cxn ang="0">
                  <a:pos x="T2" y="T3"/>
                </a:cxn>
                <a:cxn ang="0">
                  <a:pos x="T4" y="T5"/>
                </a:cxn>
                <a:cxn ang="0">
                  <a:pos x="T6" y="T7"/>
                </a:cxn>
                <a:cxn ang="0">
                  <a:pos x="T8" y="T9"/>
                </a:cxn>
                <a:cxn ang="0">
                  <a:pos x="T10" y="T11"/>
                </a:cxn>
              </a:cxnLst>
              <a:rect l="0" t="0" r="r" b="b"/>
              <a:pathLst>
                <a:path w="307" h="312">
                  <a:moveTo>
                    <a:pt x="0" y="153"/>
                  </a:moveTo>
                  <a:lnTo>
                    <a:pt x="0" y="153"/>
                  </a:lnTo>
                  <a:lnTo>
                    <a:pt x="153" y="0"/>
                  </a:lnTo>
                  <a:cubicBezTo>
                    <a:pt x="306" y="0"/>
                    <a:pt x="306" y="153"/>
                    <a:pt x="306" y="153"/>
                  </a:cubicBezTo>
                  <a:cubicBezTo>
                    <a:pt x="306" y="311"/>
                    <a:pt x="306" y="311"/>
                    <a:pt x="153" y="311"/>
                  </a:cubicBezTo>
                  <a:cubicBezTo>
                    <a:pt x="153" y="311"/>
                    <a:pt x="0" y="311"/>
                    <a:pt x="0" y="153"/>
                  </a:cubicBezTo>
                </a:path>
              </a:pathLst>
            </a:custGeom>
            <a:solidFill>
              <a:srgbClr val="2B455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41" name="Freeform 53"/>
            <p:cNvSpPr>
              <a:spLocks noChangeArrowheads="1"/>
            </p:cNvSpPr>
            <p:nvPr/>
          </p:nvSpPr>
          <p:spPr bwMode="auto">
            <a:xfrm>
              <a:off x="9063149" y="3946074"/>
              <a:ext cx="134043" cy="135957"/>
            </a:xfrm>
            <a:custGeom>
              <a:avLst/>
              <a:gdLst>
                <a:gd name="T0" fmla="*/ 0 w 307"/>
                <a:gd name="T1" fmla="*/ 153 h 312"/>
                <a:gd name="T2" fmla="*/ 0 w 307"/>
                <a:gd name="T3" fmla="*/ 153 h 312"/>
                <a:gd name="T4" fmla="*/ 153 w 307"/>
                <a:gd name="T5" fmla="*/ 0 h 312"/>
                <a:gd name="T6" fmla="*/ 306 w 307"/>
                <a:gd name="T7" fmla="*/ 153 h 312"/>
                <a:gd name="T8" fmla="*/ 153 w 307"/>
                <a:gd name="T9" fmla="*/ 311 h 312"/>
                <a:gd name="T10" fmla="*/ 0 w 307"/>
                <a:gd name="T11" fmla="*/ 153 h 312"/>
              </a:gdLst>
              <a:ahLst/>
              <a:cxnLst>
                <a:cxn ang="0">
                  <a:pos x="T0" y="T1"/>
                </a:cxn>
                <a:cxn ang="0">
                  <a:pos x="T2" y="T3"/>
                </a:cxn>
                <a:cxn ang="0">
                  <a:pos x="T4" y="T5"/>
                </a:cxn>
                <a:cxn ang="0">
                  <a:pos x="T6" y="T7"/>
                </a:cxn>
                <a:cxn ang="0">
                  <a:pos x="T8" y="T9"/>
                </a:cxn>
                <a:cxn ang="0">
                  <a:pos x="T10" y="T11"/>
                </a:cxn>
              </a:cxnLst>
              <a:rect l="0" t="0" r="r" b="b"/>
              <a:pathLst>
                <a:path w="307" h="312">
                  <a:moveTo>
                    <a:pt x="0" y="153"/>
                  </a:moveTo>
                  <a:lnTo>
                    <a:pt x="0" y="153"/>
                  </a:lnTo>
                  <a:cubicBezTo>
                    <a:pt x="0" y="153"/>
                    <a:pt x="0" y="0"/>
                    <a:pt x="153" y="0"/>
                  </a:cubicBezTo>
                  <a:lnTo>
                    <a:pt x="306" y="153"/>
                  </a:lnTo>
                  <a:cubicBezTo>
                    <a:pt x="306" y="311"/>
                    <a:pt x="153" y="311"/>
                    <a:pt x="153" y="311"/>
                  </a:cubicBezTo>
                  <a:cubicBezTo>
                    <a:pt x="0" y="311"/>
                    <a:pt x="0" y="311"/>
                    <a:pt x="0" y="153"/>
                  </a:cubicBezTo>
                </a:path>
              </a:pathLst>
            </a:custGeom>
            <a:solidFill>
              <a:srgbClr val="2B455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42" name="Freeform 54"/>
            <p:cNvSpPr>
              <a:spLocks noChangeArrowheads="1"/>
            </p:cNvSpPr>
            <p:nvPr/>
          </p:nvSpPr>
          <p:spPr bwMode="auto">
            <a:xfrm>
              <a:off x="9130170" y="3143730"/>
              <a:ext cx="869365" cy="938301"/>
            </a:xfrm>
            <a:custGeom>
              <a:avLst/>
              <a:gdLst>
                <a:gd name="T0" fmla="*/ 923 w 2004"/>
                <a:gd name="T1" fmla="*/ 0 h 2160"/>
                <a:gd name="T2" fmla="*/ 923 w 2004"/>
                <a:gd name="T3" fmla="*/ 0 h 2160"/>
                <a:gd name="T4" fmla="*/ 1081 w 2004"/>
                <a:gd name="T5" fmla="*/ 0 h 2160"/>
                <a:gd name="T6" fmla="*/ 1697 w 2004"/>
                <a:gd name="T7" fmla="*/ 310 h 2160"/>
                <a:gd name="T8" fmla="*/ 2003 w 2004"/>
                <a:gd name="T9" fmla="*/ 1079 h 2160"/>
                <a:gd name="T10" fmla="*/ 2003 w 2004"/>
                <a:gd name="T11" fmla="*/ 2001 h 2160"/>
                <a:gd name="T12" fmla="*/ 2003 w 2004"/>
                <a:gd name="T13" fmla="*/ 2001 h 2160"/>
                <a:gd name="T14" fmla="*/ 2003 w 2004"/>
                <a:gd name="T15" fmla="*/ 2159 h 2160"/>
                <a:gd name="T16" fmla="*/ 2003 w 2004"/>
                <a:gd name="T17" fmla="*/ 2159 h 2160"/>
                <a:gd name="T18" fmla="*/ 2003 w 2004"/>
                <a:gd name="T19" fmla="*/ 2001 h 2160"/>
                <a:gd name="T20" fmla="*/ 2003 w 2004"/>
                <a:gd name="T21" fmla="*/ 2001 h 2160"/>
                <a:gd name="T22" fmla="*/ 2003 w 2004"/>
                <a:gd name="T23" fmla="*/ 1079 h 2160"/>
                <a:gd name="T24" fmla="*/ 1697 w 2004"/>
                <a:gd name="T25" fmla="*/ 310 h 2160"/>
                <a:gd name="T26" fmla="*/ 1081 w 2004"/>
                <a:gd name="T27" fmla="*/ 153 h 2160"/>
                <a:gd name="T28" fmla="*/ 923 w 2004"/>
                <a:gd name="T29" fmla="*/ 153 h 2160"/>
                <a:gd name="T30" fmla="*/ 306 w 2004"/>
                <a:gd name="T31" fmla="*/ 310 h 2160"/>
                <a:gd name="T32" fmla="*/ 0 w 2004"/>
                <a:gd name="T33" fmla="*/ 1079 h 2160"/>
                <a:gd name="T34" fmla="*/ 0 w 2004"/>
                <a:gd name="T35" fmla="*/ 2001 h 2160"/>
                <a:gd name="T36" fmla="*/ 0 w 2004"/>
                <a:gd name="T37" fmla="*/ 2001 h 2160"/>
                <a:gd name="T38" fmla="*/ 0 w 2004"/>
                <a:gd name="T39" fmla="*/ 2159 h 2160"/>
                <a:gd name="T40" fmla="*/ 0 w 2004"/>
                <a:gd name="T41" fmla="*/ 2159 h 2160"/>
                <a:gd name="T42" fmla="*/ 0 w 2004"/>
                <a:gd name="T43" fmla="*/ 2001 h 2160"/>
                <a:gd name="T44" fmla="*/ 0 w 2004"/>
                <a:gd name="T45" fmla="*/ 2001 h 2160"/>
                <a:gd name="T46" fmla="*/ 0 w 2004"/>
                <a:gd name="T47" fmla="*/ 1079 h 2160"/>
                <a:gd name="T48" fmla="*/ 153 w 2004"/>
                <a:gd name="T49" fmla="*/ 310 h 2160"/>
                <a:gd name="T50" fmla="*/ 923 w 2004"/>
                <a:gd name="T5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4" h="2160">
                  <a:moveTo>
                    <a:pt x="923" y="0"/>
                  </a:moveTo>
                  <a:lnTo>
                    <a:pt x="923" y="0"/>
                  </a:lnTo>
                  <a:cubicBezTo>
                    <a:pt x="1081" y="0"/>
                    <a:pt x="1081" y="0"/>
                    <a:pt x="1081" y="0"/>
                  </a:cubicBezTo>
                  <a:cubicBezTo>
                    <a:pt x="1386" y="0"/>
                    <a:pt x="1539" y="153"/>
                    <a:pt x="1697" y="310"/>
                  </a:cubicBezTo>
                  <a:cubicBezTo>
                    <a:pt x="2003" y="463"/>
                    <a:pt x="2003" y="769"/>
                    <a:pt x="2003" y="1079"/>
                  </a:cubicBezTo>
                  <a:cubicBezTo>
                    <a:pt x="2003" y="2001"/>
                    <a:pt x="2003" y="2001"/>
                    <a:pt x="2003" y="2001"/>
                  </a:cubicBezTo>
                  <a:lnTo>
                    <a:pt x="2003" y="2001"/>
                  </a:lnTo>
                  <a:cubicBezTo>
                    <a:pt x="2003" y="2159"/>
                    <a:pt x="2003" y="2159"/>
                    <a:pt x="2003" y="2159"/>
                  </a:cubicBezTo>
                  <a:lnTo>
                    <a:pt x="2003" y="2159"/>
                  </a:lnTo>
                  <a:cubicBezTo>
                    <a:pt x="2003" y="2001"/>
                    <a:pt x="2003" y="2001"/>
                    <a:pt x="2003" y="2001"/>
                  </a:cubicBezTo>
                  <a:lnTo>
                    <a:pt x="2003" y="2001"/>
                  </a:lnTo>
                  <a:cubicBezTo>
                    <a:pt x="2003" y="1079"/>
                    <a:pt x="2003" y="1079"/>
                    <a:pt x="2003" y="1079"/>
                  </a:cubicBezTo>
                  <a:cubicBezTo>
                    <a:pt x="2003" y="769"/>
                    <a:pt x="1850" y="616"/>
                    <a:pt x="1697" y="310"/>
                  </a:cubicBezTo>
                  <a:cubicBezTo>
                    <a:pt x="1539" y="153"/>
                    <a:pt x="1234" y="153"/>
                    <a:pt x="1081" y="153"/>
                  </a:cubicBezTo>
                  <a:cubicBezTo>
                    <a:pt x="923" y="153"/>
                    <a:pt x="923" y="153"/>
                    <a:pt x="923" y="153"/>
                  </a:cubicBezTo>
                  <a:cubicBezTo>
                    <a:pt x="770" y="153"/>
                    <a:pt x="464" y="153"/>
                    <a:pt x="306" y="310"/>
                  </a:cubicBezTo>
                  <a:cubicBezTo>
                    <a:pt x="153" y="616"/>
                    <a:pt x="0" y="769"/>
                    <a:pt x="0" y="1079"/>
                  </a:cubicBezTo>
                  <a:cubicBezTo>
                    <a:pt x="0" y="2001"/>
                    <a:pt x="0" y="2001"/>
                    <a:pt x="0" y="2001"/>
                  </a:cubicBezTo>
                  <a:lnTo>
                    <a:pt x="0" y="2001"/>
                  </a:lnTo>
                  <a:cubicBezTo>
                    <a:pt x="0" y="2159"/>
                    <a:pt x="0" y="2159"/>
                    <a:pt x="0" y="2159"/>
                  </a:cubicBezTo>
                  <a:lnTo>
                    <a:pt x="0" y="2159"/>
                  </a:lnTo>
                  <a:cubicBezTo>
                    <a:pt x="0" y="2001"/>
                    <a:pt x="0" y="2001"/>
                    <a:pt x="0" y="2001"/>
                  </a:cubicBezTo>
                  <a:lnTo>
                    <a:pt x="0" y="2001"/>
                  </a:lnTo>
                  <a:cubicBezTo>
                    <a:pt x="0" y="1079"/>
                    <a:pt x="0" y="1079"/>
                    <a:pt x="0" y="1079"/>
                  </a:cubicBezTo>
                  <a:cubicBezTo>
                    <a:pt x="0" y="769"/>
                    <a:pt x="0" y="463"/>
                    <a:pt x="153" y="310"/>
                  </a:cubicBezTo>
                  <a:cubicBezTo>
                    <a:pt x="464" y="153"/>
                    <a:pt x="617" y="0"/>
                    <a:pt x="923" y="0"/>
                  </a:cubicBezTo>
                </a:path>
              </a:pathLst>
            </a:custGeom>
            <a:solidFill>
              <a:srgbClr val="E1EFFA"/>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43" name="Freeform 55"/>
            <p:cNvSpPr>
              <a:spLocks noChangeArrowheads="1"/>
            </p:cNvSpPr>
            <p:nvPr/>
          </p:nvSpPr>
          <p:spPr bwMode="auto">
            <a:xfrm>
              <a:off x="4712494" y="5351612"/>
              <a:ext cx="873195" cy="201064"/>
            </a:xfrm>
            <a:custGeom>
              <a:avLst/>
              <a:gdLst>
                <a:gd name="T0" fmla="*/ 0 w 2009"/>
                <a:gd name="T1" fmla="*/ 464 h 465"/>
                <a:gd name="T2" fmla="*/ 2008 w 2009"/>
                <a:gd name="T3" fmla="*/ 464 h 465"/>
                <a:gd name="T4" fmla="*/ 2008 w 2009"/>
                <a:gd name="T5" fmla="*/ 0 h 465"/>
                <a:gd name="T6" fmla="*/ 0 w 2009"/>
                <a:gd name="T7" fmla="*/ 0 h 465"/>
                <a:gd name="T8" fmla="*/ 0 w 2009"/>
                <a:gd name="T9" fmla="*/ 464 h 465"/>
              </a:gdLst>
              <a:ahLst/>
              <a:cxnLst>
                <a:cxn ang="0">
                  <a:pos x="T0" y="T1"/>
                </a:cxn>
                <a:cxn ang="0">
                  <a:pos x="T2" y="T3"/>
                </a:cxn>
                <a:cxn ang="0">
                  <a:pos x="T4" y="T5"/>
                </a:cxn>
                <a:cxn ang="0">
                  <a:pos x="T6" y="T7"/>
                </a:cxn>
                <a:cxn ang="0">
                  <a:pos x="T8" y="T9"/>
                </a:cxn>
              </a:cxnLst>
              <a:rect l="0" t="0" r="r" b="b"/>
              <a:pathLst>
                <a:path w="2009" h="465">
                  <a:moveTo>
                    <a:pt x="0" y="464"/>
                  </a:moveTo>
                  <a:lnTo>
                    <a:pt x="2008" y="464"/>
                  </a:lnTo>
                  <a:lnTo>
                    <a:pt x="2008" y="0"/>
                  </a:lnTo>
                  <a:lnTo>
                    <a:pt x="0" y="0"/>
                  </a:lnTo>
                  <a:lnTo>
                    <a:pt x="0" y="464"/>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44" name="Freeform 56"/>
            <p:cNvSpPr>
              <a:spLocks noChangeArrowheads="1"/>
            </p:cNvSpPr>
            <p:nvPr/>
          </p:nvSpPr>
          <p:spPr bwMode="auto">
            <a:xfrm>
              <a:off x="4712494" y="5351612"/>
              <a:ext cx="873195" cy="201064"/>
            </a:xfrm>
            <a:custGeom>
              <a:avLst/>
              <a:gdLst>
                <a:gd name="T0" fmla="*/ 0 w 2009"/>
                <a:gd name="T1" fmla="*/ 464 h 465"/>
                <a:gd name="T2" fmla="*/ 2008 w 2009"/>
                <a:gd name="T3" fmla="*/ 464 h 465"/>
                <a:gd name="T4" fmla="*/ 2008 w 2009"/>
                <a:gd name="T5" fmla="*/ 0 h 465"/>
                <a:gd name="T6" fmla="*/ 0 w 2009"/>
                <a:gd name="T7" fmla="*/ 0 h 465"/>
                <a:gd name="T8" fmla="*/ 0 w 2009"/>
                <a:gd name="T9" fmla="*/ 464 h 465"/>
              </a:gdLst>
              <a:ahLst/>
              <a:cxnLst>
                <a:cxn ang="0">
                  <a:pos x="T0" y="T1"/>
                </a:cxn>
                <a:cxn ang="0">
                  <a:pos x="T2" y="T3"/>
                </a:cxn>
                <a:cxn ang="0">
                  <a:pos x="T4" y="T5"/>
                </a:cxn>
                <a:cxn ang="0">
                  <a:pos x="T6" y="T7"/>
                </a:cxn>
                <a:cxn ang="0">
                  <a:pos x="T8" y="T9"/>
                </a:cxn>
              </a:cxnLst>
              <a:rect l="0" t="0" r="r" b="b"/>
              <a:pathLst>
                <a:path w="2009" h="465">
                  <a:moveTo>
                    <a:pt x="0" y="464"/>
                  </a:moveTo>
                  <a:lnTo>
                    <a:pt x="2008" y="464"/>
                  </a:lnTo>
                  <a:lnTo>
                    <a:pt x="2008" y="0"/>
                  </a:lnTo>
                  <a:lnTo>
                    <a:pt x="0" y="0"/>
                  </a:lnTo>
                  <a:lnTo>
                    <a:pt x="0" y="464"/>
                  </a:lnTo>
                </a:path>
              </a:pathLst>
            </a:custGeom>
            <a:solidFill>
              <a:srgbClr val="FFC64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45" name="Freeform 57"/>
            <p:cNvSpPr>
              <a:spLocks noChangeArrowheads="1"/>
            </p:cNvSpPr>
            <p:nvPr/>
          </p:nvSpPr>
          <p:spPr bwMode="auto">
            <a:xfrm>
              <a:off x="4712494" y="5351612"/>
              <a:ext cx="873195" cy="135957"/>
            </a:xfrm>
            <a:custGeom>
              <a:avLst/>
              <a:gdLst>
                <a:gd name="T0" fmla="*/ 0 w 2009"/>
                <a:gd name="T1" fmla="*/ 311 h 312"/>
                <a:gd name="T2" fmla="*/ 2008 w 2009"/>
                <a:gd name="T3" fmla="*/ 311 h 312"/>
                <a:gd name="T4" fmla="*/ 2008 w 2009"/>
                <a:gd name="T5" fmla="*/ 0 h 312"/>
                <a:gd name="T6" fmla="*/ 0 w 2009"/>
                <a:gd name="T7" fmla="*/ 0 h 312"/>
                <a:gd name="T8" fmla="*/ 0 w 2009"/>
                <a:gd name="T9" fmla="*/ 311 h 312"/>
              </a:gdLst>
              <a:ahLst/>
              <a:cxnLst>
                <a:cxn ang="0">
                  <a:pos x="T0" y="T1"/>
                </a:cxn>
                <a:cxn ang="0">
                  <a:pos x="T2" y="T3"/>
                </a:cxn>
                <a:cxn ang="0">
                  <a:pos x="T4" y="T5"/>
                </a:cxn>
                <a:cxn ang="0">
                  <a:pos x="T6" y="T7"/>
                </a:cxn>
                <a:cxn ang="0">
                  <a:pos x="T8" y="T9"/>
                </a:cxn>
              </a:cxnLst>
              <a:rect l="0" t="0" r="r" b="b"/>
              <a:pathLst>
                <a:path w="2009" h="312">
                  <a:moveTo>
                    <a:pt x="0" y="311"/>
                  </a:moveTo>
                  <a:lnTo>
                    <a:pt x="2008" y="311"/>
                  </a:lnTo>
                  <a:lnTo>
                    <a:pt x="2008" y="0"/>
                  </a:lnTo>
                  <a:lnTo>
                    <a:pt x="0" y="0"/>
                  </a:lnTo>
                  <a:lnTo>
                    <a:pt x="0" y="311"/>
                  </a:lnTo>
                </a:path>
              </a:pathLst>
            </a:custGeom>
            <a:solidFill>
              <a:srgbClr val="FDB73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46" name="Freeform 58"/>
            <p:cNvSpPr>
              <a:spLocks noChangeArrowheads="1"/>
            </p:cNvSpPr>
            <p:nvPr/>
          </p:nvSpPr>
          <p:spPr bwMode="auto">
            <a:xfrm>
              <a:off x="4712494" y="5351612"/>
              <a:ext cx="873195" cy="135957"/>
            </a:xfrm>
            <a:custGeom>
              <a:avLst/>
              <a:gdLst>
                <a:gd name="T0" fmla="*/ 0 w 2009"/>
                <a:gd name="T1" fmla="*/ 311 h 312"/>
                <a:gd name="T2" fmla="*/ 2008 w 2009"/>
                <a:gd name="T3" fmla="*/ 311 h 312"/>
                <a:gd name="T4" fmla="*/ 2008 w 2009"/>
                <a:gd name="T5" fmla="*/ 0 h 312"/>
                <a:gd name="T6" fmla="*/ 0 w 2009"/>
                <a:gd name="T7" fmla="*/ 0 h 312"/>
                <a:gd name="T8" fmla="*/ 0 w 2009"/>
                <a:gd name="T9" fmla="*/ 311 h 312"/>
              </a:gdLst>
              <a:ahLst/>
              <a:cxnLst>
                <a:cxn ang="0">
                  <a:pos x="T0" y="T1"/>
                </a:cxn>
                <a:cxn ang="0">
                  <a:pos x="T2" y="T3"/>
                </a:cxn>
                <a:cxn ang="0">
                  <a:pos x="T4" y="T5"/>
                </a:cxn>
                <a:cxn ang="0">
                  <a:pos x="T6" y="T7"/>
                </a:cxn>
                <a:cxn ang="0">
                  <a:pos x="T8" y="T9"/>
                </a:cxn>
              </a:cxnLst>
              <a:rect l="0" t="0" r="r" b="b"/>
              <a:pathLst>
                <a:path w="2009" h="312">
                  <a:moveTo>
                    <a:pt x="0" y="311"/>
                  </a:moveTo>
                  <a:lnTo>
                    <a:pt x="2008" y="311"/>
                  </a:lnTo>
                  <a:lnTo>
                    <a:pt x="2008" y="0"/>
                  </a:lnTo>
                  <a:lnTo>
                    <a:pt x="0" y="0"/>
                  </a:lnTo>
                  <a:lnTo>
                    <a:pt x="0" y="311"/>
                  </a:lnTo>
                </a:path>
              </a:pathLst>
            </a:custGeom>
            <a:solidFill>
              <a:srgbClr val="FDB733"/>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47" name="Freeform 59"/>
            <p:cNvSpPr>
              <a:spLocks noChangeArrowheads="1"/>
            </p:cNvSpPr>
            <p:nvPr/>
          </p:nvSpPr>
          <p:spPr bwMode="auto">
            <a:xfrm>
              <a:off x="4645472" y="5152462"/>
              <a:ext cx="869365" cy="199150"/>
            </a:xfrm>
            <a:custGeom>
              <a:avLst/>
              <a:gdLst>
                <a:gd name="T0" fmla="*/ 0 w 2004"/>
                <a:gd name="T1" fmla="*/ 458 h 459"/>
                <a:gd name="T2" fmla="*/ 2003 w 2004"/>
                <a:gd name="T3" fmla="*/ 458 h 459"/>
                <a:gd name="T4" fmla="*/ 2003 w 2004"/>
                <a:gd name="T5" fmla="*/ 0 h 459"/>
                <a:gd name="T6" fmla="*/ 0 w 2004"/>
                <a:gd name="T7" fmla="*/ 0 h 459"/>
                <a:gd name="T8" fmla="*/ 0 w 2004"/>
                <a:gd name="T9" fmla="*/ 458 h 459"/>
              </a:gdLst>
              <a:ahLst/>
              <a:cxnLst>
                <a:cxn ang="0">
                  <a:pos x="T0" y="T1"/>
                </a:cxn>
                <a:cxn ang="0">
                  <a:pos x="T2" y="T3"/>
                </a:cxn>
                <a:cxn ang="0">
                  <a:pos x="T4" y="T5"/>
                </a:cxn>
                <a:cxn ang="0">
                  <a:pos x="T6" y="T7"/>
                </a:cxn>
                <a:cxn ang="0">
                  <a:pos x="T8" y="T9"/>
                </a:cxn>
              </a:cxnLst>
              <a:rect l="0" t="0" r="r" b="b"/>
              <a:pathLst>
                <a:path w="2004" h="459">
                  <a:moveTo>
                    <a:pt x="0" y="458"/>
                  </a:moveTo>
                  <a:lnTo>
                    <a:pt x="2003" y="458"/>
                  </a:lnTo>
                  <a:lnTo>
                    <a:pt x="2003" y="0"/>
                  </a:lnTo>
                  <a:lnTo>
                    <a:pt x="0" y="0"/>
                  </a:lnTo>
                  <a:lnTo>
                    <a:pt x="0" y="458"/>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48" name="Freeform 60"/>
            <p:cNvSpPr>
              <a:spLocks noChangeArrowheads="1"/>
            </p:cNvSpPr>
            <p:nvPr/>
          </p:nvSpPr>
          <p:spPr bwMode="auto">
            <a:xfrm>
              <a:off x="4645472" y="5152462"/>
              <a:ext cx="869365" cy="199150"/>
            </a:xfrm>
            <a:custGeom>
              <a:avLst/>
              <a:gdLst>
                <a:gd name="T0" fmla="*/ 0 w 2004"/>
                <a:gd name="T1" fmla="*/ 458 h 459"/>
                <a:gd name="T2" fmla="*/ 2003 w 2004"/>
                <a:gd name="T3" fmla="*/ 458 h 459"/>
                <a:gd name="T4" fmla="*/ 2003 w 2004"/>
                <a:gd name="T5" fmla="*/ 0 h 459"/>
                <a:gd name="T6" fmla="*/ 0 w 2004"/>
                <a:gd name="T7" fmla="*/ 0 h 459"/>
                <a:gd name="T8" fmla="*/ 0 w 2004"/>
                <a:gd name="T9" fmla="*/ 458 h 459"/>
              </a:gdLst>
              <a:ahLst/>
              <a:cxnLst>
                <a:cxn ang="0">
                  <a:pos x="T0" y="T1"/>
                </a:cxn>
                <a:cxn ang="0">
                  <a:pos x="T2" y="T3"/>
                </a:cxn>
                <a:cxn ang="0">
                  <a:pos x="T4" y="T5"/>
                </a:cxn>
                <a:cxn ang="0">
                  <a:pos x="T6" y="T7"/>
                </a:cxn>
                <a:cxn ang="0">
                  <a:pos x="T8" y="T9"/>
                </a:cxn>
              </a:cxnLst>
              <a:rect l="0" t="0" r="r" b="b"/>
              <a:pathLst>
                <a:path w="2004" h="459">
                  <a:moveTo>
                    <a:pt x="0" y="458"/>
                  </a:moveTo>
                  <a:lnTo>
                    <a:pt x="2003" y="458"/>
                  </a:lnTo>
                  <a:lnTo>
                    <a:pt x="2003" y="0"/>
                  </a:lnTo>
                  <a:lnTo>
                    <a:pt x="0" y="0"/>
                  </a:lnTo>
                  <a:lnTo>
                    <a:pt x="0" y="458"/>
                  </a:lnTo>
                </a:path>
              </a:pathLst>
            </a:custGeom>
            <a:solidFill>
              <a:srgbClr val="FFC64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49" name="Freeform 61"/>
            <p:cNvSpPr>
              <a:spLocks noChangeArrowheads="1"/>
            </p:cNvSpPr>
            <p:nvPr/>
          </p:nvSpPr>
          <p:spPr bwMode="auto">
            <a:xfrm>
              <a:off x="4645472" y="5152462"/>
              <a:ext cx="869365" cy="134043"/>
            </a:xfrm>
            <a:custGeom>
              <a:avLst/>
              <a:gdLst>
                <a:gd name="T0" fmla="*/ 0 w 2004"/>
                <a:gd name="T1" fmla="*/ 306 h 307"/>
                <a:gd name="T2" fmla="*/ 2003 w 2004"/>
                <a:gd name="T3" fmla="*/ 306 h 307"/>
                <a:gd name="T4" fmla="*/ 2003 w 2004"/>
                <a:gd name="T5" fmla="*/ 0 h 307"/>
                <a:gd name="T6" fmla="*/ 0 w 2004"/>
                <a:gd name="T7" fmla="*/ 0 h 307"/>
                <a:gd name="T8" fmla="*/ 0 w 2004"/>
                <a:gd name="T9" fmla="*/ 306 h 307"/>
              </a:gdLst>
              <a:ahLst/>
              <a:cxnLst>
                <a:cxn ang="0">
                  <a:pos x="T0" y="T1"/>
                </a:cxn>
                <a:cxn ang="0">
                  <a:pos x="T2" y="T3"/>
                </a:cxn>
                <a:cxn ang="0">
                  <a:pos x="T4" y="T5"/>
                </a:cxn>
                <a:cxn ang="0">
                  <a:pos x="T6" y="T7"/>
                </a:cxn>
                <a:cxn ang="0">
                  <a:pos x="T8" y="T9"/>
                </a:cxn>
              </a:cxnLst>
              <a:rect l="0" t="0" r="r" b="b"/>
              <a:pathLst>
                <a:path w="2004" h="307">
                  <a:moveTo>
                    <a:pt x="0" y="306"/>
                  </a:moveTo>
                  <a:lnTo>
                    <a:pt x="2003" y="306"/>
                  </a:lnTo>
                  <a:lnTo>
                    <a:pt x="2003" y="0"/>
                  </a:lnTo>
                  <a:lnTo>
                    <a:pt x="0" y="0"/>
                  </a:lnTo>
                  <a:lnTo>
                    <a:pt x="0" y="306"/>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50" name="Freeform 62"/>
            <p:cNvSpPr>
              <a:spLocks noChangeArrowheads="1"/>
            </p:cNvSpPr>
            <p:nvPr/>
          </p:nvSpPr>
          <p:spPr bwMode="auto">
            <a:xfrm>
              <a:off x="4645472" y="5152462"/>
              <a:ext cx="869365" cy="134043"/>
            </a:xfrm>
            <a:custGeom>
              <a:avLst/>
              <a:gdLst>
                <a:gd name="T0" fmla="*/ 0 w 2004"/>
                <a:gd name="T1" fmla="*/ 306 h 307"/>
                <a:gd name="T2" fmla="*/ 2003 w 2004"/>
                <a:gd name="T3" fmla="*/ 306 h 307"/>
                <a:gd name="T4" fmla="*/ 2003 w 2004"/>
                <a:gd name="T5" fmla="*/ 0 h 307"/>
                <a:gd name="T6" fmla="*/ 0 w 2004"/>
                <a:gd name="T7" fmla="*/ 0 h 307"/>
                <a:gd name="T8" fmla="*/ 0 w 2004"/>
                <a:gd name="T9" fmla="*/ 306 h 307"/>
              </a:gdLst>
              <a:ahLst/>
              <a:cxnLst>
                <a:cxn ang="0">
                  <a:pos x="T0" y="T1"/>
                </a:cxn>
                <a:cxn ang="0">
                  <a:pos x="T2" y="T3"/>
                </a:cxn>
                <a:cxn ang="0">
                  <a:pos x="T4" y="T5"/>
                </a:cxn>
                <a:cxn ang="0">
                  <a:pos x="T6" y="T7"/>
                </a:cxn>
                <a:cxn ang="0">
                  <a:pos x="T8" y="T9"/>
                </a:cxn>
              </a:cxnLst>
              <a:rect l="0" t="0" r="r" b="b"/>
              <a:pathLst>
                <a:path w="2004" h="307">
                  <a:moveTo>
                    <a:pt x="0" y="306"/>
                  </a:moveTo>
                  <a:lnTo>
                    <a:pt x="2003" y="306"/>
                  </a:lnTo>
                  <a:lnTo>
                    <a:pt x="2003" y="0"/>
                  </a:lnTo>
                  <a:lnTo>
                    <a:pt x="0" y="0"/>
                  </a:lnTo>
                  <a:lnTo>
                    <a:pt x="0" y="306"/>
                  </a:lnTo>
                </a:path>
              </a:pathLst>
            </a:custGeom>
            <a:solidFill>
              <a:srgbClr val="FFC64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51" name="Freeform 63"/>
            <p:cNvSpPr>
              <a:spLocks noChangeArrowheads="1"/>
            </p:cNvSpPr>
            <p:nvPr/>
          </p:nvSpPr>
          <p:spPr bwMode="auto">
            <a:xfrm>
              <a:off x="4913558" y="4951397"/>
              <a:ext cx="804258" cy="201065"/>
            </a:xfrm>
            <a:custGeom>
              <a:avLst/>
              <a:gdLst>
                <a:gd name="T0" fmla="*/ 0 w 1851"/>
                <a:gd name="T1" fmla="*/ 464 h 465"/>
                <a:gd name="T2" fmla="*/ 1850 w 1851"/>
                <a:gd name="T3" fmla="*/ 464 h 465"/>
                <a:gd name="T4" fmla="*/ 1850 w 1851"/>
                <a:gd name="T5" fmla="*/ 0 h 465"/>
                <a:gd name="T6" fmla="*/ 0 w 1851"/>
                <a:gd name="T7" fmla="*/ 0 h 465"/>
                <a:gd name="T8" fmla="*/ 0 w 1851"/>
                <a:gd name="T9" fmla="*/ 464 h 465"/>
              </a:gdLst>
              <a:ahLst/>
              <a:cxnLst>
                <a:cxn ang="0">
                  <a:pos x="T0" y="T1"/>
                </a:cxn>
                <a:cxn ang="0">
                  <a:pos x="T2" y="T3"/>
                </a:cxn>
                <a:cxn ang="0">
                  <a:pos x="T4" y="T5"/>
                </a:cxn>
                <a:cxn ang="0">
                  <a:pos x="T6" y="T7"/>
                </a:cxn>
                <a:cxn ang="0">
                  <a:pos x="T8" y="T9"/>
                </a:cxn>
              </a:cxnLst>
              <a:rect l="0" t="0" r="r" b="b"/>
              <a:pathLst>
                <a:path w="1851" h="465">
                  <a:moveTo>
                    <a:pt x="0" y="464"/>
                  </a:moveTo>
                  <a:lnTo>
                    <a:pt x="1850" y="464"/>
                  </a:lnTo>
                  <a:lnTo>
                    <a:pt x="1850" y="0"/>
                  </a:lnTo>
                  <a:lnTo>
                    <a:pt x="0" y="0"/>
                  </a:lnTo>
                  <a:lnTo>
                    <a:pt x="0" y="464"/>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52" name="Freeform 64"/>
            <p:cNvSpPr>
              <a:spLocks noChangeArrowheads="1"/>
            </p:cNvSpPr>
            <p:nvPr/>
          </p:nvSpPr>
          <p:spPr bwMode="auto">
            <a:xfrm>
              <a:off x="4913558" y="4951397"/>
              <a:ext cx="804258" cy="201065"/>
            </a:xfrm>
            <a:custGeom>
              <a:avLst/>
              <a:gdLst>
                <a:gd name="T0" fmla="*/ 0 w 1851"/>
                <a:gd name="T1" fmla="*/ 464 h 465"/>
                <a:gd name="T2" fmla="*/ 1850 w 1851"/>
                <a:gd name="T3" fmla="*/ 464 h 465"/>
                <a:gd name="T4" fmla="*/ 1850 w 1851"/>
                <a:gd name="T5" fmla="*/ 0 h 465"/>
                <a:gd name="T6" fmla="*/ 0 w 1851"/>
                <a:gd name="T7" fmla="*/ 0 h 465"/>
                <a:gd name="T8" fmla="*/ 0 w 1851"/>
                <a:gd name="T9" fmla="*/ 464 h 465"/>
              </a:gdLst>
              <a:ahLst/>
              <a:cxnLst>
                <a:cxn ang="0">
                  <a:pos x="T0" y="T1"/>
                </a:cxn>
                <a:cxn ang="0">
                  <a:pos x="T2" y="T3"/>
                </a:cxn>
                <a:cxn ang="0">
                  <a:pos x="T4" y="T5"/>
                </a:cxn>
                <a:cxn ang="0">
                  <a:pos x="T6" y="T7"/>
                </a:cxn>
                <a:cxn ang="0">
                  <a:pos x="T8" y="T9"/>
                </a:cxn>
              </a:cxnLst>
              <a:rect l="0" t="0" r="r" b="b"/>
              <a:pathLst>
                <a:path w="1851" h="465">
                  <a:moveTo>
                    <a:pt x="0" y="464"/>
                  </a:moveTo>
                  <a:lnTo>
                    <a:pt x="1850" y="464"/>
                  </a:lnTo>
                  <a:lnTo>
                    <a:pt x="1850" y="0"/>
                  </a:lnTo>
                  <a:lnTo>
                    <a:pt x="0" y="0"/>
                  </a:lnTo>
                  <a:lnTo>
                    <a:pt x="0" y="464"/>
                  </a:lnTo>
                </a:path>
              </a:pathLst>
            </a:custGeom>
            <a:solidFill>
              <a:srgbClr val="FFC64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53" name="Freeform 65"/>
            <p:cNvSpPr>
              <a:spLocks noChangeArrowheads="1"/>
            </p:cNvSpPr>
            <p:nvPr/>
          </p:nvSpPr>
          <p:spPr bwMode="auto">
            <a:xfrm>
              <a:off x="4913558" y="4951397"/>
              <a:ext cx="804258" cy="201065"/>
            </a:xfrm>
            <a:custGeom>
              <a:avLst/>
              <a:gdLst>
                <a:gd name="T0" fmla="*/ 0 w 1851"/>
                <a:gd name="T1" fmla="*/ 464 h 465"/>
                <a:gd name="T2" fmla="*/ 1850 w 1851"/>
                <a:gd name="T3" fmla="*/ 464 h 465"/>
                <a:gd name="T4" fmla="*/ 1850 w 1851"/>
                <a:gd name="T5" fmla="*/ 0 h 465"/>
                <a:gd name="T6" fmla="*/ 0 w 1851"/>
                <a:gd name="T7" fmla="*/ 0 h 465"/>
                <a:gd name="T8" fmla="*/ 0 w 1851"/>
                <a:gd name="T9" fmla="*/ 464 h 465"/>
              </a:gdLst>
              <a:ahLst/>
              <a:cxnLst>
                <a:cxn ang="0">
                  <a:pos x="T0" y="T1"/>
                </a:cxn>
                <a:cxn ang="0">
                  <a:pos x="T2" y="T3"/>
                </a:cxn>
                <a:cxn ang="0">
                  <a:pos x="T4" y="T5"/>
                </a:cxn>
                <a:cxn ang="0">
                  <a:pos x="T6" y="T7"/>
                </a:cxn>
                <a:cxn ang="0">
                  <a:pos x="T8" y="T9"/>
                </a:cxn>
              </a:cxnLst>
              <a:rect l="0" t="0" r="r" b="b"/>
              <a:pathLst>
                <a:path w="1851" h="465">
                  <a:moveTo>
                    <a:pt x="0" y="464"/>
                  </a:moveTo>
                  <a:lnTo>
                    <a:pt x="1850" y="464"/>
                  </a:lnTo>
                  <a:lnTo>
                    <a:pt x="1850" y="0"/>
                  </a:lnTo>
                  <a:lnTo>
                    <a:pt x="0" y="0"/>
                  </a:lnTo>
                  <a:lnTo>
                    <a:pt x="0" y="464"/>
                  </a:lnTo>
                </a:path>
              </a:pathLst>
            </a:custGeom>
            <a:solidFill>
              <a:srgbClr val="FFD55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54" name="Freeform 66"/>
            <p:cNvSpPr>
              <a:spLocks noChangeArrowheads="1"/>
            </p:cNvSpPr>
            <p:nvPr/>
          </p:nvSpPr>
          <p:spPr bwMode="auto">
            <a:xfrm>
              <a:off x="4913558" y="4951397"/>
              <a:ext cx="804258" cy="201065"/>
            </a:xfrm>
            <a:custGeom>
              <a:avLst/>
              <a:gdLst>
                <a:gd name="T0" fmla="*/ 0 w 1851"/>
                <a:gd name="T1" fmla="*/ 464 h 465"/>
                <a:gd name="T2" fmla="*/ 1850 w 1851"/>
                <a:gd name="T3" fmla="*/ 464 h 465"/>
                <a:gd name="T4" fmla="*/ 1850 w 1851"/>
                <a:gd name="T5" fmla="*/ 0 h 465"/>
                <a:gd name="T6" fmla="*/ 0 w 1851"/>
                <a:gd name="T7" fmla="*/ 0 h 465"/>
                <a:gd name="T8" fmla="*/ 0 w 1851"/>
                <a:gd name="T9" fmla="*/ 464 h 465"/>
              </a:gdLst>
              <a:ahLst/>
              <a:cxnLst>
                <a:cxn ang="0">
                  <a:pos x="T0" y="T1"/>
                </a:cxn>
                <a:cxn ang="0">
                  <a:pos x="T2" y="T3"/>
                </a:cxn>
                <a:cxn ang="0">
                  <a:pos x="T4" y="T5"/>
                </a:cxn>
                <a:cxn ang="0">
                  <a:pos x="T6" y="T7"/>
                </a:cxn>
                <a:cxn ang="0">
                  <a:pos x="T8" y="T9"/>
                </a:cxn>
              </a:cxnLst>
              <a:rect l="0" t="0" r="r" b="b"/>
              <a:pathLst>
                <a:path w="1851" h="465">
                  <a:moveTo>
                    <a:pt x="0" y="464"/>
                  </a:moveTo>
                  <a:lnTo>
                    <a:pt x="1850" y="464"/>
                  </a:lnTo>
                  <a:lnTo>
                    <a:pt x="1850" y="0"/>
                  </a:lnTo>
                  <a:lnTo>
                    <a:pt x="0" y="0"/>
                  </a:lnTo>
                  <a:lnTo>
                    <a:pt x="0" y="464"/>
                  </a:lnTo>
                </a:path>
              </a:pathLst>
            </a:custGeom>
            <a:solidFill>
              <a:srgbClr val="FFD55C"/>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55" name="Freeform 67"/>
            <p:cNvSpPr>
              <a:spLocks noChangeArrowheads="1"/>
            </p:cNvSpPr>
            <p:nvPr/>
          </p:nvSpPr>
          <p:spPr bwMode="auto">
            <a:xfrm>
              <a:off x="4781431" y="4750333"/>
              <a:ext cx="869365" cy="201064"/>
            </a:xfrm>
            <a:custGeom>
              <a:avLst/>
              <a:gdLst>
                <a:gd name="T0" fmla="*/ 0 w 2004"/>
                <a:gd name="T1" fmla="*/ 463 h 464"/>
                <a:gd name="T2" fmla="*/ 2003 w 2004"/>
                <a:gd name="T3" fmla="*/ 463 h 464"/>
                <a:gd name="T4" fmla="*/ 2003 w 2004"/>
                <a:gd name="T5" fmla="*/ 0 h 464"/>
                <a:gd name="T6" fmla="*/ 0 w 2004"/>
                <a:gd name="T7" fmla="*/ 0 h 464"/>
                <a:gd name="T8" fmla="*/ 0 w 2004"/>
                <a:gd name="T9" fmla="*/ 463 h 464"/>
              </a:gdLst>
              <a:ahLst/>
              <a:cxnLst>
                <a:cxn ang="0">
                  <a:pos x="T0" y="T1"/>
                </a:cxn>
                <a:cxn ang="0">
                  <a:pos x="T2" y="T3"/>
                </a:cxn>
                <a:cxn ang="0">
                  <a:pos x="T4" y="T5"/>
                </a:cxn>
                <a:cxn ang="0">
                  <a:pos x="T6" y="T7"/>
                </a:cxn>
                <a:cxn ang="0">
                  <a:pos x="T8" y="T9"/>
                </a:cxn>
              </a:cxnLst>
              <a:rect l="0" t="0" r="r" b="b"/>
              <a:pathLst>
                <a:path w="2004" h="464">
                  <a:moveTo>
                    <a:pt x="0" y="463"/>
                  </a:moveTo>
                  <a:lnTo>
                    <a:pt x="2003" y="463"/>
                  </a:lnTo>
                  <a:lnTo>
                    <a:pt x="2003" y="0"/>
                  </a:lnTo>
                  <a:lnTo>
                    <a:pt x="0" y="0"/>
                  </a:lnTo>
                  <a:lnTo>
                    <a:pt x="0" y="463"/>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56" name="Freeform 68"/>
            <p:cNvSpPr>
              <a:spLocks noChangeArrowheads="1"/>
            </p:cNvSpPr>
            <p:nvPr/>
          </p:nvSpPr>
          <p:spPr bwMode="auto">
            <a:xfrm>
              <a:off x="4781431" y="4750333"/>
              <a:ext cx="869365" cy="201064"/>
            </a:xfrm>
            <a:custGeom>
              <a:avLst/>
              <a:gdLst>
                <a:gd name="T0" fmla="*/ 0 w 2004"/>
                <a:gd name="T1" fmla="*/ 463 h 464"/>
                <a:gd name="T2" fmla="*/ 2003 w 2004"/>
                <a:gd name="T3" fmla="*/ 463 h 464"/>
                <a:gd name="T4" fmla="*/ 2003 w 2004"/>
                <a:gd name="T5" fmla="*/ 0 h 464"/>
                <a:gd name="T6" fmla="*/ 0 w 2004"/>
                <a:gd name="T7" fmla="*/ 0 h 464"/>
                <a:gd name="T8" fmla="*/ 0 w 2004"/>
                <a:gd name="T9" fmla="*/ 463 h 464"/>
              </a:gdLst>
              <a:ahLst/>
              <a:cxnLst>
                <a:cxn ang="0">
                  <a:pos x="T0" y="T1"/>
                </a:cxn>
                <a:cxn ang="0">
                  <a:pos x="T2" y="T3"/>
                </a:cxn>
                <a:cxn ang="0">
                  <a:pos x="T4" y="T5"/>
                </a:cxn>
                <a:cxn ang="0">
                  <a:pos x="T6" y="T7"/>
                </a:cxn>
                <a:cxn ang="0">
                  <a:pos x="T8" y="T9"/>
                </a:cxn>
              </a:cxnLst>
              <a:rect l="0" t="0" r="r" b="b"/>
              <a:pathLst>
                <a:path w="2004" h="464">
                  <a:moveTo>
                    <a:pt x="0" y="463"/>
                  </a:moveTo>
                  <a:lnTo>
                    <a:pt x="2003" y="463"/>
                  </a:lnTo>
                  <a:lnTo>
                    <a:pt x="2003" y="0"/>
                  </a:lnTo>
                  <a:lnTo>
                    <a:pt x="0" y="0"/>
                  </a:lnTo>
                  <a:lnTo>
                    <a:pt x="0" y="463"/>
                  </a:lnTo>
                </a:path>
              </a:pathLst>
            </a:custGeom>
            <a:solidFill>
              <a:srgbClr val="FFC64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57" name="Freeform 69"/>
            <p:cNvSpPr>
              <a:spLocks noChangeArrowheads="1"/>
            </p:cNvSpPr>
            <p:nvPr/>
          </p:nvSpPr>
          <p:spPr bwMode="auto">
            <a:xfrm>
              <a:off x="4781431" y="4750333"/>
              <a:ext cx="869365" cy="201064"/>
            </a:xfrm>
            <a:custGeom>
              <a:avLst/>
              <a:gdLst>
                <a:gd name="T0" fmla="*/ 0 w 2004"/>
                <a:gd name="T1" fmla="*/ 463 h 464"/>
                <a:gd name="T2" fmla="*/ 2003 w 2004"/>
                <a:gd name="T3" fmla="*/ 463 h 464"/>
                <a:gd name="T4" fmla="*/ 2003 w 2004"/>
                <a:gd name="T5" fmla="*/ 0 h 464"/>
                <a:gd name="T6" fmla="*/ 0 w 2004"/>
                <a:gd name="T7" fmla="*/ 0 h 464"/>
                <a:gd name="T8" fmla="*/ 0 w 2004"/>
                <a:gd name="T9" fmla="*/ 463 h 464"/>
              </a:gdLst>
              <a:ahLst/>
              <a:cxnLst>
                <a:cxn ang="0">
                  <a:pos x="T0" y="T1"/>
                </a:cxn>
                <a:cxn ang="0">
                  <a:pos x="T2" y="T3"/>
                </a:cxn>
                <a:cxn ang="0">
                  <a:pos x="T4" y="T5"/>
                </a:cxn>
                <a:cxn ang="0">
                  <a:pos x="T6" y="T7"/>
                </a:cxn>
                <a:cxn ang="0">
                  <a:pos x="T8" y="T9"/>
                </a:cxn>
              </a:cxnLst>
              <a:rect l="0" t="0" r="r" b="b"/>
              <a:pathLst>
                <a:path w="2004" h="464">
                  <a:moveTo>
                    <a:pt x="0" y="463"/>
                  </a:moveTo>
                  <a:lnTo>
                    <a:pt x="2003" y="463"/>
                  </a:lnTo>
                  <a:lnTo>
                    <a:pt x="2003" y="0"/>
                  </a:lnTo>
                  <a:lnTo>
                    <a:pt x="0" y="0"/>
                  </a:lnTo>
                  <a:lnTo>
                    <a:pt x="0" y="463"/>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58" name="Freeform 70"/>
            <p:cNvSpPr>
              <a:spLocks noChangeArrowheads="1"/>
            </p:cNvSpPr>
            <p:nvPr/>
          </p:nvSpPr>
          <p:spPr bwMode="auto">
            <a:xfrm>
              <a:off x="4781431" y="4750333"/>
              <a:ext cx="869365" cy="201064"/>
            </a:xfrm>
            <a:custGeom>
              <a:avLst/>
              <a:gdLst>
                <a:gd name="T0" fmla="*/ 0 w 2004"/>
                <a:gd name="T1" fmla="*/ 463 h 464"/>
                <a:gd name="T2" fmla="*/ 2003 w 2004"/>
                <a:gd name="T3" fmla="*/ 463 h 464"/>
                <a:gd name="T4" fmla="*/ 2003 w 2004"/>
                <a:gd name="T5" fmla="*/ 0 h 464"/>
                <a:gd name="T6" fmla="*/ 0 w 2004"/>
                <a:gd name="T7" fmla="*/ 0 h 464"/>
                <a:gd name="T8" fmla="*/ 0 w 2004"/>
                <a:gd name="T9" fmla="*/ 463 h 464"/>
              </a:gdLst>
              <a:ahLst/>
              <a:cxnLst>
                <a:cxn ang="0">
                  <a:pos x="T0" y="T1"/>
                </a:cxn>
                <a:cxn ang="0">
                  <a:pos x="T2" y="T3"/>
                </a:cxn>
                <a:cxn ang="0">
                  <a:pos x="T4" y="T5"/>
                </a:cxn>
                <a:cxn ang="0">
                  <a:pos x="T6" y="T7"/>
                </a:cxn>
                <a:cxn ang="0">
                  <a:pos x="T8" y="T9"/>
                </a:cxn>
              </a:cxnLst>
              <a:rect l="0" t="0" r="r" b="b"/>
              <a:pathLst>
                <a:path w="2004" h="464">
                  <a:moveTo>
                    <a:pt x="0" y="463"/>
                  </a:moveTo>
                  <a:lnTo>
                    <a:pt x="2003" y="463"/>
                  </a:lnTo>
                  <a:lnTo>
                    <a:pt x="2003" y="0"/>
                  </a:lnTo>
                  <a:lnTo>
                    <a:pt x="0" y="0"/>
                  </a:lnTo>
                  <a:lnTo>
                    <a:pt x="0" y="463"/>
                  </a:lnTo>
                </a:path>
              </a:pathLst>
            </a:custGeom>
            <a:solidFill>
              <a:srgbClr val="FFC64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59" name="Freeform 71"/>
            <p:cNvSpPr>
              <a:spLocks noChangeArrowheads="1"/>
            </p:cNvSpPr>
            <p:nvPr/>
          </p:nvSpPr>
          <p:spPr bwMode="auto">
            <a:xfrm>
              <a:off x="4781431" y="4415224"/>
              <a:ext cx="804258" cy="134043"/>
            </a:xfrm>
            <a:custGeom>
              <a:avLst/>
              <a:gdLst>
                <a:gd name="T0" fmla="*/ 0 w 1851"/>
                <a:gd name="T1" fmla="*/ 306 h 307"/>
                <a:gd name="T2" fmla="*/ 1850 w 1851"/>
                <a:gd name="T3" fmla="*/ 306 h 307"/>
                <a:gd name="T4" fmla="*/ 1850 w 1851"/>
                <a:gd name="T5" fmla="*/ 0 h 307"/>
                <a:gd name="T6" fmla="*/ 0 w 1851"/>
                <a:gd name="T7" fmla="*/ 0 h 307"/>
                <a:gd name="T8" fmla="*/ 0 w 1851"/>
                <a:gd name="T9" fmla="*/ 306 h 307"/>
              </a:gdLst>
              <a:ahLst/>
              <a:cxnLst>
                <a:cxn ang="0">
                  <a:pos x="T0" y="T1"/>
                </a:cxn>
                <a:cxn ang="0">
                  <a:pos x="T2" y="T3"/>
                </a:cxn>
                <a:cxn ang="0">
                  <a:pos x="T4" y="T5"/>
                </a:cxn>
                <a:cxn ang="0">
                  <a:pos x="T6" y="T7"/>
                </a:cxn>
                <a:cxn ang="0">
                  <a:pos x="T8" y="T9"/>
                </a:cxn>
              </a:cxnLst>
              <a:rect l="0" t="0" r="r" b="b"/>
              <a:pathLst>
                <a:path w="1851" h="307">
                  <a:moveTo>
                    <a:pt x="0" y="306"/>
                  </a:moveTo>
                  <a:lnTo>
                    <a:pt x="1850" y="306"/>
                  </a:lnTo>
                  <a:lnTo>
                    <a:pt x="1850" y="0"/>
                  </a:lnTo>
                  <a:lnTo>
                    <a:pt x="0" y="0"/>
                  </a:lnTo>
                  <a:lnTo>
                    <a:pt x="0" y="306"/>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60" name="Freeform 72"/>
            <p:cNvSpPr>
              <a:spLocks noChangeArrowheads="1"/>
            </p:cNvSpPr>
            <p:nvPr/>
          </p:nvSpPr>
          <p:spPr bwMode="auto">
            <a:xfrm>
              <a:off x="4913558" y="4616290"/>
              <a:ext cx="804258" cy="134043"/>
            </a:xfrm>
            <a:custGeom>
              <a:avLst/>
              <a:gdLst>
                <a:gd name="T0" fmla="*/ 0 w 1851"/>
                <a:gd name="T1" fmla="*/ 306 h 307"/>
                <a:gd name="T2" fmla="*/ 1850 w 1851"/>
                <a:gd name="T3" fmla="*/ 306 h 307"/>
                <a:gd name="T4" fmla="*/ 1850 w 1851"/>
                <a:gd name="T5" fmla="*/ 0 h 307"/>
                <a:gd name="T6" fmla="*/ 0 w 1851"/>
                <a:gd name="T7" fmla="*/ 0 h 307"/>
                <a:gd name="T8" fmla="*/ 0 w 1851"/>
                <a:gd name="T9" fmla="*/ 306 h 307"/>
              </a:gdLst>
              <a:ahLst/>
              <a:cxnLst>
                <a:cxn ang="0">
                  <a:pos x="T0" y="T1"/>
                </a:cxn>
                <a:cxn ang="0">
                  <a:pos x="T2" y="T3"/>
                </a:cxn>
                <a:cxn ang="0">
                  <a:pos x="T4" y="T5"/>
                </a:cxn>
                <a:cxn ang="0">
                  <a:pos x="T6" y="T7"/>
                </a:cxn>
                <a:cxn ang="0">
                  <a:pos x="T8" y="T9"/>
                </a:cxn>
              </a:cxnLst>
              <a:rect l="0" t="0" r="r" b="b"/>
              <a:pathLst>
                <a:path w="1851" h="307">
                  <a:moveTo>
                    <a:pt x="0" y="306"/>
                  </a:moveTo>
                  <a:lnTo>
                    <a:pt x="1850" y="306"/>
                  </a:lnTo>
                  <a:lnTo>
                    <a:pt x="1850" y="0"/>
                  </a:lnTo>
                  <a:lnTo>
                    <a:pt x="0" y="0"/>
                  </a:lnTo>
                  <a:lnTo>
                    <a:pt x="0" y="306"/>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61" name="Freeform 73"/>
            <p:cNvSpPr>
              <a:spLocks noChangeArrowheads="1"/>
            </p:cNvSpPr>
            <p:nvPr/>
          </p:nvSpPr>
          <p:spPr bwMode="auto">
            <a:xfrm>
              <a:off x="4913558" y="4547353"/>
              <a:ext cx="804258" cy="201064"/>
            </a:xfrm>
            <a:custGeom>
              <a:avLst/>
              <a:gdLst>
                <a:gd name="T0" fmla="*/ 0 w 1851"/>
                <a:gd name="T1" fmla="*/ 464 h 465"/>
                <a:gd name="T2" fmla="*/ 1850 w 1851"/>
                <a:gd name="T3" fmla="*/ 464 h 465"/>
                <a:gd name="T4" fmla="*/ 1850 w 1851"/>
                <a:gd name="T5" fmla="*/ 0 h 465"/>
                <a:gd name="T6" fmla="*/ 0 w 1851"/>
                <a:gd name="T7" fmla="*/ 0 h 465"/>
                <a:gd name="T8" fmla="*/ 0 w 1851"/>
                <a:gd name="T9" fmla="*/ 464 h 465"/>
              </a:gdLst>
              <a:ahLst/>
              <a:cxnLst>
                <a:cxn ang="0">
                  <a:pos x="T0" y="T1"/>
                </a:cxn>
                <a:cxn ang="0">
                  <a:pos x="T2" y="T3"/>
                </a:cxn>
                <a:cxn ang="0">
                  <a:pos x="T4" y="T5"/>
                </a:cxn>
                <a:cxn ang="0">
                  <a:pos x="T6" y="T7"/>
                </a:cxn>
                <a:cxn ang="0">
                  <a:pos x="T8" y="T9"/>
                </a:cxn>
              </a:cxnLst>
              <a:rect l="0" t="0" r="r" b="b"/>
              <a:pathLst>
                <a:path w="1851" h="465">
                  <a:moveTo>
                    <a:pt x="0" y="464"/>
                  </a:moveTo>
                  <a:lnTo>
                    <a:pt x="1850" y="464"/>
                  </a:lnTo>
                  <a:lnTo>
                    <a:pt x="1850" y="0"/>
                  </a:lnTo>
                  <a:lnTo>
                    <a:pt x="0" y="0"/>
                  </a:lnTo>
                  <a:lnTo>
                    <a:pt x="0" y="464"/>
                  </a:lnTo>
                </a:path>
              </a:pathLst>
            </a:custGeom>
            <a:solidFill>
              <a:srgbClr val="FFD55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62" name="Freeform 74"/>
            <p:cNvSpPr>
              <a:spLocks noChangeArrowheads="1"/>
            </p:cNvSpPr>
            <p:nvPr/>
          </p:nvSpPr>
          <p:spPr bwMode="auto">
            <a:xfrm>
              <a:off x="3640150" y="5351612"/>
              <a:ext cx="873195" cy="201064"/>
            </a:xfrm>
            <a:custGeom>
              <a:avLst/>
              <a:gdLst>
                <a:gd name="T0" fmla="*/ 0 w 2009"/>
                <a:gd name="T1" fmla="*/ 464 h 465"/>
                <a:gd name="T2" fmla="*/ 2008 w 2009"/>
                <a:gd name="T3" fmla="*/ 464 h 465"/>
                <a:gd name="T4" fmla="*/ 2008 w 2009"/>
                <a:gd name="T5" fmla="*/ 0 h 465"/>
                <a:gd name="T6" fmla="*/ 0 w 2009"/>
                <a:gd name="T7" fmla="*/ 0 h 465"/>
                <a:gd name="T8" fmla="*/ 0 w 2009"/>
                <a:gd name="T9" fmla="*/ 464 h 465"/>
              </a:gdLst>
              <a:ahLst/>
              <a:cxnLst>
                <a:cxn ang="0">
                  <a:pos x="T0" y="T1"/>
                </a:cxn>
                <a:cxn ang="0">
                  <a:pos x="T2" y="T3"/>
                </a:cxn>
                <a:cxn ang="0">
                  <a:pos x="T4" y="T5"/>
                </a:cxn>
                <a:cxn ang="0">
                  <a:pos x="T6" y="T7"/>
                </a:cxn>
                <a:cxn ang="0">
                  <a:pos x="T8" y="T9"/>
                </a:cxn>
              </a:cxnLst>
              <a:rect l="0" t="0" r="r" b="b"/>
              <a:pathLst>
                <a:path w="2009" h="465">
                  <a:moveTo>
                    <a:pt x="0" y="464"/>
                  </a:moveTo>
                  <a:lnTo>
                    <a:pt x="2008" y="464"/>
                  </a:lnTo>
                  <a:lnTo>
                    <a:pt x="2008" y="0"/>
                  </a:lnTo>
                  <a:lnTo>
                    <a:pt x="0" y="0"/>
                  </a:lnTo>
                  <a:lnTo>
                    <a:pt x="0" y="464"/>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63" name="Freeform 75"/>
            <p:cNvSpPr>
              <a:spLocks noChangeArrowheads="1"/>
            </p:cNvSpPr>
            <p:nvPr/>
          </p:nvSpPr>
          <p:spPr bwMode="auto">
            <a:xfrm>
              <a:off x="3640150" y="5351612"/>
              <a:ext cx="873195" cy="201064"/>
            </a:xfrm>
            <a:custGeom>
              <a:avLst/>
              <a:gdLst>
                <a:gd name="T0" fmla="*/ 0 w 2009"/>
                <a:gd name="T1" fmla="*/ 464 h 465"/>
                <a:gd name="T2" fmla="*/ 2008 w 2009"/>
                <a:gd name="T3" fmla="*/ 464 h 465"/>
                <a:gd name="T4" fmla="*/ 2008 w 2009"/>
                <a:gd name="T5" fmla="*/ 0 h 465"/>
                <a:gd name="T6" fmla="*/ 0 w 2009"/>
                <a:gd name="T7" fmla="*/ 0 h 465"/>
                <a:gd name="T8" fmla="*/ 0 w 2009"/>
                <a:gd name="T9" fmla="*/ 464 h 465"/>
              </a:gdLst>
              <a:ahLst/>
              <a:cxnLst>
                <a:cxn ang="0">
                  <a:pos x="T0" y="T1"/>
                </a:cxn>
                <a:cxn ang="0">
                  <a:pos x="T2" y="T3"/>
                </a:cxn>
                <a:cxn ang="0">
                  <a:pos x="T4" y="T5"/>
                </a:cxn>
                <a:cxn ang="0">
                  <a:pos x="T6" y="T7"/>
                </a:cxn>
                <a:cxn ang="0">
                  <a:pos x="T8" y="T9"/>
                </a:cxn>
              </a:cxnLst>
              <a:rect l="0" t="0" r="r" b="b"/>
              <a:pathLst>
                <a:path w="2009" h="465">
                  <a:moveTo>
                    <a:pt x="0" y="464"/>
                  </a:moveTo>
                  <a:lnTo>
                    <a:pt x="2008" y="464"/>
                  </a:lnTo>
                  <a:lnTo>
                    <a:pt x="2008" y="0"/>
                  </a:lnTo>
                  <a:lnTo>
                    <a:pt x="0" y="0"/>
                  </a:lnTo>
                  <a:lnTo>
                    <a:pt x="0" y="464"/>
                  </a:lnTo>
                </a:path>
              </a:pathLst>
            </a:custGeom>
            <a:solidFill>
              <a:srgbClr val="FFC64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64" name="Freeform 76"/>
            <p:cNvSpPr>
              <a:spLocks noChangeArrowheads="1"/>
            </p:cNvSpPr>
            <p:nvPr/>
          </p:nvSpPr>
          <p:spPr bwMode="auto">
            <a:xfrm>
              <a:off x="3640150" y="5351612"/>
              <a:ext cx="873195" cy="135957"/>
            </a:xfrm>
            <a:custGeom>
              <a:avLst/>
              <a:gdLst>
                <a:gd name="T0" fmla="*/ 0 w 2009"/>
                <a:gd name="T1" fmla="*/ 311 h 312"/>
                <a:gd name="T2" fmla="*/ 2008 w 2009"/>
                <a:gd name="T3" fmla="*/ 311 h 312"/>
                <a:gd name="T4" fmla="*/ 2008 w 2009"/>
                <a:gd name="T5" fmla="*/ 0 h 312"/>
                <a:gd name="T6" fmla="*/ 0 w 2009"/>
                <a:gd name="T7" fmla="*/ 0 h 312"/>
                <a:gd name="T8" fmla="*/ 0 w 2009"/>
                <a:gd name="T9" fmla="*/ 311 h 312"/>
              </a:gdLst>
              <a:ahLst/>
              <a:cxnLst>
                <a:cxn ang="0">
                  <a:pos x="T0" y="T1"/>
                </a:cxn>
                <a:cxn ang="0">
                  <a:pos x="T2" y="T3"/>
                </a:cxn>
                <a:cxn ang="0">
                  <a:pos x="T4" y="T5"/>
                </a:cxn>
                <a:cxn ang="0">
                  <a:pos x="T6" y="T7"/>
                </a:cxn>
                <a:cxn ang="0">
                  <a:pos x="T8" y="T9"/>
                </a:cxn>
              </a:cxnLst>
              <a:rect l="0" t="0" r="r" b="b"/>
              <a:pathLst>
                <a:path w="2009" h="312">
                  <a:moveTo>
                    <a:pt x="0" y="311"/>
                  </a:moveTo>
                  <a:lnTo>
                    <a:pt x="2008" y="311"/>
                  </a:lnTo>
                  <a:lnTo>
                    <a:pt x="2008" y="0"/>
                  </a:lnTo>
                  <a:lnTo>
                    <a:pt x="0" y="0"/>
                  </a:lnTo>
                  <a:lnTo>
                    <a:pt x="0" y="311"/>
                  </a:lnTo>
                </a:path>
              </a:pathLst>
            </a:custGeom>
            <a:solidFill>
              <a:srgbClr val="FFD55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65" name="Freeform 77"/>
            <p:cNvSpPr>
              <a:spLocks noChangeArrowheads="1"/>
            </p:cNvSpPr>
            <p:nvPr/>
          </p:nvSpPr>
          <p:spPr bwMode="auto">
            <a:xfrm>
              <a:off x="3640150" y="5351612"/>
              <a:ext cx="873195" cy="135957"/>
            </a:xfrm>
            <a:custGeom>
              <a:avLst/>
              <a:gdLst>
                <a:gd name="T0" fmla="*/ 0 w 2009"/>
                <a:gd name="T1" fmla="*/ 311 h 312"/>
                <a:gd name="T2" fmla="*/ 2008 w 2009"/>
                <a:gd name="T3" fmla="*/ 311 h 312"/>
                <a:gd name="T4" fmla="*/ 2008 w 2009"/>
                <a:gd name="T5" fmla="*/ 0 h 312"/>
                <a:gd name="T6" fmla="*/ 0 w 2009"/>
                <a:gd name="T7" fmla="*/ 0 h 312"/>
                <a:gd name="T8" fmla="*/ 0 w 2009"/>
                <a:gd name="T9" fmla="*/ 311 h 312"/>
              </a:gdLst>
              <a:ahLst/>
              <a:cxnLst>
                <a:cxn ang="0">
                  <a:pos x="T0" y="T1"/>
                </a:cxn>
                <a:cxn ang="0">
                  <a:pos x="T2" y="T3"/>
                </a:cxn>
                <a:cxn ang="0">
                  <a:pos x="T4" y="T5"/>
                </a:cxn>
                <a:cxn ang="0">
                  <a:pos x="T6" y="T7"/>
                </a:cxn>
                <a:cxn ang="0">
                  <a:pos x="T8" y="T9"/>
                </a:cxn>
              </a:cxnLst>
              <a:rect l="0" t="0" r="r" b="b"/>
              <a:pathLst>
                <a:path w="2009" h="312">
                  <a:moveTo>
                    <a:pt x="0" y="311"/>
                  </a:moveTo>
                  <a:lnTo>
                    <a:pt x="2008" y="311"/>
                  </a:lnTo>
                  <a:lnTo>
                    <a:pt x="2008" y="0"/>
                  </a:lnTo>
                  <a:lnTo>
                    <a:pt x="0" y="0"/>
                  </a:lnTo>
                  <a:lnTo>
                    <a:pt x="0" y="311"/>
                  </a:lnTo>
                </a:path>
              </a:pathLst>
            </a:custGeom>
            <a:solidFill>
              <a:srgbClr val="FFD55C"/>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66" name="Freeform 78"/>
            <p:cNvSpPr>
              <a:spLocks noChangeArrowheads="1"/>
            </p:cNvSpPr>
            <p:nvPr/>
          </p:nvSpPr>
          <p:spPr bwMode="auto">
            <a:xfrm>
              <a:off x="3575043" y="5152462"/>
              <a:ext cx="804258" cy="199150"/>
            </a:xfrm>
            <a:custGeom>
              <a:avLst/>
              <a:gdLst>
                <a:gd name="T0" fmla="*/ 0 w 1851"/>
                <a:gd name="T1" fmla="*/ 458 h 459"/>
                <a:gd name="T2" fmla="*/ 1850 w 1851"/>
                <a:gd name="T3" fmla="*/ 458 h 459"/>
                <a:gd name="T4" fmla="*/ 1850 w 1851"/>
                <a:gd name="T5" fmla="*/ 0 h 459"/>
                <a:gd name="T6" fmla="*/ 0 w 1851"/>
                <a:gd name="T7" fmla="*/ 0 h 459"/>
                <a:gd name="T8" fmla="*/ 0 w 1851"/>
                <a:gd name="T9" fmla="*/ 458 h 459"/>
              </a:gdLst>
              <a:ahLst/>
              <a:cxnLst>
                <a:cxn ang="0">
                  <a:pos x="T0" y="T1"/>
                </a:cxn>
                <a:cxn ang="0">
                  <a:pos x="T2" y="T3"/>
                </a:cxn>
                <a:cxn ang="0">
                  <a:pos x="T4" y="T5"/>
                </a:cxn>
                <a:cxn ang="0">
                  <a:pos x="T6" y="T7"/>
                </a:cxn>
                <a:cxn ang="0">
                  <a:pos x="T8" y="T9"/>
                </a:cxn>
              </a:cxnLst>
              <a:rect l="0" t="0" r="r" b="b"/>
              <a:pathLst>
                <a:path w="1851" h="459">
                  <a:moveTo>
                    <a:pt x="0" y="458"/>
                  </a:moveTo>
                  <a:lnTo>
                    <a:pt x="1850" y="458"/>
                  </a:lnTo>
                  <a:lnTo>
                    <a:pt x="1850" y="0"/>
                  </a:lnTo>
                  <a:lnTo>
                    <a:pt x="0" y="0"/>
                  </a:lnTo>
                  <a:lnTo>
                    <a:pt x="0" y="458"/>
                  </a:lnTo>
                </a:path>
              </a:pathLst>
            </a:custGeom>
            <a:solidFill>
              <a:srgbClr val="FDB73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67" name="Freeform 79"/>
            <p:cNvSpPr>
              <a:spLocks noChangeArrowheads="1"/>
            </p:cNvSpPr>
            <p:nvPr/>
          </p:nvSpPr>
          <p:spPr bwMode="auto">
            <a:xfrm>
              <a:off x="3575043" y="5152462"/>
              <a:ext cx="804258" cy="199150"/>
            </a:xfrm>
            <a:custGeom>
              <a:avLst/>
              <a:gdLst>
                <a:gd name="T0" fmla="*/ 0 w 1851"/>
                <a:gd name="T1" fmla="*/ 458 h 459"/>
                <a:gd name="T2" fmla="*/ 1850 w 1851"/>
                <a:gd name="T3" fmla="*/ 458 h 459"/>
                <a:gd name="T4" fmla="*/ 1850 w 1851"/>
                <a:gd name="T5" fmla="*/ 0 h 459"/>
                <a:gd name="T6" fmla="*/ 0 w 1851"/>
                <a:gd name="T7" fmla="*/ 0 h 459"/>
                <a:gd name="T8" fmla="*/ 0 w 1851"/>
                <a:gd name="T9" fmla="*/ 458 h 459"/>
              </a:gdLst>
              <a:ahLst/>
              <a:cxnLst>
                <a:cxn ang="0">
                  <a:pos x="T0" y="T1"/>
                </a:cxn>
                <a:cxn ang="0">
                  <a:pos x="T2" y="T3"/>
                </a:cxn>
                <a:cxn ang="0">
                  <a:pos x="T4" y="T5"/>
                </a:cxn>
                <a:cxn ang="0">
                  <a:pos x="T6" y="T7"/>
                </a:cxn>
                <a:cxn ang="0">
                  <a:pos x="T8" y="T9"/>
                </a:cxn>
              </a:cxnLst>
              <a:rect l="0" t="0" r="r" b="b"/>
              <a:pathLst>
                <a:path w="1851" h="459">
                  <a:moveTo>
                    <a:pt x="0" y="458"/>
                  </a:moveTo>
                  <a:lnTo>
                    <a:pt x="1850" y="458"/>
                  </a:lnTo>
                  <a:lnTo>
                    <a:pt x="1850" y="0"/>
                  </a:lnTo>
                  <a:lnTo>
                    <a:pt x="0" y="0"/>
                  </a:lnTo>
                  <a:lnTo>
                    <a:pt x="0" y="458"/>
                  </a:lnTo>
                </a:path>
              </a:pathLst>
            </a:custGeom>
            <a:solidFill>
              <a:srgbClr val="FDB733"/>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68" name="Freeform 80"/>
            <p:cNvSpPr>
              <a:spLocks noChangeArrowheads="1"/>
            </p:cNvSpPr>
            <p:nvPr/>
          </p:nvSpPr>
          <p:spPr bwMode="auto">
            <a:xfrm>
              <a:off x="3575043" y="5152462"/>
              <a:ext cx="804258" cy="134043"/>
            </a:xfrm>
            <a:custGeom>
              <a:avLst/>
              <a:gdLst>
                <a:gd name="T0" fmla="*/ 0 w 1851"/>
                <a:gd name="T1" fmla="*/ 306 h 307"/>
                <a:gd name="T2" fmla="*/ 1850 w 1851"/>
                <a:gd name="T3" fmla="*/ 306 h 307"/>
                <a:gd name="T4" fmla="*/ 1850 w 1851"/>
                <a:gd name="T5" fmla="*/ 0 h 307"/>
                <a:gd name="T6" fmla="*/ 0 w 1851"/>
                <a:gd name="T7" fmla="*/ 0 h 307"/>
                <a:gd name="T8" fmla="*/ 0 w 1851"/>
                <a:gd name="T9" fmla="*/ 306 h 307"/>
              </a:gdLst>
              <a:ahLst/>
              <a:cxnLst>
                <a:cxn ang="0">
                  <a:pos x="T0" y="T1"/>
                </a:cxn>
                <a:cxn ang="0">
                  <a:pos x="T2" y="T3"/>
                </a:cxn>
                <a:cxn ang="0">
                  <a:pos x="T4" y="T5"/>
                </a:cxn>
                <a:cxn ang="0">
                  <a:pos x="T6" y="T7"/>
                </a:cxn>
                <a:cxn ang="0">
                  <a:pos x="T8" y="T9"/>
                </a:cxn>
              </a:cxnLst>
              <a:rect l="0" t="0" r="r" b="b"/>
              <a:pathLst>
                <a:path w="1851" h="307">
                  <a:moveTo>
                    <a:pt x="0" y="306"/>
                  </a:moveTo>
                  <a:lnTo>
                    <a:pt x="1850" y="306"/>
                  </a:lnTo>
                  <a:lnTo>
                    <a:pt x="1850" y="0"/>
                  </a:lnTo>
                  <a:lnTo>
                    <a:pt x="0" y="0"/>
                  </a:lnTo>
                  <a:lnTo>
                    <a:pt x="0" y="306"/>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69" name="Freeform 81"/>
            <p:cNvSpPr>
              <a:spLocks noChangeArrowheads="1"/>
            </p:cNvSpPr>
            <p:nvPr/>
          </p:nvSpPr>
          <p:spPr bwMode="auto">
            <a:xfrm>
              <a:off x="3575043" y="5152462"/>
              <a:ext cx="804258" cy="134043"/>
            </a:xfrm>
            <a:custGeom>
              <a:avLst/>
              <a:gdLst>
                <a:gd name="T0" fmla="*/ 0 w 1851"/>
                <a:gd name="T1" fmla="*/ 306 h 307"/>
                <a:gd name="T2" fmla="*/ 1850 w 1851"/>
                <a:gd name="T3" fmla="*/ 306 h 307"/>
                <a:gd name="T4" fmla="*/ 1850 w 1851"/>
                <a:gd name="T5" fmla="*/ 0 h 307"/>
                <a:gd name="T6" fmla="*/ 0 w 1851"/>
                <a:gd name="T7" fmla="*/ 0 h 307"/>
                <a:gd name="T8" fmla="*/ 0 w 1851"/>
                <a:gd name="T9" fmla="*/ 306 h 307"/>
              </a:gdLst>
              <a:ahLst/>
              <a:cxnLst>
                <a:cxn ang="0">
                  <a:pos x="T0" y="T1"/>
                </a:cxn>
                <a:cxn ang="0">
                  <a:pos x="T2" y="T3"/>
                </a:cxn>
                <a:cxn ang="0">
                  <a:pos x="T4" y="T5"/>
                </a:cxn>
                <a:cxn ang="0">
                  <a:pos x="T6" y="T7"/>
                </a:cxn>
                <a:cxn ang="0">
                  <a:pos x="T8" y="T9"/>
                </a:cxn>
              </a:cxnLst>
              <a:rect l="0" t="0" r="r" b="b"/>
              <a:pathLst>
                <a:path w="1851" h="307">
                  <a:moveTo>
                    <a:pt x="0" y="306"/>
                  </a:moveTo>
                  <a:lnTo>
                    <a:pt x="1850" y="306"/>
                  </a:lnTo>
                  <a:lnTo>
                    <a:pt x="1850" y="0"/>
                  </a:lnTo>
                  <a:lnTo>
                    <a:pt x="0" y="0"/>
                  </a:lnTo>
                  <a:lnTo>
                    <a:pt x="0" y="306"/>
                  </a:lnTo>
                </a:path>
              </a:pathLst>
            </a:custGeom>
            <a:solidFill>
              <a:srgbClr val="FFC64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70" name="Freeform 82"/>
            <p:cNvSpPr>
              <a:spLocks noChangeArrowheads="1"/>
            </p:cNvSpPr>
            <p:nvPr/>
          </p:nvSpPr>
          <p:spPr bwMode="auto">
            <a:xfrm>
              <a:off x="3709086" y="4951397"/>
              <a:ext cx="869365" cy="201065"/>
            </a:xfrm>
            <a:custGeom>
              <a:avLst/>
              <a:gdLst>
                <a:gd name="T0" fmla="*/ 0 w 2003"/>
                <a:gd name="T1" fmla="*/ 464 h 465"/>
                <a:gd name="T2" fmla="*/ 2002 w 2003"/>
                <a:gd name="T3" fmla="*/ 464 h 465"/>
                <a:gd name="T4" fmla="*/ 2002 w 2003"/>
                <a:gd name="T5" fmla="*/ 0 h 465"/>
                <a:gd name="T6" fmla="*/ 0 w 2003"/>
                <a:gd name="T7" fmla="*/ 0 h 465"/>
                <a:gd name="T8" fmla="*/ 0 w 2003"/>
                <a:gd name="T9" fmla="*/ 464 h 465"/>
              </a:gdLst>
              <a:ahLst/>
              <a:cxnLst>
                <a:cxn ang="0">
                  <a:pos x="T0" y="T1"/>
                </a:cxn>
                <a:cxn ang="0">
                  <a:pos x="T2" y="T3"/>
                </a:cxn>
                <a:cxn ang="0">
                  <a:pos x="T4" y="T5"/>
                </a:cxn>
                <a:cxn ang="0">
                  <a:pos x="T6" y="T7"/>
                </a:cxn>
                <a:cxn ang="0">
                  <a:pos x="T8" y="T9"/>
                </a:cxn>
              </a:cxnLst>
              <a:rect l="0" t="0" r="r" b="b"/>
              <a:pathLst>
                <a:path w="2003" h="465">
                  <a:moveTo>
                    <a:pt x="0" y="464"/>
                  </a:moveTo>
                  <a:lnTo>
                    <a:pt x="2002" y="464"/>
                  </a:lnTo>
                  <a:lnTo>
                    <a:pt x="2002" y="0"/>
                  </a:lnTo>
                  <a:lnTo>
                    <a:pt x="0" y="0"/>
                  </a:lnTo>
                  <a:lnTo>
                    <a:pt x="0" y="464"/>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71" name="Freeform 83"/>
            <p:cNvSpPr>
              <a:spLocks noChangeArrowheads="1"/>
            </p:cNvSpPr>
            <p:nvPr/>
          </p:nvSpPr>
          <p:spPr bwMode="auto">
            <a:xfrm>
              <a:off x="3709086" y="4951397"/>
              <a:ext cx="869365" cy="201065"/>
            </a:xfrm>
            <a:custGeom>
              <a:avLst/>
              <a:gdLst>
                <a:gd name="T0" fmla="*/ 0 w 2003"/>
                <a:gd name="T1" fmla="*/ 464 h 465"/>
                <a:gd name="T2" fmla="*/ 2002 w 2003"/>
                <a:gd name="T3" fmla="*/ 464 h 465"/>
                <a:gd name="T4" fmla="*/ 2002 w 2003"/>
                <a:gd name="T5" fmla="*/ 0 h 465"/>
                <a:gd name="T6" fmla="*/ 0 w 2003"/>
                <a:gd name="T7" fmla="*/ 0 h 465"/>
                <a:gd name="T8" fmla="*/ 0 w 2003"/>
                <a:gd name="T9" fmla="*/ 464 h 465"/>
              </a:gdLst>
              <a:ahLst/>
              <a:cxnLst>
                <a:cxn ang="0">
                  <a:pos x="T0" y="T1"/>
                </a:cxn>
                <a:cxn ang="0">
                  <a:pos x="T2" y="T3"/>
                </a:cxn>
                <a:cxn ang="0">
                  <a:pos x="T4" y="T5"/>
                </a:cxn>
                <a:cxn ang="0">
                  <a:pos x="T6" y="T7"/>
                </a:cxn>
                <a:cxn ang="0">
                  <a:pos x="T8" y="T9"/>
                </a:cxn>
              </a:cxnLst>
              <a:rect l="0" t="0" r="r" b="b"/>
              <a:pathLst>
                <a:path w="2003" h="465">
                  <a:moveTo>
                    <a:pt x="0" y="464"/>
                  </a:moveTo>
                  <a:lnTo>
                    <a:pt x="2002" y="464"/>
                  </a:lnTo>
                  <a:lnTo>
                    <a:pt x="2002" y="0"/>
                  </a:lnTo>
                  <a:lnTo>
                    <a:pt x="0" y="0"/>
                  </a:lnTo>
                  <a:lnTo>
                    <a:pt x="0" y="464"/>
                  </a:lnTo>
                </a:path>
              </a:pathLst>
            </a:custGeom>
            <a:solidFill>
              <a:srgbClr val="FFC64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72" name="Freeform 84"/>
            <p:cNvSpPr>
              <a:spLocks noChangeArrowheads="1"/>
            </p:cNvSpPr>
            <p:nvPr/>
          </p:nvSpPr>
          <p:spPr bwMode="auto">
            <a:xfrm>
              <a:off x="3709086" y="4951397"/>
              <a:ext cx="869365" cy="201065"/>
            </a:xfrm>
            <a:custGeom>
              <a:avLst/>
              <a:gdLst>
                <a:gd name="T0" fmla="*/ 0 w 2003"/>
                <a:gd name="T1" fmla="*/ 464 h 465"/>
                <a:gd name="T2" fmla="*/ 2002 w 2003"/>
                <a:gd name="T3" fmla="*/ 464 h 465"/>
                <a:gd name="T4" fmla="*/ 2002 w 2003"/>
                <a:gd name="T5" fmla="*/ 0 h 465"/>
                <a:gd name="T6" fmla="*/ 0 w 2003"/>
                <a:gd name="T7" fmla="*/ 0 h 465"/>
                <a:gd name="T8" fmla="*/ 0 w 2003"/>
                <a:gd name="T9" fmla="*/ 464 h 465"/>
              </a:gdLst>
              <a:ahLst/>
              <a:cxnLst>
                <a:cxn ang="0">
                  <a:pos x="T0" y="T1"/>
                </a:cxn>
                <a:cxn ang="0">
                  <a:pos x="T2" y="T3"/>
                </a:cxn>
                <a:cxn ang="0">
                  <a:pos x="T4" y="T5"/>
                </a:cxn>
                <a:cxn ang="0">
                  <a:pos x="T6" y="T7"/>
                </a:cxn>
                <a:cxn ang="0">
                  <a:pos x="T8" y="T9"/>
                </a:cxn>
              </a:cxnLst>
              <a:rect l="0" t="0" r="r" b="b"/>
              <a:pathLst>
                <a:path w="2003" h="465">
                  <a:moveTo>
                    <a:pt x="0" y="464"/>
                  </a:moveTo>
                  <a:lnTo>
                    <a:pt x="2002" y="464"/>
                  </a:lnTo>
                  <a:lnTo>
                    <a:pt x="2002" y="0"/>
                  </a:lnTo>
                  <a:lnTo>
                    <a:pt x="0" y="0"/>
                  </a:lnTo>
                  <a:lnTo>
                    <a:pt x="0" y="464"/>
                  </a:lnTo>
                </a:path>
              </a:pathLst>
            </a:custGeom>
            <a:solidFill>
              <a:srgbClr val="FFD55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73" name="Freeform 85"/>
            <p:cNvSpPr>
              <a:spLocks noChangeArrowheads="1"/>
            </p:cNvSpPr>
            <p:nvPr/>
          </p:nvSpPr>
          <p:spPr bwMode="auto">
            <a:xfrm>
              <a:off x="3709086" y="4951397"/>
              <a:ext cx="869365" cy="201065"/>
            </a:xfrm>
            <a:custGeom>
              <a:avLst/>
              <a:gdLst>
                <a:gd name="T0" fmla="*/ 0 w 2003"/>
                <a:gd name="T1" fmla="*/ 464 h 465"/>
                <a:gd name="T2" fmla="*/ 2002 w 2003"/>
                <a:gd name="T3" fmla="*/ 464 h 465"/>
                <a:gd name="T4" fmla="*/ 2002 w 2003"/>
                <a:gd name="T5" fmla="*/ 0 h 465"/>
                <a:gd name="T6" fmla="*/ 0 w 2003"/>
                <a:gd name="T7" fmla="*/ 0 h 465"/>
                <a:gd name="T8" fmla="*/ 0 w 2003"/>
                <a:gd name="T9" fmla="*/ 464 h 465"/>
              </a:gdLst>
              <a:ahLst/>
              <a:cxnLst>
                <a:cxn ang="0">
                  <a:pos x="T0" y="T1"/>
                </a:cxn>
                <a:cxn ang="0">
                  <a:pos x="T2" y="T3"/>
                </a:cxn>
                <a:cxn ang="0">
                  <a:pos x="T4" y="T5"/>
                </a:cxn>
                <a:cxn ang="0">
                  <a:pos x="T6" y="T7"/>
                </a:cxn>
                <a:cxn ang="0">
                  <a:pos x="T8" y="T9"/>
                </a:cxn>
              </a:cxnLst>
              <a:rect l="0" t="0" r="r" b="b"/>
              <a:pathLst>
                <a:path w="2003" h="465">
                  <a:moveTo>
                    <a:pt x="0" y="464"/>
                  </a:moveTo>
                  <a:lnTo>
                    <a:pt x="2002" y="464"/>
                  </a:lnTo>
                  <a:lnTo>
                    <a:pt x="2002" y="0"/>
                  </a:lnTo>
                  <a:lnTo>
                    <a:pt x="0" y="0"/>
                  </a:lnTo>
                  <a:lnTo>
                    <a:pt x="0" y="464"/>
                  </a:lnTo>
                </a:path>
              </a:pathLst>
            </a:custGeom>
            <a:solidFill>
              <a:srgbClr val="FFD55C"/>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74" name="Freeform 86"/>
            <p:cNvSpPr>
              <a:spLocks noChangeArrowheads="1"/>
            </p:cNvSpPr>
            <p:nvPr/>
          </p:nvSpPr>
          <p:spPr bwMode="auto">
            <a:xfrm>
              <a:off x="3776107" y="4750333"/>
              <a:ext cx="804258" cy="201064"/>
            </a:xfrm>
            <a:custGeom>
              <a:avLst/>
              <a:gdLst>
                <a:gd name="T0" fmla="*/ 0 w 1850"/>
                <a:gd name="T1" fmla="*/ 463 h 464"/>
                <a:gd name="T2" fmla="*/ 1849 w 1850"/>
                <a:gd name="T3" fmla="*/ 463 h 464"/>
                <a:gd name="T4" fmla="*/ 1849 w 1850"/>
                <a:gd name="T5" fmla="*/ 0 h 464"/>
                <a:gd name="T6" fmla="*/ 0 w 1850"/>
                <a:gd name="T7" fmla="*/ 0 h 464"/>
                <a:gd name="T8" fmla="*/ 0 w 1850"/>
                <a:gd name="T9" fmla="*/ 463 h 464"/>
              </a:gdLst>
              <a:ahLst/>
              <a:cxnLst>
                <a:cxn ang="0">
                  <a:pos x="T0" y="T1"/>
                </a:cxn>
                <a:cxn ang="0">
                  <a:pos x="T2" y="T3"/>
                </a:cxn>
                <a:cxn ang="0">
                  <a:pos x="T4" y="T5"/>
                </a:cxn>
                <a:cxn ang="0">
                  <a:pos x="T6" y="T7"/>
                </a:cxn>
                <a:cxn ang="0">
                  <a:pos x="T8" y="T9"/>
                </a:cxn>
              </a:cxnLst>
              <a:rect l="0" t="0" r="r" b="b"/>
              <a:pathLst>
                <a:path w="1850" h="464">
                  <a:moveTo>
                    <a:pt x="0" y="463"/>
                  </a:moveTo>
                  <a:lnTo>
                    <a:pt x="1849" y="463"/>
                  </a:lnTo>
                  <a:lnTo>
                    <a:pt x="1849" y="0"/>
                  </a:lnTo>
                  <a:lnTo>
                    <a:pt x="0" y="0"/>
                  </a:lnTo>
                  <a:lnTo>
                    <a:pt x="0" y="463"/>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75" name="Freeform 87"/>
            <p:cNvSpPr>
              <a:spLocks noChangeArrowheads="1"/>
            </p:cNvSpPr>
            <p:nvPr/>
          </p:nvSpPr>
          <p:spPr bwMode="auto">
            <a:xfrm>
              <a:off x="3776107" y="4750333"/>
              <a:ext cx="804258" cy="201064"/>
            </a:xfrm>
            <a:custGeom>
              <a:avLst/>
              <a:gdLst>
                <a:gd name="T0" fmla="*/ 0 w 1850"/>
                <a:gd name="T1" fmla="*/ 463 h 464"/>
                <a:gd name="T2" fmla="*/ 1849 w 1850"/>
                <a:gd name="T3" fmla="*/ 463 h 464"/>
                <a:gd name="T4" fmla="*/ 1849 w 1850"/>
                <a:gd name="T5" fmla="*/ 0 h 464"/>
                <a:gd name="T6" fmla="*/ 0 w 1850"/>
                <a:gd name="T7" fmla="*/ 0 h 464"/>
                <a:gd name="T8" fmla="*/ 0 w 1850"/>
                <a:gd name="T9" fmla="*/ 463 h 464"/>
              </a:gdLst>
              <a:ahLst/>
              <a:cxnLst>
                <a:cxn ang="0">
                  <a:pos x="T0" y="T1"/>
                </a:cxn>
                <a:cxn ang="0">
                  <a:pos x="T2" y="T3"/>
                </a:cxn>
                <a:cxn ang="0">
                  <a:pos x="T4" y="T5"/>
                </a:cxn>
                <a:cxn ang="0">
                  <a:pos x="T6" y="T7"/>
                </a:cxn>
                <a:cxn ang="0">
                  <a:pos x="T8" y="T9"/>
                </a:cxn>
              </a:cxnLst>
              <a:rect l="0" t="0" r="r" b="b"/>
              <a:pathLst>
                <a:path w="1850" h="464">
                  <a:moveTo>
                    <a:pt x="0" y="463"/>
                  </a:moveTo>
                  <a:lnTo>
                    <a:pt x="1849" y="463"/>
                  </a:lnTo>
                  <a:lnTo>
                    <a:pt x="1849" y="0"/>
                  </a:lnTo>
                  <a:lnTo>
                    <a:pt x="0" y="0"/>
                  </a:lnTo>
                  <a:lnTo>
                    <a:pt x="0" y="463"/>
                  </a:lnTo>
                </a:path>
              </a:pathLst>
            </a:custGeom>
            <a:solidFill>
              <a:srgbClr val="FFC64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76" name="Freeform 88"/>
            <p:cNvSpPr>
              <a:spLocks noChangeArrowheads="1"/>
            </p:cNvSpPr>
            <p:nvPr/>
          </p:nvSpPr>
          <p:spPr bwMode="auto">
            <a:xfrm>
              <a:off x="3776107" y="4750333"/>
              <a:ext cx="804258" cy="201064"/>
            </a:xfrm>
            <a:custGeom>
              <a:avLst/>
              <a:gdLst>
                <a:gd name="T0" fmla="*/ 0 w 1850"/>
                <a:gd name="T1" fmla="*/ 463 h 464"/>
                <a:gd name="T2" fmla="*/ 1849 w 1850"/>
                <a:gd name="T3" fmla="*/ 463 h 464"/>
                <a:gd name="T4" fmla="*/ 1849 w 1850"/>
                <a:gd name="T5" fmla="*/ 0 h 464"/>
                <a:gd name="T6" fmla="*/ 0 w 1850"/>
                <a:gd name="T7" fmla="*/ 0 h 464"/>
                <a:gd name="T8" fmla="*/ 0 w 1850"/>
                <a:gd name="T9" fmla="*/ 463 h 464"/>
              </a:gdLst>
              <a:ahLst/>
              <a:cxnLst>
                <a:cxn ang="0">
                  <a:pos x="T0" y="T1"/>
                </a:cxn>
                <a:cxn ang="0">
                  <a:pos x="T2" y="T3"/>
                </a:cxn>
                <a:cxn ang="0">
                  <a:pos x="T4" y="T5"/>
                </a:cxn>
                <a:cxn ang="0">
                  <a:pos x="T6" y="T7"/>
                </a:cxn>
                <a:cxn ang="0">
                  <a:pos x="T8" y="T9"/>
                </a:cxn>
              </a:cxnLst>
              <a:rect l="0" t="0" r="r" b="b"/>
              <a:pathLst>
                <a:path w="1850" h="464">
                  <a:moveTo>
                    <a:pt x="0" y="463"/>
                  </a:moveTo>
                  <a:lnTo>
                    <a:pt x="1849" y="463"/>
                  </a:lnTo>
                  <a:lnTo>
                    <a:pt x="1849" y="0"/>
                  </a:lnTo>
                  <a:lnTo>
                    <a:pt x="0" y="0"/>
                  </a:lnTo>
                  <a:lnTo>
                    <a:pt x="0" y="463"/>
                  </a:lnTo>
                </a:path>
              </a:pathLst>
            </a:custGeom>
            <a:solidFill>
              <a:srgbClr val="FDB73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77" name="Freeform 89"/>
            <p:cNvSpPr>
              <a:spLocks noChangeArrowheads="1"/>
            </p:cNvSpPr>
            <p:nvPr/>
          </p:nvSpPr>
          <p:spPr bwMode="auto">
            <a:xfrm>
              <a:off x="3776107" y="4750333"/>
              <a:ext cx="804258" cy="201064"/>
            </a:xfrm>
            <a:custGeom>
              <a:avLst/>
              <a:gdLst>
                <a:gd name="T0" fmla="*/ 0 w 1850"/>
                <a:gd name="T1" fmla="*/ 463 h 464"/>
                <a:gd name="T2" fmla="*/ 1849 w 1850"/>
                <a:gd name="T3" fmla="*/ 463 h 464"/>
                <a:gd name="T4" fmla="*/ 1849 w 1850"/>
                <a:gd name="T5" fmla="*/ 0 h 464"/>
                <a:gd name="T6" fmla="*/ 0 w 1850"/>
                <a:gd name="T7" fmla="*/ 0 h 464"/>
                <a:gd name="T8" fmla="*/ 0 w 1850"/>
                <a:gd name="T9" fmla="*/ 463 h 464"/>
              </a:gdLst>
              <a:ahLst/>
              <a:cxnLst>
                <a:cxn ang="0">
                  <a:pos x="T0" y="T1"/>
                </a:cxn>
                <a:cxn ang="0">
                  <a:pos x="T2" y="T3"/>
                </a:cxn>
                <a:cxn ang="0">
                  <a:pos x="T4" y="T5"/>
                </a:cxn>
                <a:cxn ang="0">
                  <a:pos x="T6" y="T7"/>
                </a:cxn>
                <a:cxn ang="0">
                  <a:pos x="T8" y="T9"/>
                </a:cxn>
              </a:cxnLst>
              <a:rect l="0" t="0" r="r" b="b"/>
              <a:pathLst>
                <a:path w="1850" h="464">
                  <a:moveTo>
                    <a:pt x="0" y="463"/>
                  </a:moveTo>
                  <a:lnTo>
                    <a:pt x="1849" y="463"/>
                  </a:lnTo>
                  <a:lnTo>
                    <a:pt x="1849" y="0"/>
                  </a:lnTo>
                  <a:lnTo>
                    <a:pt x="0" y="0"/>
                  </a:lnTo>
                  <a:lnTo>
                    <a:pt x="0" y="463"/>
                  </a:lnTo>
                </a:path>
              </a:pathLst>
            </a:custGeom>
            <a:solidFill>
              <a:srgbClr val="FDB733"/>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78" name="Freeform 90"/>
            <p:cNvSpPr>
              <a:spLocks noChangeArrowheads="1"/>
            </p:cNvSpPr>
            <p:nvPr/>
          </p:nvSpPr>
          <p:spPr bwMode="auto">
            <a:xfrm>
              <a:off x="3709086" y="4616290"/>
              <a:ext cx="804258" cy="134043"/>
            </a:xfrm>
            <a:custGeom>
              <a:avLst/>
              <a:gdLst>
                <a:gd name="T0" fmla="*/ 0 w 1851"/>
                <a:gd name="T1" fmla="*/ 306 h 307"/>
                <a:gd name="T2" fmla="*/ 1850 w 1851"/>
                <a:gd name="T3" fmla="*/ 306 h 307"/>
                <a:gd name="T4" fmla="*/ 1850 w 1851"/>
                <a:gd name="T5" fmla="*/ 0 h 307"/>
                <a:gd name="T6" fmla="*/ 0 w 1851"/>
                <a:gd name="T7" fmla="*/ 0 h 307"/>
                <a:gd name="T8" fmla="*/ 0 w 1851"/>
                <a:gd name="T9" fmla="*/ 306 h 307"/>
              </a:gdLst>
              <a:ahLst/>
              <a:cxnLst>
                <a:cxn ang="0">
                  <a:pos x="T0" y="T1"/>
                </a:cxn>
                <a:cxn ang="0">
                  <a:pos x="T2" y="T3"/>
                </a:cxn>
                <a:cxn ang="0">
                  <a:pos x="T4" y="T5"/>
                </a:cxn>
                <a:cxn ang="0">
                  <a:pos x="T6" y="T7"/>
                </a:cxn>
                <a:cxn ang="0">
                  <a:pos x="T8" y="T9"/>
                </a:cxn>
              </a:cxnLst>
              <a:rect l="0" t="0" r="r" b="b"/>
              <a:pathLst>
                <a:path w="1851" h="307">
                  <a:moveTo>
                    <a:pt x="0" y="306"/>
                  </a:moveTo>
                  <a:lnTo>
                    <a:pt x="1850" y="306"/>
                  </a:lnTo>
                  <a:lnTo>
                    <a:pt x="1850" y="0"/>
                  </a:lnTo>
                  <a:lnTo>
                    <a:pt x="0" y="0"/>
                  </a:lnTo>
                  <a:lnTo>
                    <a:pt x="0" y="306"/>
                  </a:lnTo>
                </a:path>
              </a:pathLst>
            </a:custGeom>
            <a:solidFill>
              <a:srgbClr val="FDB73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79" name="Freeform 91"/>
            <p:cNvSpPr>
              <a:spLocks noChangeArrowheads="1"/>
            </p:cNvSpPr>
            <p:nvPr/>
          </p:nvSpPr>
          <p:spPr bwMode="auto">
            <a:xfrm>
              <a:off x="3709086" y="4616290"/>
              <a:ext cx="804258" cy="134043"/>
            </a:xfrm>
            <a:custGeom>
              <a:avLst/>
              <a:gdLst>
                <a:gd name="T0" fmla="*/ 0 w 1851"/>
                <a:gd name="T1" fmla="*/ 306 h 307"/>
                <a:gd name="T2" fmla="*/ 1850 w 1851"/>
                <a:gd name="T3" fmla="*/ 306 h 307"/>
                <a:gd name="T4" fmla="*/ 1850 w 1851"/>
                <a:gd name="T5" fmla="*/ 0 h 307"/>
                <a:gd name="T6" fmla="*/ 0 w 1851"/>
                <a:gd name="T7" fmla="*/ 0 h 307"/>
                <a:gd name="T8" fmla="*/ 0 w 1851"/>
                <a:gd name="T9" fmla="*/ 306 h 307"/>
              </a:gdLst>
              <a:ahLst/>
              <a:cxnLst>
                <a:cxn ang="0">
                  <a:pos x="T0" y="T1"/>
                </a:cxn>
                <a:cxn ang="0">
                  <a:pos x="T2" y="T3"/>
                </a:cxn>
                <a:cxn ang="0">
                  <a:pos x="T4" y="T5"/>
                </a:cxn>
                <a:cxn ang="0">
                  <a:pos x="T6" y="T7"/>
                </a:cxn>
                <a:cxn ang="0">
                  <a:pos x="T8" y="T9"/>
                </a:cxn>
              </a:cxnLst>
              <a:rect l="0" t="0" r="r" b="b"/>
              <a:pathLst>
                <a:path w="1851" h="307">
                  <a:moveTo>
                    <a:pt x="0" y="306"/>
                  </a:moveTo>
                  <a:lnTo>
                    <a:pt x="1850" y="306"/>
                  </a:lnTo>
                  <a:lnTo>
                    <a:pt x="1850" y="0"/>
                  </a:lnTo>
                  <a:lnTo>
                    <a:pt x="0" y="0"/>
                  </a:lnTo>
                  <a:lnTo>
                    <a:pt x="0" y="306"/>
                  </a:lnTo>
                </a:path>
              </a:pathLst>
            </a:custGeom>
            <a:solidFill>
              <a:srgbClr val="FDB733"/>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80" name="Freeform 92"/>
            <p:cNvSpPr>
              <a:spLocks noChangeArrowheads="1"/>
            </p:cNvSpPr>
            <p:nvPr/>
          </p:nvSpPr>
          <p:spPr bwMode="auto">
            <a:xfrm>
              <a:off x="3709086" y="4547353"/>
              <a:ext cx="804258" cy="201064"/>
            </a:xfrm>
            <a:custGeom>
              <a:avLst/>
              <a:gdLst>
                <a:gd name="T0" fmla="*/ 0 w 1851"/>
                <a:gd name="T1" fmla="*/ 464 h 465"/>
                <a:gd name="T2" fmla="*/ 1850 w 1851"/>
                <a:gd name="T3" fmla="*/ 464 h 465"/>
                <a:gd name="T4" fmla="*/ 1850 w 1851"/>
                <a:gd name="T5" fmla="*/ 0 h 465"/>
                <a:gd name="T6" fmla="*/ 0 w 1851"/>
                <a:gd name="T7" fmla="*/ 0 h 465"/>
                <a:gd name="T8" fmla="*/ 0 w 1851"/>
                <a:gd name="T9" fmla="*/ 464 h 465"/>
              </a:gdLst>
              <a:ahLst/>
              <a:cxnLst>
                <a:cxn ang="0">
                  <a:pos x="T0" y="T1"/>
                </a:cxn>
                <a:cxn ang="0">
                  <a:pos x="T2" y="T3"/>
                </a:cxn>
                <a:cxn ang="0">
                  <a:pos x="T4" y="T5"/>
                </a:cxn>
                <a:cxn ang="0">
                  <a:pos x="T6" y="T7"/>
                </a:cxn>
                <a:cxn ang="0">
                  <a:pos x="T8" y="T9"/>
                </a:cxn>
              </a:cxnLst>
              <a:rect l="0" t="0" r="r" b="b"/>
              <a:pathLst>
                <a:path w="1851" h="465">
                  <a:moveTo>
                    <a:pt x="0" y="464"/>
                  </a:moveTo>
                  <a:lnTo>
                    <a:pt x="1850" y="464"/>
                  </a:lnTo>
                  <a:lnTo>
                    <a:pt x="1850" y="0"/>
                  </a:lnTo>
                  <a:lnTo>
                    <a:pt x="0" y="0"/>
                  </a:lnTo>
                  <a:lnTo>
                    <a:pt x="0" y="464"/>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81" name="Freeform 93"/>
            <p:cNvSpPr>
              <a:spLocks noChangeArrowheads="1"/>
            </p:cNvSpPr>
            <p:nvPr/>
          </p:nvSpPr>
          <p:spPr bwMode="auto">
            <a:xfrm>
              <a:off x="3709086" y="4547353"/>
              <a:ext cx="804258" cy="201064"/>
            </a:xfrm>
            <a:custGeom>
              <a:avLst/>
              <a:gdLst>
                <a:gd name="T0" fmla="*/ 0 w 1851"/>
                <a:gd name="T1" fmla="*/ 464 h 465"/>
                <a:gd name="T2" fmla="*/ 1850 w 1851"/>
                <a:gd name="T3" fmla="*/ 464 h 465"/>
                <a:gd name="T4" fmla="*/ 1850 w 1851"/>
                <a:gd name="T5" fmla="*/ 0 h 465"/>
                <a:gd name="T6" fmla="*/ 0 w 1851"/>
                <a:gd name="T7" fmla="*/ 0 h 465"/>
                <a:gd name="T8" fmla="*/ 0 w 1851"/>
                <a:gd name="T9" fmla="*/ 464 h 465"/>
              </a:gdLst>
              <a:ahLst/>
              <a:cxnLst>
                <a:cxn ang="0">
                  <a:pos x="T0" y="T1"/>
                </a:cxn>
                <a:cxn ang="0">
                  <a:pos x="T2" y="T3"/>
                </a:cxn>
                <a:cxn ang="0">
                  <a:pos x="T4" y="T5"/>
                </a:cxn>
                <a:cxn ang="0">
                  <a:pos x="T6" y="T7"/>
                </a:cxn>
                <a:cxn ang="0">
                  <a:pos x="T8" y="T9"/>
                </a:cxn>
              </a:cxnLst>
              <a:rect l="0" t="0" r="r" b="b"/>
              <a:pathLst>
                <a:path w="1851" h="465">
                  <a:moveTo>
                    <a:pt x="0" y="464"/>
                  </a:moveTo>
                  <a:lnTo>
                    <a:pt x="1850" y="464"/>
                  </a:lnTo>
                  <a:lnTo>
                    <a:pt x="1850" y="0"/>
                  </a:lnTo>
                  <a:lnTo>
                    <a:pt x="0" y="0"/>
                  </a:lnTo>
                  <a:lnTo>
                    <a:pt x="0" y="464"/>
                  </a:lnTo>
                </a:path>
              </a:pathLst>
            </a:custGeom>
            <a:solidFill>
              <a:srgbClr val="FFC64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82" name="Freeform 94"/>
            <p:cNvSpPr>
              <a:spLocks noChangeArrowheads="1"/>
            </p:cNvSpPr>
            <p:nvPr/>
          </p:nvSpPr>
          <p:spPr bwMode="auto">
            <a:xfrm>
              <a:off x="3709086" y="4415224"/>
              <a:ext cx="804258" cy="134043"/>
            </a:xfrm>
            <a:custGeom>
              <a:avLst/>
              <a:gdLst>
                <a:gd name="T0" fmla="*/ 0 w 1851"/>
                <a:gd name="T1" fmla="*/ 306 h 307"/>
                <a:gd name="T2" fmla="*/ 1850 w 1851"/>
                <a:gd name="T3" fmla="*/ 306 h 307"/>
                <a:gd name="T4" fmla="*/ 1850 w 1851"/>
                <a:gd name="T5" fmla="*/ 0 h 307"/>
                <a:gd name="T6" fmla="*/ 0 w 1851"/>
                <a:gd name="T7" fmla="*/ 0 h 307"/>
                <a:gd name="T8" fmla="*/ 0 w 1851"/>
                <a:gd name="T9" fmla="*/ 306 h 307"/>
              </a:gdLst>
              <a:ahLst/>
              <a:cxnLst>
                <a:cxn ang="0">
                  <a:pos x="T0" y="T1"/>
                </a:cxn>
                <a:cxn ang="0">
                  <a:pos x="T2" y="T3"/>
                </a:cxn>
                <a:cxn ang="0">
                  <a:pos x="T4" y="T5"/>
                </a:cxn>
                <a:cxn ang="0">
                  <a:pos x="T6" y="T7"/>
                </a:cxn>
                <a:cxn ang="0">
                  <a:pos x="T8" y="T9"/>
                </a:cxn>
              </a:cxnLst>
              <a:rect l="0" t="0" r="r" b="b"/>
              <a:pathLst>
                <a:path w="1851" h="307">
                  <a:moveTo>
                    <a:pt x="0" y="306"/>
                  </a:moveTo>
                  <a:lnTo>
                    <a:pt x="1850" y="306"/>
                  </a:lnTo>
                  <a:lnTo>
                    <a:pt x="1850" y="0"/>
                  </a:lnTo>
                  <a:lnTo>
                    <a:pt x="0" y="0"/>
                  </a:lnTo>
                  <a:lnTo>
                    <a:pt x="0" y="306"/>
                  </a:lnTo>
                </a:path>
              </a:pathLst>
            </a:custGeom>
            <a:solidFill>
              <a:srgbClr val="FDB73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83" name="Freeform 95"/>
            <p:cNvSpPr>
              <a:spLocks noChangeArrowheads="1"/>
            </p:cNvSpPr>
            <p:nvPr/>
          </p:nvSpPr>
          <p:spPr bwMode="auto">
            <a:xfrm>
              <a:off x="3709086" y="4348203"/>
              <a:ext cx="804258" cy="199150"/>
            </a:xfrm>
            <a:custGeom>
              <a:avLst/>
              <a:gdLst>
                <a:gd name="T0" fmla="*/ 0 w 1851"/>
                <a:gd name="T1" fmla="*/ 459 h 460"/>
                <a:gd name="T2" fmla="*/ 1850 w 1851"/>
                <a:gd name="T3" fmla="*/ 459 h 460"/>
                <a:gd name="T4" fmla="*/ 1850 w 1851"/>
                <a:gd name="T5" fmla="*/ 0 h 460"/>
                <a:gd name="T6" fmla="*/ 0 w 1851"/>
                <a:gd name="T7" fmla="*/ 0 h 460"/>
                <a:gd name="T8" fmla="*/ 0 w 1851"/>
                <a:gd name="T9" fmla="*/ 459 h 460"/>
              </a:gdLst>
              <a:ahLst/>
              <a:cxnLst>
                <a:cxn ang="0">
                  <a:pos x="T0" y="T1"/>
                </a:cxn>
                <a:cxn ang="0">
                  <a:pos x="T2" y="T3"/>
                </a:cxn>
                <a:cxn ang="0">
                  <a:pos x="T4" y="T5"/>
                </a:cxn>
                <a:cxn ang="0">
                  <a:pos x="T6" y="T7"/>
                </a:cxn>
                <a:cxn ang="0">
                  <a:pos x="T8" y="T9"/>
                </a:cxn>
              </a:cxnLst>
              <a:rect l="0" t="0" r="r" b="b"/>
              <a:pathLst>
                <a:path w="1851" h="460">
                  <a:moveTo>
                    <a:pt x="0" y="459"/>
                  </a:moveTo>
                  <a:lnTo>
                    <a:pt x="1850" y="459"/>
                  </a:lnTo>
                  <a:lnTo>
                    <a:pt x="1850" y="0"/>
                  </a:lnTo>
                  <a:lnTo>
                    <a:pt x="0" y="0"/>
                  </a:lnTo>
                  <a:lnTo>
                    <a:pt x="0" y="459"/>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84" name="Freeform 96"/>
            <p:cNvSpPr>
              <a:spLocks noChangeArrowheads="1"/>
            </p:cNvSpPr>
            <p:nvPr/>
          </p:nvSpPr>
          <p:spPr bwMode="auto">
            <a:xfrm>
              <a:off x="3640150" y="4214160"/>
              <a:ext cx="873195" cy="135957"/>
            </a:xfrm>
            <a:custGeom>
              <a:avLst/>
              <a:gdLst>
                <a:gd name="T0" fmla="*/ 0 w 2009"/>
                <a:gd name="T1" fmla="*/ 310 h 311"/>
                <a:gd name="T2" fmla="*/ 2008 w 2009"/>
                <a:gd name="T3" fmla="*/ 310 h 311"/>
                <a:gd name="T4" fmla="*/ 2008 w 2009"/>
                <a:gd name="T5" fmla="*/ 0 h 311"/>
                <a:gd name="T6" fmla="*/ 0 w 2009"/>
                <a:gd name="T7" fmla="*/ 0 h 311"/>
                <a:gd name="T8" fmla="*/ 0 w 2009"/>
                <a:gd name="T9" fmla="*/ 310 h 311"/>
              </a:gdLst>
              <a:ahLst/>
              <a:cxnLst>
                <a:cxn ang="0">
                  <a:pos x="T0" y="T1"/>
                </a:cxn>
                <a:cxn ang="0">
                  <a:pos x="T2" y="T3"/>
                </a:cxn>
                <a:cxn ang="0">
                  <a:pos x="T4" y="T5"/>
                </a:cxn>
                <a:cxn ang="0">
                  <a:pos x="T6" y="T7"/>
                </a:cxn>
                <a:cxn ang="0">
                  <a:pos x="T8" y="T9"/>
                </a:cxn>
              </a:cxnLst>
              <a:rect l="0" t="0" r="r" b="b"/>
              <a:pathLst>
                <a:path w="2009" h="311">
                  <a:moveTo>
                    <a:pt x="0" y="310"/>
                  </a:moveTo>
                  <a:lnTo>
                    <a:pt x="2008" y="310"/>
                  </a:lnTo>
                  <a:lnTo>
                    <a:pt x="2008" y="0"/>
                  </a:lnTo>
                  <a:lnTo>
                    <a:pt x="0" y="0"/>
                  </a:lnTo>
                  <a:lnTo>
                    <a:pt x="0" y="310"/>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85" name="Freeform 97"/>
            <p:cNvSpPr>
              <a:spLocks noChangeArrowheads="1"/>
            </p:cNvSpPr>
            <p:nvPr/>
          </p:nvSpPr>
          <p:spPr bwMode="auto">
            <a:xfrm>
              <a:off x="3640150" y="4214160"/>
              <a:ext cx="873195" cy="135957"/>
            </a:xfrm>
            <a:custGeom>
              <a:avLst/>
              <a:gdLst>
                <a:gd name="T0" fmla="*/ 0 w 2009"/>
                <a:gd name="T1" fmla="*/ 310 h 311"/>
                <a:gd name="T2" fmla="*/ 2008 w 2009"/>
                <a:gd name="T3" fmla="*/ 310 h 311"/>
                <a:gd name="T4" fmla="*/ 2008 w 2009"/>
                <a:gd name="T5" fmla="*/ 0 h 311"/>
                <a:gd name="T6" fmla="*/ 0 w 2009"/>
                <a:gd name="T7" fmla="*/ 0 h 311"/>
                <a:gd name="T8" fmla="*/ 0 w 2009"/>
                <a:gd name="T9" fmla="*/ 310 h 311"/>
              </a:gdLst>
              <a:ahLst/>
              <a:cxnLst>
                <a:cxn ang="0">
                  <a:pos x="T0" y="T1"/>
                </a:cxn>
                <a:cxn ang="0">
                  <a:pos x="T2" y="T3"/>
                </a:cxn>
                <a:cxn ang="0">
                  <a:pos x="T4" y="T5"/>
                </a:cxn>
                <a:cxn ang="0">
                  <a:pos x="T6" y="T7"/>
                </a:cxn>
                <a:cxn ang="0">
                  <a:pos x="T8" y="T9"/>
                </a:cxn>
              </a:cxnLst>
              <a:rect l="0" t="0" r="r" b="b"/>
              <a:pathLst>
                <a:path w="2009" h="311">
                  <a:moveTo>
                    <a:pt x="0" y="310"/>
                  </a:moveTo>
                  <a:lnTo>
                    <a:pt x="2008" y="310"/>
                  </a:lnTo>
                  <a:lnTo>
                    <a:pt x="2008" y="0"/>
                  </a:lnTo>
                  <a:lnTo>
                    <a:pt x="0" y="0"/>
                  </a:lnTo>
                  <a:lnTo>
                    <a:pt x="0" y="310"/>
                  </a:lnTo>
                </a:path>
              </a:pathLst>
            </a:custGeom>
            <a:solidFill>
              <a:srgbClr val="FFD55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86" name="Freeform 98"/>
            <p:cNvSpPr>
              <a:spLocks noChangeArrowheads="1"/>
            </p:cNvSpPr>
            <p:nvPr/>
          </p:nvSpPr>
          <p:spPr bwMode="auto">
            <a:xfrm>
              <a:off x="3843129" y="4013095"/>
              <a:ext cx="804258" cy="201065"/>
            </a:xfrm>
            <a:custGeom>
              <a:avLst/>
              <a:gdLst>
                <a:gd name="T0" fmla="*/ 0 w 1850"/>
                <a:gd name="T1" fmla="*/ 464 h 465"/>
                <a:gd name="T2" fmla="*/ 1849 w 1850"/>
                <a:gd name="T3" fmla="*/ 464 h 465"/>
                <a:gd name="T4" fmla="*/ 1849 w 1850"/>
                <a:gd name="T5" fmla="*/ 0 h 465"/>
                <a:gd name="T6" fmla="*/ 0 w 1850"/>
                <a:gd name="T7" fmla="*/ 0 h 465"/>
                <a:gd name="T8" fmla="*/ 0 w 1850"/>
                <a:gd name="T9" fmla="*/ 464 h 465"/>
              </a:gdLst>
              <a:ahLst/>
              <a:cxnLst>
                <a:cxn ang="0">
                  <a:pos x="T0" y="T1"/>
                </a:cxn>
                <a:cxn ang="0">
                  <a:pos x="T2" y="T3"/>
                </a:cxn>
                <a:cxn ang="0">
                  <a:pos x="T4" y="T5"/>
                </a:cxn>
                <a:cxn ang="0">
                  <a:pos x="T6" y="T7"/>
                </a:cxn>
                <a:cxn ang="0">
                  <a:pos x="T8" y="T9"/>
                </a:cxn>
              </a:cxnLst>
              <a:rect l="0" t="0" r="r" b="b"/>
              <a:pathLst>
                <a:path w="1850" h="465">
                  <a:moveTo>
                    <a:pt x="0" y="464"/>
                  </a:moveTo>
                  <a:lnTo>
                    <a:pt x="1849" y="464"/>
                  </a:lnTo>
                  <a:lnTo>
                    <a:pt x="1849" y="0"/>
                  </a:lnTo>
                  <a:lnTo>
                    <a:pt x="0" y="0"/>
                  </a:lnTo>
                  <a:lnTo>
                    <a:pt x="0" y="464"/>
                  </a:lnTo>
                </a:path>
              </a:pathLst>
            </a:custGeom>
            <a:solidFill>
              <a:srgbClr val="FDB73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87" name="Freeform 99"/>
            <p:cNvSpPr>
              <a:spLocks noChangeArrowheads="1"/>
            </p:cNvSpPr>
            <p:nvPr/>
          </p:nvSpPr>
          <p:spPr bwMode="auto">
            <a:xfrm>
              <a:off x="3843129" y="4013095"/>
              <a:ext cx="804258" cy="135959"/>
            </a:xfrm>
            <a:custGeom>
              <a:avLst/>
              <a:gdLst>
                <a:gd name="T0" fmla="*/ 0 w 1850"/>
                <a:gd name="T1" fmla="*/ 311 h 312"/>
                <a:gd name="T2" fmla="*/ 1849 w 1850"/>
                <a:gd name="T3" fmla="*/ 311 h 312"/>
                <a:gd name="T4" fmla="*/ 1849 w 1850"/>
                <a:gd name="T5" fmla="*/ 0 h 312"/>
                <a:gd name="T6" fmla="*/ 0 w 1850"/>
                <a:gd name="T7" fmla="*/ 0 h 312"/>
                <a:gd name="T8" fmla="*/ 0 w 1850"/>
                <a:gd name="T9" fmla="*/ 311 h 312"/>
              </a:gdLst>
              <a:ahLst/>
              <a:cxnLst>
                <a:cxn ang="0">
                  <a:pos x="T0" y="T1"/>
                </a:cxn>
                <a:cxn ang="0">
                  <a:pos x="T2" y="T3"/>
                </a:cxn>
                <a:cxn ang="0">
                  <a:pos x="T4" y="T5"/>
                </a:cxn>
                <a:cxn ang="0">
                  <a:pos x="T6" y="T7"/>
                </a:cxn>
                <a:cxn ang="0">
                  <a:pos x="T8" y="T9"/>
                </a:cxn>
              </a:cxnLst>
              <a:rect l="0" t="0" r="r" b="b"/>
              <a:pathLst>
                <a:path w="1850" h="312">
                  <a:moveTo>
                    <a:pt x="0" y="311"/>
                  </a:moveTo>
                  <a:lnTo>
                    <a:pt x="1849" y="311"/>
                  </a:lnTo>
                  <a:lnTo>
                    <a:pt x="1849" y="0"/>
                  </a:lnTo>
                  <a:lnTo>
                    <a:pt x="0" y="0"/>
                  </a:lnTo>
                  <a:lnTo>
                    <a:pt x="0" y="311"/>
                  </a:ln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88" name="Freeform 100"/>
            <p:cNvSpPr>
              <a:spLocks noChangeArrowheads="1"/>
            </p:cNvSpPr>
            <p:nvPr/>
          </p:nvSpPr>
          <p:spPr bwMode="auto">
            <a:xfrm>
              <a:off x="4712494" y="5351612"/>
              <a:ext cx="804258" cy="201064"/>
            </a:xfrm>
            <a:custGeom>
              <a:avLst/>
              <a:gdLst>
                <a:gd name="T0" fmla="*/ 0 w 1851"/>
                <a:gd name="T1" fmla="*/ 464 h 465"/>
                <a:gd name="T2" fmla="*/ 1850 w 1851"/>
                <a:gd name="T3" fmla="*/ 464 h 465"/>
                <a:gd name="T4" fmla="*/ 1850 w 1851"/>
                <a:gd name="T5" fmla="*/ 0 h 465"/>
                <a:gd name="T6" fmla="*/ 0 w 1851"/>
                <a:gd name="T7" fmla="*/ 0 h 465"/>
                <a:gd name="T8" fmla="*/ 0 w 1851"/>
                <a:gd name="T9" fmla="*/ 464 h 465"/>
              </a:gdLst>
              <a:ahLst/>
              <a:cxnLst>
                <a:cxn ang="0">
                  <a:pos x="T0" y="T1"/>
                </a:cxn>
                <a:cxn ang="0">
                  <a:pos x="T2" y="T3"/>
                </a:cxn>
                <a:cxn ang="0">
                  <a:pos x="T4" y="T5"/>
                </a:cxn>
                <a:cxn ang="0">
                  <a:pos x="T6" y="T7"/>
                </a:cxn>
                <a:cxn ang="0">
                  <a:pos x="T8" y="T9"/>
                </a:cxn>
              </a:cxnLst>
              <a:rect l="0" t="0" r="r" b="b"/>
              <a:pathLst>
                <a:path w="1851" h="465">
                  <a:moveTo>
                    <a:pt x="0" y="464"/>
                  </a:moveTo>
                  <a:lnTo>
                    <a:pt x="1850" y="464"/>
                  </a:lnTo>
                  <a:lnTo>
                    <a:pt x="1850" y="0"/>
                  </a:lnTo>
                  <a:lnTo>
                    <a:pt x="0" y="0"/>
                  </a:lnTo>
                  <a:lnTo>
                    <a:pt x="0" y="464"/>
                  </a:lnTo>
                </a:path>
              </a:pathLst>
            </a:custGeom>
            <a:solidFill>
              <a:srgbClr val="EBDBCE"/>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89" name="Freeform 101"/>
            <p:cNvSpPr>
              <a:spLocks noChangeArrowheads="1"/>
            </p:cNvSpPr>
            <p:nvPr/>
          </p:nvSpPr>
          <p:spPr bwMode="auto">
            <a:xfrm>
              <a:off x="4712494" y="5351612"/>
              <a:ext cx="804258" cy="201064"/>
            </a:xfrm>
            <a:custGeom>
              <a:avLst/>
              <a:gdLst>
                <a:gd name="T0" fmla="*/ 0 w 1851"/>
                <a:gd name="T1" fmla="*/ 0 h 465"/>
                <a:gd name="T2" fmla="*/ 0 w 1851"/>
                <a:gd name="T3" fmla="*/ 0 h 465"/>
                <a:gd name="T4" fmla="*/ 0 w 1851"/>
                <a:gd name="T5" fmla="*/ 464 h 465"/>
                <a:gd name="T6" fmla="*/ 1850 w 1851"/>
                <a:gd name="T7" fmla="*/ 464 h 465"/>
                <a:gd name="T8" fmla="*/ 1697 w 1851"/>
                <a:gd name="T9" fmla="*/ 311 h 465"/>
                <a:gd name="T10" fmla="*/ 1697 w 1851"/>
                <a:gd name="T11" fmla="*/ 311 h 465"/>
                <a:gd name="T12" fmla="*/ 1697 w 1851"/>
                <a:gd name="T13" fmla="*/ 311 h 465"/>
                <a:gd name="T14" fmla="*/ 0 w 1851"/>
                <a:gd name="T15" fmla="*/ 311 h 465"/>
                <a:gd name="T16" fmla="*/ 0 w 1851"/>
                <a:gd name="T1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1" h="465">
                  <a:moveTo>
                    <a:pt x="0" y="0"/>
                  </a:moveTo>
                  <a:lnTo>
                    <a:pt x="0" y="0"/>
                  </a:lnTo>
                  <a:lnTo>
                    <a:pt x="0" y="464"/>
                  </a:lnTo>
                  <a:lnTo>
                    <a:pt x="1850" y="464"/>
                  </a:lnTo>
                  <a:lnTo>
                    <a:pt x="1697" y="311"/>
                  </a:lnTo>
                  <a:lnTo>
                    <a:pt x="1697" y="311"/>
                  </a:lnTo>
                  <a:lnTo>
                    <a:pt x="1697" y="311"/>
                  </a:lnTo>
                  <a:lnTo>
                    <a:pt x="0" y="311"/>
                  </a:lnTo>
                  <a:lnTo>
                    <a:pt x="0" y="0"/>
                  </a:lnTo>
                </a:path>
              </a:pathLst>
            </a:custGeom>
            <a:solidFill>
              <a:srgbClr val="ECAF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90" name="Freeform 102"/>
            <p:cNvSpPr>
              <a:spLocks noChangeArrowheads="1"/>
            </p:cNvSpPr>
            <p:nvPr/>
          </p:nvSpPr>
          <p:spPr bwMode="auto">
            <a:xfrm>
              <a:off x="4712494" y="5351612"/>
              <a:ext cx="804258" cy="201064"/>
            </a:xfrm>
            <a:custGeom>
              <a:avLst/>
              <a:gdLst>
                <a:gd name="T0" fmla="*/ 0 w 1851"/>
                <a:gd name="T1" fmla="*/ 0 h 465"/>
                <a:gd name="T2" fmla="*/ 0 w 1851"/>
                <a:gd name="T3" fmla="*/ 0 h 465"/>
                <a:gd name="T4" fmla="*/ 0 w 1851"/>
                <a:gd name="T5" fmla="*/ 464 h 465"/>
                <a:gd name="T6" fmla="*/ 1850 w 1851"/>
                <a:gd name="T7" fmla="*/ 464 h 465"/>
                <a:gd name="T8" fmla="*/ 1697 w 1851"/>
                <a:gd name="T9" fmla="*/ 311 h 465"/>
                <a:gd name="T10" fmla="*/ 1697 w 1851"/>
                <a:gd name="T11" fmla="*/ 311 h 465"/>
                <a:gd name="T12" fmla="*/ 1697 w 1851"/>
                <a:gd name="T13" fmla="*/ 311 h 465"/>
                <a:gd name="T14" fmla="*/ 0 w 1851"/>
                <a:gd name="T15" fmla="*/ 311 h 465"/>
                <a:gd name="T16" fmla="*/ 0 w 1851"/>
                <a:gd name="T1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1" h="465">
                  <a:moveTo>
                    <a:pt x="0" y="0"/>
                  </a:moveTo>
                  <a:lnTo>
                    <a:pt x="0" y="0"/>
                  </a:lnTo>
                  <a:lnTo>
                    <a:pt x="0" y="464"/>
                  </a:lnTo>
                  <a:lnTo>
                    <a:pt x="1850" y="464"/>
                  </a:lnTo>
                  <a:lnTo>
                    <a:pt x="1697" y="311"/>
                  </a:lnTo>
                  <a:lnTo>
                    <a:pt x="1697" y="311"/>
                  </a:lnTo>
                  <a:lnTo>
                    <a:pt x="1697" y="311"/>
                  </a:lnTo>
                  <a:lnTo>
                    <a:pt x="0" y="311"/>
                  </a:lnTo>
                  <a:lnTo>
                    <a:pt x="0" y="0"/>
                  </a:lnTo>
                </a:path>
              </a:pathLst>
            </a:custGeom>
            <a:solidFill>
              <a:srgbClr val="ECAF3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91" name="Freeform 103"/>
            <p:cNvSpPr>
              <a:spLocks noChangeArrowheads="1"/>
            </p:cNvSpPr>
            <p:nvPr/>
          </p:nvSpPr>
          <p:spPr bwMode="auto">
            <a:xfrm>
              <a:off x="4712494" y="5351612"/>
              <a:ext cx="737236" cy="135957"/>
            </a:xfrm>
            <a:custGeom>
              <a:avLst/>
              <a:gdLst>
                <a:gd name="T0" fmla="*/ 1391 w 1698"/>
                <a:gd name="T1" fmla="*/ 0 h 312"/>
                <a:gd name="T2" fmla="*/ 0 w 1698"/>
                <a:gd name="T3" fmla="*/ 0 h 312"/>
                <a:gd name="T4" fmla="*/ 0 w 1698"/>
                <a:gd name="T5" fmla="*/ 0 h 312"/>
                <a:gd name="T6" fmla="*/ 0 w 1698"/>
                <a:gd name="T7" fmla="*/ 311 h 312"/>
                <a:gd name="T8" fmla="*/ 1697 w 1698"/>
                <a:gd name="T9" fmla="*/ 311 h 312"/>
                <a:gd name="T10" fmla="*/ 1391 w 1698"/>
                <a:gd name="T11" fmla="*/ 0 h 312"/>
              </a:gdLst>
              <a:ahLst/>
              <a:cxnLst>
                <a:cxn ang="0">
                  <a:pos x="T0" y="T1"/>
                </a:cxn>
                <a:cxn ang="0">
                  <a:pos x="T2" y="T3"/>
                </a:cxn>
                <a:cxn ang="0">
                  <a:pos x="T4" y="T5"/>
                </a:cxn>
                <a:cxn ang="0">
                  <a:pos x="T6" y="T7"/>
                </a:cxn>
                <a:cxn ang="0">
                  <a:pos x="T8" y="T9"/>
                </a:cxn>
                <a:cxn ang="0">
                  <a:pos x="T10" y="T11"/>
                </a:cxn>
              </a:cxnLst>
              <a:rect l="0" t="0" r="r" b="b"/>
              <a:pathLst>
                <a:path w="1698" h="312">
                  <a:moveTo>
                    <a:pt x="1391" y="0"/>
                  </a:moveTo>
                  <a:lnTo>
                    <a:pt x="0" y="0"/>
                  </a:lnTo>
                  <a:lnTo>
                    <a:pt x="0" y="0"/>
                  </a:lnTo>
                  <a:lnTo>
                    <a:pt x="0" y="311"/>
                  </a:lnTo>
                  <a:lnTo>
                    <a:pt x="1697" y="311"/>
                  </a:lnTo>
                  <a:lnTo>
                    <a:pt x="1391" y="0"/>
                  </a:lnTo>
                </a:path>
              </a:pathLst>
            </a:custGeom>
            <a:solidFill>
              <a:srgbClr val="EAA23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92" name="Freeform 104"/>
            <p:cNvSpPr>
              <a:spLocks noChangeArrowheads="1"/>
            </p:cNvSpPr>
            <p:nvPr/>
          </p:nvSpPr>
          <p:spPr bwMode="auto">
            <a:xfrm>
              <a:off x="4712494" y="5351612"/>
              <a:ext cx="737236" cy="135957"/>
            </a:xfrm>
            <a:custGeom>
              <a:avLst/>
              <a:gdLst>
                <a:gd name="T0" fmla="*/ 1391 w 1698"/>
                <a:gd name="T1" fmla="*/ 0 h 312"/>
                <a:gd name="T2" fmla="*/ 0 w 1698"/>
                <a:gd name="T3" fmla="*/ 0 h 312"/>
                <a:gd name="T4" fmla="*/ 0 w 1698"/>
                <a:gd name="T5" fmla="*/ 0 h 312"/>
                <a:gd name="T6" fmla="*/ 0 w 1698"/>
                <a:gd name="T7" fmla="*/ 311 h 312"/>
                <a:gd name="T8" fmla="*/ 1697 w 1698"/>
                <a:gd name="T9" fmla="*/ 311 h 312"/>
                <a:gd name="T10" fmla="*/ 1391 w 1698"/>
                <a:gd name="T11" fmla="*/ 0 h 312"/>
              </a:gdLst>
              <a:ahLst/>
              <a:cxnLst>
                <a:cxn ang="0">
                  <a:pos x="T0" y="T1"/>
                </a:cxn>
                <a:cxn ang="0">
                  <a:pos x="T2" y="T3"/>
                </a:cxn>
                <a:cxn ang="0">
                  <a:pos x="T4" y="T5"/>
                </a:cxn>
                <a:cxn ang="0">
                  <a:pos x="T6" y="T7"/>
                </a:cxn>
                <a:cxn ang="0">
                  <a:pos x="T8" y="T9"/>
                </a:cxn>
                <a:cxn ang="0">
                  <a:pos x="T10" y="T11"/>
                </a:cxn>
              </a:cxnLst>
              <a:rect l="0" t="0" r="r" b="b"/>
              <a:pathLst>
                <a:path w="1698" h="312">
                  <a:moveTo>
                    <a:pt x="1391" y="0"/>
                  </a:moveTo>
                  <a:lnTo>
                    <a:pt x="0" y="0"/>
                  </a:lnTo>
                  <a:lnTo>
                    <a:pt x="0" y="0"/>
                  </a:lnTo>
                  <a:lnTo>
                    <a:pt x="0" y="311"/>
                  </a:lnTo>
                  <a:lnTo>
                    <a:pt x="1697" y="311"/>
                  </a:lnTo>
                  <a:lnTo>
                    <a:pt x="1391" y="0"/>
                  </a:lnTo>
                </a:path>
              </a:pathLst>
            </a:custGeom>
            <a:solidFill>
              <a:srgbClr val="EAA234"/>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93" name="Freeform 105"/>
            <p:cNvSpPr>
              <a:spLocks noChangeArrowheads="1"/>
            </p:cNvSpPr>
            <p:nvPr/>
          </p:nvSpPr>
          <p:spPr bwMode="auto">
            <a:xfrm>
              <a:off x="4645472" y="5284589"/>
              <a:ext cx="670215" cy="67022"/>
            </a:xfrm>
            <a:custGeom>
              <a:avLst/>
              <a:gdLst>
                <a:gd name="T0" fmla="*/ 1386 w 1545"/>
                <a:gd name="T1" fmla="*/ 0 h 153"/>
                <a:gd name="T2" fmla="*/ 0 w 1545"/>
                <a:gd name="T3" fmla="*/ 0 h 153"/>
                <a:gd name="T4" fmla="*/ 0 w 1545"/>
                <a:gd name="T5" fmla="*/ 152 h 153"/>
                <a:gd name="T6" fmla="*/ 153 w 1545"/>
                <a:gd name="T7" fmla="*/ 152 h 153"/>
                <a:gd name="T8" fmla="*/ 1544 w 1545"/>
                <a:gd name="T9" fmla="*/ 152 h 153"/>
                <a:gd name="T10" fmla="*/ 1386 w 1545"/>
                <a:gd name="T11" fmla="*/ 0 h 153"/>
              </a:gdLst>
              <a:ahLst/>
              <a:cxnLst>
                <a:cxn ang="0">
                  <a:pos x="T0" y="T1"/>
                </a:cxn>
                <a:cxn ang="0">
                  <a:pos x="T2" y="T3"/>
                </a:cxn>
                <a:cxn ang="0">
                  <a:pos x="T4" y="T5"/>
                </a:cxn>
                <a:cxn ang="0">
                  <a:pos x="T6" y="T7"/>
                </a:cxn>
                <a:cxn ang="0">
                  <a:pos x="T8" y="T9"/>
                </a:cxn>
                <a:cxn ang="0">
                  <a:pos x="T10" y="T11"/>
                </a:cxn>
              </a:cxnLst>
              <a:rect l="0" t="0" r="r" b="b"/>
              <a:pathLst>
                <a:path w="1545" h="153">
                  <a:moveTo>
                    <a:pt x="1386" y="0"/>
                  </a:moveTo>
                  <a:lnTo>
                    <a:pt x="0" y="0"/>
                  </a:lnTo>
                  <a:lnTo>
                    <a:pt x="0" y="152"/>
                  </a:lnTo>
                  <a:lnTo>
                    <a:pt x="153" y="152"/>
                  </a:lnTo>
                  <a:lnTo>
                    <a:pt x="1544" y="152"/>
                  </a:lnTo>
                  <a:lnTo>
                    <a:pt x="1386" y="0"/>
                  </a:lnTo>
                </a:path>
              </a:pathLst>
            </a:custGeom>
            <a:solidFill>
              <a:srgbClr val="ECAF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94" name="Freeform 106"/>
            <p:cNvSpPr>
              <a:spLocks noChangeArrowheads="1"/>
            </p:cNvSpPr>
            <p:nvPr/>
          </p:nvSpPr>
          <p:spPr bwMode="auto">
            <a:xfrm>
              <a:off x="4645472" y="5284589"/>
              <a:ext cx="670215" cy="67022"/>
            </a:xfrm>
            <a:custGeom>
              <a:avLst/>
              <a:gdLst>
                <a:gd name="T0" fmla="*/ 1386 w 1545"/>
                <a:gd name="T1" fmla="*/ 0 h 153"/>
                <a:gd name="T2" fmla="*/ 0 w 1545"/>
                <a:gd name="T3" fmla="*/ 0 h 153"/>
                <a:gd name="T4" fmla="*/ 0 w 1545"/>
                <a:gd name="T5" fmla="*/ 152 h 153"/>
                <a:gd name="T6" fmla="*/ 153 w 1545"/>
                <a:gd name="T7" fmla="*/ 152 h 153"/>
                <a:gd name="T8" fmla="*/ 1544 w 1545"/>
                <a:gd name="T9" fmla="*/ 152 h 153"/>
                <a:gd name="T10" fmla="*/ 1386 w 1545"/>
                <a:gd name="T11" fmla="*/ 0 h 153"/>
              </a:gdLst>
              <a:ahLst/>
              <a:cxnLst>
                <a:cxn ang="0">
                  <a:pos x="T0" y="T1"/>
                </a:cxn>
                <a:cxn ang="0">
                  <a:pos x="T2" y="T3"/>
                </a:cxn>
                <a:cxn ang="0">
                  <a:pos x="T4" y="T5"/>
                </a:cxn>
                <a:cxn ang="0">
                  <a:pos x="T6" y="T7"/>
                </a:cxn>
                <a:cxn ang="0">
                  <a:pos x="T8" y="T9"/>
                </a:cxn>
                <a:cxn ang="0">
                  <a:pos x="T10" y="T11"/>
                </a:cxn>
              </a:cxnLst>
              <a:rect l="0" t="0" r="r" b="b"/>
              <a:pathLst>
                <a:path w="1545" h="153">
                  <a:moveTo>
                    <a:pt x="1386" y="0"/>
                  </a:moveTo>
                  <a:lnTo>
                    <a:pt x="0" y="0"/>
                  </a:lnTo>
                  <a:lnTo>
                    <a:pt x="0" y="152"/>
                  </a:lnTo>
                  <a:lnTo>
                    <a:pt x="153" y="152"/>
                  </a:lnTo>
                  <a:lnTo>
                    <a:pt x="1544" y="152"/>
                  </a:lnTo>
                  <a:lnTo>
                    <a:pt x="1386" y="0"/>
                  </a:lnTo>
                </a:path>
              </a:pathLst>
            </a:custGeom>
            <a:solidFill>
              <a:srgbClr val="ECAF3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95" name="Freeform 107"/>
            <p:cNvSpPr>
              <a:spLocks noChangeArrowheads="1"/>
            </p:cNvSpPr>
            <p:nvPr/>
          </p:nvSpPr>
          <p:spPr bwMode="auto">
            <a:xfrm>
              <a:off x="4645472" y="5152462"/>
              <a:ext cx="603194" cy="134043"/>
            </a:xfrm>
            <a:custGeom>
              <a:avLst/>
              <a:gdLst>
                <a:gd name="T0" fmla="*/ 1081 w 1387"/>
                <a:gd name="T1" fmla="*/ 0 h 307"/>
                <a:gd name="T2" fmla="*/ 617 w 1387"/>
                <a:gd name="T3" fmla="*/ 0 h 307"/>
                <a:gd name="T4" fmla="*/ 617 w 1387"/>
                <a:gd name="T5" fmla="*/ 0 h 307"/>
                <a:gd name="T6" fmla="*/ 0 w 1387"/>
                <a:gd name="T7" fmla="*/ 0 h 307"/>
                <a:gd name="T8" fmla="*/ 0 w 1387"/>
                <a:gd name="T9" fmla="*/ 306 h 307"/>
                <a:gd name="T10" fmla="*/ 1386 w 1387"/>
                <a:gd name="T11" fmla="*/ 306 h 307"/>
                <a:gd name="T12" fmla="*/ 1386 w 1387"/>
                <a:gd name="T13" fmla="*/ 306 h 307"/>
                <a:gd name="T14" fmla="*/ 1081 w 1387"/>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7" h="307">
                  <a:moveTo>
                    <a:pt x="1081" y="0"/>
                  </a:moveTo>
                  <a:lnTo>
                    <a:pt x="617" y="0"/>
                  </a:lnTo>
                  <a:lnTo>
                    <a:pt x="617" y="0"/>
                  </a:lnTo>
                  <a:lnTo>
                    <a:pt x="0" y="0"/>
                  </a:lnTo>
                  <a:lnTo>
                    <a:pt x="0" y="306"/>
                  </a:lnTo>
                  <a:lnTo>
                    <a:pt x="1386" y="306"/>
                  </a:lnTo>
                  <a:lnTo>
                    <a:pt x="1386" y="306"/>
                  </a:lnTo>
                  <a:lnTo>
                    <a:pt x="1081" y="0"/>
                  </a:lnTo>
                </a:path>
              </a:pathLst>
            </a:custGeom>
            <a:solidFill>
              <a:srgbClr val="ECAF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96" name="Freeform 108"/>
            <p:cNvSpPr>
              <a:spLocks noChangeArrowheads="1"/>
            </p:cNvSpPr>
            <p:nvPr/>
          </p:nvSpPr>
          <p:spPr bwMode="auto">
            <a:xfrm>
              <a:off x="4645472" y="5152462"/>
              <a:ext cx="603194" cy="134043"/>
            </a:xfrm>
            <a:custGeom>
              <a:avLst/>
              <a:gdLst>
                <a:gd name="T0" fmla="*/ 1081 w 1387"/>
                <a:gd name="T1" fmla="*/ 0 h 307"/>
                <a:gd name="T2" fmla="*/ 617 w 1387"/>
                <a:gd name="T3" fmla="*/ 0 h 307"/>
                <a:gd name="T4" fmla="*/ 617 w 1387"/>
                <a:gd name="T5" fmla="*/ 0 h 307"/>
                <a:gd name="T6" fmla="*/ 0 w 1387"/>
                <a:gd name="T7" fmla="*/ 0 h 307"/>
                <a:gd name="T8" fmla="*/ 0 w 1387"/>
                <a:gd name="T9" fmla="*/ 306 h 307"/>
                <a:gd name="T10" fmla="*/ 1386 w 1387"/>
                <a:gd name="T11" fmla="*/ 306 h 307"/>
                <a:gd name="T12" fmla="*/ 1386 w 1387"/>
                <a:gd name="T13" fmla="*/ 306 h 307"/>
                <a:gd name="T14" fmla="*/ 1081 w 1387"/>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7" h="307">
                  <a:moveTo>
                    <a:pt x="1081" y="0"/>
                  </a:moveTo>
                  <a:lnTo>
                    <a:pt x="617" y="0"/>
                  </a:lnTo>
                  <a:lnTo>
                    <a:pt x="617" y="0"/>
                  </a:lnTo>
                  <a:lnTo>
                    <a:pt x="0" y="0"/>
                  </a:lnTo>
                  <a:lnTo>
                    <a:pt x="0" y="306"/>
                  </a:lnTo>
                  <a:lnTo>
                    <a:pt x="1386" y="306"/>
                  </a:lnTo>
                  <a:lnTo>
                    <a:pt x="1386" y="306"/>
                  </a:lnTo>
                  <a:lnTo>
                    <a:pt x="1081" y="0"/>
                  </a:lnTo>
                </a:path>
              </a:pathLst>
            </a:custGeom>
            <a:solidFill>
              <a:srgbClr val="ECAF3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97" name="Freeform 109"/>
            <p:cNvSpPr>
              <a:spLocks noChangeArrowheads="1"/>
            </p:cNvSpPr>
            <p:nvPr/>
          </p:nvSpPr>
          <p:spPr bwMode="auto">
            <a:xfrm>
              <a:off x="4913558" y="5152462"/>
              <a:ext cx="201065" cy="1914"/>
            </a:xfrm>
            <a:custGeom>
              <a:avLst/>
              <a:gdLst>
                <a:gd name="T0" fmla="*/ 464 w 465"/>
                <a:gd name="T1" fmla="*/ 0 h 1"/>
                <a:gd name="T2" fmla="*/ 0 w 465"/>
                <a:gd name="T3" fmla="*/ 0 h 1"/>
                <a:gd name="T4" fmla="*/ 0 w 465"/>
                <a:gd name="T5" fmla="*/ 0 h 1"/>
                <a:gd name="T6" fmla="*/ 464 w 465"/>
                <a:gd name="T7" fmla="*/ 0 h 1"/>
              </a:gdLst>
              <a:ahLst/>
              <a:cxnLst>
                <a:cxn ang="0">
                  <a:pos x="T0" y="T1"/>
                </a:cxn>
                <a:cxn ang="0">
                  <a:pos x="T2" y="T3"/>
                </a:cxn>
                <a:cxn ang="0">
                  <a:pos x="T4" y="T5"/>
                </a:cxn>
                <a:cxn ang="0">
                  <a:pos x="T6" y="T7"/>
                </a:cxn>
              </a:cxnLst>
              <a:rect l="0" t="0" r="r" b="b"/>
              <a:pathLst>
                <a:path w="465" h="1">
                  <a:moveTo>
                    <a:pt x="464" y="0"/>
                  </a:moveTo>
                  <a:lnTo>
                    <a:pt x="0" y="0"/>
                  </a:lnTo>
                  <a:lnTo>
                    <a:pt x="0" y="0"/>
                  </a:lnTo>
                  <a:lnTo>
                    <a:pt x="464" y="0"/>
                  </a:lnTo>
                </a:path>
              </a:pathLst>
            </a:custGeom>
            <a:solidFill>
              <a:srgbClr val="ECAF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98" name="Freeform 110"/>
            <p:cNvSpPr>
              <a:spLocks noChangeArrowheads="1"/>
            </p:cNvSpPr>
            <p:nvPr/>
          </p:nvSpPr>
          <p:spPr bwMode="auto">
            <a:xfrm>
              <a:off x="4913558" y="5152462"/>
              <a:ext cx="201065" cy="1914"/>
            </a:xfrm>
            <a:custGeom>
              <a:avLst/>
              <a:gdLst>
                <a:gd name="T0" fmla="*/ 464 w 465"/>
                <a:gd name="T1" fmla="*/ 0 h 1"/>
                <a:gd name="T2" fmla="*/ 0 w 465"/>
                <a:gd name="T3" fmla="*/ 0 h 1"/>
                <a:gd name="T4" fmla="*/ 0 w 465"/>
                <a:gd name="T5" fmla="*/ 0 h 1"/>
                <a:gd name="T6" fmla="*/ 464 w 465"/>
                <a:gd name="T7" fmla="*/ 0 h 1"/>
              </a:gdLst>
              <a:ahLst/>
              <a:cxnLst>
                <a:cxn ang="0">
                  <a:pos x="T0" y="T1"/>
                </a:cxn>
                <a:cxn ang="0">
                  <a:pos x="T2" y="T3"/>
                </a:cxn>
                <a:cxn ang="0">
                  <a:pos x="T4" y="T5"/>
                </a:cxn>
                <a:cxn ang="0">
                  <a:pos x="T6" y="T7"/>
                </a:cxn>
              </a:cxnLst>
              <a:rect l="0" t="0" r="r" b="b"/>
              <a:pathLst>
                <a:path w="465" h="1">
                  <a:moveTo>
                    <a:pt x="464" y="0"/>
                  </a:moveTo>
                  <a:lnTo>
                    <a:pt x="0" y="0"/>
                  </a:lnTo>
                  <a:lnTo>
                    <a:pt x="0" y="0"/>
                  </a:lnTo>
                  <a:lnTo>
                    <a:pt x="464" y="0"/>
                  </a:lnTo>
                </a:path>
              </a:pathLst>
            </a:custGeom>
            <a:solidFill>
              <a:srgbClr val="ECAF3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99" name="Freeform 111"/>
            <p:cNvSpPr>
              <a:spLocks noChangeArrowheads="1"/>
            </p:cNvSpPr>
            <p:nvPr/>
          </p:nvSpPr>
          <p:spPr bwMode="auto">
            <a:xfrm>
              <a:off x="4913558" y="4951397"/>
              <a:ext cx="201065" cy="201065"/>
            </a:xfrm>
            <a:custGeom>
              <a:avLst/>
              <a:gdLst>
                <a:gd name="T0" fmla="*/ 0 w 465"/>
                <a:gd name="T1" fmla="*/ 0 h 465"/>
                <a:gd name="T2" fmla="*/ 0 w 465"/>
                <a:gd name="T3" fmla="*/ 0 h 465"/>
                <a:gd name="T4" fmla="*/ 0 w 465"/>
                <a:gd name="T5" fmla="*/ 464 h 465"/>
                <a:gd name="T6" fmla="*/ 464 w 465"/>
                <a:gd name="T7" fmla="*/ 464 h 465"/>
                <a:gd name="T8" fmla="*/ 464 w 465"/>
                <a:gd name="T9" fmla="*/ 464 h 465"/>
                <a:gd name="T10" fmla="*/ 311 w 465"/>
                <a:gd name="T11" fmla="*/ 306 h 465"/>
                <a:gd name="T12" fmla="*/ 153 w 465"/>
                <a:gd name="T13" fmla="*/ 153 h 465"/>
                <a:gd name="T14" fmla="*/ 0 w 465"/>
                <a:gd name="T15" fmla="*/ 0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465">
                  <a:moveTo>
                    <a:pt x="0" y="0"/>
                  </a:moveTo>
                  <a:lnTo>
                    <a:pt x="0" y="0"/>
                  </a:lnTo>
                  <a:lnTo>
                    <a:pt x="0" y="464"/>
                  </a:lnTo>
                  <a:lnTo>
                    <a:pt x="464" y="464"/>
                  </a:lnTo>
                  <a:lnTo>
                    <a:pt x="464" y="464"/>
                  </a:lnTo>
                  <a:lnTo>
                    <a:pt x="311" y="306"/>
                  </a:lnTo>
                  <a:lnTo>
                    <a:pt x="153" y="153"/>
                  </a:lnTo>
                  <a:lnTo>
                    <a:pt x="0" y="0"/>
                  </a:lnTo>
                </a:path>
              </a:pathLst>
            </a:custGeom>
            <a:solidFill>
              <a:srgbClr val="EDBC5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00" name="Freeform 112"/>
            <p:cNvSpPr>
              <a:spLocks noChangeArrowheads="1"/>
            </p:cNvSpPr>
            <p:nvPr/>
          </p:nvSpPr>
          <p:spPr bwMode="auto">
            <a:xfrm>
              <a:off x="4913558" y="4951397"/>
              <a:ext cx="201065" cy="201065"/>
            </a:xfrm>
            <a:custGeom>
              <a:avLst/>
              <a:gdLst>
                <a:gd name="T0" fmla="*/ 0 w 465"/>
                <a:gd name="T1" fmla="*/ 0 h 465"/>
                <a:gd name="T2" fmla="*/ 0 w 465"/>
                <a:gd name="T3" fmla="*/ 0 h 465"/>
                <a:gd name="T4" fmla="*/ 0 w 465"/>
                <a:gd name="T5" fmla="*/ 464 h 465"/>
                <a:gd name="T6" fmla="*/ 464 w 465"/>
                <a:gd name="T7" fmla="*/ 464 h 465"/>
                <a:gd name="T8" fmla="*/ 464 w 465"/>
                <a:gd name="T9" fmla="*/ 464 h 465"/>
                <a:gd name="T10" fmla="*/ 311 w 465"/>
                <a:gd name="T11" fmla="*/ 306 h 465"/>
                <a:gd name="T12" fmla="*/ 153 w 465"/>
                <a:gd name="T13" fmla="*/ 153 h 465"/>
                <a:gd name="T14" fmla="*/ 0 w 465"/>
                <a:gd name="T15" fmla="*/ 0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465">
                  <a:moveTo>
                    <a:pt x="0" y="0"/>
                  </a:moveTo>
                  <a:lnTo>
                    <a:pt x="0" y="0"/>
                  </a:lnTo>
                  <a:lnTo>
                    <a:pt x="0" y="464"/>
                  </a:lnTo>
                  <a:lnTo>
                    <a:pt x="464" y="464"/>
                  </a:lnTo>
                  <a:lnTo>
                    <a:pt x="464" y="464"/>
                  </a:lnTo>
                  <a:lnTo>
                    <a:pt x="311" y="306"/>
                  </a:lnTo>
                  <a:lnTo>
                    <a:pt x="153" y="153"/>
                  </a:lnTo>
                  <a:lnTo>
                    <a:pt x="0" y="0"/>
                  </a:lnTo>
                </a:path>
              </a:pathLst>
            </a:custGeom>
            <a:solidFill>
              <a:srgbClr val="EDBC52"/>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01" name="Freeform 113"/>
            <p:cNvSpPr>
              <a:spLocks noChangeArrowheads="1"/>
            </p:cNvSpPr>
            <p:nvPr/>
          </p:nvSpPr>
          <p:spPr bwMode="auto">
            <a:xfrm>
              <a:off x="4781431" y="4951397"/>
              <a:ext cx="134043" cy="1916"/>
            </a:xfrm>
            <a:custGeom>
              <a:avLst/>
              <a:gdLst>
                <a:gd name="T0" fmla="*/ 306 w 307"/>
                <a:gd name="T1" fmla="*/ 0 h 1"/>
                <a:gd name="T2" fmla="*/ 0 w 307"/>
                <a:gd name="T3" fmla="*/ 0 h 1"/>
                <a:gd name="T4" fmla="*/ 0 w 307"/>
                <a:gd name="T5" fmla="*/ 0 h 1"/>
                <a:gd name="T6" fmla="*/ 306 w 307"/>
                <a:gd name="T7" fmla="*/ 0 h 1"/>
              </a:gdLst>
              <a:ahLst/>
              <a:cxnLst>
                <a:cxn ang="0">
                  <a:pos x="T0" y="T1"/>
                </a:cxn>
                <a:cxn ang="0">
                  <a:pos x="T2" y="T3"/>
                </a:cxn>
                <a:cxn ang="0">
                  <a:pos x="T4" y="T5"/>
                </a:cxn>
                <a:cxn ang="0">
                  <a:pos x="T6" y="T7"/>
                </a:cxn>
              </a:cxnLst>
              <a:rect l="0" t="0" r="r" b="b"/>
              <a:pathLst>
                <a:path w="307" h="1">
                  <a:moveTo>
                    <a:pt x="306" y="0"/>
                  </a:moveTo>
                  <a:lnTo>
                    <a:pt x="0" y="0"/>
                  </a:lnTo>
                  <a:lnTo>
                    <a:pt x="0" y="0"/>
                  </a:lnTo>
                  <a:lnTo>
                    <a:pt x="306" y="0"/>
                  </a:lnTo>
                </a:path>
              </a:pathLst>
            </a:custGeom>
            <a:solidFill>
              <a:srgbClr val="ECAF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02" name="Freeform 114"/>
            <p:cNvSpPr>
              <a:spLocks noChangeArrowheads="1"/>
            </p:cNvSpPr>
            <p:nvPr/>
          </p:nvSpPr>
          <p:spPr bwMode="auto">
            <a:xfrm>
              <a:off x="4781431" y="4951397"/>
              <a:ext cx="134043" cy="1916"/>
            </a:xfrm>
            <a:custGeom>
              <a:avLst/>
              <a:gdLst>
                <a:gd name="T0" fmla="*/ 306 w 307"/>
                <a:gd name="T1" fmla="*/ 0 h 1"/>
                <a:gd name="T2" fmla="*/ 0 w 307"/>
                <a:gd name="T3" fmla="*/ 0 h 1"/>
                <a:gd name="T4" fmla="*/ 0 w 307"/>
                <a:gd name="T5" fmla="*/ 0 h 1"/>
                <a:gd name="T6" fmla="*/ 306 w 307"/>
                <a:gd name="T7" fmla="*/ 0 h 1"/>
              </a:gdLst>
              <a:ahLst/>
              <a:cxnLst>
                <a:cxn ang="0">
                  <a:pos x="T0" y="T1"/>
                </a:cxn>
                <a:cxn ang="0">
                  <a:pos x="T2" y="T3"/>
                </a:cxn>
                <a:cxn ang="0">
                  <a:pos x="T4" y="T5"/>
                </a:cxn>
                <a:cxn ang="0">
                  <a:pos x="T6" y="T7"/>
                </a:cxn>
              </a:cxnLst>
              <a:rect l="0" t="0" r="r" b="b"/>
              <a:pathLst>
                <a:path w="307" h="1">
                  <a:moveTo>
                    <a:pt x="306" y="0"/>
                  </a:moveTo>
                  <a:lnTo>
                    <a:pt x="0" y="0"/>
                  </a:lnTo>
                  <a:lnTo>
                    <a:pt x="0" y="0"/>
                  </a:lnTo>
                  <a:lnTo>
                    <a:pt x="306" y="0"/>
                  </a:lnTo>
                </a:path>
              </a:pathLst>
            </a:custGeom>
            <a:solidFill>
              <a:srgbClr val="ECAF3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03" name="Freeform 115"/>
            <p:cNvSpPr>
              <a:spLocks noChangeArrowheads="1"/>
            </p:cNvSpPr>
            <p:nvPr/>
          </p:nvSpPr>
          <p:spPr bwMode="auto">
            <a:xfrm>
              <a:off x="4781431" y="4815439"/>
              <a:ext cx="134043" cy="135957"/>
            </a:xfrm>
            <a:custGeom>
              <a:avLst/>
              <a:gdLst>
                <a:gd name="T0" fmla="*/ 0 w 307"/>
                <a:gd name="T1" fmla="*/ 0 h 312"/>
                <a:gd name="T2" fmla="*/ 0 w 307"/>
                <a:gd name="T3" fmla="*/ 311 h 312"/>
                <a:gd name="T4" fmla="*/ 306 w 307"/>
                <a:gd name="T5" fmla="*/ 311 h 312"/>
                <a:gd name="T6" fmla="*/ 153 w 307"/>
                <a:gd name="T7" fmla="*/ 158 h 312"/>
                <a:gd name="T8" fmla="*/ 0 w 307"/>
                <a:gd name="T9" fmla="*/ 0 h 312"/>
              </a:gdLst>
              <a:ahLst/>
              <a:cxnLst>
                <a:cxn ang="0">
                  <a:pos x="T0" y="T1"/>
                </a:cxn>
                <a:cxn ang="0">
                  <a:pos x="T2" y="T3"/>
                </a:cxn>
                <a:cxn ang="0">
                  <a:pos x="T4" y="T5"/>
                </a:cxn>
                <a:cxn ang="0">
                  <a:pos x="T6" y="T7"/>
                </a:cxn>
                <a:cxn ang="0">
                  <a:pos x="T8" y="T9"/>
                </a:cxn>
              </a:cxnLst>
              <a:rect l="0" t="0" r="r" b="b"/>
              <a:pathLst>
                <a:path w="307" h="312">
                  <a:moveTo>
                    <a:pt x="0" y="0"/>
                  </a:moveTo>
                  <a:lnTo>
                    <a:pt x="0" y="311"/>
                  </a:lnTo>
                  <a:lnTo>
                    <a:pt x="306" y="311"/>
                  </a:lnTo>
                  <a:lnTo>
                    <a:pt x="153" y="158"/>
                  </a:lnTo>
                  <a:lnTo>
                    <a:pt x="0" y="0"/>
                  </a:lnTo>
                </a:path>
              </a:pathLst>
            </a:custGeom>
            <a:solidFill>
              <a:srgbClr val="ECAF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04" name="Freeform 116"/>
            <p:cNvSpPr>
              <a:spLocks noChangeArrowheads="1"/>
            </p:cNvSpPr>
            <p:nvPr/>
          </p:nvSpPr>
          <p:spPr bwMode="auto">
            <a:xfrm>
              <a:off x="4781431" y="4815439"/>
              <a:ext cx="134043" cy="135957"/>
            </a:xfrm>
            <a:custGeom>
              <a:avLst/>
              <a:gdLst>
                <a:gd name="T0" fmla="*/ 0 w 307"/>
                <a:gd name="T1" fmla="*/ 0 h 312"/>
                <a:gd name="T2" fmla="*/ 0 w 307"/>
                <a:gd name="T3" fmla="*/ 311 h 312"/>
                <a:gd name="T4" fmla="*/ 306 w 307"/>
                <a:gd name="T5" fmla="*/ 311 h 312"/>
                <a:gd name="T6" fmla="*/ 153 w 307"/>
                <a:gd name="T7" fmla="*/ 158 h 312"/>
                <a:gd name="T8" fmla="*/ 0 w 307"/>
                <a:gd name="T9" fmla="*/ 0 h 312"/>
              </a:gdLst>
              <a:ahLst/>
              <a:cxnLst>
                <a:cxn ang="0">
                  <a:pos x="T0" y="T1"/>
                </a:cxn>
                <a:cxn ang="0">
                  <a:pos x="T2" y="T3"/>
                </a:cxn>
                <a:cxn ang="0">
                  <a:pos x="T4" y="T5"/>
                </a:cxn>
                <a:cxn ang="0">
                  <a:pos x="T6" y="T7"/>
                </a:cxn>
                <a:cxn ang="0">
                  <a:pos x="T8" y="T9"/>
                </a:cxn>
              </a:cxnLst>
              <a:rect l="0" t="0" r="r" b="b"/>
              <a:pathLst>
                <a:path w="307" h="312">
                  <a:moveTo>
                    <a:pt x="0" y="0"/>
                  </a:moveTo>
                  <a:lnTo>
                    <a:pt x="0" y="311"/>
                  </a:lnTo>
                  <a:lnTo>
                    <a:pt x="306" y="311"/>
                  </a:lnTo>
                  <a:lnTo>
                    <a:pt x="153" y="158"/>
                  </a:lnTo>
                  <a:lnTo>
                    <a:pt x="0" y="0"/>
                  </a:lnTo>
                </a:path>
              </a:pathLst>
            </a:custGeom>
            <a:solidFill>
              <a:srgbClr val="ECAF3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05" name="Freeform 117"/>
            <p:cNvSpPr>
              <a:spLocks noChangeArrowheads="1"/>
            </p:cNvSpPr>
            <p:nvPr/>
          </p:nvSpPr>
          <p:spPr bwMode="auto">
            <a:xfrm>
              <a:off x="3977172" y="4951397"/>
              <a:ext cx="603193" cy="603194"/>
            </a:xfrm>
            <a:custGeom>
              <a:avLst/>
              <a:gdLst>
                <a:gd name="T0" fmla="*/ 1386 w 1387"/>
                <a:gd name="T1" fmla="*/ 0 h 1387"/>
                <a:gd name="T2" fmla="*/ 0 w 1387"/>
                <a:gd name="T3" fmla="*/ 0 h 1387"/>
                <a:gd name="T4" fmla="*/ 1386 w 1387"/>
                <a:gd name="T5" fmla="*/ 0 h 1387"/>
                <a:gd name="T6" fmla="*/ 1386 w 1387"/>
                <a:gd name="T7" fmla="*/ 464 h 1387"/>
                <a:gd name="T8" fmla="*/ 1386 w 1387"/>
                <a:gd name="T9" fmla="*/ 464 h 1387"/>
                <a:gd name="T10" fmla="*/ 0 w 1387"/>
                <a:gd name="T11" fmla="*/ 464 h 1387"/>
                <a:gd name="T12" fmla="*/ 923 w 1387"/>
                <a:gd name="T13" fmla="*/ 464 h 1387"/>
                <a:gd name="T14" fmla="*/ 923 w 1387"/>
                <a:gd name="T15" fmla="*/ 770 h 1387"/>
                <a:gd name="T16" fmla="*/ 923 w 1387"/>
                <a:gd name="T17" fmla="*/ 922 h 1387"/>
                <a:gd name="T18" fmla="*/ 153 w 1387"/>
                <a:gd name="T19" fmla="*/ 922 h 1387"/>
                <a:gd name="T20" fmla="*/ 1234 w 1387"/>
                <a:gd name="T21" fmla="*/ 922 h 1387"/>
                <a:gd name="T22" fmla="*/ 1234 w 1387"/>
                <a:gd name="T23" fmla="*/ 1233 h 1387"/>
                <a:gd name="T24" fmla="*/ 1234 w 1387"/>
                <a:gd name="T25" fmla="*/ 1386 h 1387"/>
                <a:gd name="T26" fmla="*/ 459 w 1387"/>
                <a:gd name="T27" fmla="*/ 1386 h 1387"/>
                <a:gd name="T28" fmla="*/ 459 w 1387"/>
                <a:gd name="T29" fmla="*/ 1386 h 1387"/>
                <a:gd name="T30" fmla="*/ 1234 w 1387"/>
                <a:gd name="T31" fmla="*/ 1386 h 1387"/>
                <a:gd name="T32" fmla="*/ 1234 w 1387"/>
                <a:gd name="T33" fmla="*/ 922 h 1387"/>
                <a:gd name="T34" fmla="*/ 923 w 1387"/>
                <a:gd name="T35" fmla="*/ 922 h 1387"/>
                <a:gd name="T36" fmla="*/ 923 w 1387"/>
                <a:gd name="T37" fmla="*/ 464 h 1387"/>
                <a:gd name="T38" fmla="*/ 1386 w 1387"/>
                <a:gd name="T39" fmla="*/ 464 h 1387"/>
                <a:gd name="T40" fmla="*/ 1386 w 1387"/>
                <a:gd name="T41" fmla="*/ 0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7" h="1387">
                  <a:moveTo>
                    <a:pt x="1386" y="0"/>
                  </a:moveTo>
                  <a:lnTo>
                    <a:pt x="0" y="0"/>
                  </a:lnTo>
                  <a:lnTo>
                    <a:pt x="1386" y="0"/>
                  </a:lnTo>
                  <a:lnTo>
                    <a:pt x="1386" y="464"/>
                  </a:lnTo>
                  <a:lnTo>
                    <a:pt x="1386" y="464"/>
                  </a:lnTo>
                  <a:lnTo>
                    <a:pt x="0" y="464"/>
                  </a:lnTo>
                  <a:lnTo>
                    <a:pt x="923" y="464"/>
                  </a:lnTo>
                  <a:lnTo>
                    <a:pt x="923" y="770"/>
                  </a:lnTo>
                  <a:lnTo>
                    <a:pt x="923" y="922"/>
                  </a:lnTo>
                  <a:lnTo>
                    <a:pt x="153" y="922"/>
                  </a:lnTo>
                  <a:lnTo>
                    <a:pt x="1234" y="922"/>
                  </a:lnTo>
                  <a:lnTo>
                    <a:pt x="1234" y="1233"/>
                  </a:lnTo>
                  <a:lnTo>
                    <a:pt x="1234" y="1386"/>
                  </a:lnTo>
                  <a:lnTo>
                    <a:pt x="459" y="1386"/>
                  </a:lnTo>
                  <a:lnTo>
                    <a:pt x="459" y="1386"/>
                  </a:lnTo>
                  <a:lnTo>
                    <a:pt x="1234" y="1386"/>
                  </a:lnTo>
                  <a:lnTo>
                    <a:pt x="1234" y="922"/>
                  </a:lnTo>
                  <a:lnTo>
                    <a:pt x="923" y="922"/>
                  </a:lnTo>
                  <a:lnTo>
                    <a:pt x="923" y="464"/>
                  </a:lnTo>
                  <a:lnTo>
                    <a:pt x="1386" y="464"/>
                  </a:lnTo>
                  <a:lnTo>
                    <a:pt x="1386" y="0"/>
                  </a:lnTo>
                </a:path>
              </a:pathLst>
            </a:custGeom>
            <a:solidFill>
              <a:srgbClr val="EBDBCE"/>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06" name="Freeform 118"/>
            <p:cNvSpPr>
              <a:spLocks noChangeArrowheads="1"/>
            </p:cNvSpPr>
            <p:nvPr/>
          </p:nvSpPr>
          <p:spPr bwMode="auto">
            <a:xfrm>
              <a:off x="3977172" y="4951397"/>
              <a:ext cx="603193" cy="603194"/>
            </a:xfrm>
            <a:custGeom>
              <a:avLst/>
              <a:gdLst>
                <a:gd name="T0" fmla="*/ 1386 w 1387"/>
                <a:gd name="T1" fmla="*/ 0 h 1387"/>
                <a:gd name="T2" fmla="*/ 0 w 1387"/>
                <a:gd name="T3" fmla="*/ 0 h 1387"/>
                <a:gd name="T4" fmla="*/ 1386 w 1387"/>
                <a:gd name="T5" fmla="*/ 0 h 1387"/>
                <a:gd name="T6" fmla="*/ 1386 w 1387"/>
                <a:gd name="T7" fmla="*/ 464 h 1387"/>
                <a:gd name="T8" fmla="*/ 1386 w 1387"/>
                <a:gd name="T9" fmla="*/ 464 h 1387"/>
                <a:gd name="T10" fmla="*/ 0 w 1387"/>
                <a:gd name="T11" fmla="*/ 464 h 1387"/>
                <a:gd name="T12" fmla="*/ 923 w 1387"/>
                <a:gd name="T13" fmla="*/ 464 h 1387"/>
                <a:gd name="T14" fmla="*/ 923 w 1387"/>
                <a:gd name="T15" fmla="*/ 770 h 1387"/>
                <a:gd name="T16" fmla="*/ 923 w 1387"/>
                <a:gd name="T17" fmla="*/ 922 h 1387"/>
                <a:gd name="T18" fmla="*/ 153 w 1387"/>
                <a:gd name="T19" fmla="*/ 922 h 1387"/>
                <a:gd name="T20" fmla="*/ 1234 w 1387"/>
                <a:gd name="T21" fmla="*/ 922 h 1387"/>
                <a:gd name="T22" fmla="*/ 1234 w 1387"/>
                <a:gd name="T23" fmla="*/ 1233 h 1387"/>
                <a:gd name="T24" fmla="*/ 1234 w 1387"/>
                <a:gd name="T25" fmla="*/ 1386 h 1387"/>
                <a:gd name="T26" fmla="*/ 459 w 1387"/>
                <a:gd name="T27" fmla="*/ 1386 h 1387"/>
                <a:gd name="T28" fmla="*/ 459 w 1387"/>
                <a:gd name="T29" fmla="*/ 1386 h 1387"/>
                <a:gd name="T30" fmla="*/ 1234 w 1387"/>
                <a:gd name="T31" fmla="*/ 1386 h 1387"/>
                <a:gd name="T32" fmla="*/ 1234 w 1387"/>
                <a:gd name="T33" fmla="*/ 922 h 1387"/>
                <a:gd name="T34" fmla="*/ 923 w 1387"/>
                <a:gd name="T35" fmla="*/ 922 h 1387"/>
                <a:gd name="T36" fmla="*/ 923 w 1387"/>
                <a:gd name="T37" fmla="*/ 464 h 1387"/>
                <a:gd name="T38" fmla="*/ 1386 w 1387"/>
                <a:gd name="T39" fmla="*/ 464 h 1387"/>
                <a:gd name="T40" fmla="*/ 1386 w 1387"/>
                <a:gd name="T41" fmla="*/ 0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7" h="1387">
                  <a:moveTo>
                    <a:pt x="1386" y="0"/>
                  </a:moveTo>
                  <a:lnTo>
                    <a:pt x="0" y="0"/>
                  </a:lnTo>
                  <a:lnTo>
                    <a:pt x="1386" y="0"/>
                  </a:lnTo>
                  <a:lnTo>
                    <a:pt x="1386" y="464"/>
                  </a:lnTo>
                  <a:lnTo>
                    <a:pt x="1386" y="464"/>
                  </a:lnTo>
                  <a:lnTo>
                    <a:pt x="0" y="464"/>
                  </a:lnTo>
                  <a:lnTo>
                    <a:pt x="923" y="464"/>
                  </a:lnTo>
                  <a:lnTo>
                    <a:pt x="923" y="770"/>
                  </a:lnTo>
                  <a:lnTo>
                    <a:pt x="923" y="922"/>
                  </a:lnTo>
                  <a:lnTo>
                    <a:pt x="153" y="922"/>
                  </a:lnTo>
                  <a:lnTo>
                    <a:pt x="1234" y="922"/>
                  </a:lnTo>
                  <a:lnTo>
                    <a:pt x="1234" y="1233"/>
                  </a:lnTo>
                  <a:lnTo>
                    <a:pt x="1234" y="1386"/>
                  </a:lnTo>
                  <a:lnTo>
                    <a:pt x="459" y="1386"/>
                  </a:lnTo>
                  <a:lnTo>
                    <a:pt x="459" y="1386"/>
                  </a:lnTo>
                  <a:lnTo>
                    <a:pt x="1234" y="1386"/>
                  </a:lnTo>
                  <a:lnTo>
                    <a:pt x="1234" y="922"/>
                  </a:lnTo>
                  <a:lnTo>
                    <a:pt x="923" y="922"/>
                  </a:lnTo>
                  <a:lnTo>
                    <a:pt x="923" y="464"/>
                  </a:lnTo>
                  <a:lnTo>
                    <a:pt x="1386" y="464"/>
                  </a:lnTo>
                  <a:lnTo>
                    <a:pt x="1386" y="0"/>
                  </a:lnTo>
                </a:path>
              </a:pathLst>
            </a:custGeom>
            <a:solidFill>
              <a:srgbClr val="EBDBCE"/>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07" name="Freeform 119"/>
            <p:cNvSpPr>
              <a:spLocks noChangeArrowheads="1"/>
            </p:cNvSpPr>
            <p:nvPr/>
          </p:nvSpPr>
          <p:spPr bwMode="auto">
            <a:xfrm>
              <a:off x="4176322" y="5485655"/>
              <a:ext cx="337023" cy="67021"/>
            </a:xfrm>
            <a:custGeom>
              <a:avLst/>
              <a:gdLst>
                <a:gd name="T0" fmla="*/ 775 w 776"/>
                <a:gd name="T1" fmla="*/ 0 h 154"/>
                <a:gd name="T2" fmla="*/ 0 w 776"/>
                <a:gd name="T3" fmla="*/ 0 h 154"/>
                <a:gd name="T4" fmla="*/ 0 w 776"/>
                <a:gd name="T5" fmla="*/ 0 h 154"/>
                <a:gd name="T6" fmla="*/ 0 w 776"/>
                <a:gd name="T7" fmla="*/ 153 h 154"/>
                <a:gd name="T8" fmla="*/ 775 w 776"/>
                <a:gd name="T9" fmla="*/ 153 h 154"/>
                <a:gd name="T10" fmla="*/ 775 w 776"/>
                <a:gd name="T11" fmla="*/ 0 h 154"/>
              </a:gdLst>
              <a:ahLst/>
              <a:cxnLst>
                <a:cxn ang="0">
                  <a:pos x="T0" y="T1"/>
                </a:cxn>
                <a:cxn ang="0">
                  <a:pos x="T2" y="T3"/>
                </a:cxn>
                <a:cxn ang="0">
                  <a:pos x="T4" y="T5"/>
                </a:cxn>
                <a:cxn ang="0">
                  <a:pos x="T6" y="T7"/>
                </a:cxn>
                <a:cxn ang="0">
                  <a:pos x="T8" y="T9"/>
                </a:cxn>
                <a:cxn ang="0">
                  <a:pos x="T10" y="T11"/>
                </a:cxn>
              </a:cxnLst>
              <a:rect l="0" t="0" r="r" b="b"/>
              <a:pathLst>
                <a:path w="776" h="154">
                  <a:moveTo>
                    <a:pt x="775" y="0"/>
                  </a:moveTo>
                  <a:lnTo>
                    <a:pt x="0" y="0"/>
                  </a:lnTo>
                  <a:lnTo>
                    <a:pt x="0" y="0"/>
                  </a:lnTo>
                  <a:lnTo>
                    <a:pt x="0" y="153"/>
                  </a:lnTo>
                  <a:lnTo>
                    <a:pt x="775" y="153"/>
                  </a:lnTo>
                  <a:lnTo>
                    <a:pt x="775" y="0"/>
                  </a:lnTo>
                </a:path>
              </a:pathLst>
            </a:custGeom>
            <a:solidFill>
              <a:srgbClr val="ECAF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08" name="Freeform 120"/>
            <p:cNvSpPr>
              <a:spLocks noChangeArrowheads="1"/>
            </p:cNvSpPr>
            <p:nvPr/>
          </p:nvSpPr>
          <p:spPr bwMode="auto">
            <a:xfrm>
              <a:off x="4176322" y="5485655"/>
              <a:ext cx="337023" cy="67021"/>
            </a:xfrm>
            <a:custGeom>
              <a:avLst/>
              <a:gdLst>
                <a:gd name="T0" fmla="*/ 775 w 776"/>
                <a:gd name="T1" fmla="*/ 0 h 154"/>
                <a:gd name="T2" fmla="*/ 0 w 776"/>
                <a:gd name="T3" fmla="*/ 0 h 154"/>
                <a:gd name="T4" fmla="*/ 0 w 776"/>
                <a:gd name="T5" fmla="*/ 0 h 154"/>
                <a:gd name="T6" fmla="*/ 0 w 776"/>
                <a:gd name="T7" fmla="*/ 153 h 154"/>
                <a:gd name="T8" fmla="*/ 775 w 776"/>
                <a:gd name="T9" fmla="*/ 153 h 154"/>
                <a:gd name="T10" fmla="*/ 775 w 776"/>
                <a:gd name="T11" fmla="*/ 0 h 154"/>
              </a:gdLst>
              <a:ahLst/>
              <a:cxnLst>
                <a:cxn ang="0">
                  <a:pos x="T0" y="T1"/>
                </a:cxn>
                <a:cxn ang="0">
                  <a:pos x="T2" y="T3"/>
                </a:cxn>
                <a:cxn ang="0">
                  <a:pos x="T4" y="T5"/>
                </a:cxn>
                <a:cxn ang="0">
                  <a:pos x="T6" y="T7"/>
                </a:cxn>
                <a:cxn ang="0">
                  <a:pos x="T8" y="T9"/>
                </a:cxn>
                <a:cxn ang="0">
                  <a:pos x="T10" y="T11"/>
                </a:cxn>
              </a:cxnLst>
              <a:rect l="0" t="0" r="r" b="b"/>
              <a:pathLst>
                <a:path w="776" h="154">
                  <a:moveTo>
                    <a:pt x="775" y="0"/>
                  </a:moveTo>
                  <a:lnTo>
                    <a:pt x="0" y="0"/>
                  </a:lnTo>
                  <a:lnTo>
                    <a:pt x="0" y="0"/>
                  </a:lnTo>
                  <a:lnTo>
                    <a:pt x="0" y="153"/>
                  </a:lnTo>
                  <a:lnTo>
                    <a:pt x="775" y="153"/>
                  </a:lnTo>
                  <a:lnTo>
                    <a:pt x="775" y="0"/>
                  </a:lnTo>
                </a:path>
              </a:pathLst>
            </a:custGeom>
            <a:solidFill>
              <a:srgbClr val="ECAF3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09" name="Freeform 121"/>
            <p:cNvSpPr>
              <a:spLocks noChangeArrowheads="1"/>
            </p:cNvSpPr>
            <p:nvPr/>
          </p:nvSpPr>
          <p:spPr bwMode="auto">
            <a:xfrm>
              <a:off x="4044193" y="5351612"/>
              <a:ext cx="469151" cy="135957"/>
            </a:xfrm>
            <a:custGeom>
              <a:avLst/>
              <a:gdLst>
                <a:gd name="T0" fmla="*/ 1081 w 1082"/>
                <a:gd name="T1" fmla="*/ 0 h 312"/>
                <a:gd name="T2" fmla="*/ 1081 w 1082"/>
                <a:gd name="T3" fmla="*/ 0 h 312"/>
                <a:gd name="T4" fmla="*/ 0 w 1082"/>
                <a:gd name="T5" fmla="*/ 0 h 312"/>
                <a:gd name="T6" fmla="*/ 0 w 1082"/>
                <a:gd name="T7" fmla="*/ 0 h 312"/>
                <a:gd name="T8" fmla="*/ 0 w 1082"/>
                <a:gd name="T9" fmla="*/ 0 h 312"/>
                <a:gd name="T10" fmla="*/ 0 w 1082"/>
                <a:gd name="T11" fmla="*/ 0 h 312"/>
                <a:gd name="T12" fmla="*/ 153 w 1082"/>
                <a:gd name="T13" fmla="*/ 158 h 312"/>
                <a:gd name="T14" fmla="*/ 306 w 1082"/>
                <a:gd name="T15" fmla="*/ 311 h 312"/>
                <a:gd name="T16" fmla="*/ 1081 w 1082"/>
                <a:gd name="T17" fmla="*/ 311 h 312"/>
                <a:gd name="T18" fmla="*/ 1081 w 1082"/>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2" h="312">
                  <a:moveTo>
                    <a:pt x="1081" y="0"/>
                  </a:moveTo>
                  <a:lnTo>
                    <a:pt x="1081" y="0"/>
                  </a:lnTo>
                  <a:cubicBezTo>
                    <a:pt x="0" y="0"/>
                    <a:pt x="0" y="0"/>
                    <a:pt x="0" y="0"/>
                  </a:cubicBezTo>
                  <a:lnTo>
                    <a:pt x="0" y="0"/>
                  </a:lnTo>
                  <a:lnTo>
                    <a:pt x="0" y="0"/>
                  </a:lnTo>
                  <a:lnTo>
                    <a:pt x="0" y="0"/>
                  </a:lnTo>
                  <a:cubicBezTo>
                    <a:pt x="0" y="158"/>
                    <a:pt x="153" y="158"/>
                    <a:pt x="153" y="158"/>
                  </a:cubicBezTo>
                  <a:cubicBezTo>
                    <a:pt x="306" y="311"/>
                    <a:pt x="306" y="311"/>
                    <a:pt x="306" y="311"/>
                  </a:cubicBezTo>
                  <a:cubicBezTo>
                    <a:pt x="1081" y="311"/>
                    <a:pt x="1081" y="311"/>
                    <a:pt x="1081" y="311"/>
                  </a:cubicBezTo>
                  <a:cubicBezTo>
                    <a:pt x="1081" y="0"/>
                    <a:pt x="1081" y="0"/>
                    <a:pt x="1081" y="0"/>
                  </a:cubicBezTo>
                </a:path>
              </a:pathLst>
            </a:custGeom>
            <a:solidFill>
              <a:srgbClr val="EDBC5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10" name="Freeform 122"/>
            <p:cNvSpPr>
              <a:spLocks noChangeArrowheads="1"/>
            </p:cNvSpPr>
            <p:nvPr/>
          </p:nvSpPr>
          <p:spPr bwMode="auto">
            <a:xfrm>
              <a:off x="4044193" y="5284589"/>
              <a:ext cx="335108" cy="67022"/>
            </a:xfrm>
            <a:custGeom>
              <a:avLst/>
              <a:gdLst>
                <a:gd name="T0" fmla="*/ 770 w 771"/>
                <a:gd name="T1" fmla="*/ 0 h 153"/>
                <a:gd name="T2" fmla="*/ 770 w 771"/>
                <a:gd name="T3" fmla="*/ 0 h 153"/>
                <a:gd name="T4" fmla="*/ 0 w 771"/>
                <a:gd name="T5" fmla="*/ 0 h 153"/>
                <a:gd name="T6" fmla="*/ 0 w 771"/>
                <a:gd name="T7" fmla="*/ 0 h 153"/>
                <a:gd name="T8" fmla="*/ 0 w 771"/>
                <a:gd name="T9" fmla="*/ 152 h 153"/>
                <a:gd name="T10" fmla="*/ 0 w 771"/>
                <a:gd name="T11" fmla="*/ 152 h 153"/>
                <a:gd name="T12" fmla="*/ 770 w 771"/>
                <a:gd name="T13" fmla="*/ 152 h 153"/>
                <a:gd name="T14" fmla="*/ 770 w 771"/>
                <a:gd name="T15" fmla="*/ 0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1" h="153">
                  <a:moveTo>
                    <a:pt x="770" y="0"/>
                  </a:moveTo>
                  <a:lnTo>
                    <a:pt x="770" y="0"/>
                  </a:lnTo>
                  <a:cubicBezTo>
                    <a:pt x="0" y="0"/>
                    <a:pt x="0" y="0"/>
                    <a:pt x="0" y="0"/>
                  </a:cubicBezTo>
                  <a:lnTo>
                    <a:pt x="0" y="0"/>
                  </a:lnTo>
                  <a:cubicBezTo>
                    <a:pt x="0" y="152"/>
                    <a:pt x="0" y="152"/>
                    <a:pt x="0" y="152"/>
                  </a:cubicBezTo>
                  <a:lnTo>
                    <a:pt x="0" y="152"/>
                  </a:lnTo>
                  <a:cubicBezTo>
                    <a:pt x="770" y="152"/>
                    <a:pt x="770" y="152"/>
                    <a:pt x="770" y="152"/>
                  </a:cubicBezTo>
                  <a:cubicBezTo>
                    <a:pt x="770" y="0"/>
                    <a:pt x="770" y="0"/>
                    <a:pt x="770" y="0"/>
                  </a:cubicBezTo>
                </a:path>
              </a:pathLst>
            </a:custGeom>
            <a:solidFill>
              <a:srgbClr val="EAA23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11" name="Freeform 123"/>
            <p:cNvSpPr>
              <a:spLocks noChangeArrowheads="1"/>
            </p:cNvSpPr>
            <p:nvPr/>
          </p:nvSpPr>
          <p:spPr bwMode="auto">
            <a:xfrm>
              <a:off x="3977172" y="5152462"/>
              <a:ext cx="402129" cy="134043"/>
            </a:xfrm>
            <a:custGeom>
              <a:avLst/>
              <a:gdLst>
                <a:gd name="T0" fmla="*/ 923 w 924"/>
                <a:gd name="T1" fmla="*/ 0 h 307"/>
                <a:gd name="T2" fmla="*/ 923 w 924"/>
                <a:gd name="T3" fmla="*/ 0 h 307"/>
                <a:gd name="T4" fmla="*/ 0 w 924"/>
                <a:gd name="T5" fmla="*/ 0 h 307"/>
                <a:gd name="T6" fmla="*/ 0 w 924"/>
                <a:gd name="T7" fmla="*/ 0 h 307"/>
                <a:gd name="T8" fmla="*/ 0 w 924"/>
                <a:gd name="T9" fmla="*/ 0 h 307"/>
                <a:gd name="T10" fmla="*/ 0 w 924"/>
                <a:gd name="T11" fmla="*/ 0 h 307"/>
                <a:gd name="T12" fmla="*/ 0 w 924"/>
                <a:gd name="T13" fmla="*/ 0 h 307"/>
                <a:gd name="T14" fmla="*/ 153 w 924"/>
                <a:gd name="T15" fmla="*/ 306 h 307"/>
                <a:gd name="T16" fmla="*/ 923 w 924"/>
                <a:gd name="T17" fmla="*/ 306 h 307"/>
                <a:gd name="T18" fmla="*/ 923 w 924"/>
                <a:gd name="T19"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4" h="307">
                  <a:moveTo>
                    <a:pt x="923" y="0"/>
                  </a:moveTo>
                  <a:lnTo>
                    <a:pt x="923" y="0"/>
                  </a:lnTo>
                  <a:cubicBezTo>
                    <a:pt x="0" y="0"/>
                    <a:pt x="0" y="0"/>
                    <a:pt x="0" y="0"/>
                  </a:cubicBezTo>
                  <a:lnTo>
                    <a:pt x="0" y="0"/>
                  </a:lnTo>
                  <a:lnTo>
                    <a:pt x="0" y="0"/>
                  </a:lnTo>
                  <a:lnTo>
                    <a:pt x="0" y="0"/>
                  </a:lnTo>
                  <a:lnTo>
                    <a:pt x="0" y="0"/>
                  </a:lnTo>
                  <a:cubicBezTo>
                    <a:pt x="0" y="153"/>
                    <a:pt x="0" y="306"/>
                    <a:pt x="153" y="306"/>
                  </a:cubicBezTo>
                  <a:cubicBezTo>
                    <a:pt x="923" y="306"/>
                    <a:pt x="923" y="306"/>
                    <a:pt x="923" y="306"/>
                  </a:cubicBezTo>
                  <a:cubicBezTo>
                    <a:pt x="923" y="0"/>
                    <a:pt x="923" y="0"/>
                    <a:pt x="923" y="0"/>
                  </a:cubicBezTo>
                </a:path>
              </a:pathLst>
            </a:custGeom>
            <a:solidFill>
              <a:srgbClr val="ECAF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12" name="Freeform 124"/>
            <p:cNvSpPr>
              <a:spLocks noChangeArrowheads="1"/>
            </p:cNvSpPr>
            <p:nvPr/>
          </p:nvSpPr>
          <p:spPr bwMode="auto">
            <a:xfrm>
              <a:off x="3977172" y="5152462"/>
              <a:ext cx="603193" cy="1914"/>
            </a:xfrm>
            <a:custGeom>
              <a:avLst/>
              <a:gdLst>
                <a:gd name="T0" fmla="*/ 1386 w 1387"/>
                <a:gd name="T1" fmla="*/ 0 h 1"/>
                <a:gd name="T2" fmla="*/ 0 w 1387"/>
                <a:gd name="T3" fmla="*/ 0 h 1"/>
                <a:gd name="T4" fmla="*/ 0 w 1387"/>
                <a:gd name="T5" fmla="*/ 0 h 1"/>
                <a:gd name="T6" fmla="*/ 0 w 1387"/>
                <a:gd name="T7" fmla="*/ 0 h 1"/>
                <a:gd name="T8" fmla="*/ 1386 w 1387"/>
                <a:gd name="T9" fmla="*/ 0 h 1"/>
              </a:gdLst>
              <a:ahLst/>
              <a:cxnLst>
                <a:cxn ang="0">
                  <a:pos x="T0" y="T1"/>
                </a:cxn>
                <a:cxn ang="0">
                  <a:pos x="T2" y="T3"/>
                </a:cxn>
                <a:cxn ang="0">
                  <a:pos x="T4" y="T5"/>
                </a:cxn>
                <a:cxn ang="0">
                  <a:pos x="T6" y="T7"/>
                </a:cxn>
                <a:cxn ang="0">
                  <a:pos x="T8" y="T9"/>
                </a:cxn>
              </a:cxnLst>
              <a:rect l="0" t="0" r="r" b="b"/>
              <a:pathLst>
                <a:path w="1387" h="1">
                  <a:moveTo>
                    <a:pt x="1386" y="0"/>
                  </a:moveTo>
                  <a:lnTo>
                    <a:pt x="0" y="0"/>
                  </a:lnTo>
                  <a:lnTo>
                    <a:pt x="0" y="0"/>
                  </a:lnTo>
                  <a:lnTo>
                    <a:pt x="0" y="0"/>
                  </a:lnTo>
                  <a:lnTo>
                    <a:pt x="1386" y="0"/>
                  </a:lnTo>
                </a:path>
              </a:pathLst>
            </a:custGeom>
            <a:solidFill>
              <a:srgbClr val="ECAF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13" name="Freeform 125"/>
            <p:cNvSpPr>
              <a:spLocks noChangeArrowheads="1"/>
            </p:cNvSpPr>
            <p:nvPr/>
          </p:nvSpPr>
          <p:spPr bwMode="auto">
            <a:xfrm>
              <a:off x="3977172" y="5152462"/>
              <a:ext cx="603193" cy="1914"/>
            </a:xfrm>
            <a:custGeom>
              <a:avLst/>
              <a:gdLst>
                <a:gd name="T0" fmla="*/ 1386 w 1387"/>
                <a:gd name="T1" fmla="*/ 0 h 1"/>
                <a:gd name="T2" fmla="*/ 0 w 1387"/>
                <a:gd name="T3" fmla="*/ 0 h 1"/>
                <a:gd name="T4" fmla="*/ 0 w 1387"/>
                <a:gd name="T5" fmla="*/ 0 h 1"/>
                <a:gd name="T6" fmla="*/ 0 w 1387"/>
                <a:gd name="T7" fmla="*/ 0 h 1"/>
                <a:gd name="T8" fmla="*/ 1386 w 1387"/>
                <a:gd name="T9" fmla="*/ 0 h 1"/>
              </a:gdLst>
              <a:ahLst/>
              <a:cxnLst>
                <a:cxn ang="0">
                  <a:pos x="T0" y="T1"/>
                </a:cxn>
                <a:cxn ang="0">
                  <a:pos x="T2" y="T3"/>
                </a:cxn>
                <a:cxn ang="0">
                  <a:pos x="T4" y="T5"/>
                </a:cxn>
                <a:cxn ang="0">
                  <a:pos x="T6" y="T7"/>
                </a:cxn>
                <a:cxn ang="0">
                  <a:pos x="T8" y="T9"/>
                </a:cxn>
              </a:cxnLst>
              <a:rect l="0" t="0" r="r" b="b"/>
              <a:pathLst>
                <a:path w="1387" h="1">
                  <a:moveTo>
                    <a:pt x="1386" y="0"/>
                  </a:moveTo>
                  <a:lnTo>
                    <a:pt x="0" y="0"/>
                  </a:lnTo>
                  <a:lnTo>
                    <a:pt x="0" y="0"/>
                  </a:lnTo>
                  <a:lnTo>
                    <a:pt x="0" y="0"/>
                  </a:lnTo>
                  <a:lnTo>
                    <a:pt x="1386" y="0"/>
                  </a:lnTo>
                </a:path>
              </a:pathLst>
            </a:custGeom>
            <a:solidFill>
              <a:srgbClr val="ECAF3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14" name="Freeform 126"/>
            <p:cNvSpPr>
              <a:spLocks noChangeArrowheads="1"/>
            </p:cNvSpPr>
            <p:nvPr/>
          </p:nvSpPr>
          <p:spPr bwMode="auto">
            <a:xfrm>
              <a:off x="3977172" y="4951397"/>
              <a:ext cx="603193" cy="201065"/>
            </a:xfrm>
            <a:custGeom>
              <a:avLst/>
              <a:gdLst>
                <a:gd name="T0" fmla="*/ 1386 w 1387"/>
                <a:gd name="T1" fmla="*/ 0 h 465"/>
                <a:gd name="T2" fmla="*/ 1386 w 1387"/>
                <a:gd name="T3" fmla="*/ 0 h 465"/>
                <a:gd name="T4" fmla="*/ 0 w 1387"/>
                <a:gd name="T5" fmla="*/ 0 h 465"/>
                <a:gd name="T6" fmla="*/ 0 w 1387"/>
                <a:gd name="T7" fmla="*/ 0 h 465"/>
                <a:gd name="T8" fmla="*/ 0 w 1387"/>
                <a:gd name="T9" fmla="*/ 0 h 465"/>
                <a:gd name="T10" fmla="*/ 0 w 1387"/>
                <a:gd name="T11" fmla="*/ 306 h 465"/>
                <a:gd name="T12" fmla="*/ 0 w 1387"/>
                <a:gd name="T13" fmla="*/ 306 h 465"/>
                <a:gd name="T14" fmla="*/ 0 w 1387"/>
                <a:gd name="T15" fmla="*/ 306 h 465"/>
                <a:gd name="T16" fmla="*/ 0 w 1387"/>
                <a:gd name="T17" fmla="*/ 306 h 465"/>
                <a:gd name="T18" fmla="*/ 0 w 1387"/>
                <a:gd name="T19" fmla="*/ 464 h 465"/>
                <a:gd name="T20" fmla="*/ 0 w 1387"/>
                <a:gd name="T21" fmla="*/ 464 h 465"/>
                <a:gd name="T22" fmla="*/ 1386 w 1387"/>
                <a:gd name="T23" fmla="*/ 464 h 465"/>
                <a:gd name="T24" fmla="*/ 1386 w 1387"/>
                <a:gd name="T25"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7" h="465">
                  <a:moveTo>
                    <a:pt x="1386" y="0"/>
                  </a:moveTo>
                  <a:lnTo>
                    <a:pt x="1386" y="0"/>
                  </a:lnTo>
                  <a:cubicBezTo>
                    <a:pt x="0" y="0"/>
                    <a:pt x="0" y="0"/>
                    <a:pt x="0" y="0"/>
                  </a:cubicBezTo>
                  <a:lnTo>
                    <a:pt x="0" y="0"/>
                  </a:lnTo>
                  <a:lnTo>
                    <a:pt x="0" y="0"/>
                  </a:lnTo>
                  <a:cubicBezTo>
                    <a:pt x="0" y="153"/>
                    <a:pt x="0" y="153"/>
                    <a:pt x="0" y="306"/>
                  </a:cubicBezTo>
                  <a:lnTo>
                    <a:pt x="0" y="306"/>
                  </a:lnTo>
                  <a:lnTo>
                    <a:pt x="0" y="306"/>
                  </a:lnTo>
                  <a:lnTo>
                    <a:pt x="0" y="306"/>
                  </a:lnTo>
                  <a:cubicBezTo>
                    <a:pt x="0" y="464"/>
                    <a:pt x="0" y="464"/>
                    <a:pt x="0" y="464"/>
                  </a:cubicBezTo>
                  <a:lnTo>
                    <a:pt x="0" y="464"/>
                  </a:lnTo>
                  <a:cubicBezTo>
                    <a:pt x="1386" y="464"/>
                    <a:pt x="1386" y="464"/>
                    <a:pt x="1386" y="464"/>
                  </a:cubicBezTo>
                  <a:cubicBezTo>
                    <a:pt x="1386" y="0"/>
                    <a:pt x="1386" y="0"/>
                    <a:pt x="1386" y="0"/>
                  </a:cubicBezTo>
                </a:path>
              </a:pathLst>
            </a:custGeom>
            <a:solidFill>
              <a:srgbClr val="EDBC5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15" name="Freeform 127"/>
            <p:cNvSpPr>
              <a:spLocks noChangeArrowheads="1"/>
            </p:cNvSpPr>
            <p:nvPr/>
          </p:nvSpPr>
          <p:spPr bwMode="auto">
            <a:xfrm>
              <a:off x="3977172" y="4951397"/>
              <a:ext cx="603193" cy="1916"/>
            </a:xfrm>
            <a:custGeom>
              <a:avLst/>
              <a:gdLst>
                <a:gd name="T0" fmla="*/ 1386 w 1387"/>
                <a:gd name="T1" fmla="*/ 0 h 1"/>
                <a:gd name="T2" fmla="*/ 0 w 1387"/>
                <a:gd name="T3" fmla="*/ 0 h 1"/>
                <a:gd name="T4" fmla="*/ 0 w 1387"/>
                <a:gd name="T5" fmla="*/ 0 h 1"/>
                <a:gd name="T6" fmla="*/ 0 w 1387"/>
                <a:gd name="T7" fmla="*/ 0 h 1"/>
                <a:gd name="T8" fmla="*/ 0 w 1387"/>
                <a:gd name="T9" fmla="*/ 0 h 1"/>
                <a:gd name="T10" fmla="*/ 1386 w 1387"/>
                <a:gd name="T11" fmla="*/ 0 h 1"/>
              </a:gdLst>
              <a:ahLst/>
              <a:cxnLst>
                <a:cxn ang="0">
                  <a:pos x="T0" y="T1"/>
                </a:cxn>
                <a:cxn ang="0">
                  <a:pos x="T2" y="T3"/>
                </a:cxn>
                <a:cxn ang="0">
                  <a:pos x="T4" y="T5"/>
                </a:cxn>
                <a:cxn ang="0">
                  <a:pos x="T6" y="T7"/>
                </a:cxn>
                <a:cxn ang="0">
                  <a:pos x="T8" y="T9"/>
                </a:cxn>
                <a:cxn ang="0">
                  <a:pos x="T10" y="T11"/>
                </a:cxn>
              </a:cxnLst>
              <a:rect l="0" t="0" r="r" b="b"/>
              <a:pathLst>
                <a:path w="1387" h="1">
                  <a:moveTo>
                    <a:pt x="1386" y="0"/>
                  </a:moveTo>
                  <a:lnTo>
                    <a:pt x="0" y="0"/>
                  </a:lnTo>
                  <a:lnTo>
                    <a:pt x="0" y="0"/>
                  </a:lnTo>
                  <a:lnTo>
                    <a:pt x="0" y="0"/>
                  </a:lnTo>
                  <a:lnTo>
                    <a:pt x="0" y="0"/>
                  </a:lnTo>
                  <a:lnTo>
                    <a:pt x="1386" y="0"/>
                  </a:lnTo>
                </a:path>
              </a:pathLst>
            </a:custGeom>
            <a:solidFill>
              <a:srgbClr val="ECAF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16" name="Freeform 128"/>
            <p:cNvSpPr>
              <a:spLocks noChangeArrowheads="1"/>
            </p:cNvSpPr>
            <p:nvPr/>
          </p:nvSpPr>
          <p:spPr bwMode="auto">
            <a:xfrm>
              <a:off x="3977172" y="4951397"/>
              <a:ext cx="603193" cy="1916"/>
            </a:xfrm>
            <a:custGeom>
              <a:avLst/>
              <a:gdLst>
                <a:gd name="T0" fmla="*/ 1386 w 1387"/>
                <a:gd name="T1" fmla="*/ 0 h 1"/>
                <a:gd name="T2" fmla="*/ 0 w 1387"/>
                <a:gd name="T3" fmla="*/ 0 h 1"/>
                <a:gd name="T4" fmla="*/ 0 w 1387"/>
                <a:gd name="T5" fmla="*/ 0 h 1"/>
                <a:gd name="T6" fmla="*/ 0 w 1387"/>
                <a:gd name="T7" fmla="*/ 0 h 1"/>
                <a:gd name="T8" fmla="*/ 0 w 1387"/>
                <a:gd name="T9" fmla="*/ 0 h 1"/>
                <a:gd name="T10" fmla="*/ 1386 w 1387"/>
                <a:gd name="T11" fmla="*/ 0 h 1"/>
              </a:gdLst>
              <a:ahLst/>
              <a:cxnLst>
                <a:cxn ang="0">
                  <a:pos x="T0" y="T1"/>
                </a:cxn>
                <a:cxn ang="0">
                  <a:pos x="T2" y="T3"/>
                </a:cxn>
                <a:cxn ang="0">
                  <a:pos x="T4" y="T5"/>
                </a:cxn>
                <a:cxn ang="0">
                  <a:pos x="T6" y="T7"/>
                </a:cxn>
                <a:cxn ang="0">
                  <a:pos x="T8" y="T9"/>
                </a:cxn>
                <a:cxn ang="0">
                  <a:pos x="T10" y="T11"/>
                </a:cxn>
              </a:cxnLst>
              <a:rect l="0" t="0" r="r" b="b"/>
              <a:pathLst>
                <a:path w="1387" h="1">
                  <a:moveTo>
                    <a:pt x="1386" y="0"/>
                  </a:moveTo>
                  <a:lnTo>
                    <a:pt x="0" y="0"/>
                  </a:lnTo>
                  <a:lnTo>
                    <a:pt x="0" y="0"/>
                  </a:lnTo>
                  <a:lnTo>
                    <a:pt x="0" y="0"/>
                  </a:lnTo>
                  <a:lnTo>
                    <a:pt x="0" y="0"/>
                  </a:lnTo>
                  <a:lnTo>
                    <a:pt x="1386" y="0"/>
                  </a:lnTo>
                </a:path>
              </a:pathLst>
            </a:custGeom>
            <a:solidFill>
              <a:srgbClr val="ECAF3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17" name="Freeform 129"/>
            <p:cNvSpPr>
              <a:spLocks noChangeArrowheads="1"/>
            </p:cNvSpPr>
            <p:nvPr/>
          </p:nvSpPr>
          <p:spPr bwMode="auto">
            <a:xfrm>
              <a:off x="3977172" y="4750333"/>
              <a:ext cx="603193" cy="201064"/>
            </a:xfrm>
            <a:custGeom>
              <a:avLst/>
              <a:gdLst>
                <a:gd name="T0" fmla="*/ 1386 w 1387"/>
                <a:gd name="T1" fmla="*/ 0 h 464"/>
                <a:gd name="T2" fmla="*/ 1386 w 1387"/>
                <a:gd name="T3" fmla="*/ 0 h 464"/>
                <a:gd name="T4" fmla="*/ 306 w 1387"/>
                <a:gd name="T5" fmla="*/ 0 h 464"/>
                <a:gd name="T6" fmla="*/ 306 w 1387"/>
                <a:gd name="T7" fmla="*/ 0 h 464"/>
                <a:gd name="T8" fmla="*/ 0 w 1387"/>
                <a:gd name="T9" fmla="*/ 463 h 464"/>
                <a:gd name="T10" fmla="*/ 0 w 1387"/>
                <a:gd name="T11" fmla="*/ 463 h 464"/>
                <a:gd name="T12" fmla="*/ 0 w 1387"/>
                <a:gd name="T13" fmla="*/ 463 h 464"/>
                <a:gd name="T14" fmla="*/ 1386 w 1387"/>
                <a:gd name="T15" fmla="*/ 463 h 464"/>
                <a:gd name="T16" fmla="*/ 1386 w 1387"/>
                <a:gd name="T17"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7" h="464">
                  <a:moveTo>
                    <a:pt x="1386" y="0"/>
                  </a:moveTo>
                  <a:lnTo>
                    <a:pt x="1386" y="0"/>
                  </a:lnTo>
                  <a:cubicBezTo>
                    <a:pt x="306" y="0"/>
                    <a:pt x="306" y="0"/>
                    <a:pt x="306" y="0"/>
                  </a:cubicBezTo>
                  <a:lnTo>
                    <a:pt x="306" y="0"/>
                  </a:lnTo>
                  <a:cubicBezTo>
                    <a:pt x="153" y="152"/>
                    <a:pt x="153" y="310"/>
                    <a:pt x="0" y="463"/>
                  </a:cubicBezTo>
                  <a:lnTo>
                    <a:pt x="0" y="463"/>
                  </a:lnTo>
                  <a:lnTo>
                    <a:pt x="0" y="463"/>
                  </a:lnTo>
                  <a:cubicBezTo>
                    <a:pt x="1386" y="463"/>
                    <a:pt x="1386" y="463"/>
                    <a:pt x="1386" y="463"/>
                  </a:cubicBezTo>
                  <a:cubicBezTo>
                    <a:pt x="1386" y="0"/>
                    <a:pt x="1386" y="0"/>
                    <a:pt x="1386" y="0"/>
                  </a:cubicBezTo>
                </a:path>
              </a:pathLst>
            </a:custGeom>
            <a:solidFill>
              <a:srgbClr val="EAA23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18" name="Freeform 130"/>
            <p:cNvSpPr>
              <a:spLocks noChangeArrowheads="1"/>
            </p:cNvSpPr>
            <p:nvPr/>
          </p:nvSpPr>
          <p:spPr bwMode="auto">
            <a:xfrm>
              <a:off x="4109300" y="4750333"/>
              <a:ext cx="404045" cy="1914"/>
            </a:xfrm>
            <a:custGeom>
              <a:avLst/>
              <a:gdLst>
                <a:gd name="T0" fmla="*/ 928 w 929"/>
                <a:gd name="T1" fmla="*/ 0 h 1"/>
                <a:gd name="T2" fmla="*/ 0 w 929"/>
                <a:gd name="T3" fmla="*/ 0 h 1"/>
                <a:gd name="T4" fmla="*/ 0 w 929"/>
                <a:gd name="T5" fmla="*/ 0 h 1"/>
                <a:gd name="T6" fmla="*/ 0 w 929"/>
                <a:gd name="T7" fmla="*/ 0 h 1"/>
                <a:gd name="T8" fmla="*/ 928 w 929"/>
                <a:gd name="T9" fmla="*/ 0 h 1"/>
              </a:gdLst>
              <a:ahLst/>
              <a:cxnLst>
                <a:cxn ang="0">
                  <a:pos x="T0" y="T1"/>
                </a:cxn>
                <a:cxn ang="0">
                  <a:pos x="T2" y="T3"/>
                </a:cxn>
                <a:cxn ang="0">
                  <a:pos x="T4" y="T5"/>
                </a:cxn>
                <a:cxn ang="0">
                  <a:pos x="T6" y="T7"/>
                </a:cxn>
                <a:cxn ang="0">
                  <a:pos x="T8" y="T9"/>
                </a:cxn>
              </a:cxnLst>
              <a:rect l="0" t="0" r="r" b="b"/>
              <a:pathLst>
                <a:path w="929" h="1">
                  <a:moveTo>
                    <a:pt x="928" y="0"/>
                  </a:moveTo>
                  <a:lnTo>
                    <a:pt x="0" y="0"/>
                  </a:lnTo>
                  <a:lnTo>
                    <a:pt x="0" y="0"/>
                  </a:lnTo>
                  <a:lnTo>
                    <a:pt x="0" y="0"/>
                  </a:lnTo>
                  <a:lnTo>
                    <a:pt x="928" y="0"/>
                  </a:lnTo>
                </a:path>
              </a:pathLst>
            </a:custGeom>
            <a:solidFill>
              <a:srgbClr val="EAA23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19" name="Freeform 131"/>
            <p:cNvSpPr>
              <a:spLocks noChangeArrowheads="1"/>
            </p:cNvSpPr>
            <p:nvPr/>
          </p:nvSpPr>
          <p:spPr bwMode="auto">
            <a:xfrm>
              <a:off x="4109300" y="4750333"/>
              <a:ext cx="404045" cy="1914"/>
            </a:xfrm>
            <a:custGeom>
              <a:avLst/>
              <a:gdLst>
                <a:gd name="T0" fmla="*/ 928 w 929"/>
                <a:gd name="T1" fmla="*/ 0 h 1"/>
                <a:gd name="T2" fmla="*/ 0 w 929"/>
                <a:gd name="T3" fmla="*/ 0 h 1"/>
                <a:gd name="T4" fmla="*/ 0 w 929"/>
                <a:gd name="T5" fmla="*/ 0 h 1"/>
                <a:gd name="T6" fmla="*/ 0 w 929"/>
                <a:gd name="T7" fmla="*/ 0 h 1"/>
                <a:gd name="T8" fmla="*/ 928 w 929"/>
                <a:gd name="T9" fmla="*/ 0 h 1"/>
              </a:gdLst>
              <a:ahLst/>
              <a:cxnLst>
                <a:cxn ang="0">
                  <a:pos x="T0" y="T1"/>
                </a:cxn>
                <a:cxn ang="0">
                  <a:pos x="T2" y="T3"/>
                </a:cxn>
                <a:cxn ang="0">
                  <a:pos x="T4" y="T5"/>
                </a:cxn>
                <a:cxn ang="0">
                  <a:pos x="T6" y="T7"/>
                </a:cxn>
                <a:cxn ang="0">
                  <a:pos x="T8" y="T9"/>
                </a:cxn>
              </a:cxnLst>
              <a:rect l="0" t="0" r="r" b="b"/>
              <a:pathLst>
                <a:path w="929" h="1">
                  <a:moveTo>
                    <a:pt x="928" y="0"/>
                  </a:moveTo>
                  <a:lnTo>
                    <a:pt x="0" y="0"/>
                  </a:lnTo>
                  <a:lnTo>
                    <a:pt x="0" y="0"/>
                  </a:lnTo>
                  <a:lnTo>
                    <a:pt x="0" y="0"/>
                  </a:lnTo>
                  <a:lnTo>
                    <a:pt x="928" y="0"/>
                  </a:lnTo>
                </a:path>
              </a:pathLst>
            </a:custGeom>
            <a:solidFill>
              <a:srgbClr val="EAA234"/>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20" name="Freeform 132"/>
            <p:cNvSpPr>
              <a:spLocks noChangeArrowheads="1"/>
            </p:cNvSpPr>
            <p:nvPr/>
          </p:nvSpPr>
          <p:spPr bwMode="auto">
            <a:xfrm>
              <a:off x="4109300" y="4616290"/>
              <a:ext cx="404045" cy="134043"/>
            </a:xfrm>
            <a:custGeom>
              <a:avLst/>
              <a:gdLst>
                <a:gd name="T0" fmla="*/ 770 w 929"/>
                <a:gd name="T1" fmla="*/ 0 h 307"/>
                <a:gd name="T2" fmla="*/ 770 w 929"/>
                <a:gd name="T3" fmla="*/ 0 h 307"/>
                <a:gd name="T4" fmla="*/ 770 w 929"/>
                <a:gd name="T5" fmla="*/ 0 h 307"/>
                <a:gd name="T6" fmla="*/ 311 w 929"/>
                <a:gd name="T7" fmla="*/ 153 h 307"/>
                <a:gd name="T8" fmla="*/ 311 w 929"/>
                <a:gd name="T9" fmla="*/ 153 h 307"/>
                <a:gd name="T10" fmla="*/ 153 w 929"/>
                <a:gd name="T11" fmla="*/ 153 h 307"/>
                <a:gd name="T12" fmla="*/ 153 w 929"/>
                <a:gd name="T13" fmla="*/ 306 h 307"/>
                <a:gd name="T14" fmla="*/ 0 w 929"/>
                <a:gd name="T15" fmla="*/ 306 h 307"/>
                <a:gd name="T16" fmla="*/ 928 w 929"/>
                <a:gd name="T17" fmla="*/ 306 h 307"/>
                <a:gd name="T18" fmla="*/ 928 w 929"/>
                <a:gd name="T19" fmla="*/ 153 h 307"/>
                <a:gd name="T20" fmla="*/ 928 w 929"/>
                <a:gd name="T21" fmla="*/ 0 h 307"/>
                <a:gd name="T22" fmla="*/ 928 w 929"/>
                <a:gd name="T23" fmla="*/ 0 h 307"/>
                <a:gd name="T24" fmla="*/ 770 w 929"/>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9" h="307">
                  <a:moveTo>
                    <a:pt x="770" y="0"/>
                  </a:moveTo>
                  <a:lnTo>
                    <a:pt x="770" y="0"/>
                  </a:lnTo>
                  <a:lnTo>
                    <a:pt x="770" y="0"/>
                  </a:lnTo>
                  <a:cubicBezTo>
                    <a:pt x="617" y="0"/>
                    <a:pt x="464" y="153"/>
                    <a:pt x="311" y="153"/>
                  </a:cubicBezTo>
                  <a:lnTo>
                    <a:pt x="311" y="153"/>
                  </a:lnTo>
                  <a:lnTo>
                    <a:pt x="153" y="153"/>
                  </a:lnTo>
                  <a:cubicBezTo>
                    <a:pt x="153" y="306"/>
                    <a:pt x="153" y="306"/>
                    <a:pt x="153" y="306"/>
                  </a:cubicBezTo>
                  <a:cubicBezTo>
                    <a:pt x="0" y="306"/>
                    <a:pt x="0" y="306"/>
                    <a:pt x="0" y="306"/>
                  </a:cubicBezTo>
                  <a:cubicBezTo>
                    <a:pt x="928" y="306"/>
                    <a:pt x="928" y="306"/>
                    <a:pt x="928" y="306"/>
                  </a:cubicBezTo>
                  <a:cubicBezTo>
                    <a:pt x="928" y="153"/>
                    <a:pt x="928" y="153"/>
                    <a:pt x="928" y="153"/>
                  </a:cubicBezTo>
                  <a:lnTo>
                    <a:pt x="928" y="0"/>
                  </a:lnTo>
                  <a:lnTo>
                    <a:pt x="928" y="0"/>
                  </a:lnTo>
                  <a:cubicBezTo>
                    <a:pt x="770" y="0"/>
                    <a:pt x="770" y="0"/>
                    <a:pt x="770" y="0"/>
                  </a:cubicBezTo>
                </a:path>
              </a:pathLst>
            </a:custGeom>
            <a:solidFill>
              <a:srgbClr val="ECAF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21" name="Freeform 133"/>
            <p:cNvSpPr>
              <a:spLocks noChangeArrowheads="1"/>
            </p:cNvSpPr>
            <p:nvPr/>
          </p:nvSpPr>
          <p:spPr bwMode="auto">
            <a:xfrm>
              <a:off x="3977172" y="4683311"/>
              <a:ext cx="869365" cy="869365"/>
            </a:xfrm>
            <a:custGeom>
              <a:avLst/>
              <a:gdLst>
                <a:gd name="T0" fmla="*/ 2003 w 2004"/>
                <a:gd name="T1" fmla="*/ 922 h 2003"/>
                <a:gd name="T2" fmla="*/ 2003 w 2004"/>
                <a:gd name="T3" fmla="*/ 922 h 2003"/>
                <a:gd name="T4" fmla="*/ 1076 w 2004"/>
                <a:gd name="T5" fmla="*/ 2002 h 2003"/>
                <a:gd name="T6" fmla="*/ 0 w 2004"/>
                <a:gd name="T7" fmla="*/ 922 h 2003"/>
                <a:gd name="T8" fmla="*/ 1076 w 2004"/>
                <a:gd name="T9" fmla="*/ 0 h 2003"/>
                <a:gd name="T10" fmla="*/ 2003 w 2004"/>
                <a:gd name="T11" fmla="*/ 922 h 2003"/>
              </a:gdLst>
              <a:ahLst/>
              <a:cxnLst>
                <a:cxn ang="0">
                  <a:pos x="T0" y="T1"/>
                </a:cxn>
                <a:cxn ang="0">
                  <a:pos x="T2" y="T3"/>
                </a:cxn>
                <a:cxn ang="0">
                  <a:pos x="T4" y="T5"/>
                </a:cxn>
                <a:cxn ang="0">
                  <a:pos x="T6" y="T7"/>
                </a:cxn>
                <a:cxn ang="0">
                  <a:pos x="T8" y="T9"/>
                </a:cxn>
                <a:cxn ang="0">
                  <a:pos x="T10" y="T11"/>
                </a:cxn>
              </a:cxnLst>
              <a:rect l="0" t="0" r="r" b="b"/>
              <a:pathLst>
                <a:path w="2004" h="2003">
                  <a:moveTo>
                    <a:pt x="2003" y="922"/>
                  </a:moveTo>
                  <a:lnTo>
                    <a:pt x="2003" y="922"/>
                  </a:lnTo>
                  <a:cubicBezTo>
                    <a:pt x="2003" y="1538"/>
                    <a:pt x="1539" y="2002"/>
                    <a:pt x="1076" y="2002"/>
                  </a:cubicBezTo>
                  <a:cubicBezTo>
                    <a:pt x="459" y="2002"/>
                    <a:pt x="0" y="1538"/>
                    <a:pt x="0" y="922"/>
                  </a:cubicBezTo>
                  <a:cubicBezTo>
                    <a:pt x="0" y="463"/>
                    <a:pt x="459" y="0"/>
                    <a:pt x="1076" y="0"/>
                  </a:cubicBezTo>
                  <a:cubicBezTo>
                    <a:pt x="1539" y="0"/>
                    <a:pt x="2003" y="463"/>
                    <a:pt x="2003" y="922"/>
                  </a:cubicBezTo>
                </a:path>
              </a:pathLst>
            </a:custGeom>
            <a:solidFill>
              <a:srgbClr val="FFC6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22" name="Freeform 134"/>
            <p:cNvSpPr>
              <a:spLocks noChangeArrowheads="1"/>
            </p:cNvSpPr>
            <p:nvPr/>
          </p:nvSpPr>
          <p:spPr bwMode="auto">
            <a:xfrm>
              <a:off x="3977172" y="4683311"/>
              <a:ext cx="869365" cy="804258"/>
            </a:xfrm>
            <a:custGeom>
              <a:avLst/>
              <a:gdLst>
                <a:gd name="T0" fmla="*/ 2003 w 2004"/>
                <a:gd name="T1" fmla="*/ 922 h 1850"/>
                <a:gd name="T2" fmla="*/ 2003 w 2004"/>
                <a:gd name="T3" fmla="*/ 922 h 1850"/>
                <a:gd name="T4" fmla="*/ 1076 w 2004"/>
                <a:gd name="T5" fmla="*/ 1849 h 1850"/>
                <a:gd name="T6" fmla="*/ 0 w 2004"/>
                <a:gd name="T7" fmla="*/ 922 h 1850"/>
                <a:gd name="T8" fmla="*/ 1076 w 2004"/>
                <a:gd name="T9" fmla="*/ 0 h 1850"/>
                <a:gd name="T10" fmla="*/ 2003 w 2004"/>
                <a:gd name="T11" fmla="*/ 922 h 1850"/>
              </a:gdLst>
              <a:ahLst/>
              <a:cxnLst>
                <a:cxn ang="0">
                  <a:pos x="T0" y="T1"/>
                </a:cxn>
                <a:cxn ang="0">
                  <a:pos x="T2" y="T3"/>
                </a:cxn>
                <a:cxn ang="0">
                  <a:pos x="T4" y="T5"/>
                </a:cxn>
                <a:cxn ang="0">
                  <a:pos x="T6" y="T7"/>
                </a:cxn>
                <a:cxn ang="0">
                  <a:pos x="T8" y="T9"/>
                </a:cxn>
                <a:cxn ang="0">
                  <a:pos x="T10" y="T11"/>
                </a:cxn>
              </a:cxnLst>
              <a:rect l="0" t="0" r="r" b="b"/>
              <a:pathLst>
                <a:path w="2004" h="1850">
                  <a:moveTo>
                    <a:pt x="2003" y="922"/>
                  </a:moveTo>
                  <a:lnTo>
                    <a:pt x="2003" y="922"/>
                  </a:lnTo>
                  <a:cubicBezTo>
                    <a:pt x="2003" y="1538"/>
                    <a:pt x="1539" y="1849"/>
                    <a:pt x="1076" y="1849"/>
                  </a:cubicBezTo>
                  <a:cubicBezTo>
                    <a:pt x="459" y="1849"/>
                    <a:pt x="0" y="1538"/>
                    <a:pt x="0" y="922"/>
                  </a:cubicBezTo>
                  <a:cubicBezTo>
                    <a:pt x="0" y="463"/>
                    <a:pt x="459" y="0"/>
                    <a:pt x="1076" y="0"/>
                  </a:cubicBezTo>
                  <a:cubicBezTo>
                    <a:pt x="1539" y="0"/>
                    <a:pt x="2003" y="463"/>
                    <a:pt x="2003" y="922"/>
                  </a:cubicBezTo>
                </a:path>
              </a:pathLst>
            </a:custGeom>
            <a:solidFill>
              <a:srgbClr val="FFD55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23" name="Freeform 135"/>
            <p:cNvSpPr>
              <a:spLocks noChangeArrowheads="1"/>
            </p:cNvSpPr>
            <p:nvPr/>
          </p:nvSpPr>
          <p:spPr bwMode="auto">
            <a:xfrm>
              <a:off x="4044193" y="4750333"/>
              <a:ext cx="737237" cy="670215"/>
            </a:xfrm>
            <a:custGeom>
              <a:avLst/>
              <a:gdLst>
                <a:gd name="T0" fmla="*/ 923 w 1698"/>
                <a:gd name="T1" fmla="*/ 1543 h 1544"/>
                <a:gd name="T2" fmla="*/ 923 w 1698"/>
                <a:gd name="T3" fmla="*/ 1543 h 1544"/>
                <a:gd name="T4" fmla="*/ 0 w 1698"/>
                <a:gd name="T5" fmla="*/ 769 h 1544"/>
                <a:gd name="T6" fmla="*/ 923 w 1698"/>
                <a:gd name="T7" fmla="*/ 0 h 1544"/>
                <a:gd name="T8" fmla="*/ 1697 w 1698"/>
                <a:gd name="T9" fmla="*/ 769 h 1544"/>
                <a:gd name="T10" fmla="*/ 923 w 1698"/>
                <a:gd name="T11" fmla="*/ 1543 h 1544"/>
                <a:gd name="T12" fmla="*/ 923 w 1698"/>
                <a:gd name="T13" fmla="*/ 0 h 1544"/>
                <a:gd name="T14" fmla="*/ 923 w 1698"/>
                <a:gd name="T15" fmla="*/ 0 h 1544"/>
                <a:gd name="T16" fmla="*/ 153 w 1698"/>
                <a:gd name="T17" fmla="*/ 769 h 1544"/>
                <a:gd name="T18" fmla="*/ 923 w 1698"/>
                <a:gd name="T19" fmla="*/ 1543 h 1544"/>
                <a:gd name="T20" fmla="*/ 1539 w 1698"/>
                <a:gd name="T21" fmla="*/ 769 h 1544"/>
                <a:gd name="T22" fmla="*/ 923 w 1698"/>
                <a:gd name="T23" fmla="*/ 0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8" h="1544">
                  <a:moveTo>
                    <a:pt x="923" y="1543"/>
                  </a:moveTo>
                  <a:lnTo>
                    <a:pt x="923" y="1543"/>
                  </a:lnTo>
                  <a:cubicBezTo>
                    <a:pt x="464" y="1543"/>
                    <a:pt x="0" y="1233"/>
                    <a:pt x="0" y="769"/>
                  </a:cubicBezTo>
                  <a:cubicBezTo>
                    <a:pt x="0" y="310"/>
                    <a:pt x="464" y="0"/>
                    <a:pt x="923" y="0"/>
                  </a:cubicBezTo>
                  <a:cubicBezTo>
                    <a:pt x="1386" y="0"/>
                    <a:pt x="1697" y="310"/>
                    <a:pt x="1697" y="769"/>
                  </a:cubicBezTo>
                  <a:cubicBezTo>
                    <a:pt x="1697" y="1233"/>
                    <a:pt x="1386" y="1543"/>
                    <a:pt x="923" y="1543"/>
                  </a:cubicBezTo>
                  <a:close/>
                  <a:moveTo>
                    <a:pt x="923" y="0"/>
                  </a:moveTo>
                  <a:lnTo>
                    <a:pt x="923" y="0"/>
                  </a:lnTo>
                  <a:cubicBezTo>
                    <a:pt x="464" y="0"/>
                    <a:pt x="153" y="310"/>
                    <a:pt x="153" y="769"/>
                  </a:cubicBezTo>
                  <a:cubicBezTo>
                    <a:pt x="153" y="1233"/>
                    <a:pt x="464" y="1543"/>
                    <a:pt x="923" y="1543"/>
                  </a:cubicBezTo>
                  <a:cubicBezTo>
                    <a:pt x="1233" y="1543"/>
                    <a:pt x="1539" y="1233"/>
                    <a:pt x="1539" y="769"/>
                  </a:cubicBezTo>
                  <a:cubicBezTo>
                    <a:pt x="1539" y="310"/>
                    <a:pt x="1233" y="0"/>
                    <a:pt x="923" y="0"/>
                  </a:cubicBezTo>
                  <a:close/>
                </a:path>
              </a:pathLst>
            </a:custGeom>
            <a:solidFill>
              <a:srgbClr val="FDB73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24" name="Freeform 136"/>
            <p:cNvSpPr>
              <a:spLocks noChangeArrowheads="1"/>
            </p:cNvSpPr>
            <p:nvPr/>
          </p:nvSpPr>
          <p:spPr bwMode="auto">
            <a:xfrm>
              <a:off x="6721225" y="2607558"/>
              <a:ext cx="737237" cy="737237"/>
            </a:xfrm>
            <a:custGeom>
              <a:avLst/>
              <a:gdLst>
                <a:gd name="T0" fmla="*/ 0 w 1697"/>
                <a:gd name="T1" fmla="*/ 0 h 1697"/>
                <a:gd name="T2" fmla="*/ 305 w 1697"/>
                <a:gd name="T3" fmla="*/ 1233 h 1697"/>
                <a:gd name="T4" fmla="*/ 616 w 1697"/>
                <a:gd name="T5" fmla="*/ 927 h 1697"/>
                <a:gd name="T6" fmla="*/ 1232 w 1697"/>
                <a:gd name="T7" fmla="*/ 1696 h 1697"/>
                <a:gd name="T8" fmla="*/ 1696 w 1697"/>
                <a:gd name="T9" fmla="*/ 1233 h 1697"/>
                <a:gd name="T10" fmla="*/ 922 w 1697"/>
                <a:gd name="T11" fmla="*/ 616 h 1697"/>
                <a:gd name="T12" fmla="*/ 1232 w 1697"/>
                <a:gd name="T13" fmla="*/ 310 h 1697"/>
                <a:gd name="T14" fmla="*/ 0 w 1697"/>
                <a:gd name="T15" fmla="*/ 0 h 1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7" h="1697">
                  <a:moveTo>
                    <a:pt x="0" y="0"/>
                  </a:moveTo>
                  <a:lnTo>
                    <a:pt x="305" y="1233"/>
                  </a:lnTo>
                  <a:lnTo>
                    <a:pt x="616" y="927"/>
                  </a:lnTo>
                  <a:lnTo>
                    <a:pt x="1232" y="1696"/>
                  </a:lnTo>
                  <a:lnTo>
                    <a:pt x="1696" y="1233"/>
                  </a:lnTo>
                  <a:lnTo>
                    <a:pt x="922" y="616"/>
                  </a:lnTo>
                  <a:lnTo>
                    <a:pt x="1232" y="310"/>
                  </a:lnTo>
                  <a:lnTo>
                    <a:pt x="0" y="0"/>
                  </a:lnTo>
                </a:path>
              </a:pathLst>
            </a:custGeom>
            <a:solidFill>
              <a:srgbClr val="2B455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25" name="Freeform 137"/>
            <p:cNvSpPr>
              <a:spLocks noChangeArrowheads="1"/>
            </p:cNvSpPr>
            <p:nvPr/>
          </p:nvSpPr>
          <p:spPr bwMode="auto">
            <a:xfrm>
              <a:off x="2971849" y="2607558"/>
              <a:ext cx="2006816" cy="1338516"/>
            </a:xfrm>
            <a:custGeom>
              <a:avLst/>
              <a:gdLst>
                <a:gd name="T0" fmla="*/ 4622 w 4623"/>
                <a:gd name="T1" fmla="*/ 2775 h 3082"/>
                <a:gd name="T2" fmla="*/ 4622 w 4623"/>
                <a:gd name="T3" fmla="*/ 2775 h 3082"/>
                <a:gd name="T4" fmla="*/ 4469 w 4623"/>
                <a:gd name="T5" fmla="*/ 3081 h 3082"/>
                <a:gd name="T6" fmla="*/ 153 w 4623"/>
                <a:gd name="T7" fmla="*/ 3081 h 3082"/>
                <a:gd name="T8" fmla="*/ 0 w 4623"/>
                <a:gd name="T9" fmla="*/ 2775 h 3082"/>
                <a:gd name="T10" fmla="*/ 0 w 4623"/>
                <a:gd name="T11" fmla="*/ 310 h 3082"/>
                <a:gd name="T12" fmla="*/ 153 w 4623"/>
                <a:gd name="T13" fmla="*/ 0 h 3082"/>
                <a:gd name="T14" fmla="*/ 4469 w 4623"/>
                <a:gd name="T15" fmla="*/ 0 h 3082"/>
                <a:gd name="T16" fmla="*/ 4622 w 4623"/>
                <a:gd name="T17" fmla="*/ 310 h 3082"/>
                <a:gd name="T18" fmla="*/ 4622 w 4623"/>
                <a:gd name="T19" fmla="*/ 2775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3" h="3082">
                  <a:moveTo>
                    <a:pt x="4622" y="2775"/>
                  </a:moveTo>
                  <a:lnTo>
                    <a:pt x="4622" y="2775"/>
                  </a:lnTo>
                  <a:cubicBezTo>
                    <a:pt x="4622" y="2928"/>
                    <a:pt x="4622" y="3081"/>
                    <a:pt x="4469" y="3081"/>
                  </a:cubicBezTo>
                  <a:cubicBezTo>
                    <a:pt x="153" y="3081"/>
                    <a:pt x="153" y="3081"/>
                    <a:pt x="153" y="3081"/>
                  </a:cubicBezTo>
                  <a:cubicBezTo>
                    <a:pt x="0" y="3081"/>
                    <a:pt x="0" y="2928"/>
                    <a:pt x="0" y="2775"/>
                  </a:cubicBezTo>
                  <a:cubicBezTo>
                    <a:pt x="0" y="310"/>
                    <a:pt x="0" y="310"/>
                    <a:pt x="0" y="310"/>
                  </a:cubicBezTo>
                  <a:cubicBezTo>
                    <a:pt x="0" y="153"/>
                    <a:pt x="0" y="0"/>
                    <a:pt x="153" y="0"/>
                  </a:cubicBezTo>
                  <a:cubicBezTo>
                    <a:pt x="4469" y="0"/>
                    <a:pt x="4469" y="0"/>
                    <a:pt x="4469" y="0"/>
                  </a:cubicBezTo>
                  <a:cubicBezTo>
                    <a:pt x="4622" y="0"/>
                    <a:pt x="4622" y="153"/>
                    <a:pt x="4622" y="310"/>
                  </a:cubicBezTo>
                  <a:lnTo>
                    <a:pt x="4622" y="2775"/>
                  </a:lnTo>
                </a:path>
              </a:pathLst>
            </a:custGeom>
            <a:solidFill>
              <a:srgbClr val="F36E4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26" name="Freeform 138"/>
            <p:cNvSpPr>
              <a:spLocks noChangeArrowheads="1"/>
            </p:cNvSpPr>
            <p:nvPr/>
          </p:nvSpPr>
          <p:spPr bwMode="auto">
            <a:xfrm>
              <a:off x="3105892" y="2674580"/>
              <a:ext cx="536172" cy="402129"/>
            </a:xfrm>
            <a:custGeom>
              <a:avLst/>
              <a:gdLst>
                <a:gd name="T0" fmla="*/ 1233 w 1234"/>
                <a:gd name="T1" fmla="*/ 616 h 928"/>
                <a:gd name="T2" fmla="*/ 1233 w 1234"/>
                <a:gd name="T3" fmla="*/ 616 h 928"/>
                <a:gd name="T4" fmla="*/ 1080 w 1234"/>
                <a:gd name="T5" fmla="*/ 927 h 928"/>
                <a:gd name="T6" fmla="*/ 311 w 1234"/>
                <a:gd name="T7" fmla="*/ 927 h 928"/>
                <a:gd name="T8" fmla="*/ 0 w 1234"/>
                <a:gd name="T9" fmla="*/ 616 h 928"/>
                <a:gd name="T10" fmla="*/ 0 w 1234"/>
                <a:gd name="T11" fmla="*/ 310 h 928"/>
                <a:gd name="T12" fmla="*/ 311 w 1234"/>
                <a:gd name="T13" fmla="*/ 0 h 928"/>
                <a:gd name="T14" fmla="*/ 1080 w 1234"/>
                <a:gd name="T15" fmla="*/ 0 h 928"/>
                <a:gd name="T16" fmla="*/ 1233 w 1234"/>
                <a:gd name="T17" fmla="*/ 310 h 928"/>
                <a:gd name="T18" fmla="*/ 1233 w 1234"/>
                <a:gd name="T19" fmla="*/ 616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4" h="928">
                  <a:moveTo>
                    <a:pt x="1233" y="616"/>
                  </a:moveTo>
                  <a:lnTo>
                    <a:pt x="1233" y="616"/>
                  </a:lnTo>
                  <a:cubicBezTo>
                    <a:pt x="1233" y="774"/>
                    <a:pt x="1233" y="927"/>
                    <a:pt x="1080" y="927"/>
                  </a:cubicBezTo>
                  <a:cubicBezTo>
                    <a:pt x="311" y="927"/>
                    <a:pt x="311" y="927"/>
                    <a:pt x="311" y="927"/>
                  </a:cubicBezTo>
                  <a:cubicBezTo>
                    <a:pt x="158" y="927"/>
                    <a:pt x="0" y="774"/>
                    <a:pt x="0" y="616"/>
                  </a:cubicBezTo>
                  <a:cubicBezTo>
                    <a:pt x="0" y="310"/>
                    <a:pt x="0" y="310"/>
                    <a:pt x="0" y="310"/>
                  </a:cubicBezTo>
                  <a:cubicBezTo>
                    <a:pt x="0" y="157"/>
                    <a:pt x="158" y="0"/>
                    <a:pt x="311" y="0"/>
                  </a:cubicBezTo>
                  <a:cubicBezTo>
                    <a:pt x="1080" y="0"/>
                    <a:pt x="1080" y="0"/>
                    <a:pt x="1080" y="0"/>
                  </a:cubicBezTo>
                  <a:cubicBezTo>
                    <a:pt x="1233" y="0"/>
                    <a:pt x="1233" y="157"/>
                    <a:pt x="1233" y="310"/>
                  </a:cubicBezTo>
                  <a:lnTo>
                    <a:pt x="1233" y="616"/>
                  </a:lnTo>
                </a:path>
              </a:pathLst>
            </a:custGeom>
            <a:solidFill>
              <a:srgbClr val="FEF5A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27" name="Freeform 139"/>
            <p:cNvSpPr>
              <a:spLocks noChangeArrowheads="1"/>
            </p:cNvSpPr>
            <p:nvPr/>
          </p:nvSpPr>
          <p:spPr bwMode="auto">
            <a:xfrm>
              <a:off x="3239935" y="2674580"/>
              <a:ext cx="67022" cy="469150"/>
            </a:xfrm>
            <a:custGeom>
              <a:avLst/>
              <a:gdLst>
                <a:gd name="T0" fmla="*/ 152 w 153"/>
                <a:gd name="T1" fmla="*/ 1080 h 1081"/>
                <a:gd name="T2" fmla="*/ 0 w 153"/>
                <a:gd name="T3" fmla="*/ 1080 h 1081"/>
                <a:gd name="T4" fmla="*/ 0 w 153"/>
                <a:gd name="T5" fmla="*/ 0 h 1081"/>
                <a:gd name="T6" fmla="*/ 152 w 153"/>
                <a:gd name="T7" fmla="*/ 0 h 1081"/>
                <a:gd name="T8" fmla="*/ 152 w 153"/>
                <a:gd name="T9" fmla="*/ 1080 h 1081"/>
              </a:gdLst>
              <a:ahLst/>
              <a:cxnLst>
                <a:cxn ang="0">
                  <a:pos x="T0" y="T1"/>
                </a:cxn>
                <a:cxn ang="0">
                  <a:pos x="T2" y="T3"/>
                </a:cxn>
                <a:cxn ang="0">
                  <a:pos x="T4" y="T5"/>
                </a:cxn>
                <a:cxn ang="0">
                  <a:pos x="T6" y="T7"/>
                </a:cxn>
                <a:cxn ang="0">
                  <a:pos x="T8" y="T9"/>
                </a:cxn>
              </a:cxnLst>
              <a:rect l="0" t="0" r="r" b="b"/>
              <a:pathLst>
                <a:path w="153" h="1081">
                  <a:moveTo>
                    <a:pt x="152" y="1080"/>
                  </a:moveTo>
                  <a:lnTo>
                    <a:pt x="0" y="1080"/>
                  </a:lnTo>
                  <a:lnTo>
                    <a:pt x="0" y="0"/>
                  </a:lnTo>
                  <a:lnTo>
                    <a:pt x="152" y="0"/>
                  </a:lnTo>
                  <a:lnTo>
                    <a:pt x="152" y="1080"/>
                  </a:lnTo>
                </a:path>
              </a:pathLst>
            </a:custGeom>
            <a:solidFill>
              <a:srgbClr val="C6BD7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28" name="Freeform 140"/>
            <p:cNvSpPr>
              <a:spLocks noChangeArrowheads="1"/>
            </p:cNvSpPr>
            <p:nvPr/>
          </p:nvSpPr>
          <p:spPr bwMode="auto">
            <a:xfrm>
              <a:off x="3174828" y="2808623"/>
              <a:ext cx="132129" cy="1914"/>
            </a:xfrm>
            <a:custGeom>
              <a:avLst/>
              <a:gdLst>
                <a:gd name="T0" fmla="*/ 305 w 306"/>
                <a:gd name="T1" fmla="*/ 0 h 1"/>
                <a:gd name="T2" fmla="*/ 0 w 306"/>
                <a:gd name="T3" fmla="*/ 0 h 1"/>
                <a:gd name="T4" fmla="*/ 0 w 306"/>
                <a:gd name="T5" fmla="*/ 0 h 1"/>
                <a:gd name="T6" fmla="*/ 305 w 306"/>
                <a:gd name="T7" fmla="*/ 0 h 1"/>
              </a:gdLst>
              <a:ahLst/>
              <a:cxnLst>
                <a:cxn ang="0">
                  <a:pos x="T0" y="T1"/>
                </a:cxn>
                <a:cxn ang="0">
                  <a:pos x="T2" y="T3"/>
                </a:cxn>
                <a:cxn ang="0">
                  <a:pos x="T4" y="T5"/>
                </a:cxn>
                <a:cxn ang="0">
                  <a:pos x="T6" y="T7"/>
                </a:cxn>
              </a:cxnLst>
              <a:rect l="0" t="0" r="r" b="b"/>
              <a:pathLst>
                <a:path w="306" h="1">
                  <a:moveTo>
                    <a:pt x="305" y="0"/>
                  </a:moveTo>
                  <a:lnTo>
                    <a:pt x="0" y="0"/>
                  </a:lnTo>
                  <a:lnTo>
                    <a:pt x="0" y="0"/>
                  </a:lnTo>
                  <a:lnTo>
                    <a:pt x="305" y="0"/>
                  </a:lnTo>
                </a:path>
              </a:pathLst>
            </a:custGeom>
            <a:solidFill>
              <a:srgbClr val="C6BD7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29" name="Freeform 141"/>
            <p:cNvSpPr>
              <a:spLocks noChangeArrowheads="1"/>
            </p:cNvSpPr>
            <p:nvPr/>
          </p:nvSpPr>
          <p:spPr bwMode="auto">
            <a:xfrm>
              <a:off x="3174828" y="2808623"/>
              <a:ext cx="132129" cy="67021"/>
            </a:xfrm>
            <a:custGeom>
              <a:avLst/>
              <a:gdLst>
                <a:gd name="T0" fmla="*/ 305 w 306"/>
                <a:gd name="T1" fmla="*/ 153 h 154"/>
                <a:gd name="T2" fmla="*/ 0 w 306"/>
                <a:gd name="T3" fmla="*/ 153 h 154"/>
                <a:gd name="T4" fmla="*/ 0 w 306"/>
                <a:gd name="T5" fmla="*/ 0 h 154"/>
                <a:gd name="T6" fmla="*/ 305 w 306"/>
                <a:gd name="T7" fmla="*/ 0 h 154"/>
                <a:gd name="T8" fmla="*/ 305 w 306"/>
                <a:gd name="T9" fmla="*/ 153 h 154"/>
              </a:gdLst>
              <a:ahLst/>
              <a:cxnLst>
                <a:cxn ang="0">
                  <a:pos x="T0" y="T1"/>
                </a:cxn>
                <a:cxn ang="0">
                  <a:pos x="T2" y="T3"/>
                </a:cxn>
                <a:cxn ang="0">
                  <a:pos x="T4" y="T5"/>
                </a:cxn>
                <a:cxn ang="0">
                  <a:pos x="T6" y="T7"/>
                </a:cxn>
                <a:cxn ang="0">
                  <a:pos x="T8" y="T9"/>
                </a:cxn>
              </a:cxnLst>
              <a:rect l="0" t="0" r="r" b="b"/>
              <a:pathLst>
                <a:path w="306" h="154">
                  <a:moveTo>
                    <a:pt x="305" y="153"/>
                  </a:moveTo>
                  <a:lnTo>
                    <a:pt x="0" y="153"/>
                  </a:lnTo>
                  <a:lnTo>
                    <a:pt x="0" y="0"/>
                  </a:lnTo>
                  <a:lnTo>
                    <a:pt x="305" y="0"/>
                  </a:lnTo>
                  <a:lnTo>
                    <a:pt x="305" y="153"/>
                  </a:lnTo>
                </a:path>
              </a:pathLst>
            </a:custGeom>
            <a:solidFill>
              <a:srgbClr val="C6BD7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30" name="Freeform 142"/>
            <p:cNvSpPr>
              <a:spLocks noChangeArrowheads="1"/>
            </p:cNvSpPr>
            <p:nvPr/>
          </p:nvSpPr>
          <p:spPr bwMode="auto">
            <a:xfrm>
              <a:off x="3105892" y="2875644"/>
              <a:ext cx="201065" cy="1916"/>
            </a:xfrm>
            <a:custGeom>
              <a:avLst/>
              <a:gdLst>
                <a:gd name="T0" fmla="*/ 463 w 464"/>
                <a:gd name="T1" fmla="*/ 0 h 1"/>
                <a:gd name="T2" fmla="*/ 0 w 464"/>
                <a:gd name="T3" fmla="*/ 0 h 1"/>
                <a:gd name="T4" fmla="*/ 463 w 464"/>
                <a:gd name="T5" fmla="*/ 0 h 1"/>
              </a:gdLst>
              <a:ahLst/>
              <a:cxnLst>
                <a:cxn ang="0">
                  <a:pos x="T0" y="T1"/>
                </a:cxn>
                <a:cxn ang="0">
                  <a:pos x="T2" y="T3"/>
                </a:cxn>
                <a:cxn ang="0">
                  <a:pos x="T4" y="T5"/>
                </a:cxn>
              </a:cxnLst>
              <a:rect l="0" t="0" r="r" b="b"/>
              <a:pathLst>
                <a:path w="464" h="1">
                  <a:moveTo>
                    <a:pt x="463" y="0"/>
                  </a:moveTo>
                  <a:lnTo>
                    <a:pt x="0" y="0"/>
                  </a:lnTo>
                  <a:lnTo>
                    <a:pt x="463" y="0"/>
                  </a:lnTo>
                </a:path>
              </a:pathLst>
            </a:custGeom>
            <a:solidFill>
              <a:srgbClr val="C6BD7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31" name="Freeform 143"/>
            <p:cNvSpPr>
              <a:spLocks noChangeArrowheads="1"/>
            </p:cNvSpPr>
            <p:nvPr/>
          </p:nvSpPr>
          <p:spPr bwMode="auto">
            <a:xfrm>
              <a:off x="3105892" y="2942666"/>
              <a:ext cx="201065" cy="1914"/>
            </a:xfrm>
            <a:custGeom>
              <a:avLst/>
              <a:gdLst>
                <a:gd name="T0" fmla="*/ 463 w 464"/>
                <a:gd name="T1" fmla="*/ 0 h 1"/>
                <a:gd name="T2" fmla="*/ 0 w 464"/>
                <a:gd name="T3" fmla="*/ 0 h 1"/>
                <a:gd name="T4" fmla="*/ 463 w 464"/>
                <a:gd name="T5" fmla="*/ 0 h 1"/>
              </a:gdLst>
              <a:ahLst/>
              <a:cxnLst>
                <a:cxn ang="0">
                  <a:pos x="T0" y="T1"/>
                </a:cxn>
                <a:cxn ang="0">
                  <a:pos x="T2" y="T3"/>
                </a:cxn>
                <a:cxn ang="0">
                  <a:pos x="T4" y="T5"/>
                </a:cxn>
              </a:cxnLst>
              <a:rect l="0" t="0" r="r" b="b"/>
              <a:pathLst>
                <a:path w="464" h="1">
                  <a:moveTo>
                    <a:pt x="463" y="0"/>
                  </a:moveTo>
                  <a:lnTo>
                    <a:pt x="0" y="0"/>
                  </a:lnTo>
                  <a:lnTo>
                    <a:pt x="463" y="0"/>
                  </a:lnTo>
                </a:path>
              </a:pathLst>
            </a:custGeom>
            <a:solidFill>
              <a:srgbClr val="C6BD7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32" name="Freeform 144"/>
            <p:cNvSpPr>
              <a:spLocks noChangeArrowheads="1"/>
            </p:cNvSpPr>
            <p:nvPr/>
          </p:nvSpPr>
          <p:spPr bwMode="auto">
            <a:xfrm>
              <a:off x="3306957" y="2674580"/>
              <a:ext cx="1914" cy="402129"/>
            </a:xfrm>
            <a:custGeom>
              <a:avLst/>
              <a:gdLst>
                <a:gd name="T0" fmla="*/ 0 w 1"/>
                <a:gd name="T1" fmla="*/ 927 h 928"/>
                <a:gd name="T2" fmla="*/ 0 w 1"/>
                <a:gd name="T3" fmla="*/ 927 h 928"/>
                <a:gd name="T4" fmla="*/ 0 w 1"/>
                <a:gd name="T5" fmla="*/ 0 h 928"/>
                <a:gd name="T6" fmla="*/ 0 w 1"/>
                <a:gd name="T7" fmla="*/ 927 h 928"/>
              </a:gdLst>
              <a:ahLst/>
              <a:cxnLst>
                <a:cxn ang="0">
                  <a:pos x="T0" y="T1"/>
                </a:cxn>
                <a:cxn ang="0">
                  <a:pos x="T2" y="T3"/>
                </a:cxn>
                <a:cxn ang="0">
                  <a:pos x="T4" y="T5"/>
                </a:cxn>
                <a:cxn ang="0">
                  <a:pos x="T6" y="T7"/>
                </a:cxn>
              </a:cxnLst>
              <a:rect l="0" t="0" r="r" b="b"/>
              <a:pathLst>
                <a:path w="1" h="928">
                  <a:moveTo>
                    <a:pt x="0" y="927"/>
                  </a:moveTo>
                  <a:lnTo>
                    <a:pt x="0" y="927"/>
                  </a:lnTo>
                  <a:lnTo>
                    <a:pt x="0" y="0"/>
                  </a:lnTo>
                  <a:lnTo>
                    <a:pt x="0" y="927"/>
                  </a:lnTo>
                </a:path>
              </a:pathLst>
            </a:custGeom>
            <a:solidFill>
              <a:srgbClr val="C6BD7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33" name="Freeform 145"/>
            <p:cNvSpPr>
              <a:spLocks noChangeArrowheads="1"/>
            </p:cNvSpPr>
            <p:nvPr/>
          </p:nvSpPr>
          <p:spPr bwMode="auto">
            <a:xfrm>
              <a:off x="3306957" y="2808623"/>
              <a:ext cx="335107" cy="1914"/>
            </a:xfrm>
            <a:custGeom>
              <a:avLst/>
              <a:gdLst>
                <a:gd name="T0" fmla="*/ 0 w 771"/>
                <a:gd name="T1" fmla="*/ 0 h 1"/>
                <a:gd name="T2" fmla="*/ 770 w 771"/>
                <a:gd name="T3" fmla="*/ 0 h 1"/>
                <a:gd name="T4" fmla="*/ 0 w 771"/>
                <a:gd name="T5" fmla="*/ 0 h 1"/>
              </a:gdLst>
              <a:ahLst/>
              <a:cxnLst>
                <a:cxn ang="0">
                  <a:pos x="T0" y="T1"/>
                </a:cxn>
                <a:cxn ang="0">
                  <a:pos x="T2" y="T3"/>
                </a:cxn>
                <a:cxn ang="0">
                  <a:pos x="T4" y="T5"/>
                </a:cxn>
              </a:cxnLst>
              <a:rect l="0" t="0" r="r" b="b"/>
              <a:pathLst>
                <a:path w="771" h="1">
                  <a:moveTo>
                    <a:pt x="0" y="0"/>
                  </a:moveTo>
                  <a:lnTo>
                    <a:pt x="770" y="0"/>
                  </a:lnTo>
                  <a:lnTo>
                    <a:pt x="0" y="0"/>
                  </a:lnTo>
                </a:path>
              </a:pathLst>
            </a:custGeom>
            <a:solidFill>
              <a:srgbClr val="C6BD7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34" name="Freeform 146"/>
            <p:cNvSpPr>
              <a:spLocks noChangeArrowheads="1"/>
            </p:cNvSpPr>
            <p:nvPr/>
          </p:nvSpPr>
          <p:spPr bwMode="auto">
            <a:xfrm>
              <a:off x="3306957" y="2875644"/>
              <a:ext cx="335107" cy="1916"/>
            </a:xfrm>
            <a:custGeom>
              <a:avLst/>
              <a:gdLst>
                <a:gd name="T0" fmla="*/ 0 w 771"/>
                <a:gd name="T1" fmla="*/ 0 h 1"/>
                <a:gd name="T2" fmla="*/ 770 w 771"/>
                <a:gd name="T3" fmla="*/ 0 h 1"/>
                <a:gd name="T4" fmla="*/ 0 w 771"/>
                <a:gd name="T5" fmla="*/ 0 h 1"/>
              </a:gdLst>
              <a:ahLst/>
              <a:cxnLst>
                <a:cxn ang="0">
                  <a:pos x="T0" y="T1"/>
                </a:cxn>
                <a:cxn ang="0">
                  <a:pos x="T2" y="T3"/>
                </a:cxn>
                <a:cxn ang="0">
                  <a:pos x="T4" y="T5"/>
                </a:cxn>
              </a:cxnLst>
              <a:rect l="0" t="0" r="r" b="b"/>
              <a:pathLst>
                <a:path w="771" h="1">
                  <a:moveTo>
                    <a:pt x="0" y="0"/>
                  </a:moveTo>
                  <a:lnTo>
                    <a:pt x="770" y="0"/>
                  </a:lnTo>
                  <a:lnTo>
                    <a:pt x="0" y="0"/>
                  </a:lnTo>
                </a:path>
              </a:pathLst>
            </a:custGeom>
            <a:solidFill>
              <a:srgbClr val="C6BD7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35" name="Freeform 147"/>
            <p:cNvSpPr>
              <a:spLocks noChangeArrowheads="1"/>
            </p:cNvSpPr>
            <p:nvPr/>
          </p:nvSpPr>
          <p:spPr bwMode="auto">
            <a:xfrm>
              <a:off x="3306957" y="2875644"/>
              <a:ext cx="335107" cy="1916"/>
            </a:xfrm>
            <a:custGeom>
              <a:avLst/>
              <a:gdLst>
                <a:gd name="T0" fmla="*/ 0 w 771"/>
                <a:gd name="T1" fmla="*/ 0 h 1"/>
                <a:gd name="T2" fmla="*/ 770 w 771"/>
                <a:gd name="T3" fmla="*/ 0 h 1"/>
                <a:gd name="T4" fmla="*/ 0 w 771"/>
                <a:gd name="T5" fmla="*/ 0 h 1"/>
              </a:gdLst>
              <a:ahLst/>
              <a:cxnLst>
                <a:cxn ang="0">
                  <a:pos x="T0" y="T1"/>
                </a:cxn>
                <a:cxn ang="0">
                  <a:pos x="T2" y="T3"/>
                </a:cxn>
                <a:cxn ang="0">
                  <a:pos x="T4" y="T5"/>
                </a:cxn>
              </a:cxnLst>
              <a:rect l="0" t="0" r="r" b="b"/>
              <a:pathLst>
                <a:path w="771" h="1">
                  <a:moveTo>
                    <a:pt x="0" y="0"/>
                  </a:moveTo>
                  <a:lnTo>
                    <a:pt x="770" y="0"/>
                  </a:lnTo>
                  <a:lnTo>
                    <a:pt x="0" y="0"/>
                  </a:lnTo>
                </a:path>
              </a:pathLst>
            </a:custGeom>
            <a:solidFill>
              <a:srgbClr val="C6BD7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36" name="Freeform 148"/>
            <p:cNvSpPr>
              <a:spLocks noChangeArrowheads="1"/>
            </p:cNvSpPr>
            <p:nvPr/>
          </p:nvSpPr>
          <p:spPr bwMode="auto">
            <a:xfrm>
              <a:off x="3306957" y="2875644"/>
              <a:ext cx="335107" cy="1916"/>
            </a:xfrm>
            <a:custGeom>
              <a:avLst/>
              <a:gdLst>
                <a:gd name="T0" fmla="*/ 0 w 771"/>
                <a:gd name="T1" fmla="*/ 0 h 1"/>
                <a:gd name="T2" fmla="*/ 770 w 771"/>
                <a:gd name="T3" fmla="*/ 0 h 1"/>
                <a:gd name="T4" fmla="*/ 0 w 771"/>
                <a:gd name="T5" fmla="*/ 0 h 1"/>
              </a:gdLst>
              <a:ahLst/>
              <a:cxnLst>
                <a:cxn ang="0">
                  <a:pos x="T0" y="T1"/>
                </a:cxn>
                <a:cxn ang="0">
                  <a:pos x="T2" y="T3"/>
                </a:cxn>
                <a:cxn ang="0">
                  <a:pos x="T4" y="T5"/>
                </a:cxn>
              </a:cxnLst>
              <a:rect l="0" t="0" r="r" b="b"/>
              <a:pathLst>
                <a:path w="771" h="1">
                  <a:moveTo>
                    <a:pt x="0" y="0"/>
                  </a:moveTo>
                  <a:lnTo>
                    <a:pt x="770" y="0"/>
                  </a:lnTo>
                  <a:lnTo>
                    <a:pt x="0" y="0"/>
                  </a:lnTo>
                </a:path>
              </a:pathLst>
            </a:custGeom>
            <a:solidFill>
              <a:srgbClr val="C6BD7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137" name="Freeform 88"/>
            <p:cNvSpPr/>
            <p:nvPr/>
          </p:nvSpPr>
          <p:spPr bwMode="auto">
            <a:xfrm>
              <a:off x="4322016" y="4919137"/>
              <a:ext cx="227547" cy="314474"/>
            </a:xfrm>
            <a:custGeom>
              <a:avLst/>
              <a:gdLst/>
              <a:ahLst/>
              <a:cxnLst>
                <a:cxn ang="0">
                  <a:pos x="41" y="56"/>
                </a:cxn>
                <a:cxn ang="0">
                  <a:pos x="39" y="57"/>
                </a:cxn>
                <a:cxn ang="0">
                  <a:pos x="1" y="57"/>
                </a:cxn>
                <a:cxn ang="0">
                  <a:pos x="0" y="56"/>
                </a:cxn>
                <a:cxn ang="0">
                  <a:pos x="0" y="50"/>
                </a:cxn>
                <a:cxn ang="0">
                  <a:pos x="1" y="48"/>
                </a:cxn>
                <a:cxn ang="0">
                  <a:pos x="5" y="48"/>
                </a:cxn>
                <a:cxn ang="0">
                  <a:pos x="5" y="33"/>
                </a:cxn>
                <a:cxn ang="0">
                  <a:pos x="1" y="33"/>
                </a:cxn>
                <a:cxn ang="0">
                  <a:pos x="0" y="32"/>
                </a:cxn>
                <a:cxn ang="0">
                  <a:pos x="0" y="26"/>
                </a:cxn>
                <a:cxn ang="0">
                  <a:pos x="1" y="25"/>
                </a:cxn>
                <a:cxn ang="0">
                  <a:pos x="5" y="25"/>
                </a:cxn>
                <a:cxn ang="0">
                  <a:pos x="5" y="16"/>
                </a:cxn>
                <a:cxn ang="0">
                  <a:pos x="23" y="0"/>
                </a:cxn>
                <a:cxn ang="0">
                  <a:pos x="36" y="5"/>
                </a:cxn>
                <a:cxn ang="0">
                  <a:pos x="36" y="7"/>
                </a:cxn>
                <a:cxn ang="0">
                  <a:pos x="32" y="12"/>
                </a:cxn>
                <a:cxn ang="0">
                  <a:pos x="31" y="13"/>
                </a:cxn>
                <a:cxn ang="0">
                  <a:pos x="30" y="13"/>
                </a:cxn>
                <a:cxn ang="0">
                  <a:pos x="23" y="10"/>
                </a:cxn>
                <a:cxn ang="0">
                  <a:pos x="15" y="17"/>
                </a:cxn>
                <a:cxn ang="0">
                  <a:pos x="15" y="25"/>
                </a:cxn>
                <a:cxn ang="0">
                  <a:pos x="27" y="25"/>
                </a:cxn>
                <a:cxn ang="0">
                  <a:pos x="29" y="26"/>
                </a:cxn>
                <a:cxn ang="0">
                  <a:pos x="29" y="32"/>
                </a:cxn>
                <a:cxn ang="0">
                  <a:pos x="27" y="33"/>
                </a:cxn>
                <a:cxn ang="0">
                  <a:pos x="15" y="33"/>
                </a:cxn>
                <a:cxn ang="0">
                  <a:pos x="15" y="48"/>
                </a:cxn>
                <a:cxn ang="0">
                  <a:pos x="32" y="48"/>
                </a:cxn>
                <a:cxn ang="0">
                  <a:pos x="32" y="41"/>
                </a:cxn>
                <a:cxn ang="0">
                  <a:pos x="33" y="40"/>
                </a:cxn>
                <a:cxn ang="0">
                  <a:pos x="39" y="40"/>
                </a:cxn>
                <a:cxn ang="0">
                  <a:pos x="41" y="41"/>
                </a:cxn>
                <a:cxn ang="0">
                  <a:pos x="41" y="56"/>
                </a:cxn>
              </a:cxnLst>
              <a:rect l="0" t="0" r="r" b="b"/>
              <a:pathLst>
                <a:path w="41" h="57">
                  <a:moveTo>
                    <a:pt x="41" y="56"/>
                  </a:moveTo>
                  <a:cubicBezTo>
                    <a:pt x="41" y="56"/>
                    <a:pt x="40" y="57"/>
                    <a:pt x="39" y="57"/>
                  </a:cubicBezTo>
                  <a:cubicBezTo>
                    <a:pt x="1" y="57"/>
                    <a:pt x="1" y="57"/>
                    <a:pt x="1" y="57"/>
                  </a:cubicBezTo>
                  <a:cubicBezTo>
                    <a:pt x="0" y="57"/>
                    <a:pt x="0" y="56"/>
                    <a:pt x="0" y="56"/>
                  </a:cubicBezTo>
                  <a:cubicBezTo>
                    <a:pt x="0" y="50"/>
                    <a:pt x="0" y="50"/>
                    <a:pt x="0" y="50"/>
                  </a:cubicBezTo>
                  <a:cubicBezTo>
                    <a:pt x="0" y="49"/>
                    <a:pt x="0" y="48"/>
                    <a:pt x="1" y="48"/>
                  </a:cubicBezTo>
                  <a:cubicBezTo>
                    <a:pt x="5" y="48"/>
                    <a:pt x="5" y="48"/>
                    <a:pt x="5" y="48"/>
                  </a:cubicBezTo>
                  <a:cubicBezTo>
                    <a:pt x="5" y="33"/>
                    <a:pt x="5" y="33"/>
                    <a:pt x="5" y="33"/>
                  </a:cubicBezTo>
                  <a:cubicBezTo>
                    <a:pt x="1" y="33"/>
                    <a:pt x="1" y="33"/>
                    <a:pt x="1" y="33"/>
                  </a:cubicBezTo>
                  <a:cubicBezTo>
                    <a:pt x="0" y="33"/>
                    <a:pt x="0" y="32"/>
                    <a:pt x="0" y="32"/>
                  </a:cubicBezTo>
                  <a:cubicBezTo>
                    <a:pt x="0" y="26"/>
                    <a:pt x="0" y="26"/>
                    <a:pt x="0" y="26"/>
                  </a:cubicBezTo>
                  <a:cubicBezTo>
                    <a:pt x="0" y="26"/>
                    <a:pt x="0" y="25"/>
                    <a:pt x="1" y="25"/>
                  </a:cubicBezTo>
                  <a:cubicBezTo>
                    <a:pt x="5" y="25"/>
                    <a:pt x="5" y="25"/>
                    <a:pt x="5" y="25"/>
                  </a:cubicBezTo>
                  <a:cubicBezTo>
                    <a:pt x="5" y="16"/>
                    <a:pt x="5" y="16"/>
                    <a:pt x="5" y="16"/>
                  </a:cubicBezTo>
                  <a:cubicBezTo>
                    <a:pt x="5" y="7"/>
                    <a:pt x="12" y="0"/>
                    <a:pt x="23" y="0"/>
                  </a:cubicBezTo>
                  <a:cubicBezTo>
                    <a:pt x="31" y="0"/>
                    <a:pt x="36" y="5"/>
                    <a:pt x="36" y="5"/>
                  </a:cubicBezTo>
                  <a:cubicBezTo>
                    <a:pt x="36" y="6"/>
                    <a:pt x="37" y="7"/>
                    <a:pt x="36" y="7"/>
                  </a:cubicBezTo>
                  <a:cubicBezTo>
                    <a:pt x="32" y="12"/>
                    <a:pt x="32" y="12"/>
                    <a:pt x="32" y="12"/>
                  </a:cubicBezTo>
                  <a:cubicBezTo>
                    <a:pt x="32" y="13"/>
                    <a:pt x="31" y="13"/>
                    <a:pt x="31" y="13"/>
                  </a:cubicBezTo>
                  <a:cubicBezTo>
                    <a:pt x="31" y="13"/>
                    <a:pt x="30" y="13"/>
                    <a:pt x="30" y="13"/>
                  </a:cubicBezTo>
                  <a:cubicBezTo>
                    <a:pt x="30" y="12"/>
                    <a:pt x="27" y="10"/>
                    <a:pt x="23" y="10"/>
                  </a:cubicBezTo>
                  <a:cubicBezTo>
                    <a:pt x="18" y="10"/>
                    <a:pt x="15" y="12"/>
                    <a:pt x="15" y="17"/>
                  </a:cubicBezTo>
                  <a:cubicBezTo>
                    <a:pt x="15" y="25"/>
                    <a:pt x="15" y="25"/>
                    <a:pt x="15" y="25"/>
                  </a:cubicBezTo>
                  <a:cubicBezTo>
                    <a:pt x="27" y="25"/>
                    <a:pt x="27" y="25"/>
                    <a:pt x="27" y="25"/>
                  </a:cubicBezTo>
                  <a:cubicBezTo>
                    <a:pt x="28" y="25"/>
                    <a:pt x="29" y="26"/>
                    <a:pt x="29" y="26"/>
                  </a:cubicBezTo>
                  <a:cubicBezTo>
                    <a:pt x="29" y="32"/>
                    <a:pt x="29" y="32"/>
                    <a:pt x="29" y="32"/>
                  </a:cubicBezTo>
                  <a:cubicBezTo>
                    <a:pt x="29" y="32"/>
                    <a:pt x="28" y="33"/>
                    <a:pt x="27" y="33"/>
                  </a:cubicBezTo>
                  <a:cubicBezTo>
                    <a:pt x="15" y="33"/>
                    <a:pt x="15" y="33"/>
                    <a:pt x="15" y="33"/>
                  </a:cubicBezTo>
                  <a:cubicBezTo>
                    <a:pt x="15" y="48"/>
                    <a:pt x="15" y="48"/>
                    <a:pt x="15" y="48"/>
                  </a:cubicBezTo>
                  <a:cubicBezTo>
                    <a:pt x="32" y="48"/>
                    <a:pt x="32" y="48"/>
                    <a:pt x="32" y="48"/>
                  </a:cubicBezTo>
                  <a:cubicBezTo>
                    <a:pt x="32" y="41"/>
                    <a:pt x="32" y="41"/>
                    <a:pt x="32" y="41"/>
                  </a:cubicBezTo>
                  <a:cubicBezTo>
                    <a:pt x="32" y="40"/>
                    <a:pt x="32" y="40"/>
                    <a:pt x="33" y="40"/>
                  </a:cubicBezTo>
                  <a:cubicBezTo>
                    <a:pt x="39" y="40"/>
                    <a:pt x="39" y="40"/>
                    <a:pt x="39" y="40"/>
                  </a:cubicBezTo>
                  <a:cubicBezTo>
                    <a:pt x="40" y="40"/>
                    <a:pt x="41" y="40"/>
                    <a:pt x="41" y="41"/>
                  </a:cubicBezTo>
                  <a:lnTo>
                    <a:pt x="41" y="56"/>
                  </a:lnTo>
                  <a:close/>
                </a:path>
              </a:pathLst>
            </a:custGeom>
            <a:solidFill>
              <a:srgbClr val="EDAF3F"/>
            </a:solidFill>
            <a:ln w="9525">
              <a:noFill/>
              <a:round/>
            </a:ln>
          </p:spPr>
          <p:txBody>
            <a:bodyPr vert="horz" wrap="square" lIns="45708" tIns="22854" rIns="45708" bIns="22854" numCol="1" anchor="t" anchorCtr="0" compatLnSpc="1"/>
            <a:lstStyle/>
            <a:p>
              <a:pPr defTabSz="457200">
                <a:defRPr/>
              </a:pPr>
              <a:endParaRPr lang="en-US" sz="900" kern="0">
                <a:solidFill>
                  <a:srgbClr val="262626"/>
                </a:solidFill>
                <a:cs typeface="+mn-ea"/>
                <a:sym typeface="+mn-lt"/>
              </a:endParaRPr>
            </a:p>
          </p:txBody>
        </p:sp>
        <p:sp>
          <p:nvSpPr>
            <p:cNvPr id="138" name="Freeform 91"/>
            <p:cNvSpPr>
              <a:spLocks noEditPoints="1"/>
            </p:cNvSpPr>
            <p:nvPr/>
          </p:nvSpPr>
          <p:spPr bwMode="auto">
            <a:xfrm>
              <a:off x="9181110" y="4276537"/>
              <a:ext cx="786227" cy="786227"/>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ln>
          </p:spPr>
          <p:txBody>
            <a:bodyPr vert="horz" wrap="square" lIns="45708" tIns="22854" rIns="45708" bIns="22854" numCol="1" anchor="t" anchorCtr="0" compatLnSpc="1"/>
            <a:lstStyle/>
            <a:p>
              <a:endParaRPr lang="en-US" sz="900">
                <a:cs typeface="+mn-ea"/>
                <a:sym typeface="+mn-lt"/>
              </a:endParaRPr>
            </a:p>
          </p:txBody>
        </p:sp>
        <p:sp>
          <p:nvSpPr>
            <p:cNvPr id="139" name="Freeform 76"/>
            <p:cNvSpPr>
              <a:spLocks noEditPoints="1"/>
            </p:cNvSpPr>
            <p:nvPr/>
          </p:nvSpPr>
          <p:spPr bwMode="auto">
            <a:xfrm>
              <a:off x="5593903" y="2320621"/>
              <a:ext cx="685318" cy="546686"/>
            </a:xfrm>
            <a:custGeom>
              <a:avLst/>
              <a:gdLst/>
              <a:ahLst/>
              <a:cxnLst>
                <a:cxn ang="0">
                  <a:pos x="255" y="45"/>
                </a:cxn>
                <a:cxn ang="0">
                  <a:pos x="255" y="45"/>
                </a:cxn>
                <a:cxn ang="0">
                  <a:pos x="219" y="125"/>
                </a:cxn>
                <a:cxn ang="0">
                  <a:pos x="209" y="132"/>
                </a:cxn>
                <a:cxn ang="0">
                  <a:pos x="105" y="139"/>
                </a:cxn>
                <a:cxn ang="0">
                  <a:pos x="111" y="156"/>
                </a:cxn>
                <a:cxn ang="0">
                  <a:pos x="224" y="156"/>
                </a:cxn>
                <a:cxn ang="0">
                  <a:pos x="248" y="180"/>
                </a:cxn>
                <a:cxn ang="0">
                  <a:pos x="224" y="204"/>
                </a:cxn>
                <a:cxn ang="0">
                  <a:pos x="200" y="180"/>
                </a:cxn>
                <a:cxn ang="0">
                  <a:pos x="88" y="180"/>
                </a:cxn>
                <a:cxn ang="0">
                  <a:pos x="64" y="204"/>
                </a:cxn>
                <a:cxn ang="0">
                  <a:pos x="40" y="180"/>
                </a:cxn>
                <a:cxn ang="0">
                  <a:pos x="64" y="156"/>
                </a:cxn>
                <a:cxn ang="0">
                  <a:pos x="86" y="156"/>
                </a:cxn>
                <a:cxn ang="0">
                  <a:pos x="39" y="24"/>
                </a:cxn>
                <a:cxn ang="0">
                  <a:pos x="12" y="24"/>
                </a:cxn>
                <a:cxn ang="0">
                  <a:pos x="0" y="12"/>
                </a:cxn>
                <a:cxn ang="0">
                  <a:pos x="12" y="0"/>
                </a:cxn>
                <a:cxn ang="0">
                  <a:pos x="48" y="0"/>
                </a:cxn>
                <a:cxn ang="0">
                  <a:pos x="59" y="8"/>
                </a:cxn>
                <a:cxn ang="0">
                  <a:pos x="59" y="8"/>
                </a:cxn>
                <a:cxn ang="0">
                  <a:pos x="66" y="28"/>
                </a:cxn>
                <a:cxn ang="0">
                  <a:pos x="244" y="28"/>
                </a:cxn>
                <a:cxn ang="0">
                  <a:pos x="256" y="40"/>
                </a:cxn>
                <a:cxn ang="0">
                  <a:pos x="255" y="45"/>
                </a:cxn>
                <a:cxn ang="0">
                  <a:pos x="75" y="52"/>
                </a:cxn>
                <a:cxn ang="0">
                  <a:pos x="97" y="115"/>
                </a:cxn>
                <a:cxn ang="0">
                  <a:pos x="200" y="109"/>
                </a:cxn>
                <a:cxn ang="0">
                  <a:pos x="225" y="52"/>
                </a:cxn>
                <a:cxn ang="0">
                  <a:pos x="75" y="52"/>
                </a:cxn>
              </a:cxnLst>
              <a:rect l="0" t="0" r="r" b="b"/>
              <a:pathLst>
                <a:path w="256" h="204">
                  <a:moveTo>
                    <a:pt x="255" y="45"/>
                  </a:moveTo>
                  <a:cubicBezTo>
                    <a:pt x="255" y="45"/>
                    <a:pt x="255" y="45"/>
                    <a:pt x="255" y="45"/>
                  </a:cubicBezTo>
                  <a:cubicBezTo>
                    <a:pt x="219" y="125"/>
                    <a:pt x="219" y="125"/>
                    <a:pt x="219" y="125"/>
                  </a:cubicBezTo>
                  <a:cubicBezTo>
                    <a:pt x="217" y="129"/>
                    <a:pt x="213" y="132"/>
                    <a:pt x="209" y="132"/>
                  </a:cubicBezTo>
                  <a:cubicBezTo>
                    <a:pt x="105" y="139"/>
                    <a:pt x="105" y="139"/>
                    <a:pt x="105" y="139"/>
                  </a:cubicBezTo>
                  <a:cubicBezTo>
                    <a:pt x="111" y="156"/>
                    <a:pt x="111" y="156"/>
                    <a:pt x="111" y="156"/>
                  </a:cubicBezTo>
                  <a:cubicBezTo>
                    <a:pt x="224" y="156"/>
                    <a:pt x="224" y="156"/>
                    <a:pt x="224" y="156"/>
                  </a:cubicBezTo>
                  <a:cubicBezTo>
                    <a:pt x="237" y="156"/>
                    <a:pt x="248" y="167"/>
                    <a:pt x="248" y="180"/>
                  </a:cubicBezTo>
                  <a:cubicBezTo>
                    <a:pt x="248" y="193"/>
                    <a:pt x="237" y="204"/>
                    <a:pt x="224" y="204"/>
                  </a:cubicBezTo>
                  <a:cubicBezTo>
                    <a:pt x="211" y="204"/>
                    <a:pt x="200" y="193"/>
                    <a:pt x="200" y="180"/>
                  </a:cubicBezTo>
                  <a:cubicBezTo>
                    <a:pt x="88" y="180"/>
                    <a:pt x="88" y="180"/>
                    <a:pt x="88" y="180"/>
                  </a:cubicBezTo>
                  <a:cubicBezTo>
                    <a:pt x="88" y="193"/>
                    <a:pt x="77" y="204"/>
                    <a:pt x="64" y="204"/>
                  </a:cubicBezTo>
                  <a:cubicBezTo>
                    <a:pt x="51" y="204"/>
                    <a:pt x="40" y="193"/>
                    <a:pt x="40" y="180"/>
                  </a:cubicBezTo>
                  <a:cubicBezTo>
                    <a:pt x="40" y="167"/>
                    <a:pt x="51" y="156"/>
                    <a:pt x="64" y="156"/>
                  </a:cubicBezTo>
                  <a:cubicBezTo>
                    <a:pt x="86" y="156"/>
                    <a:pt x="86" y="156"/>
                    <a:pt x="86" y="156"/>
                  </a:cubicBezTo>
                  <a:cubicBezTo>
                    <a:pt x="39" y="24"/>
                    <a:pt x="39" y="24"/>
                    <a:pt x="39" y="24"/>
                  </a:cubicBezTo>
                  <a:cubicBezTo>
                    <a:pt x="12" y="24"/>
                    <a:pt x="12" y="24"/>
                    <a:pt x="12" y="24"/>
                  </a:cubicBezTo>
                  <a:cubicBezTo>
                    <a:pt x="5" y="24"/>
                    <a:pt x="0" y="19"/>
                    <a:pt x="0" y="12"/>
                  </a:cubicBezTo>
                  <a:cubicBezTo>
                    <a:pt x="0" y="5"/>
                    <a:pt x="5" y="0"/>
                    <a:pt x="12" y="0"/>
                  </a:cubicBezTo>
                  <a:cubicBezTo>
                    <a:pt x="48" y="0"/>
                    <a:pt x="48" y="0"/>
                    <a:pt x="48" y="0"/>
                  </a:cubicBezTo>
                  <a:cubicBezTo>
                    <a:pt x="53" y="0"/>
                    <a:pt x="58" y="3"/>
                    <a:pt x="59" y="8"/>
                  </a:cubicBezTo>
                  <a:cubicBezTo>
                    <a:pt x="59" y="8"/>
                    <a:pt x="59" y="8"/>
                    <a:pt x="59" y="8"/>
                  </a:cubicBezTo>
                  <a:cubicBezTo>
                    <a:pt x="66" y="28"/>
                    <a:pt x="66" y="28"/>
                    <a:pt x="66" y="28"/>
                  </a:cubicBezTo>
                  <a:cubicBezTo>
                    <a:pt x="244" y="28"/>
                    <a:pt x="244" y="28"/>
                    <a:pt x="244" y="28"/>
                  </a:cubicBezTo>
                  <a:cubicBezTo>
                    <a:pt x="251" y="28"/>
                    <a:pt x="256" y="33"/>
                    <a:pt x="256" y="40"/>
                  </a:cubicBezTo>
                  <a:cubicBezTo>
                    <a:pt x="256" y="42"/>
                    <a:pt x="256" y="43"/>
                    <a:pt x="255" y="45"/>
                  </a:cubicBezTo>
                  <a:moveTo>
                    <a:pt x="75" y="52"/>
                  </a:moveTo>
                  <a:cubicBezTo>
                    <a:pt x="97" y="115"/>
                    <a:pt x="97" y="115"/>
                    <a:pt x="97" y="115"/>
                  </a:cubicBezTo>
                  <a:cubicBezTo>
                    <a:pt x="200" y="109"/>
                    <a:pt x="200" y="109"/>
                    <a:pt x="200" y="109"/>
                  </a:cubicBezTo>
                  <a:cubicBezTo>
                    <a:pt x="225" y="52"/>
                    <a:pt x="225" y="52"/>
                    <a:pt x="225" y="52"/>
                  </a:cubicBezTo>
                  <a:lnTo>
                    <a:pt x="75" y="52"/>
                  </a:lnTo>
                  <a:close/>
                </a:path>
              </a:pathLst>
            </a:custGeom>
            <a:solidFill>
              <a:schemeClr val="bg1"/>
            </a:solidFill>
            <a:ln w="9525">
              <a:noFill/>
              <a:round/>
            </a:ln>
          </p:spPr>
          <p:txBody>
            <a:bodyPr vert="horz" wrap="square" lIns="45708" tIns="22854" rIns="45708" bIns="22854" numCol="1" anchor="t" anchorCtr="0" compatLnSpc="1"/>
            <a:lstStyle/>
            <a:p>
              <a:endParaRPr lang="en-US" sz="900">
                <a:cs typeface="+mn-ea"/>
                <a:sym typeface="+mn-lt"/>
              </a:endParaRPr>
            </a:p>
          </p:txBody>
        </p:sp>
        <p:sp>
          <p:nvSpPr>
            <p:cNvPr id="140" name="Freeform 88"/>
            <p:cNvSpPr/>
            <p:nvPr/>
          </p:nvSpPr>
          <p:spPr bwMode="auto">
            <a:xfrm>
              <a:off x="9398275" y="2488197"/>
              <a:ext cx="333152" cy="460420"/>
            </a:xfrm>
            <a:custGeom>
              <a:avLst/>
              <a:gdLst/>
              <a:ahLst/>
              <a:cxnLst>
                <a:cxn ang="0">
                  <a:pos x="41" y="56"/>
                </a:cxn>
                <a:cxn ang="0">
                  <a:pos x="39" y="57"/>
                </a:cxn>
                <a:cxn ang="0">
                  <a:pos x="1" y="57"/>
                </a:cxn>
                <a:cxn ang="0">
                  <a:pos x="0" y="56"/>
                </a:cxn>
                <a:cxn ang="0">
                  <a:pos x="0" y="50"/>
                </a:cxn>
                <a:cxn ang="0">
                  <a:pos x="1" y="48"/>
                </a:cxn>
                <a:cxn ang="0">
                  <a:pos x="5" y="48"/>
                </a:cxn>
                <a:cxn ang="0">
                  <a:pos x="5" y="33"/>
                </a:cxn>
                <a:cxn ang="0">
                  <a:pos x="1" y="33"/>
                </a:cxn>
                <a:cxn ang="0">
                  <a:pos x="0" y="32"/>
                </a:cxn>
                <a:cxn ang="0">
                  <a:pos x="0" y="26"/>
                </a:cxn>
                <a:cxn ang="0">
                  <a:pos x="1" y="25"/>
                </a:cxn>
                <a:cxn ang="0">
                  <a:pos x="5" y="25"/>
                </a:cxn>
                <a:cxn ang="0">
                  <a:pos x="5" y="16"/>
                </a:cxn>
                <a:cxn ang="0">
                  <a:pos x="23" y="0"/>
                </a:cxn>
                <a:cxn ang="0">
                  <a:pos x="36" y="5"/>
                </a:cxn>
                <a:cxn ang="0">
                  <a:pos x="36" y="7"/>
                </a:cxn>
                <a:cxn ang="0">
                  <a:pos x="32" y="12"/>
                </a:cxn>
                <a:cxn ang="0">
                  <a:pos x="31" y="13"/>
                </a:cxn>
                <a:cxn ang="0">
                  <a:pos x="30" y="13"/>
                </a:cxn>
                <a:cxn ang="0">
                  <a:pos x="23" y="10"/>
                </a:cxn>
                <a:cxn ang="0">
                  <a:pos x="15" y="17"/>
                </a:cxn>
                <a:cxn ang="0">
                  <a:pos x="15" y="25"/>
                </a:cxn>
                <a:cxn ang="0">
                  <a:pos x="27" y="25"/>
                </a:cxn>
                <a:cxn ang="0">
                  <a:pos x="29" y="26"/>
                </a:cxn>
                <a:cxn ang="0">
                  <a:pos x="29" y="32"/>
                </a:cxn>
                <a:cxn ang="0">
                  <a:pos x="27" y="33"/>
                </a:cxn>
                <a:cxn ang="0">
                  <a:pos x="15" y="33"/>
                </a:cxn>
                <a:cxn ang="0">
                  <a:pos x="15" y="48"/>
                </a:cxn>
                <a:cxn ang="0">
                  <a:pos x="32" y="48"/>
                </a:cxn>
                <a:cxn ang="0">
                  <a:pos x="32" y="41"/>
                </a:cxn>
                <a:cxn ang="0">
                  <a:pos x="33" y="40"/>
                </a:cxn>
                <a:cxn ang="0">
                  <a:pos x="39" y="40"/>
                </a:cxn>
                <a:cxn ang="0">
                  <a:pos x="41" y="41"/>
                </a:cxn>
                <a:cxn ang="0">
                  <a:pos x="41" y="56"/>
                </a:cxn>
              </a:cxnLst>
              <a:rect l="0" t="0" r="r" b="b"/>
              <a:pathLst>
                <a:path w="41" h="57">
                  <a:moveTo>
                    <a:pt x="41" y="56"/>
                  </a:moveTo>
                  <a:cubicBezTo>
                    <a:pt x="41" y="56"/>
                    <a:pt x="40" y="57"/>
                    <a:pt x="39" y="57"/>
                  </a:cubicBezTo>
                  <a:cubicBezTo>
                    <a:pt x="1" y="57"/>
                    <a:pt x="1" y="57"/>
                    <a:pt x="1" y="57"/>
                  </a:cubicBezTo>
                  <a:cubicBezTo>
                    <a:pt x="0" y="57"/>
                    <a:pt x="0" y="56"/>
                    <a:pt x="0" y="56"/>
                  </a:cubicBezTo>
                  <a:cubicBezTo>
                    <a:pt x="0" y="50"/>
                    <a:pt x="0" y="50"/>
                    <a:pt x="0" y="50"/>
                  </a:cubicBezTo>
                  <a:cubicBezTo>
                    <a:pt x="0" y="49"/>
                    <a:pt x="0" y="48"/>
                    <a:pt x="1" y="48"/>
                  </a:cubicBezTo>
                  <a:cubicBezTo>
                    <a:pt x="5" y="48"/>
                    <a:pt x="5" y="48"/>
                    <a:pt x="5" y="48"/>
                  </a:cubicBezTo>
                  <a:cubicBezTo>
                    <a:pt x="5" y="33"/>
                    <a:pt x="5" y="33"/>
                    <a:pt x="5" y="33"/>
                  </a:cubicBezTo>
                  <a:cubicBezTo>
                    <a:pt x="1" y="33"/>
                    <a:pt x="1" y="33"/>
                    <a:pt x="1" y="33"/>
                  </a:cubicBezTo>
                  <a:cubicBezTo>
                    <a:pt x="0" y="33"/>
                    <a:pt x="0" y="32"/>
                    <a:pt x="0" y="32"/>
                  </a:cubicBezTo>
                  <a:cubicBezTo>
                    <a:pt x="0" y="26"/>
                    <a:pt x="0" y="26"/>
                    <a:pt x="0" y="26"/>
                  </a:cubicBezTo>
                  <a:cubicBezTo>
                    <a:pt x="0" y="26"/>
                    <a:pt x="0" y="25"/>
                    <a:pt x="1" y="25"/>
                  </a:cubicBezTo>
                  <a:cubicBezTo>
                    <a:pt x="5" y="25"/>
                    <a:pt x="5" y="25"/>
                    <a:pt x="5" y="25"/>
                  </a:cubicBezTo>
                  <a:cubicBezTo>
                    <a:pt x="5" y="16"/>
                    <a:pt x="5" y="16"/>
                    <a:pt x="5" y="16"/>
                  </a:cubicBezTo>
                  <a:cubicBezTo>
                    <a:pt x="5" y="7"/>
                    <a:pt x="12" y="0"/>
                    <a:pt x="23" y="0"/>
                  </a:cubicBezTo>
                  <a:cubicBezTo>
                    <a:pt x="31" y="0"/>
                    <a:pt x="36" y="5"/>
                    <a:pt x="36" y="5"/>
                  </a:cubicBezTo>
                  <a:cubicBezTo>
                    <a:pt x="36" y="6"/>
                    <a:pt x="37" y="7"/>
                    <a:pt x="36" y="7"/>
                  </a:cubicBezTo>
                  <a:cubicBezTo>
                    <a:pt x="32" y="12"/>
                    <a:pt x="32" y="12"/>
                    <a:pt x="32" y="12"/>
                  </a:cubicBezTo>
                  <a:cubicBezTo>
                    <a:pt x="32" y="13"/>
                    <a:pt x="31" y="13"/>
                    <a:pt x="31" y="13"/>
                  </a:cubicBezTo>
                  <a:cubicBezTo>
                    <a:pt x="31" y="13"/>
                    <a:pt x="30" y="13"/>
                    <a:pt x="30" y="13"/>
                  </a:cubicBezTo>
                  <a:cubicBezTo>
                    <a:pt x="30" y="12"/>
                    <a:pt x="27" y="10"/>
                    <a:pt x="23" y="10"/>
                  </a:cubicBezTo>
                  <a:cubicBezTo>
                    <a:pt x="18" y="10"/>
                    <a:pt x="15" y="12"/>
                    <a:pt x="15" y="17"/>
                  </a:cubicBezTo>
                  <a:cubicBezTo>
                    <a:pt x="15" y="25"/>
                    <a:pt x="15" y="25"/>
                    <a:pt x="15" y="25"/>
                  </a:cubicBezTo>
                  <a:cubicBezTo>
                    <a:pt x="27" y="25"/>
                    <a:pt x="27" y="25"/>
                    <a:pt x="27" y="25"/>
                  </a:cubicBezTo>
                  <a:cubicBezTo>
                    <a:pt x="28" y="25"/>
                    <a:pt x="29" y="26"/>
                    <a:pt x="29" y="26"/>
                  </a:cubicBezTo>
                  <a:cubicBezTo>
                    <a:pt x="29" y="32"/>
                    <a:pt x="29" y="32"/>
                    <a:pt x="29" y="32"/>
                  </a:cubicBezTo>
                  <a:cubicBezTo>
                    <a:pt x="29" y="32"/>
                    <a:pt x="28" y="33"/>
                    <a:pt x="27" y="33"/>
                  </a:cubicBezTo>
                  <a:cubicBezTo>
                    <a:pt x="15" y="33"/>
                    <a:pt x="15" y="33"/>
                    <a:pt x="15" y="33"/>
                  </a:cubicBezTo>
                  <a:cubicBezTo>
                    <a:pt x="15" y="48"/>
                    <a:pt x="15" y="48"/>
                    <a:pt x="15" y="48"/>
                  </a:cubicBezTo>
                  <a:cubicBezTo>
                    <a:pt x="32" y="48"/>
                    <a:pt x="32" y="48"/>
                    <a:pt x="32" y="48"/>
                  </a:cubicBezTo>
                  <a:cubicBezTo>
                    <a:pt x="32" y="41"/>
                    <a:pt x="32" y="41"/>
                    <a:pt x="32" y="41"/>
                  </a:cubicBezTo>
                  <a:cubicBezTo>
                    <a:pt x="32" y="40"/>
                    <a:pt x="32" y="40"/>
                    <a:pt x="33" y="40"/>
                  </a:cubicBezTo>
                  <a:cubicBezTo>
                    <a:pt x="39" y="40"/>
                    <a:pt x="39" y="40"/>
                    <a:pt x="39" y="40"/>
                  </a:cubicBezTo>
                  <a:cubicBezTo>
                    <a:pt x="40" y="40"/>
                    <a:pt x="41" y="40"/>
                    <a:pt x="41" y="41"/>
                  </a:cubicBezTo>
                  <a:lnTo>
                    <a:pt x="41" y="56"/>
                  </a:lnTo>
                  <a:close/>
                </a:path>
              </a:pathLst>
            </a:custGeom>
            <a:solidFill>
              <a:srgbClr val="06B3B7"/>
            </a:solidFill>
            <a:ln w="9525">
              <a:noFill/>
              <a:round/>
            </a:ln>
          </p:spPr>
          <p:txBody>
            <a:bodyPr vert="horz" wrap="square" lIns="45708" tIns="22854" rIns="45708" bIns="22854" numCol="1" anchor="t" anchorCtr="0" compatLnSpc="1"/>
            <a:lstStyle/>
            <a:p>
              <a:pPr defTabSz="457200">
                <a:defRPr/>
              </a:pPr>
              <a:endParaRPr lang="en-US" sz="900" kern="0">
                <a:solidFill>
                  <a:srgbClr val="262626"/>
                </a:solidFill>
                <a:cs typeface="+mn-ea"/>
                <a:sym typeface="+mn-lt"/>
              </a:endParaRPr>
            </a:p>
          </p:txBody>
        </p:sp>
      </p:grpSp>
      <p:grpSp>
        <p:nvGrpSpPr>
          <p:cNvPr id="143" name="Group 163"/>
          <p:cNvGrpSpPr/>
          <p:nvPr/>
        </p:nvGrpSpPr>
        <p:grpSpPr>
          <a:xfrm>
            <a:off x="6399002" y="2167222"/>
            <a:ext cx="5129012" cy="891201"/>
            <a:chOff x="2316394" y="1520387"/>
            <a:chExt cx="3848763" cy="668575"/>
          </a:xfrm>
        </p:grpSpPr>
        <p:sp>
          <p:nvSpPr>
            <p:cNvPr id="144" name="Content Placeholder 2"/>
            <p:cNvSpPr txBox="1"/>
            <p:nvPr/>
          </p:nvSpPr>
          <p:spPr>
            <a:xfrm>
              <a:off x="2493793" y="1756462"/>
              <a:ext cx="3671364" cy="432500"/>
            </a:xfrm>
            <a:prstGeom prst="rect">
              <a:avLst/>
            </a:prstGeom>
          </p:spPr>
          <p:txBody>
            <a:bodyPr vert="horz" lIns="45708" tIns="22854" rIns="45708" bIns="22854"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cs typeface="+mn-ea"/>
                  <a:sym typeface="+mn-lt"/>
                </a:rPr>
                <a:t>A company is an association or collection of individuals, whether natural persons, legal persons, or a mixture of both. Company members share a common purpose.</a:t>
              </a:r>
            </a:p>
          </p:txBody>
        </p:sp>
        <p:sp>
          <p:nvSpPr>
            <p:cNvPr id="145" name="Content Placeholder 2"/>
            <p:cNvSpPr txBox="1"/>
            <p:nvPr/>
          </p:nvSpPr>
          <p:spPr>
            <a:xfrm>
              <a:off x="2493793" y="1520387"/>
              <a:ext cx="2133838" cy="312274"/>
            </a:xfrm>
            <a:prstGeom prst="rect">
              <a:avLst/>
            </a:prstGeom>
          </p:spPr>
          <p:txBody>
            <a:bodyPr vert="horz" lIns="45708" tIns="22854" rIns="45708" bIns="2285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solidFill>
                  <a:cs typeface="+mn-ea"/>
                  <a:sym typeface="+mn-lt"/>
                </a:rPr>
                <a:t>添加标题</a:t>
              </a:r>
              <a:endParaRPr lang="en-US" sz="1600" b="1" dirty="0">
                <a:solidFill>
                  <a:schemeClr val="tx1"/>
                </a:solidFill>
                <a:cs typeface="+mn-ea"/>
                <a:sym typeface="+mn-lt"/>
              </a:endParaRPr>
            </a:p>
          </p:txBody>
        </p:sp>
        <p:sp>
          <p:nvSpPr>
            <p:cNvPr id="146" name="Isosceles Triangle 166"/>
            <p:cNvSpPr/>
            <p:nvPr/>
          </p:nvSpPr>
          <p:spPr>
            <a:xfrm rot="5400000">
              <a:off x="2305884" y="1610834"/>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cs typeface="+mn-ea"/>
                <a:sym typeface="+mn-lt"/>
              </a:endParaRPr>
            </a:p>
          </p:txBody>
        </p:sp>
      </p:grpSp>
      <p:grpSp>
        <p:nvGrpSpPr>
          <p:cNvPr id="147" name="Group 167"/>
          <p:cNvGrpSpPr/>
          <p:nvPr/>
        </p:nvGrpSpPr>
        <p:grpSpPr>
          <a:xfrm>
            <a:off x="6399002" y="3234438"/>
            <a:ext cx="5129012" cy="958348"/>
            <a:chOff x="2316394" y="1520387"/>
            <a:chExt cx="3848763" cy="718948"/>
          </a:xfrm>
        </p:grpSpPr>
        <p:sp>
          <p:nvSpPr>
            <p:cNvPr id="148" name="Content Placeholder 2"/>
            <p:cNvSpPr txBox="1"/>
            <p:nvPr/>
          </p:nvSpPr>
          <p:spPr>
            <a:xfrm>
              <a:off x="2493793" y="1756461"/>
              <a:ext cx="3671364" cy="482874"/>
            </a:xfrm>
            <a:prstGeom prst="rect">
              <a:avLst/>
            </a:prstGeom>
          </p:spPr>
          <p:txBody>
            <a:bodyPr vert="horz" lIns="45708" tIns="22854" rIns="45708" bIns="22854"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cs typeface="+mn-ea"/>
                  <a:sym typeface="+mn-lt"/>
                </a:rPr>
                <a:t>A company is an association or collection of individuals, whether natural persons, legal persons, or a mixture of both. Company members share a common purpose</a:t>
              </a:r>
            </a:p>
          </p:txBody>
        </p:sp>
        <p:sp>
          <p:nvSpPr>
            <p:cNvPr id="149" name="Content Placeholder 2"/>
            <p:cNvSpPr txBox="1"/>
            <p:nvPr/>
          </p:nvSpPr>
          <p:spPr>
            <a:xfrm>
              <a:off x="2493793" y="1520387"/>
              <a:ext cx="2133838" cy="312274"/>
            </a:xfrm>
            <a:prstGeom prst="rect">
              <a:avLst/>
            </a:prstGeom>
          </p:spPr>
          <p:txBody>
            <a:bodyPr vert="horz" lIns="45708" tIns="22854" rIns="45708" bIns="2285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solidFill>
                  <a:cs typeface="+mn-ea"/>
                  <a:sym typeface="+mn-lt"/>
                </a:rPr>
                <a:t>添加标题</a:t>
              </a:r>
              <a:endParaRPr lang="en-US" sz="1600" b="1" dirty="0">
                <a:solidFill>
                  <a:schemeClr val="tx1"/>
                </a:solidFill>
                <a:cs typeface="+mn-ea"/>
                <a:sym typeface="+mn-lt"/>
              </a:endParaRPr>
            </a:p>
          </p:txBody>
        </p:sp>
        <p:sp>
          <p:nvSpPr>
            <p:cNvPr id="150" name="Isosceles Triangle 170"/>
            <p:cNvSpPr/>
            <p:nvPr/>
          </p:nvSpPr>
          <p:spPr>
            <a:xfrm rot="5400000">
              <a:off x="2305884" y="1610834"/>
              <a:ext cx="152399" cy="13137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cs typeface="+mn-ea"/>
                <a:sym typeface="+mn-lt"/>
              </a:endParaRPr>
            </a:p>
          </p:txBody>
        </p:sp>
      </p:grpSp>
      <p:grpSp>
        <p:nvGrpSpPr>
          <p:cNvPr id="151" name="Group 174"/>
          <p:cNvGrpSpPr/>
          <p:nvPr/>
        </p:nvGrpSpPr>
        <p:grpSpPr>
          <a:xfrm>
            <a:off x="6399002" y="4426816"/>
            <a:ext cx="5129012" cy="958348"/>
            <a:chOff x="2316394" y="1520387"/>
            <a:chExt cx="3848763" cy="718948"/>
          </a:xfrm>
        </p:grpSpPr>
        <p:sp>
          <p:nvSpPr>
            <p:cNvPr id="152" name="Content Placeholder 2"/>
            <p:cNvSpPr txBox="1"/>
            <p:nvPr/>
          </p:nvSpPr>
          <p:spPr>
            <a:xfrm>
              <a:off x="2493793" y="1756461"/>
              <a:ext cx="3671364" cy="482874"/>
            </a:xfrm>
            <a:prstGeom prst="rect">
              <a:avLst/>
            </a:prstGeom>
          </p:spPr>
          <p:txBody>
            <a:bodyPr vert="horz" lIns="45708" tIns="22854" rIns="45708" bIns="22854"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cs typeface="+mn-ea"/>
                  <a:sym typeface="+mn-lt"/>
                </a:rPr>
                <a:t>A company is an association or collection of individuals, whether natural persons, legal persons, or a mixture of both. Company members share a common purpose</a:t>
              </a:r>
            </a:p>
          </p:txBody>
        </p:sp>
        <p:sp>
          <p:nvSpPr>
            <p:cNvPr id="153" name="Content Placeholder 2"/>
            <p:cNvSpPr txBox="1"/>
            <p:nvPr/>
          </p:nvSpPr>
          <p:spPr>
            <a:xfrm>
              <a:off x="2493793" y="1520387"/>
              <a:ext cx="2133838" cy="312274"/>
            </a:xfrm>
            <a:prstGeom prst="rect">
              <a:avLst/>
            </a:prstGeom>
          </p:spPr>
          <p:txBody>
            <a:bodyPr vert="horz" lIns="45708" tIns="22854" rIns="45708" bIns="2285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solidFill>
                  <a:cs typeface="+mn-ea"/>
                  <a:sym typeface="+mn-lt"/>
                </a:rPr>
                <a:t>添加标题</a:t>
              </a:r>
              <a:endParaRPr lang="en-US" sz="1600" b="1" dirty="0">
                <a:solidFill>
                  <a:schemeClr val="tx1"/>
                </a:solidFill>
                <a:cs typeface="+mn-ea"/>
                <a:sym typeface="+mn-lt"/>
              </a:endParaRPr>
            </a:p>
          </p:txBody>
        </p:sp>
        <p:sp>
          <p:nvSpPr>
            <p:cNvPr id="154" name="Isosceles Triangle 177"/>
            <p:cNvSpPr/>
            <p:nvPr/>
          </p:nvSpPr>
          <p:spPr>
            <a:xfrm rot="5400000">
              <a:off x="2305884" y="1610834"/>
              <a:ext cx="152399" cy="13137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cs typeface="+mn-ea"/>
                <a:sym typeface="+mn-lt"/>
              </a:endParaRPr>
            </a:p>
          </p:txBody>
        </p:sp>
      </p:grpSp>
      <p:sp>
        <p:nvSpPr>
          <p:cNvPr id="155" name="文本框 154"/>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156" name="图片 155"/>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8"/>
          <p:cNvGrpSpPr/>
          <p:nvPr/>
        </p:nvGrpSpPr>
        <p:grpSpPr>
          <a:xfrm>
            <a:off x="1027904" y="2135333"/>
            <a:ext cx="3494626" cy="896758"/>
            <a:chOff x="885153" y="1438609"/>
            <a:chExt cx="2621652" cy="672744"/>
          </a:xfrm>
        </p:grpSpPr>
        <p:sp>
          <p:nvSpPr>
            <p:cNvPr id="6" name="TextBox 6"/>
            <p:cNvSpPr txBox="1"/>
            <p:nvPr/>
          </p:nvSpPr>
          <p:spPr>
            <a:xfrm>
              <a:off x="2790076" y="1438609"/>
              <a:ext cx="716729" cy="215404"/>
            </a:xfrm>
            <a:prstGeom prst="rect">
              <a:avLst/>
            </a:prstGeom>
            <a:noFill/>
          </p:spPr>
          <p:txBody>
            <a:bodyPr wrap="none" lIns="0" tIns="0" rIns="0" bIns="0" rtlCol="0" anchor="ctr">
              <a:spAutoFit/>
            </a:bodyPr>
            <a:lstStyle/>
            <a:p>
              <a:pPr algn="r"/>
              <a:r>
                <a:rPr lang="zh-CN" altLang="en-US" sz="1865" b="1" dirty="0">
                  <a:solidFill>
                    <a:schemeClr val="accent1"/>
                  </a:solidFill>
                  <a:cs typeface="+mn-ea"/>
                  <a:sym typeface="+mn-lt"/>
                </a:rPr>
                <a:t>添加标题</a:t>
              </a:r>
              <a:endParaRPr lang="en-US" sz="1865" b="1" dirty="0">
                <a:solidFill>
                  <a:schemeClr val="accent1"/>
                </a:solidFill>
                <a:cs typeface="+mn-ea"/>
                <a:sym typeface="+mn-lt"/>
              </a:endParaRPr>
            </a:p>
          </p:txBody>
        </p:sp>
        <p:sp>
          <p:nvSpPr>
            <p:cNvPr id="7" name="TextBox 7"/>
            <p:cNvSpPr txBox="1"/>
            <p:nvPr/>
          </p:nvSpPr>
          <p:spPr>
            <a:xfrm>
              <a:off x="885153" y="1649712"/>
              <a:ext cx="2621652" cy="461641"/>
            </a:xfrm>
            <a:prstGeom prst="rect">
              <a:avLst/>
            </a:prstGeom>
            <a:noFill/>
          </p:spPr>
          <p:txBody>
            <a:bodyPr wrap="square" lIns="0" tIns="0" rIns="0" bIns="0" rtlCol="0" anchor="t">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suffered alteration some form</a:t>
              </a:r>
            </a:p>
          </p:txBody>
        </p:sp>
      </p:grpSp>
      <p:sp>
        <p:nvSpPr>
          <p:cNvPr id="8" name="Oval 24"/>
          <p:cNvSpPr/>
          <p:nvPr/>
        </p:nvSpPr>
        <p:spPr>
          <a:xfrm>
            <a:off x="4618164" y="2135309"/>
            <a:ext cx="964811" cy="9371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0" b="1" dirty="0">
              <a:solidFill>
                <a:schemeClr val="accent1">
                  <a:lumMod val="50000"/>
                </a:schemeClr>
              </a:solidFill>
              <a:cs typeface="+mn-ea"/>
              <a:sym typeface="+mn-lt"/>
            </a:endParaRPr>
          </a:p>
        </p:txBody>
      </p:sp>
      <p:grpSp>
        <p:nvGrpSpPr>
          <p:cNvPr id="9" name="Group 39"/>
          <p:cNvGrpSpPr/>
          <p:nvPr/>
        </p:nvGrpSpPr>
        <p:grpSpPr>
          <a:xfrm>
            <a:off x="1027906" y="3490883"/>
            <a:ext cx="3494627" cy="886935"/>
            <a:chOff x="885153" y="2455535"/>
            <a:chExt cx="2621653" cy="665375"/>
          </a:xfrm>
        </p:grpSpPr>
        <p:sp>
          <p:nvSpPr>
            <p:cNvPr id="10" name="TextBox 28"/>
            <p:cNvSpPr txBox="1"/>
            <p:nvPr/>
          </p:nvSpPr>
          <p:spPr>
            <a:xfrm>
              <a:off x="1876551" y="2455535"/>
              <a:ext cx="1630255" cy="215404"/>
            </a:xfrm>
            <a:prstGeom prst="rect">
              <a:avLst/>
            </a:prstGeom>
            <a:noFill/>
          </p:spPr>
          <p:txBody>
            <a:bodyPr wrap="square" lIns="0" tIns="0" rIns="0" bIns="0" rtlCol="0" anchor="ctr">
              <a:spAutoFit/>
            </a:bodyPr>
            <a:lstStyle/>
            <a:p>
              <a:pPr algn="r"/>
              <a:r>
                <a:rPr lang="zh-CN" altLang="en-US" sz="1865" b="1" dirty="0">
                  <a:solidFill>
                    <a:schemeClr val="accent3"/>
                  </a:solidFill>
                  <a:cs typeface="+mn-ea"/>
                  <a:sym typeface="+mn-lt"/>
                </a:rPr>
                <a:t>添加标题</a:t>
              </a:r>
              <a:endParaRPr lang="en-US" sz="1865" b="1" dirty="0">
                <a:solidFill>
                  <a:schemeClr val="accent3"/>
                </a:solidFill>
                <a:cs typeface="+mn-ea"/>
                <a:sym typeface="+mn-lt"/>
              </a:endParaRPr>
            </a:p>
          </p:txBody>
        </p:sp>
        <p:sp>
          <p:nvSpPr>
            <p:cNvPr id="11" name="TextBox 29"/>
            <p:cNvSpPr txBox="1"/>
            <p:nvPr/>
          </p:nvSpPr>
          <p:spPr>
            <a:xfrm>
              <a:off x="885153" y="2659269"/>
              <a:ext cx="2621653" cy="461641"/>
            </a:xfrm>
            <a:prstGeom prst="rect">
              <a:avLst/>
            </a:prstGeom>
            <a:noFill/>
          </p:spPr>
          <p:txBody>
            <a:bodyPr wrap="square" lIns="0" tIns="0" rIns="0" bIns="0" rtlCol="0" anchor="t">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suffered alteration some form</a:t>
              </a:r>
            </a:p>
          </p:txBody>
        </p:sp>
      </p:grpSp>
      <p:sp>
        <p:nvSpPr>
          <p:cNvPr id="12" name="Oval 30"/>
          <p:cNvSpPr/>
          <p:nvPr/>
        </p:nvSpPr>
        <p:spPr>
          <a:xfrm>
            <a:off x="4618164" y="3477210"/>
            <a:ext cx="964811" cy="9371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0" dirty="0">
              <a:solidFill>
                <a:schemeClr val="accent3">
                  <a:lumMod val="50000"/>
                </a:schemeClr>
              </a:solidFill>
              <a:cs typeface="+mn-ea"/>
              <a:sym typeface="+mn-lt"/>
            </a:endParaRPr>
          </a:p>
        </p:txBody>
      </p:sp>
      <p:grpSp>
        <p:nvGrpSpPr>
          <p:cNvPr id="13" name="Group 40"/>
          <p:cNvGrpSpPr/>
          <p:nvPr/>
        </p:nvGrpSpPr>
        <p:grpSpPr>
          <a:xfrm>
            <a:off x="1027906" y="4834693"/>
            <a:ext cx="3494627" cy="899632"/>
            <a:chOff x="885152" y="3463657"/>
            <a:chExt cx="2621653" cy="674900"/>
          </a:xfrm>
        </p:grpSpPr>
        <p:sp>
          <p:nvSpPr>
            <p:cNvPr id="14" name="TextBox 33"/>
            <p:cNvSpPr txBox="1"/>
            <p:nvPr/>
          </p:nvSpPr>
          <p:spPr>
            <a:xfrm>
              <a:off x="2790076" y="3463657"/>
              <a:ext cx="716729" cy="215404"/>
            </a:xfrm>
            <a:prstGeom prst="rect">
              <a:avLst/>
            </a:prstGeom>
            <a:noFill/>
          </p:spPr>
          <p:txBody>
            <a:bodyPr wrap="none" lIns="0" tIns="0" rIns="0" bIns="0" rtlCol="0" anchor="ctr">
              <a:spAutoFit/>
            </a:bodyPr>
            <a:lstStyle/>
            <a:p>
              <a:pPr algn="r"/>
              <a:r>
                <a:rPr lang="zh-CN" altLang="en-US" sz="1865" b="1" dirty="0">
                  <a:solidFill>
                    <a:schemeClr val="accent5"/>
                  </a:solidFill>
                  <a:cs typeface="+mn-ea"/>
                  <a:sym typeface="+mn-lt"/>
                </a:rPr>
                <a:t>添加标题</a:t>
              </a:r>
              <a:endParaRPr lang="en-US" sz="1865" b="1" dirty="0">
                <a:solidFill>
                  <a:schemeClr val="accent5"/>
                </a:solidFill>
                <a:cs typeface="+mn-ea"/>
                <a:sym typeface="+mn-lt"/>
              </a:endParaRPr>
            </a:p>
          </p:txBody>
        </p:sp>
        <p:sp>
          <p:nvSpPr>
            <p:cNvPr id="15" name="TextBox 34"/>
            <p:cNvSpPr txBox="1"/>
            <p:nvPr/>
          </p:nvSpPr>
          <p:spPr>
            <a:xfrm>
              <a:off x="885152" y="3676916"/>
              <a:ext cx="2621653" cy="461641"/>
            </a:xfrm>
            <a:prstGeom prst="rect">
              <a:avLst/>
            </a:prstGeom>
            <a:noFill/>
          </p:spPr>
          <p:txBody>
            <a:bodyPr wrap="square" lIns="0" tIns="0" rIns="0" bIns="0" rtlCol="0" anchor="t">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suffered alteration some form</a:t>
              </a:r>
            </a:p>
          </p:txBody>
        </p:sp>
      </p:grpSp>
      <p:sp>
        <p:nvSpPr>
          <p:cNvPr id="16" name="Oval 35"/>
          <p:cNvSpPr/>
          <p:nvPr/>
        </p:nvSpPr>
        <p:spPr>
          <a:xfrm>
            <a:off x="4618164" y="4821022"/>
            <a:ext cx="964811" cy="9371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5">
                  <a:lumMod val="50000"/>
                </a:schemeClr>
              </a:solidFill>
              <a:cs typeface="+mn-ea"/>
              <a:sym typeface="+mn-lt"/>
            </a:endParaRPr>
          </a:p>
        </p:txBody>
      </p:sp>
      <p:grpSp>
        <p:nvGrpSpPr>
          <p:cNvPr id="17" name="Group 32"/>
          <p:cNvGrpSpPr/>
          <p:nvPr/>
        </p:nvGrpSpPr>
        <p:grpSpPr>
          <a:xfrm>
            <a:off x="7631787" y="2147067"/>
            <a:ext cx="3532311" cy="886934"/>
            <a:chOff x="5638262" y="1447412"/>
            <a:chExt cx="2649923" cy="665374"/>
          </a:xfrm>
        </p:grpSpPr>
        <p:sp>
          <p:nvSpPr>
            <p:cNvPr id="18" name="TextBox 56"/>
            <p:cNvSpPr txBox="1"/>
            <p:nvPr/>
          </p:nvSpPr>
          <p:spPr>
            <a:xfrm>
              <a:off x="5638263" y="1447412"/>
              <a:ext cx="716729" cy="215404"/>
            </a:xfrm>
            <a:prstGeom prst="rect">
              <a:avLst/>
            </a:prstGeom>
            <a:noFill/>
          </p:spPr>
          <p:txBody>
            <a:bodyPr wrap="none" lIns="0" tIns="0" rIns="0" bIns="0" rtlCol="0" anchor="ctr">
              <a:spAutoFit/>
            </a:bodyPr>
            <a:lstStyle/>
            <a:p>
              <a:r>
                <a:rPr lang="zh-CN" altLang="en-US" sz="1865" b="1" dirty="0">
                  <a:solidFill>
                    <a:schemeClr val="accent2"/>
                  </a:solidFill>
                  <a:cs typeface="+mn-ea"/>
                  <a:sym typeface="+mn-lt"/>
                </a:rPr>
                <a:t>添加标题</a:t>
              </a:r>
              <a:endParaRPr lang="en-US" sz="1865" b="1" dirty="0">
                <a:solidFill>
                  <a:schemeClr val="accent2"/>
                </a:solidFill>
                <a:cs typeface="+mn-ea"/>
                <a:sym typeface="+mn-lt"/>
              </a:endParaRPr>
            </a:p>
          </p:txBody>
        </p:sp>
        <p:sp>
          <p:nvSpPr>
            <p:cNvPr id="19" name="TextBox 57"/>
            <p:cNvSpPr txBox="1"/>
            <p:nvPr/>
          </p:nvSpPr>
          <p:spPr>
            <a:xfrm>
              <a:off x="5638262" y="1651145"/>
              <a:ext cx="2649923" cy="46164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suffered alteration some form</a:t>
              </a:r>
            </a:p>
          </p:txBody>
        </p:sp>
      </p:grpSp>
      <p:sp>
        <p:nvSpPr>
          <p:cNvPr id="20" name="Oval 58"/>
          <p:cNvSpPr/>
          <p:nvPr/>
        </p:nvSpPr>
        <p:spPr>
          <a:xfrm>
            <a:off x="6556738" y="2133396"/>
            <a:ext cx="964811" cy="9371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2">
                  <a:lumMod val="50000"/>
                </a:schemeClr>
              </a:solidFill>
              <a:cs typeface="+mn-ea"/>
              <a:sym typeface="+mn-lt"/>
            </a:endParaRPr>
          </a:p>
        </p:txBody>
      </p:sp>
      <p:grpSp>
        <p:nvGrpSpPr>
          <p:cNvPr id="21" name="Group 36"/>
          <p:cNvGrpSpPr/>
          <p:nvPr/>
        </p:nvGrpSpPr>
        <p:grpSpPr>
          <a:xfrm>
            <a:off x="7631787" y="3447416"/>
            <a:ext cx="3532311" cy="930401"/>
            <a:chOff x="5638262" y="2422927"/>
            <a:chExt cx="2649923" cy="697983"/>
          </a:xfrm>
        </p:grpSpPr>
        <p:sp>
          <p:nvSpPr>
            <p:cNvPr id="22" name="TextBox 60"/>
            <p:cNvSpPr txBox="1"/>
            <p:nvPr/>
          </p:nvSpPr>
          <p:spPr>
            <a:xfrm>
              <a:off x="5638263" y="2422927"/>
              <a:ext cx="716729" cy="215404"/>
            </a:xfrm>
            <a:prstGeom prst="rect">
              <a:avLst/>
            </a:prstGeom>
            <a:noFill/>
          </p:spPr>
          <p:txBody>
            <a:bodyPr wrap="none" lIns="0" tIns="0" rIns="0" bIns="0" rtlCol="0" anchor="ctr">
              <a:spAutoFit/>
            </a:bodyPr>
            <a:lstStyle/>
            <a:p>
              <a:r>
                <a:rPr lang="zh-CN" altLang="en-US" sz="1865" b="1" dirty="0">
                  <a:solidFill>
                    <a:schemeClr val="accent4"/>
                  </a:solidFill>
                  <a:cs typeface="+mn-ea"/>
                  <a:sym typeface="+mn-lt"/>
                </a:rPr>
                <a:t>添加标题</a:t>
              </a:r>
              <a:endParaRPr lang="en-US" sz="1865" b="1" dirty="0">
                <a:solidFill>
                  <a:schemeClr val="accent4"/>
                </a:solidFill>
                <a:cs typeface="+mn-ea"/>
                <a:sym typeface="+mn-lt"/>
              </a:endParaRPr>
            </a:p>
          </p:txBody>
        </p:sp>
        <p:sp>
          <p:nvSpPr>
            <p:cNvPr id="23" name="TextBox 61"/>
            <p:cNvSpPr txBox="1"/>
            <p:nvPr/>
          </p:nvSpPr>
          <p:spPr>
            <a:xfrm>
              <a:off x="5638262" y="2659269"/>
              <a:ext cx="2649923" cy="46164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suffered alteration some form</a:t>
              </a:r>
            </a:p>
          </p:txBody>
        </p:sp>
      </p:grpSp>
      <p:sp>
        <p:nvSpPr>
          <p:cNvPr id="24" name="Oval 62"/>
          <p:cNvSpPr/>
          <p:nvPr/>
        </p:nvSpPr>
        <p:spPr>
          <a:xfrm>
            <a:off x="6556738" y="3477211"/>
            <a:ext cx="964811" cy="9371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0" dirty="0">
              <a:solidFill>
                <a:schemeClr val="accent4">
                  <a:lumMod val="50000"/>
                </a:schemeClr>
              </a:solidFill>
              <a:cs typeface="+mn-ea"/>
              <a:sym typeface="+mn-lt"/>
            </a:endParaRPr>
          </a:p>
        </p:txBody>
      </p:sp>
      <p:grpSp>
        <p:nvGrpSpPr>
          <p:cNvPr id="25" name="Group 37"/>
          <p:cNvGrpSpPr/>
          <p:nvPr/>
        </p:nvGrpSpPr>
        <p:grpSpPr>
          <a:xfrm>
            <a:off x="7631787" y="4821996"/>
            <a:ext cx="3532311" cy="886935"/>
            <a:chOff x="5638262" y="3454132"/>
            <a:chExt cx="2649923" cy="665375"/>
          </a:xfrm>
        </p:grpSpPr>
        <p:sp>
          <p:nvSpPr>
            <p:cNvPr id="26" name="TextBox 64"/>
            <p:cNvSpPr txBox="1"/>
            <p:nvPr/>
          </p:nvSpPr>
          <p:spPr>
            <a:xfrm>
              <a:off x="5638263" y="3454132"/>
              <a:ext cx="716729" cy="215404"/>
            </a:xfrm>
            <a:prstGeom prst="rect">
              <a:avLst/>
            </a:prstGeom>
            <a:noFill/>
          </p:spPr>
          <p:txBody>
            <a:bodyPr wrap="none" lIns="0" tIns="0" rIns="0" bIns="0" rtlCol="0" anchor="ctr">
              <a:spAutoFit/>
            </a:bodyPr>
            <a:lstStyle/>
            <a:p>
              <a:r>
                <a:rPr lang="zh-CN" altLang="en-US" sz="1865" b="1" dirty="0">
                  <a:solidFill>
                    <a:schemeClr val="accent6"/>
                  </a:solidFill>
                  <a:cs typeface="+mn-ea"/>
                  <a:sym typeface="+mn-lt"/>
                </a:rPr>
                <a:t>添加标题</a:t>
              </a:r>
              <a:endParaRPr lang="en-US" sz="1865" b="1" dirty="0">
                <a:solidFill>
                  <a:schemeClr val="accent6"/>
                </a:solidFill>
                <a:cs typeface="+mn-ea"/>
                <a:sym typeface="+mn-lt"/>
              </a:endParaRPr>
            </a:p>
          </p:txBody>
        </p:sp>
        <p:sp>
          <p:nvSpPr>
            <p:cNvPr id="27" name="TextBox 65"/>
            <p:cNvSpPr txBox="1"/>
            <p:nvPr/>
          </p:nvSpPr>
          <p:spPr>
            <a:xfrm>
              <a:off x="5638262" y="3657866"/>
              <a:ext cx="2649923" cy="46164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suffered alteration some form</a:t>
              </a:r>
            </a:p>
          </p:txBody>
        </p:sp>
      </p:grpSp>
      <p:sp>
        <p:nvSpPr>
          <p:cNvPr id="28" name="Oval 66"/>
          <p:cNvSpPr/>
          <p:nvPr/>
        </p:nvSpPr>
        <p:spPr>
          <a:xfrm>
            <a:off x="6556738" y="4821023"/>
            <a:ext cx="964811" cy="9371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6">
                  <a:lumMod val="50000"/>
                </a:schemeClr>
              </a:solidFill>
              <a:cs typeface="+mn-ea"/>
              <a:sym typeface="+mn-lt"/>
            </a:endParaRPr>
          </a:p>
        </p:txBody>
      </p:sp>
      <p:cxnSp>
        <p:nvCxnSpPr>
          <p:cNvPr id="29" name="Straight Connector 67"/>
          <p:cNvCxnSpPr/>
          <p:nvPr/>
        </p:nvCxnSpPr>
        <p:spPr>
          <a:xfrm flipV="1">
            <a:off x="6096000" y="2068353"/>
            <a:ext cx="0" cy="3660589"/>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30" name="Freeform 56"/>
          <p:cNvSpPr>
            <a:spLocks noEditPoints="1"/>
          </p:cNvSpPr>
          <p:nvPr/>
        </p:nvSpPr>
        <p:spPr bwMode="auto">
          <a:xfrm>
            <a:off x="6808773" y="3715438"/>
            <a:ext cx="460736" cy="460736"/>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1" name="Freeform 5"/>
          <p:cNvSpPr>
            <a:spLocks noEditPoints="1"/>
          </p:cNvSpPr>
          <p:nvPr/>
        </p:nvSpPr>
        <p:spPr bwMode="auto">
          <a:xfrm>
            <a:off x="4853718" y="2357052"/>
            <a:ext cx="493698" cy="493698"/>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2" name="Freeform 245"/>
          <p:cNvSpPr/>
          <p:nvPr/>
        </p:nvSpPr>
        <p:spPr bwMode="auto">
          <a:xfrm>
            <a:off x="4879550" y="3724788"/>
            <a:ext cx="442034" cy="44203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3" name="Freeform 44"/>
          <p:cNvSpPr>
            <a:spLocks noEditPoints="1"/>
          </p:cNvSpPr>
          <p:nvPr/>
        </p:nvSpPr>
        <p:spPr bwMode="auto">
          <a:xfrm>
            <a:off x="4902860" y="5000776"/>
            <a:ext cx="395417" cy="577682"/>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4" name="Freeform 217"/>
          <p:cNvSpPr>
            <a:spLocks noEditPoints="1"/>
          </p:cNvSpPr>
          <p:nvPr/>
        </p:nvSpPr>
        <p:spPr bwMode="auto">
          <a:xfrm>
            <a:off x="6786620" y="2412601"/>
            <a:ext cx="505042" cy="378783"/>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5" name="Freeform 135"/>
          <p:cNvSpPr>
            <a:spLocks noEditPoints="1"/>
          </p:cNvSpPr>
          <p:nvPr/>
        </p:nvSpPr>
        <p:spPr bwMode="auto">
          <a:xfrm>
            <a:off x="6836954" y="5100229"/>
            <a:ext cx="404376" cy="37878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6" name="文本框 35"/>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37" name="图片 36"/>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500"/>
                                        <p:tgtEl>
                                          <p:spTgt spid="29"/>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par>
                                <p:cTn id="19" presetID="2" presetClass="entr" presetSubtype="8" accel="50000" decel="5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2" accel="50000" decel="5000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4" accel="50000" decel="5000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 presetClass="entr" presetSubtype="8" accel="50000" decel="5000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ppt_w</p:attrName>
                                        </p:attrNameLst>
                                      </p:cBhvr>
                                      <p:tavLst>
                                        <p:tav tm="0">
                                          <p:val>
                                            <p:fltVal val="0"/>
                                          </p:val>
                                        </p:tav>
                                        <p:tav tm="100000">
                                          <p:val>
                                            <p:strVal val="#ppt_w"/>
                                          </p:val>
                                        </p:tav>
                                      </p:tavLst>
                                    </p:anim>
                                    <p:anim calcmode="lin" valueType="num">
                                      <p:cBhvr>
                                        <p:cTn id="77" dur="500" fill="hold"/>
                                        <p:tgtEl>
                                          <p:spTgt spid="33"/>
                                        </p:tgtEl>
                                        <p:attrNameLst>
                                          <p:attrName>ppt_h</p:attrName>
                                        </p:attrNameLst>
                                      </p:cBhvr>
                                      <p:tavLst>
                                        <p:tav tm="0">
                                          <p:val>
                                            <p:fltVal val="0"/>
                                          </p:val>
                                        </p:tav>
                                        <p:tav tm="100000">
                                          <p:val>
                                            <p:strVal val="#ppt_h"/>
                                          </p:val>
                                        </p:tav>
                                      </p:tavLst>
                                    </p:anim>
                                    <p:animEffect transition="in" filter="fade">
                                      <p:cBhvr>
                                        <p:cTn id="78" dur="500"/>
                                        <p:tgtEl>
                                          <p:spTgt spid="33"/>
                                        </p:tgtEl>
                                      </p:cBhvr>
                                    </p:animEffect>
                                  </p:childTnLst>
                                </p:cTn>
                              </p:par>
                              <p:par>
                                <p:cTn id="79" presetID="2" presetClass="entr" presetSubtype="8" accel="50000" decel="5000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0-#ppt_w/2"/>
                                          </p:val>
                                        </p:tav>
                                        <p:tav tm="100000">
                                          <p:val>
                                            <p:strVal val="#ppt_x"/>
                                          </p:val>
                                        </p:tav>
                                      </p:tavLst>
                                    </p:anim>
                                    <p:anim calcmode="lin" valueType="num">
                                      <p:cBhvr additive="base">
                                        <p:cTn id="82" dur="500" fill="hold"/>
                                        <p:tgtEl>
                                          <p:spTgt spid="13"/>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additive="base">
                                        <p:cTn id="86" dur="500" fill="hold"/>
                                        <p:tgtEl>
                                          <p:spTgt spid="28"/>
                                        </p:tgtEl>
                                        <p:attrNameLst>
                                          <p:attrName>ppt_x</p:attrName>
                                        </p:attrNameLst>
                                      </p:cBhvr>
                                      <p:tavLst>
                                        <p:tav tm="0">
                                          <p:val>
                                            <p:strVal val="#ppt_x"/>
                                          </p:val>
                                        </p:tav>
                                        <p:tav tm="100000">
                                          <p:val>
                                            <p:strVal val="#ppt_x"/>
                                          </p:val>
                                        </p:tav>
                                      </p:tavLst>
                                    </p:anim>
                                    <p:anim calcmode="lin" valueType="num">
                                      <p:cBhvr additive="base">
                                        <p:cTn id="87" dur="500" fill="hold"/>
                                        <p:tgtEl>
                                          <p:spTgt spid="28"/>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Effect transition="in" filter="fade">
                                      <p:cBhvr>
                                        <p:cTn id="93" dur="500"/>
                                        <p:tgtEl>
                                          <p:spTgt spid="35"/>
                                        </p:tgtEl>
                                      </p:cBhvr>
                                    </p:animEffect>
                                  </p:childTnLst>
                                </p:cTn>
                              </p:par>
                              <p:par>
                                <p:cTn id="94" presetID="2" presetClass="entr" presetSubtype="2" accel="50000" decel="50000"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1+#ppt_w/2"/>
                                          </p:val>
                                        </p:tav>
                                        <p:tav tm="100000">
                                          <p:val>
                                            <p:strVal val="#ppt_x"/>
                                          </p:val>
                                        </p:tav>
                                      </p:tavLst>
                                    </p:anim>
                                    <p:anim calcmode="lin" valueType="num">
                                      <p:cBhvr additive="base">
                                        <p:cTn id="9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0" grpId="0" animBg="1"/>
      <p:bldP spid="24" grpId="0" animBg="1"/>
      <p:bldP spid="28" grpId="0" animBg="1"/>
      <p:bldP spid="30" grpId="0" animBg="1"/>
      <p:bldP spid="31" grpId="0" animBg="1"/>
      <p:bldP spid="32" grpId="0" animBg="1"/>
      <p:bldP spid="33" grpId="0" animBg="1"/>
      <p:bldP spid="34"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文本框 16"/>
          <p:cNvSpPr txBox="1"/>
          <p:nvPr/>
        </p:nvSpPr>
        <p:spPr>
          <a:xfrm>
            <a:off x="3695492" y="3751548"/>
            <a:ext cx="4817344" cy="646331"/>
          </a:xfrm>
          <a:prstGeom prst="rect">
            <a:avLst/>
          </a:prstGeom>
          <a:noFill/>
        </p:spPr>
        <p:txBody>
          <a:bodyPr wrap="none" rtlCol="0">
            <a:spAutoFit/>
          </a:bodyPr>
          <a:lstStyle/>
          <a:p>
            <a:pPr algn="ctr" fontAlgn="auto">
              <a:spcBef>
                <a:spcPts val="0"/>
              </a:spcBef>
              <a:spcAft>
                <a:spcPts val="0"/>
              </a:spcAft>
              <a:defRPr/>
            </a:pPr>
            <a:r>
              <a:rPr lang="zh-CN" altLang="en-US" sz="3600" b="1" dirty="0">
                <a:solidFill>
                  <a:schemeClr val="tx2"/>
                </a:solidFill>
                <a:cs typeface="+mn-ea"/>
                <a:sym typeface="+mn-lt"/>
              </a:rPr>
              <a:t>单击这里添加您的标题</a:t>
            </a:r>
          </a:p>
        </p:txBody>
      </p:sp>
      <p:sp>
        <p:nvSpPr>
          <p:cNvPr id="18" name="文本框 17"/>
          <p:cNvSpPr txBox="1"/>
          <p:nvPr/>
        </p:nvSpPr>
        <p:spPr>
          <a:xfrm>
            <a:off x="5203855" y="3013898"/>
            <a:ext cx="2037737" cy="646331"/>
          </a:xfrm>
          <a:prstGeom prst="rect">
            <a:avLst/>
          </a:prstGeom>
          <a:noFill/>
          <a:effectLst>
            <a:reflection stA="62000" endPos="54000" dir="5400000" sy="-100000" algn="bl" rotWithShape="0"/>
          </a:effectLst>
        </p:spPr>
        <p:txBody>
          <a:bodyPr wrap="none" rtlCol="0">
            <a:spAutoFit/>
          </a:bodyPr>
          <a:lstStyle/>
          <a:p>
            <a:pPr algn="ctr"/>
            <a:r>
              <a:rPr lang="zh-CN" altLang="en-US" sz="3600" b="1" i="1" dirty="0" smtClean="0">
                <a:solidFill>
                  <a:schemeClr val="accent2"/>
                </a:solidFill>
                <a:cs typeface="+mn-ea"/>
                <a:sym typeface="+mn-lt"/>
              </a:rPr>
              <a:t>第三部分</a:t>
            </a:r>
            <a:endParaRPr lang="zh-CN" altLang="en-US" sz="3600" b="1" i="1" dirty="0">
              <a:solidFill>
                <a:schemeClr val="accent2"/>
              </a:solidFill>
              <a:cs typeface="+mn-ea"/>
              <a:sym typeface="+mn-lt"/>
            </a:endParaRPr>
          </a:p>
        </p:txBody>
      </p:sp>
      <p:sp>
        <p:nvSpPr>
          <p:cNvPr id="22" name="文本框 21"/>
          <p:cNvSpPr txBox="1"/>
          <p:nvPr/>
        </p:nvSpPr>
        <p:spPr>
          <a:xfrm>
            <a:off x="2793383" y="4556367"/>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Thesis defense Thesis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defense</a:t>
            </a:r>
            <a:endParaRPr lang="zh-CN" altLang="en-US" sz="1600" dirty="0">
              <a:solidFill>
                <a:schemeClr val="tx2"/>
              </a:solidFill>
              <a:cs typeface="+mn-ea"/>
              <a:sym typeface="+mn-lt"/>
            </a:endParaRPr>
          </a:p>
        </p:txBody>
      </p:sp>
      <p:pic>
        <p:nvPicPr>
          <p:cNvPr id="5" name="图片 4"/>
          <p:cNvPicPr>
            <a:picLocks noChangeAspect="1"/>
          </p:cNvPicPr>
          <p:nvPr/>
        </p:nvPicPr>
        <p:blipFill rotWithShape="1">
          <a:blip r:embed="rId3" cstate="screen"/>
          <a:srcRect t="18318" r="4375" b="8569"/>
          <a:stretch>
            <a:fillRect/>
          </a:stretch>
        </p:blipFill>
        <p:spPr>
          <a:xfrm>
            <a:off x="3995910" y="581160"/>
            <a:ext cx="5143160" cy="21850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2000"/>
                            </p:stCondLst>
                            <p:childTnLst>
                              <p:par>
                                <p:cTn id="16" presetID="2" presetClass="entr" presetSubtype="2" fill="hold" grpId="0" nodeType="after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29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9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3996298" y="2143089"/>
            <a:ext cx="620064" cy="290267"/>
            <a:chOff x="3366566" y="1459073"/>
            <a:chExt cx="465169" cy="221445"/>
          </a:xfrm>
        </p:grpSpPr>
        <p:cxnSp>
          <p:nvCxnSpPr>
            <p:cNvPr id="3" name="Straight Connector 37"/>
            <p:cNvCxnSpPr/>
            <p:nvPr/>
          </p:nvCxnSpPr>
          <p:spPr>
            <a:xfrm flipH="1" flipV="1">
              <a:off x="3592681" y="1460250"/>
              <a:ext cx="239054" cy="22026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38"/>
            <p:cNvCxnSpPr/>
            <p:nvPr/>
          </p:nvCxnSpPr>
          <p:spPr>
            <a:xfrm flipH="1">
              <a:off x="3366566" y="1459073"/>
              <a:ext cx="226116"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74"/>
          <p:cNvGrpSpPr/>
          <p:nvPr/>
        </p:nvGrpSpPr>
        <p:grpSpPr>
          <a:xfrm flipH="1">
            <a:off x="7485223" y="2140684"/>
            <a:ext cx="684090" cy="295074"/>
            <a:chOff x="3318534" y="1459155"/>
            <a:chExt cx="513201" cy="221363"/>
          </a:xfrm>
        </p:grpSpPr>
        <p:cxnSp>
          <p:nvCxnSpPr>
            <p:cNvPr id="6" name="Straight Connector 40"/>
            <p:cNvCxnSpPr/>
            <p:nvPr/>
          </p:nvCxnSpPr>
          <p:spPr>
            <a:xfrm flipH="1" flipV="1">
              <a:off x="3592681" y="1460250"/>
              <a:ext cx="239054" cy="220268"/>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41"/>
            <p:cNvCxnSpPr/>
            <p:nvPr/>
          </p:nvCxnSpPr>
          <p:spPr>
            <a:xfrm flipH="1">
              <a:off x="3318534" y="1459155"/>
              <a:ext cx="274147"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81"/>
          <p:cNvGrpSpPr/>
          <p:nvPr/>
        </p:nvGrpSpPr>
        <p:grpSpPr>
          <a:xfrm flipV="1">
            <a:off x="3996298" y="5368001"/>
            <a:ext cx="606846" cy="290267"/>
            <a:chOff x="3376482" y="1459073"/>
            <a:chExt cx="455253" cy="221445"/>
          </a:xfrm>
        </p:grpSpPr>
        <p:cxnSp>
          <p:nvCxnSpPr>
            <p:cNvPr id="9" name="Straight Connector 43"/>
            <p:cNvCxnSpPr/>
            <p:nvPr/>
          </p:nvCxnSpPr>
          <p:spPr>
            <a:xfrm flipH="1" flipV="1">
              <a:off x="3592681" y="1460250"/>
              <a:ext cx="239054" cy="220268"/>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44"/>
            <p:cNvCxnSpPr/>
            <p:nvPr/>
          </p:nvCxnSpPr>
          <p:spPr>
            <a:xfrm flipH="1" flipV="1">
              <a:off x="3376482" y="1459073"/>
              <a:ext cx="216200"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Group 84"/>
          <p:cNvGrpSpPr/>
          <p:nvPr/>
        </p:nvGrpSpPr>
        <p:grpSpPr>
          <a:xfrm flipH="1" flipV="1">
            <a:off x="7513020" y="5365596"/>
            <a:ext cx="656293" cy="295074"/>
            <a:chOff x="3339387" y="1459155"/>
            <a:chExt cx="492348" cy="221363"/>
          </a:xfrm>
        </p:grpSpPr>
        <p:cxnSp>
          <p:nvCxnSpPr>
            <p:cNvPr id="12" name="Straight Connector 46"/>
            <p:cNvCxnSpPr/>
            <p:nvPr/>
          </p:nvCxnSpPr>
          <p:spPr>
            <a:xfrm flipH="1" flipV="1">
              <a:off x="3592681" y="1460250"/>
              <a:ext cx="239054" cy="220268"/>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47"/>
            <p:cNvCxnSpPr/>
            <p:nvPr/>
          </p:nvCxnSpPr>
          <p:spPr>
            <a:xfrm flipH="1" flipV="1">
              <a:off x="3339387" y="1459155"/>
              <a:ext cx="253294" cy="0"/>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
        <p:nvSpPr>
          <p:cNvPr id="17" name="Freeform 5"/>
          <p:cNvSpPr/>
          <p:nvPr/>
        </p:nvSpPr>
        <p:spPr bwMode="auto">
          <a:xfrm>
            <a:off x="3607449" y="3139574"/>
            <a:ext cx="2486436" cy="298372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8" name="Freeform 6"/>
          <p:cNvSpPr/>
          <p:nvPr/>
        </p:nvSpPr>
        <p:spPr bwMode="auto">
          <a:xfrm>
            <a:off x="5291878" y="3931001"/>
            <a:ext cx="2992187" cy="2492784"/>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accent5"/>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9" name="Freeform 7"/>
          <p:cNvSpPr/>
          <p:nvPr/>
        </p:nvSpPr>
        <p:spPr bwMode="auto">
          <a:xfrm>
            <a:off x="6093886" y="1749286"/>
            <a:ext cx="2494901" cy="299430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0" name="Freeform 8"/>
          <p:cNvSpPr>
            <a:spLocks noEditPoints="1"/>
          </p:cNvSpPr>
          <p:nvPr/>
        </p:nvSpPr>
        <p:spPr bwMode="auto">
          <a:xfrm>
            <a:off x="3912170" y="1444566"/>
            <a:ext cx="2983723" cy="2486435"/>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1" name="Text Placeholder 3"/>
          <p:cNvSpPr txBox="1"/>
          <p:nvPr/>
        </p:nvSpPr>
        <p:spPr>
          <a:xfrm>
            <a:off x="5856268" y="1923852"/>
            <a:ext cx="532197" cy="57432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730" dirty="0">
                <a:solidFill>
                  <a:schemeClr val="bg1"/>
                </a:solidFill>
                <a:cs typeface="+mn-ea"/>
                <a:sym typeface="+mn-lt"/>
              </a:rPr>
              <a:t>02</a:t>
            </a:r>
          </a:p>
        </p:txBody>
      </p:sp>
      <p:sp>
        <p:nvSpPr>
          <p:cNvPr id="22" name="Text Placeholder 3"/>
          <p:cNvSpPr txBox="1"/>
          <p:nvPr/>
        </p:nvSpPr>
        <p:spPr>
          <a:xfrm>
            <a:off x="7533305" y="3908720"/>
            <a:ext cx="532197" cy="57432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730" dirty="0">
                <a:solidFill>
                  <a:schemeClr val="bg1"/>
                </a:solidFill>
                <a:cs typeface="+mn-ea"/>
                <a:sym typeface="+mn-lt"/>
              </a:rPr>
              <a:t>03</a:t>
            </a:r>
          </a:p>
        </p:txBody>
      </p:sp>
      <p:sp>
        <p:nvSpPr>
          <p:cNvPr id="23" name="Text Placeholder 3"/>
          <p:cNvSpPr txBox="1"/>
          <p:nvPr/>
        </p:nvSpPr>
        <p:spPr>
          <a:xfrm>
            <a:off x="5774097" y="5330265"/>
            <a:ext cx="532197" cy="57432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730" dirty="0">
                <a:solidFill>
                  <a:schemeClr val="bg1"/>
                </a:solidFill>
                <a:cs typeface="+mn-ea"/>
                <a:sym typeface="+mn-lt"/>
              </a:rPr>
              <a:t>04</a:t>
            </a:r>
          </a:p>
        </p:txBody>
      </p:sp>
      <p:grpSp>
        <p:nvGrpSpPr>
          <p:cNvPr id="24" name="Group 61"/>
          <p:cNvGrpSpPr/>
          <p:nvPr/>
        </p:nvGrpSpPr>
        <p:grpSpPr>
          <a:xfrm>
            <a:off x="5588935" y="3157221"/>
            <a:ext cx="1009891" cy="1233426"/>
            <a:chOff x="4191605" y="2423065"/>
            <a:chExt cx="757616" cy="925311"/>
          </a:xfrm>
        </p:grpSpPr>
        <p:sp>
          <p:nvSpPr>
            <p:cNvPr id="25" name="Rectangle 34"/>
            <p:cNvSpPr/>
            <p:nvPr/>
          </p:nvSpPr>
          <p:spPr>
            <a:xfrm>
              <a:off x="4195952" y="2423065"/>
              <a:ext cx="702539" cy="746361"/>
            </a:xfrm>
            <a:prstGeom prst="rect">
              <a:avLst/>
            </a:prstGeom>
          </p:spPr>
          <p:txBody>
            <a:bodyPr wrap="none">
              <a:spAutoFit/>
            </a:bodyPr>
            <a:lstStyle/>
            <a:p>
              <a:r>
                <a:rPr lang="en-US" sz="5865" dirty="0">
                  <a:solidFill>
                    <a:schemeClr val="bg1">
                      <a:lumMod val="50000"/>
                    </a:schemeClr>
                  </a:solidFill>
                  <a:cs typeface="+mn-ea"/>
                  <a:sym typeface="+mn-lt"/>
                </a:rPr>
                <a:t></a:t>
              </a:r>
            </a:p>
          </p:txBody>
        </p:sp>
        <p:sp>
          <p:nvSpPr>
            <p:cNvPr id="26" name="Rectangle 35"/>
            <p:cNvSpPr/>
            <p:nvPr/>
          </p:nvSpPr>
          <p:spPr>
            <a:xfrm>
              <a:off x="4191605" y="3132972"/>
              <a:ext cx="757616" cy="215404"/>
            </a:xfrm>
            <a:prstGeom prst="rect">
              <a:avLst/>
            </a:prstGeom>
          </p:spPr>
          <p:txBody>
            <a:bodyPr wrap="none" lIns="0" tIns="0" rIns="0" bIns="0">
              <a:spAutoFit/>
            </a:bodyPr>
            <a:lstStyle/>
            <a:p>
              <a:pPr algn="ctr"/>
              <a:r>
                <a:rPr lang="en-US" sz="1865" b="1" dirty="0">
                  <a:solidFill>
                    <a:schemeClr val="bg1">
                      <a:lumMod val="50000"/>
                    </a:schemeClr>
                  </a:solidFill>
                  <a:cs typeface="+mn-ea"/>
                  <a:sym typeface="+mn-lt"/>
                </a:rPr>
                <a:t>Keyword</a:t>
              </a:r>
            </a:p>
          </p:txBody>
        </p:sp>
      </p:grpSp>
      <p:grpSp>
        <p:nvGrpSpPr>
          <p:cNvPr id="27" name="Group 59"/>
          <p:cNvGrpSpPr/>
          <p:nvPr/>
        </p:nvGrpSpPr>
        <p:grpSpPr>
          <a:xfrm>
            <a:off x="8387549" y="5198360"/>
            <a:ext cx="3034136" cy="945679"/>
            <a:chOff x="7154104" y="3206176"/>
            <a:chExt cx="2276195" cy="709444"/>
          </a:xfrm>
        </p:grpSpPr>
        <p:sp>
          <p:nvSpPr>
            <p:cNvPr id="28" name="TextBox 49"/>
            <p:cNvSpPr txBox="1"/>
            <p:nvPr/>
          </p:nvSpPr>
          <p:spPr>
            <a:xfrm>
              <a:off x="7154105" y="3453979"/>
              <a:ext cx="2276194"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29" name="Rectangle 50"/>
            <p:cNvSpPr/>
            <p:nvPr/>
          </p:nvSpPr>
          <p:spPr>
            <a:xfrm>
              <a:off x="7154104" y="3206176"/>
              <a:ext cx="716729" cy="215404"/>
            </a:xfrm>
            <a:prstGeom prst="rect">
              <a:avLst/>
            </a:prstGeom>
          </p:spPr>
          <p:txBody>
            <a:bodyPr wrap="none" lIns="0" tIns="0" rIns="0" bIns="0">
              <a:spAutoFit/>
            </a:bodyPr>
            <a:lstStyle/>
            <a:p>
              <a:r>
                <a:rPr lang="zh-CN" altLang="en-US" sz="1865" b="1" dirty="0">
                  <a:solidFill>
                    <a:schemeClr val="accent5"/>
                  </a:solidFill>
                  <a:cs typeface="+mn-ea"/>
                  <a:sym typeface="+mn-lt"/>
                </a:rPr>
                <a:t>添加标题</a:t>
              </a:r>
              <a:endParaRPr lang="en-US" sz="1865" b="1" dirty="0">
                <a:solidFill>
                  <a:schemeClr val="accent5"/>
                </a:solidFill>
                <a:cs typeface="+mn-ea"/>
                <a:sym typeface="+mn-lt"/>
              </a:endParaRPr>
            </a:p>
          </p:txBody>
        </p:sp>
      </p:grpSp>
      <p:grpSp>
        <p:nvGrpSpPr>
          <p:cNvPr id="30" name="Group 58"/>
          <p:cNvGrpSpPr/>
          <p:nvPr/>
        </p:nvGrpSpPr>
        <p:grpSpPr>
          <a:xfrm>
            <a:off x="8336762" y="1666052"/>
            <a:ext cx="3034136" cy="945679"/>
            <a:chOff x="7174424" y="1352592"/>
            <a:chExt cx="2276195" cy="709444"/>
          </a:xfrm>
        </p:grpSpPr>
        <p:sp>
          <p:nvSpPr>
            <p:cNvPr id="31" name="TextBox 52"/>
            <p:cNvSpPr txBox="1"/>
            <p:nvPr/>
          </p:nvSpPr>
          <p:spPr>
            <a:xfrm>
              <a:off x="7174424" y="1600395"/>
              <a:ext cx="2276195"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32" name="Rectangle 53"/>
            <p:cNvSpPr/>
            <p:nvPr/>
          </p:nvSpPr>
          <p:spPr>
            <a:xfrm>
              <a:off x="7174424" y="1352592"/>
              <a:ext cx="716729" cy="215404"/>
            </a:xfrm>
            <a:prstGeom prst="rect">
              <a:avLst/>
            </a:prstGeom>
          </p:spPr>
          <p:txBody>
            <a:bodyPr wrap="none" lIns="0" tIns="0" rIns="0" bIns="0">
              <a:spAutoFit/>
            </a:bodyPr>
            <a:lstStyle/>
            <a:p>
              <a:r>
                <a:rPr lang="zh-CN" altLang="en-US" sz="1865" b="1" dirty="0">
                  <a:solidFill>
                    <a:schemeClr val="accent3"/>
                  </a:solidFill>
                  <a:cs typeface="+mn-ea"/>
                  <a:sym typeface="+mn-lt"/>
                </a:rPr>
                <a:t>添加标题</a:t>
              </a:r>
              <a:endParaRPr lang="en-US" sz="1865" b="1" dirty="0">
                <a:solidFill>
                  <a:schemeClr val="accent3"/>
                </a:solidFill>
                <a:cs typeface="+mn-ea"/>
                <a:sym typeface="+mn-lt"/>
              </a:endParaRPr>
            </a:p>
          </p:txBody>
        </p:sp>
      </p:grpSp>
      <p:grpSp>
        <p:nvGrpSpPr>
          <p:cNvPr id="33" name="Group 56"/>
          <p:cNvGrpSpPr/>
          <p:nvPr/>
        </p:nvGrpSpPr>
        <p:grpSpPr>
          <a:xfrm>
            <a:off x="835017" y="1666052"/>
            <a:ext cx="3034138" cy="945679"/>
            <a:chOff x="-296510" y="1363501"/>
            <a:chExt cx="2276196" cy="709444"/>
          </a:xfrm>
        </p:grpSpPr>
        <p:sp>
          <p:nvSpPr>
            <p:cNvPr id="34" name="TextBox 55"/>
            <p:cNvSpPr txBox="1"/>
            <p:nvPr/>
          </p:nvSpPr>
          <p:spPr>
            <a:xfrm>
              <a:off x="-296510" y="1611304"/>
              <a:ext cx="2276196"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35" name="Rectangle 56"/>
            <p:cNvSpPr/>
            <p:nvPr/>
          </p:nvSpPr>
          <p:spPr>
            <a:xfrm>
              <a:off x="1262955" y="1363501"/>
              <a:ext cx="716729" cy="215404"/>
            </a:xfrm>
            <a:prstGeom prst="rect">
              <a:avLst/>
            </a:prstGeom>
          </p:spPr>
          <p:txBody>
            <a:bodyPr wrap="none" lIns="0" tIns="0" rIns="0" bIns="0">
              <a:spAutoFit/>
            </a:bodyPr>
            <a:lstStyle/>
            <a:p>
              <a:pPr algn="r"/>
              <a:r>
                <a:rPr lang="zh-CN" altLang="en-US" sz="1865" b="1" dirty="0">
                  <a:solidFill>
                    <a:schemeClr val="accent2"/>
                  </a:solidFill>
                  <a:cs typeface="+mn-ea"/>
                  <a:sym typeface="+mn-lt"/>
                </a:rPr>
                <a:t>添加标题</a:t>
              </a:r>
              <a:endParaRPr lang="en-US" sz="1865" b="1" dirty="0">
                <a:solidFill>
                  <a:schemeClr val="accent2"/>
                </a:solidFill>
                <a:cs typeface="+mn-ea"/>
                <a:sym typeface="+mn-lt"/>
              </a:endParaRPr>
            </a:p>
          </p:txBody>
        </p:sp>
      </p:grpSp>
      <p:grpSp>
        <p:nvGrpSpPr>
          <p:cNvPr id="36" name="Group 56"/>
          <p:cNvGrpSpPr/>
          <p:nvPr/>
        </p:nvGrpSpPr>
        <p:grpSpPr>
          <a:xfrm>
            <a:off x="796927" y="5174122"/>
            <a:ext cx="3034138" cy="945679"/>
            <a:chOff x="-296510" y="1363501"/>
            <a:chExt cx="2276196" cy="709444"/>
          </a:xfrm>
        </p:grpSpPr>
        <p:sp>
          <p:nvSpPr>
            <p:cNvPr id="37" name="TextBox 58"/>
            <p:cNvSpPr txBox="1"/>
            <p:nvPr/>
          </p:nvSpPr>
          <p:spPr>
            <a:xfrm>
              <a:off x="-296510" y="1611304"/>
              <a:ext cx="2276196"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38" name="Rectangle 59"/>
            <p:cNvSpPr/>
            <p:nvPr/>
          </p:nvSpPr>
          <p:spPr>
            <a:xfrm>
              <a:off x="1262955" y="1363501"/>
              <a:ext cx="716729" cy="215404"/>
            </a:xfrm>
            <a:prstGeom prst="rect">
              <a:avLst/>
            </a:prstGeom>
          </p:spPr>
          <p:txBody>
            <a:bodyPr wrap="none" lIns="0" tIns="0" rIns="0" bIns="0">
              <a:spAutoFit/>
            </a:bodyPr>
            <a:lstStyle/>
            <a:p>
              <a:pPr algn="r"/>
              <a:r>
                <a:rPr lang="zh-CN" altLang="en-US" sz="1865" b="1" dirty="0">
                  <a:solidFill>
                    <a:schemeClr val="accent1"/>
                  </a:solidFill>
                  <a:cs typeface="+mn-ea"/>
                  <a:sym typeface="+mn-lt"/>
                </a:rPr>
                <a:t>添加标题</a:t>
              </a:r>
              <a:endParaRPr lang="en-US" sz="1865" b="1" dirty="0">
                <a:solidFill>
                  <a:schemeClr val="accent1"/>
                </a:solidFill>
                <a:cs typeface="+mn-ea"/>
                <a:sym typeface="+mn-lt"/>
              </a:endParaRPr>
            </a:p>
          </p:txBody>
        </p:sp>
      </p:grpSp>
      <p:sp>
        <p:nvSpPr>
          <p:cNvPr id="39" name="Freeform 101"/>
          <p:cNvSpPr>
            <a:spLocks noEditPoints="1"/>
          </p:cNvSpPr>
          <p:nvPr/>
        </p:nvSpPr>
        <p:spPr bwMode="auto">
          <a:xfrm>
            <a:off x="4667839" y="2435759"/>
            <a:ext cx="561122" cy="51913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0" name="Freeform 24"/>
          <p:cNvSpPr>
            <a:spLocks noEditPoints="1"/>
          </p:cNvSpPr>
          <p:nvPr/>
        </p:nvSpPr>
        <p:spPr bwMode="auto">
          <a:xfrm>
            <a:off x="6938786" y="5106602"/>
            <a:ext cx="411846" cy="447240"/>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1" name="Freeform 138"/>
          <p:cNvSpPr>
            <a:spLocks noEditPoints="1"/>
          </p:cNvSpPr>
          <p:nvPr/>
        </p:nvSpPr>
        <p:spPr bwMode="auto">
          <a:xfrm>
            <a:off x="7258740" y="2727738"/>
            <a:ext cx="473278" cy="367726"/>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2" name="Freeform 248"/>
          <p:cNvSpPr>
            <a:spLocks noEditPoints="1"/>
          </p:cNvSpPr>
          <p:nvPr/>
        </p:nvSpPr>
        <p:spPr bwMode="auto">
          <a:xfrm>
            <a:off x="4493908" y="4746326"/>
            <a:ext cx="437555" cy="356776"/>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3" name="Freeform 9"/>
          <p:cNvSpPr/>
          <p:nvPr/>
        </p:nvSpPr>
        <p:spPr bwMode="auto">
          <a:xfrm>
            <a:off x="3607448" y="3139574"/>
            <a:ext cx="1568042" cy="960716"/>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4" name="Text Placeholder 3"/>
          <p:cNvSpPr txBox="1"/>
          <p:nvPr/>
        </p:nvSpPr>
        <p:spPr>
          <a:xfrm>
            <a:off x="4146650" y="3394765"/>
            <a:ext cx="532197" cy="57432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730" dirty="0">
                <a:solidFill>
                  <a:schemeClr val="bg1"/>
                </a:solidFill>
                <a:cs typeface="+mn-ea"/>
                <a:sym typeface="+mn-lt"/>
              </a:rPr>
              <a:t>01</a:t>
            </a:r>
          </a:p>
        </p:txBody>
      </p:sp>
      <p:sp>
        <p:nvSpPr>
          <p:cNvPr id="45" name="文本框 44"/>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46" name="图片 45"/>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18" presetClass="entr" presetSubtype="9"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upLeft)">
                                      <p:cBhvr>
                                        <p:cTn id="13" dur="1000"/>
                                        <p:tgtEl>
                                          <p:spTgt spid="17"/>
                                        </p:tgtEl>
                                      </p:cBhvr>
                                    </p:animEffect>
                                  </p:childTnLst>
                                </p:cTn>
                              </p:par>
                            </p:childTnLst>
                          </p:cTn>
                        </p:par>
                        <p:par>
                          <p:cTn id="14" fill="hold">
                            <p:stCondLst>
                              <p:cond delay="1500"/>
                            </p:stCondLst>
                            <p:childTnLst>
                              <p:par>
                                <p:cTn id="15" presetID="18" presetClass="entr" presetSubtype="9"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strips(upLeft)">
                                      <p:cBhvr>
                                        <p:cTn id="17" dur="500"/>
                                        <p:tgtEl>
                                          <p:spTgt spid="4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trips(upRight)">
                                      <p:cBhvr>
                                        <p:cTn id="27" dur="1000"/>
                                        <p:tgtEl>
                                          <p:spTgt spid="20"/>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4000"/>
                            </p:stCondLst>
                            <p:childTnLst>
                              <p:par>
                                <p:cTn id="35" presetID="18" presetClass="entr" presetSubtype="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Right)">
                                      <p:cBhvr>
                                        <p:cTn id="37" dur="100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5500"/>
                            </p:stCondLst>
                            <p:childTnLst>
                              <p:par>
                                <p:cTn id="45" presetID="18" presetClass="entr" presetSubtype="12"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strips(downLeft)">
                                      <p:cBhvr>
                                        <p:cTn id="47" dur="1000"/>
                                        <p:tgtEl>
                                          <p:spTgt spid="18"/>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childTnLst>
                          </p:cTn>
                        </p:par>
                        <p:par>
                          <p:cTn id="54" fill="hold">
                            <p:stCondLst>
                              <p:cond delay="7000"/>
                            </p:stCondLst>
                            <p:childTnLst>
                              <p:par>
                                <p:cTn id="55" presetID="53" presetClass="entr" presetSubtype="16"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par>
                          <p:cTn id="78" fill="hold">
                            <p:stCondLst>
                              <p:cond delay="9000"/>
                            </p:stCondLst>
                            <p:childTnLst>
                              <p:par>
                                <p:cTn id="79" presetID="18" presetClass="entr" presetSubtype="1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strips(downLeft)">
                                      <p:cBhvr>
                                        <p:cTn id="81" dur="500"/>
                                        <p:tgtEl>
                                          <p:spTgt spid="8"/>
                                        </p:tgtEl>
                                      </p:cBhvr>
                                    </p:animEffect>
                                  </p:childTnLst>
                                </p:cTn>
                              </p:par>
                              <p:par>
                                <p:cTn id="82" presetID="2" presetClass="entr" presetSubtype="8" accel="50000" decel="5000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0-#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9500"/>
                            </p:stCondLst>
                            <p:childTnLst>
                              <p:par>
                                <p:cTn id="87" presetID="18" presetClass="entr" presetSubtype="12" fill="hold" nodeType="after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strips(downLeft)">
                                      <p:cBhvr>
                                        <p:cTn id="89" dur="500"/>
                                        <p:tgtEl>
                                          <p:spTgt spid="2"/>
                                        </p:tgtEl>
                                      </p:cBhvr>
                                    </p:animEffect>
                                  </p:childTnLst>
                                </p:cTn>
                              </p:par>
                              <p:par>
                                <p:cTn id="90" presetID="2" presetClass="entr" presetSubtype="8" accel="50000" decel="50000"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0-#ppt_w/2"/>
                                          </p:val>
                                        </p:tav>
                                        <p:tav tm="100000">
                                          <p:val>
                                            <p:strVal val="#ppt_x"/>
                                          </p:val>
                                        </p:tav>
                                      </p:tavLst>
                                    </p:anim>
                                    <p:anim calcmode="lin" valueType="num">
                                      <p:cBhvr additive="base">
                                        <p:cTn id="93" dur="500" fill="hold"/>
                                        <p:tgtEl>
                                          <p:spTgt spid="33"/>
                                        </p:tgtEl>
                                        <p:attrNameLst>
                                          <p:attrName>ppt_y</p:attrName>
                                        </p:attrNameLst>
                                      </p:cBhvr>
                                      <p:tavLst>
                                        <p:tav tm="0">
                                          <p:val>
                                            <p:strVal val="#ppt_y"/>
                                          </p:val>
                                        </p:tav>
                                        <p:tav tm="100000">
                                          <p:val>
                                            <p:strVal val="#ppt_y"/>
                                          </p:val>
                                        </p:tav>
                                      </p:tavLst>
                                    </p:anim>
                                  </p:childTnLst>
                                </p:cTn>
                              </p:par>
                            </p:childTnLst>
                          </p:cTn>
                        </p:par>
                        <p:par>
                          <p:cTn id="94" fill="hold">
                            <p:stCondLst>
                              <p:cond delay="10000"/>
                            </p:stCondLst>
                            <p:childTnLst>
                              <p:par>
                                <p:cTn id="95" presetID="18" presetClass="entr" presetSubtype="6" fill="hold" nodeType="after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strips(downRight)">
                                      <p:cBhvr>
                                        <p:cTn id="97" dur="500"/>
                                        <p:tgtEl>
                                          <p:spTgt spid="5"/>
                                        </p:tgtEl>
                                      </p:cBhvr>
                                    </p:animEffect>
                                  </p:childTnLst>
                                </p:cTn>
                              </p:par>
                              <p:par>
                                <p:cTn id="98" presetID="2" presetClass="entr" presetSubtype="2" accel="50000" decel="50000"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1+#ppt_w/2"/>
                                          </p:val>
                                        </p:tav>
                                        <p:tav tm="100000">
                                          <p:val>
                                            <p:strVal val="#ppt_x"/>
                                          </p:val>
                                        </p:tav>
                                      </p:tavLst>
                                    </p:anim>
                                    <p:anim calcmode="lin" valueType="num">
                                      <p:cBhvr additive="base">
                                        <p:cTn id="101" dur="500" fill="hold"/>
                                        <p:tgtEl>
                                          <p:spTgt spid="30"/>
                                        </p:tgtEl>
                                        <p:attrNameLst>
                                          <p:attrName>ppt_y</p:attrName>
                                        </p:attrNameLst>
                                      </p:cBhvr>
                                      <p:tavLst>
                                        <p:tav tm="0">
                                          <p:val>
                                            <p:strVal val="#ppt_y"/>
                                          </p:val>
                                        </p:tav>
                                        <p:tav tm="100000">
                                          <p:val>
                                            <p:strVal val="#ppt_y"/>
                                          </p:val>
                                        </p:tav>
                                      </p:tavLst>
                                    </p:anim>
                                  </p:childTnLst>
                                </p:cTn>
                              </p:par>
                            </p:childTnLst>
                          </p:cTn>
                        </p:par>
                        <p:par>
                          <p:cTn id="102" fill="hold">
                            <p:stCondLst>
                              <p:cond delay="10500"/>
                            </p:stCondLst>
                            <p:childTnLst>
                              <p:par>
                                <p:cTn id="103" presetID="18" presetClass="entr" presetSubtype="3"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strips(upRight)">
                                      <p:cBhvr>
                                        <p:cTn id="105" dur="500"/>
                                        <p:tgtEl>
                                          <p:spTgt spid="11"/>
                                        </p:tgtEl>
                                      </p:cBhvr>
                                    </p:animEffect>
                                  </p:childTnLst>
                                </p:cTn>
                              </p:par>
                              <p:par>
                                <p:cTn id="106" presetID="2" presetClass="entr" presetSubtype="2" accel="50000" decel="50000" fill="hold" nodeType="with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1+#ppt_w/2"/>
                                          </p:val>
                                        </p:tav>
                                        <p:tav tm="100000">
                                          <p:val>
                                            <p:strVal val="#ppt_x"/>
                                          </p:val>
                                        </p:tav>
                                      </p:tavLst>
                                    </p:anim>
                                    <p:anim calcmode="lin" valueType="num">
                                      <p:cBhvr additive="base">
                                        <p:cTn id="10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39" grpId="0" animBg="1"/>
      <p:bldP spid="40" grpId="0" animBg="1"/>
      <p:bldP spid="41" grpId="0" animBg="1"/>
      <p:bldP spid="42" grpId="0" animBg="1"/>
      <p:bldP spid="43"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38"/>
          <p:cNvSpPr/>
          <p:nvPr/>
        </p:nvSpPr>
        <p:spPr>
          <a:xfrm>
            <a:off x="6862547" y="2665833"/>
            <a:ext cx="2217001" cy="2217001"/>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3" name="Block Arc 37"/>
          <p:cNvSpPr/>
          <p:nvPr/>
        </p:nvSpPr>
        <p:spPr>
          <a:xfrm rot="10800000">
            <a:off x="4987550" y="2662951"/>
            <a:ext cx="2217001" cy="2217001"/>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4" name="Block Arc 36"/>
          <p:cNvSpPr/>
          <p:nvPr/>
        </p:nvSpPr>
        <p:spPr>
          <a:xfrm>
            <a:off x="3115659" y="2682762"/>
            <a:ext cx="2217001" cy="2217001"/>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8" name="Block Arc 51"/>
          <p:cNvSpPr/>
          <p:nvPr/>
        </p:nvSpPr>
        <p:spPr>
          <a:xfrm>
            <a:off x="1235611" y="2665833"/>
            <a:ext cx="2217001" cy="2217001"/>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9" name="Block Arc 53"/>
          <p:cNvSpPr/>
          <p:nvPr/>
        </p:nvSpPr>
        <p:spPr>
          <a:xfrm>
            <a:off x="4987550" y="2665833"/>
            <a:ext cx="2217001" cy="2217001"/>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10" name="Block Arc 55"/>
          <p:cNvSpPr/>
          <p:nvPr/>
        </p:nvSpPr>
        <p:spPr>
          <a:xfrm>
            <a:off x="8739391" y="2665833"/>
            <a:ext cx="2217001" cy="2217001"/>
          </a:xfrm>
          <a:prstGeom prst="blockArc">
            <a:avLst>
              <a:gd name="adj1" fmla="val 10800000"/>
              <a:gd name="adj2" fmla="val 3"/>
              <a:gd name="adj3" fmla="val 1529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11" name="Freeform 62"/>
          <p:cNvSpPr/>
          <p:nvPr/>
        </p:nvSpPr>
        <p:spPr>
          <a:xfrm>
            <a:off x="1690922" y="3125462"/>
            <a:ext cx="1288368" cy="128836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777" tIns="243777" rIns="210622" bIns="210622" numCol="1" spcCol="1270" anchor="ctr" anchorCtr="0">
            <a:noAutofit/>
          </a:bodyPr>
          <a:lstStyle/>
          <a:p>
            <a:pPr algn="ctr" defTabSz="1184910">
              <a:lnSpc>
                <a:spcPct val="90000"/>
              </a:lnSpc>
              <a:spcBef>
                <a:spcPct val="0"/>
              </a:spcBef>
              <a:spcAft>
                <a:spcPct val="35000"/>
              </a:spcAft>
            </a:pPr>
            <a:endParaRPr lang="en-US" sz="4800" dirty="0">
              <a:solidFill>
                <a:schemeClr val="accent1"/>
              </a:solidFill>
              <a:cs typeface="+mn-ea"/>
              <a:sym typeface="+mn-lt"/>
            </a:endParaRPr>
          </a:p>
        </p:txBody>
      </p:sp>
      <p:sp>
        <p:nvSpPr>
          <p:cNvPr id="12" name="Freeform 63"/>
          <p:cNvSpPr/>
          <p:nvPr/>
        </p:nvSpPr>
        <p:spPr>
          <a:xfrm>
            <a:off x="3583996" y="3125462"/>
            <a:ext cx="1288368" cy="128836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2"/>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777" tIns="243777" rIns="210622" bIns="210622" numCol="1" spcCol="1270" anchor="ctr" anchorCtr="0">
            <a:noAutofit/>
          </a:bodyPr>
          <a:lstStyle/>
          <a:p>
            <a:pPr algn="ctr" defTabSz="1184910">
              <a:lnSpc>
                <a:spcPct val="90000"/>
              </a:lnSpc>
              <a:spcBef>
                <a:spcPct val="0"/>
              </a:spcBef>
              <a:spcAft>
                <a:spcPct val="35000"/>
              </a:spcAft>
            </a:pPr>
            <a:endParaRPr lang="en-US" sz="4800" dirty="0">
              <a:solidFill>
                <a:schemeClr val="accent2"/>
              </a:solidFill>
              <a:cs typeface="+mn-ea"/>
              <a:sym typeface="+mn-lt"/>
            </a:endParaRPr>
          </a:p>
        </p:txBody>
      </p:sp>
      <p:sp>
        <p:nvSpPr>
          <p:cNvPr id="13" name="Freeform 64"/>
          <p:cNvSpPr/>
          <p:nvPr/>
        </p:nvSpPr>
        <p:spPr>
          <a:xfrm>
            <a:off x="5449983" y="3125462"/>
            <a:ext cx="1288368" cy="128836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3"/>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777" tIns="243777" rIns="210622" bIns="210622" numCol="1" spcCol="1270" anchor="ctr" anchorCtr="0">
            <a:noAutofit/>
          </a:bodyPr>
          <a:lstStyle/>
          <a:p>
            <a:pPr algn="ctr" defTabSz="1184910">
              <a:lnSpc>
                <a:spcPct val="90000"/>
              </a:lnSpc>
              <a:spcBef>
                <a:spcPct val="0"/>
              </a:spcBef>
              <a:spcAft>
                <a:spcPct val="35000"/>
              </a:spcAft>
            </a:pPr>
            <a:endParaRPr lang="en-US" sz="4800" dirty="0">
              <a:solidFill>
                <a:schemeClr val="accent3"/>
              </a:solidFill>
              <a:cs typeface="+mn-ea"/>
              <a:sym typeface="+mn-lt"/>
            </a:endParaRPr>
          </a:p>
        </p:txBody>
      </p:sp>
      <p:sp>
        <p:nvSpPr>
          <p:cNvPr id="14" name="Freeform 65"/>
          <p:cNvSpPr/>
          <p:nvPr/>
        </p:nvSpPr>
        <p:spPr>
          <a:xfrm>
            <a:off x="7343057" y="3125462"/>
            <a:ext cx="1288368" cy="128836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777" tIns="243777" rIns="210622" bIns="210622" numCol="1" spcCol="1270" anchor="ctr" anchorCtr="0">
            <a:noAutofit/>
          </a:bodyPr>
          <a:lstStyle/>
          <a:p>
            <a:pPr algn="ctr" defTabSz="1184910">
              <a:lnSpc>
                <a:spcPct val="90000"/>
              </a:lnSpc>
              <a:spcBef>
                <a:spcPct val="0"/>
              </a:spcBef>
              <a:spcAft>
                <a:spcPct val="35000"/>
              </a:spcAft>
            </a:pPr>
            <a:endParaRPr lang="en-US" sz="4800" dirty="0">
              <a:solidFill>
                <a:schemeClr val="accent4"/>
              </a:solidFill>
              <a:cs typeface="+mn-ea"/>
              <a:sym typeface="+mn-lt"/>
            </a:endParaRPr>
          </a:p>
        </p:txBody>
      </p:sp>
      <p:sp>
        <p:nvSpPr>
          <p:cNvPr id="15" name="Freeform 66"/>
          <p:cNvSpPr/>
          <p:nvPr/>
        </p:nvSpPr>
        <p:spPr>
          <a:xfrm>
            <a:off x="9209045" y="3125462"/>
            <a:ext cx="1288368" cy="128836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5"/>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777" tIns="243777" rIns="210622" bIns="210622" numCol="1" spcCol="1270" anchor="ctr" anchorCtr="0">
            <a:noAutofit/>
          </a:bodyPr>
          <a:lstStyle/>
          <a:p>
            <a:pPr algn="ctr" defTabSz="1184910">
              <a:lnSpc>
                <a:spcPct val="90000"/>
              </a:lnSpc>
              <a:spcBef>
                <a:spcPct val="0"/>
              </a:spcBef>
              <a:spcAft>
                <a:spcPct val="35000"/>
              </a:spcAft>
            </a:pPr>
            <a:endParaRPr lang="en-US" sz="4800" dirty="0">
              <a:solidFill>
                <a:schemeClr val="accent5"/>
              </a:solidFill>
              <a:cs typeface="+mn-ea"/>
              <a:sym typeface="+mn-lt"/>
            </a:endParaRPr>
          </a:p>
        </p:txBody>
      </p:sp>
      <p:sp>
        <p:nvSpPr>
          <p:cNvPr id="16" name="TextBox 75"/>
          <p:cNvSpPr txBox="1"/>
          <p:nvPr/>
        </p:nvSpPr>
        <p:spPr>
          <a:xfrm>
            <a:off x="1814563" y="4864967"/>
            <a:ext cx="1013099" cy="546945"/>
          </a:xfrm>
          <a:prstGeom prst="rect">
            <a:avLst/>
          </a:prstGeom>
          <a:noFill/>
        </p:spPr>
        <p:txBody>
          <a:bodyPr wrap="none" lIns="0" tIns="0" rIns="0" bIns="0" rtlCol="0" anchor="ctr">
            <a:spAutoFit/>
          </a:bodyPr>
          <a:lstStyle/>
          <a:p>
            <a:pPr algn="ctr" defTabSz="1219200">
              <a:spcBef>
                <a:spcPct val="20000"/>
              </a:spcBef>
              <a:defRPr/>
            </a:pPr>
            <a:r>
              <a:rPr lang="en-US" sz="3555" b="1" dirty="0" smtClean="0">
                <a:solidFill>
                  <a:schemeClr val="accent1"/>
                </a:solidFill>
                <a:cs typeface="+mn-ea"/>
                <a:sym typeface="+mn-lt"/>
              </a:rPr>
              <a:t>2012</a:t>
            </a:r>
            <a:endParaRPr lang="en-US" sz="3555" dirty="0">
              <a:solidFill>
                <a:schemeClr val="accent1"/>
              </a:solidFill>
              <a:cs typeface="+mn-ea"/>
              <a:sym typeface="+mn-lt"/>
            </a:endParaRPr>
          </a:p>
        </p:txBody>
      </p:sp>
      <p:sp>
        <p:nvSpPr>
          <p:cNvPr id="17" name="TextBox 77"/>
          <p:cNvSpPr txBox="1"/>
          <p:nvPr/>
        </p:nvSpPr>
        <p:spPr>
          <a:xfrm>
            <a:off x="3685919" y="2126867"/>
            <a:ext cx="1013099" cy="546945"/>
          </a:xfrm>
          <a:prstGeom prst="rect">
            <a:avLst/>
          </a:prstGeom>
          <a:noFill/>
        </p:spPr>
        <p:txBody>
          <a:bodyPr wrap="none" lIns="0" tIns="0" rIns="0" bIns="0" rtlCol="0" anchor="ctr">
            <a:spAutoFit/>
          </a:bodyPr>
          <a:lstStyle/>
          <a:p>
            <a:pPr algn="ctr" defTabSz="1219200">
              <a:spcBef>
                <a:spcPct val="20000"/>
              </a:spcBef>
              <a:defRPr/>
            </a:pPr>
            <a:r>
              <a:rPr lang="en-US" sz="3555" b="1" dirty="0" smtClean="0">
                <a:solidFill>
                  <a:schemeClr val="accent2"/>
                </a:solidFill>
                <a:cs typeface="+mn-ea"/>
                <a:sym typeface="+mn-lt"/>
              </a:rPr>
              <a:t>2016</a:t>
            </a:r>
            <a:endParaRPr lang="en-US" sz="3555" dirty="0">
              <a:solidFill>
                <a:schemeClr val="accent2"/>
              </a:solidFill>
              <a:cs typeface="+mn-ea"/>
              <a:sym typeface="+mn-lt"/>
            </a:endParaRPr>
          </a:p>
        </p:txBody>
      </p:sp>
      <p:sp>
        <p:nvSpPr>
          <p:cNvPr id="18" name="TextBox 78"/>
          <p:cNvSpPr txBox="1"/>
          <p:nvPr/>
        </p:nvSpPr>
        <p:spPr>
          <a:xfrm>
            <a:off x="5619985" y="4864967"/>
            <a:ext cx="1013099" cy="546945"/>
          </a:xfrm>
          <a:prstGeom prst="rect">
            <a:avLst/>
          </a:prstGeom>
          <a:noFill/>
        </p:spPr>
        <p:txBody>
          <a:bodyPr wrap="none" lIns="0" tIns="0" rIns="0" bIns="0" rtlCol="0" anchor="ctr">
            <a:spAutoFit/>
          </a:bodyPr>
          <a:lstStyle/>
          <a:p>
            <a:pPr algn="ctr" defTabSz="1219200">
              <a:spcBef>
                <a:spcPct val="20000"/>
              </a:spcBef>
              <a:defRPr/>
            </a:pPr>
            <a:r>
              <a:rPr lang="en-US" sz="3555" b="1" dirty="0" smtClean="0">
                <a:solidFill>
                  <a:schemeClr val="accent3"/>
                </a:solidFill>
                <a:cs typeface="+mn-ea"/>
                <a:sym typeface="+mn-lt"/>
              </a:rPr>
              <a:t>2018</a:t>
            </a:r>
            <a:endParaRPr lang="en-US" sz="3555" dirty="0">
              <a:solidFill>
                <a:schemeClr val="accent3"/>
              </a:solidFill>
              <a:cs typeface="+mn-ea"/>
              <a:sym typeface="+mn-lt"/>
            </a:endParaRPr>
          </a:p>
        </p:txBody>
      </p:sp>
      <p:sp>
        <p:nvSpPr>
          <p:cNvPr id="19" name="TextBox 81"/>
          <p:cNvSpPr txBox="1"/>
          <p:nvPr/>
        </p:nvSpPr>
        <p:spPr>
          <a:xfrm>
            <a:off x="7471396" y="2126867"/>
            <a:ext cx="1013099" cy="546945"/>
          </a:xfrm>
          <a:prstGeom prst="rect">
            <a:avLst/>
          </a:prstGeom>
          <a:noFill/>
        </p:spPr>
        <p:txBody>
          <a:bodyPr wrap="none" lIns="0" tIns="0" rIns="0" bIns="0" rtlCol="0" anchor="ctr">
            <a:spAutoFit/>
          </a:bodyPr>
          <a:lstStyle/>
          <a:p>
            <a:pPr algn="ctr" defTabSz="1219200">
              <a:spcBef>
                <a:spcPct val="20000"/>
              </a:spcBef>
              <a:defRPr/>
            </a:pPr>
            <a:r>
              <a:rPr lang="en-US" sz="3555" b="1" dirty="0" smtClean="0">
                <a:solidFill>
                  <a:schemeClr val="accent4"/>
                </a:solidFill>
                <a:cs typeface="+mn-ea"/>
                <a:sym typeface="+mn-lt"/>
              </a:rPr>
              <a:t>2019</a:t>
            </a:r>
            <a:endParaRPr lang="en-US" sz="3555" dirty="0">
              <a:solidFill>
                <a:schemeClr val="accent4"/>
              </a:solidFill>
              <a:cs typeface="+mn-ea"/>
              <a:sym typeface="+mn-lt"/>
            </a:endParaRPr>
          </a:p>
        </p:txBody>
      </p:sp>
      <p:sp>
        <p:nvSpPr>
          <p:cNvPr id="20" name="TextBox 82"/>
          <p:cNvSpPr txBox="1"/>
          <p:nvPr/>
        </p:nvSpPr>
        <p:spPr>
          <a:xfrm>
            <a:off x="9339834" y="4864967"/>
            <a:ext cx="1115691" cy="546945"/>
          </a:xfrm>
          <a:prstGeom prst="rect">
            <a:avLst/>
          </a:prstGeom>
          <a:noFill/>
        </p:spPr>
        <p:txBody>
          <a:bodyPr wrap="none" lIns="0" tIns="0" rIns="0" bIns="0" rtlCol="0" anchor="ctr">
            <a:spAutoFit/>
          </a:bodyPr>
          <a:lstStyle/>
          <a:p>
            <a:pPr algn="ctr" defTabSz="1219200">
              <a:spcBef>
                <a:spcPct val="20000"/>
              </a:spcBef>
              <a:defRPr/>
            </a:pPr>
            <a:r>
              <a:rPr lang="en-US" sz="3555" b="1" dirty="0" smtClean="0">
                <a:solidFill>
                  <a:schemeClr val="accent5"/>
                </a:solidFill>
                <a:cs typeface="+mn-ea"/>
                <a:sym typeface="+mn-lt"/>
              </a:rPr>
              <a:t>20XX</a:t>
            </a:r>
            <a:endParaRPr lang="en-US" sz="3555" dirty="0">
              <a:solidFill>
                <a:schemeClr val="accent5"/>
              </a:solidFill>
              <a:cs typeface="+mn-ea"/>
              <a:sym typeface="+mn-lt"/>
            </a:endParaRPr>
          </a:p>
        </p:txBody>
      </p:sp>
      <p:grpSp>
        <p:nvGrpSpPr>
          <p:cNvPr id="21" name="Group 88"/>
          <p:cNvGrpSpPr/>
          <p:nvPr/>
        </p:nvGrpSpPr>
        <p:grpSpPr>
          <a:xfrm>
            <a:off x="1335061" y="1739635"/>
            <a:ext cx="2095356" cy="645552"/>
            <a:chOff x="805797" y="661615"/>
            <a:chExt cx="1155277" cy="263194"/>
          </a:xfrm>
        </p:grpSpPr>
        <p:sp>
          <p:nvSpPr>
            <p:cNvPr id="22" name="TextBox 86"/>
            <p:cNvSpPr txBox="1"/>
            <p:nvPr/>
          </p:nvSpPr>
          <p:spPr>
            <a:xfrm>
              <a:off x="1176622" y="661615"/>
              <a:ext cx="413626" cy="91968"/>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cs typeface="+mn-ea"/>
                  <a:sym typeface="+mn-lt"/>
                </a:rPr>
                <a:t>添加标题</a:t>
              </a:r>
              <a:endParaRPr lang="en-US" sz="1465" b="1" dirty="0">
                <a:solidFill>
                  <a:schemeClr val="tx1">
                    <a:lumMod val="75000"/>
                    <a:lumOff val="25000"/>
                  </a:schemeClr>
                </a:solidFill>
                <a:cs typeface="+mn-ea"/>
                <a:sym typeface="+mn-lt"/>
              </a:endParaRPr>
            </a:p>
          </p:txBody>
        </p:sp>
        <p:sp>
          <p:nvSpPr>
            <p:cNvPr id="23" name="TextBox 89"/>
            <p:cNvSpPr txBox="1"/>
            <p:nvPr/>
          </p:nvSpPr>
          <p:spPr>
            <a:xfrm>
              <a:off x="805797" y="757552"/>
              <a:ext cx="1155277" cy="167257"/>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24" name="Group 88"/>
          <p:cNvGrpSpPr/>
          <p:nvPr/>
        </p:nvGrpSpPr>
        <p:grpSpPr>
          <a:xfrm>
            <a:off x="3179176" y="5163894"/>
            <a:ext cx="2095356" cy="645552"/>
            <a:chOff x="805797" y="661615"/>
            <a:chExt cx="1155277" cy="263194"/>
          </a:xfrm>
        </p:grpSpPr>
        <p:sp>
          <p:nvSpPr>
            <p:cNvPr id="25" name="TextBox 93"/>
            <p:cNvSpPr txBox="1"/>
            <p:nvPr/>
          </p:nvSpPr>
          <p:spPr>
            <a:xfrm>
              <a:off x="1176622" y="661615"/>
              <a:ext cx="413626" cy="91968"/>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cs typeface="+mn-ea"/>
                  <a:sym typeface="+mn-lt"/>
                </a:rPr>
                <a:t>添加标题</a:t>
              </a:r>
              <a:endParaRPr lang="en-US" sz="1465" b="1" dirty="0">
                <a:solidFill>
                  <a:schemeClr val="tx1">
                    <a:lumMod val="75000"/>
                    <a:lumOff val="25000"/>
                  </a:schemeClr>
                </a:solidFill>
                <a:cs typeface="+mn-ea"/>
                <a:sym typeface="+mn-lt"/>
              </a:endParaRPr>
            </a:p>
          </p:txBody>
        </p:sp>
        <p:sp>
          <p:nvSpPr>
            <p:cNvPr id="26" name="TextBox 97"/>
            <p:cNvSpPr txBox="1"/>
            <p:nvPr/>
          </p:nvSpPr>
          <p:spPr>
            <a:xfrm>
              <a:off x="805797" y="757552"/>
              <a:ext cx="1155277" cy="167257"/>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27" name="Group 88"/>
          <p:cNvGrpSpPr/>
          <p:nvPr/>
        </p:nvGrpSpPr>
        <p:grpSpPr>
          <a:xfrm>
            <a:off x="5109194" y="1739634"/>
            <a:ext cx="2095356" cy="645552"/>
            <a:chOff x="805797" y="661615"/>
            <a:chExt cx="1155277" cy="263194"/>
          </a:xfrm>
        </p:grpSpPr>
        <p:sp>
          <p:nvSpPr>
            <p:cNvPr id="28" name="TextBox 99"/>
            <p:cNvSpPr txBox="1"/>
            <p:nvPr/>
          </p:nvSpPr>
          <p:spPr>
            <a:xfrm>
              <a:off x="1176623" y="661615"/>
              <a:ext cx="413626" cy="91968"/>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cs typeface="+mn-ea"/>
                  <a:sym typeface="+mn-lt"/>
                </a:rPr>
                <a:t>添加标题</a:t>
              </a:r>
              <a:endParaRPr lang="en-US" sz="1465" b="1" dirty="0">
                <a:solidFill>
                  <a:schemeClr val="tx1">
                    <a:lumMod val="75000"/>
                    <a:lumOff val="25000"/>
                  </a:schemeClr>
                </a:solidFill>
                <a:cs typeface="+mn-ea"/>
                <a:sym typeface="+mn-lt"/>
              </a:endParaRPr>
            </a:p>
          </p:txBody>
        </p:sp>
        <p:sp>
          <p:nvSpPr>
            <p:cNvPr id="29" name="TextBox 100"/>
            <p:cNvSpPr txBox="1"/>
            <p:nvPr/>
          </p:nvSpPr>
          <p:spPr>
            <a:xfrm>
              <a:off x="805797" y="757552"/>
              <a:ext cx="1155277" cy="167257"/>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30" name="Group 88"/>
          <p:cNvGrpSpPr/>
          <p:nvPr/>
        </p:nvGrpSpPr>
        <p:grpSpPr>
          <a:xfrm>
            <a:off x="6984191" y="5163894"/>
            <a:ext cx="2095356" cy="645552"/>
            <a:chOff x="805797" y="661615"/>
            <a:chExt cx="1155277" cy="263194"/>
          </a:xfrm>
        </p:grpSpPr>
        <p:sp>
          <p:nvSpPr>
            <p:cNvPr id="31" name="TextBox 102"/>
            <p:cNvSpPr txBox="1"/>
            <p:nvPr/>
          </p:nvSpPr>
          <p:spPr>
            <a:xfrm>
              <a:off x="1176622" y="661615"/>
              <a:ext cx="413626" cy="91968"/>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cs typeface="+mn-ea"/>
                  <a:sym typeface="+mn-lt"/>
                </a:rPr>
                <a:t>添加标题</a:t>
              </a:r>
              <a:endParaRPr lang="en-US" sz="1465" b="1" dirty="0">
                <a:solidFill>
                  <a:schemeClr val="tx1">
                    <a:lumMod val="75000"/>
                    <a:lumOff val="25000"/>
                  </a:schemeClr>
                </a:solidFill>
                <a:cs typeface="+mn-ea"/>
                <a:sym typeface="+mn-lt"/>
              </a:endParaRPr>
            </a:p>
          </p:txBody>
        </p:sp>
        <p:sp>
          <p:nvSpPr>
            <p:cNvPr id="32" name="TextBox 103"/>
            <p:cNvSpPr txBox="1"/>
            <p:nvPr/>
          </p:nvSpPr>
          <p:spPr>
            <a:xfrm>
              <a:off x="805797" y="757552"/>
              <a:ext cx="1155277" cy="167257"/>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33" name="Group 88"/>
          <p:cNvGrpSpPr/>
          <p:nvPr/>
        </p:nvGrpSpPr>
        <p:grpSpPr>
          <a:xfrm>
            <a:off x="8739390" y="1739634"/>
            <a:ext cx="2095356" cy="645552"/>
            <a:chOff x="805797" y="661615"/>
            <a:chExt cx="1155277" cy="263194"/>
          </a:xfrm>
        </p:grpSpPr>
        <p:sp>
          <p:nvSpPr>
            <p:cNvPr id="34" name="TextBox 105"/>
            <p:cNvSpPr txBox="1"/>
            <p:nvPr/>
          </p:nvSpPr>
          <p:spPr>
            <a:xfrm>
              <a:off x="1176622" y="661615"/>
              <a:ext cx="413626" cy="91968"/>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cs typeface="+mn-ea"/>
                  <a:sym typeface="+mn-lt"/>
                </a:rPr>
                <a:t>添加标题</a:t>
              </a:r>
              <a:endParaRPr lang="en-US" sz="1465" b="1" dirty="0">
                <a:solidFill>
                  <a:schemeClr val="tx1">
                    <a:lumMod val="75000"/>
                    <a:lumOff val="25000"/>
                  </a:schemeClr>
                </a:solidFill>
                <a:cs typeface="+mn-ea"/>
                <a:sym typeface="+mn-lt"/>
              </a:endParaRPr>
            </a:p>
          </p:txBody>
        </p:sp>
        <p:sp>
          <p:nvSpPr>
            <p:cNvPr id="35" name="TextBox 106"/>
            <p:cNvSpPr txBox="1"/>
            <p:nvPr/>
          </p:nvSpPr>
          <p:spPr>
            <a:xfrm>
              <a:off x="805797" y="757552"/>
              <a:ext cx="1155277" cy="167257"/>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sp>
        <p:nvSpPr>
          <p:cNvPr id="36" name="Block Arc 35"/>
          <p:cNvSpPr/>
          <p:nvPr/>
        </p:nvSpPr>
        <p:spPr>
          <a:xfrm rot="10800000">
            <a:off x="1235611" y="2662950"/>
            <a:ext cx="2217001" cy="2217001"/>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37" name="Block Arc 52"/>
          <p:cNvSpPr/>
          <p:nvPr/>
        </p:nvSpPr>
        <p:spPr>
          <a:xfrm rot="10800000">
            <a:off x="3110607" y="2662951"/>
            <a:ext cx="2217001" cy="2217001"/>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38" name="Block Arc 39"/>
          <p:cNvSpPr/>
          <p:nvPr/>
        </p:nvSpPr>
        <p:spPr>
          <a:xfrm rot="10800000">
            <a:off x="8739391" y="2662951"/>
            <a:ext cx="2217001" cy="2217001"/>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39" name="Block Arc 54"/>
          <p:cNvSpPr/>
          <p:nvPr/>
        </p:nvSpPr>
        <p:spPr>
          <a:xfrm rot="10800000">
            <a:off x="6862547" y="2662951"/>
            <a:ext cx="2217001" cy="2217001"/>
          </a:xfrm>
          <a:prstGeom prst="blockArc">
            <a:avLst>
              <a:gd name="adj1" fmla="val 10800000"/>
              <a:gd name="adj2" fmla="val 3"/>
              <a:gd name="adj3" fmla="val 15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40" name="Freeform 178"/>
          <p:cNvSpPr>
            <a:spLocks noEditPoints="1"/>
          </p:cNvSpPr>
          <p:nvPr/>
        </p:nvSpPr>
        <p:spPr bwMode="auto">
          <a:xfrm>
            <a:off x="5764405" y="3538166"/>
            <a:ext cx="686614" cy="517135"/>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1" name="Freeform 116"/>
          <p:cNvSpPr>
            <a:spLocks noEditPoints="1"/>
          </p:cNvSpPr>
          <p:nvPr/>
        </p:nvSpPr>
        <p:spPr bwMode="auto">
          <a:xfrm>
            <a:off x="2083686" y="3583055"/>
            <a:ext cx="529926" cy="427359"/>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2" name="Freeform 105"/>
          <p:cNvSpPr>
            <a:spLocks noEditPoints="1"/>
          </p:cNvSpPr>
          <p:nvPr/>
        </p:nvSpPr>
        <p:spPr bwMode="auto">
          <a:xfrm>
            <a:off x="3939402" y="3512138"/>
            <a:ext cx="577558" cy="56918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dirty="0">
              <a:solidFill>
                <a:schemeClr val="accent3">
                  <a:lumMod val="50000"/>
                </a:schemeClr>
              </a:solidFill>
              <a:cs typeface="+mn-ea"/>
              <a:sym typeface="+mn-lt"/>
            </a:endParaRPr>
          </a:p>
        </p:txBody>
      </p:sp>
      <p:sp>
        <p:nvSpPr>
          <p:cNvPr id="43" name="Freeform 62"/>
          <p:cNvSpPr>
            <a:spLocks noChangeAspect="1" noEditPoints="1"/>
          </p:cNvSpPr>
          <p:nvPr/>
        </p:nvSpPr>
        <p:spPr bwMode="auto">
          <a:xfrm>
            <a:off x="7704907" y="3512138"/>
            <a:ext cx="564673" cy="569188"/>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4" name="Freeform 45"/>
          <p:cNvSpPr>
            <a:spLocks noEditPoints="1"/>
          </p:cNvSpPr>
          <p:nvPr/>
        </p:nvSpPr>
        <p:spPr bwMode="auto">
          <a:xfrm>
            <a:off x="9607338" y="3537298"/>
            <a:ext cx="518872" cy="51887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5" name="文本框 44"/>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46" name="图片 45"/>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000"/>
                                        <p:tgtEl>
                                          <p:spTgt spid="8"/>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trips(upRight)">
                                      <p:cBhvr>
                                        <p:cTn id="11" dur="500"/>
                                        <p:tgtEl>
                                          <p:spTgt spid="37"/>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2000"/>
                            </p:stCondLst>
                            <p:childTnLst>
                              <p:par>
                                <p:cTn id="17" presetID="18" presetClass="entr" presetSubtype="3"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strips(upRight)">
                                      <p:cBhvr>
                                        <p:cTn id="19" dur="500"/>
                                        <p:tgtEl>
                                          <p:spTgt spid="39"/>
                                        </p:tgtEl>
                                      </p:cBhvr>
                                    </p:animEffect>
                                  </p:childTnLst>
                                </p:cTn>
                              </p:par>
                            </p:childTnLst>
                          </p:cTn>
                        </p:par>
                        <p:par>
                          <p:cTn id="20" fill="hold">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Right)">
                                      <p:cBhvr>
                                        <p:cTn id="23" dur="500"/>
                                        <p:tgtEl>
                                          <p:spTgt spid="10"/>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strips(upRight)">
                                      <p:cBhvr>
                                        <p:cTn id="27" dur="1000"/>
                                        <p:tgtEl>
                                          <p:spTgt spid="36"/>
                                        </p:tgtEl>
                                      </p:cBhvr>
                                    </p:animEffect>
                                  </p:childTnLst>
                                </p:cTn>
                              </p:par>
                            </p:childTnLst>
                          </p:cTn>
                        </p:par>
                        <p:par>
                          <p:cTn id="28" fill="hold">
                            <p:stCondLst>
                              <p:cond delay="4000"/>
                            </p:stCondLst>
                            <p:childTnLst>
                              <p:par>
                                <p:cTn id="29" presetID="18" presetClass="entr" presetSubtype="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Right)">
                                      <p:cBhvr>
                                        <p:cTn id="31" dur="1000"/>
                                        <p:tgtEl>
                                          <p:spTgt spid="4"/>
                                        </p:tgtEl>
                                      </p:cBhvr>
                                    </p:animEffect>
                                  </p:childTnLst>
                                </p:cTn>
                              </p:par>
                            </p:childTnLst>
                          </p:cTn>
                        </p:par>
                        <p:par>
                          <p:cTn id="32" fill="hold">
                            <p:stCondLst>
                              <p:cond delay="5000"/>
                            </p:stCondLst>
                            <p:childTnLst>
                              <p:par>
                                <p:cTn id="33" presetID="18" presetClass="entr" presetSubtype="3"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1000"/>
                                        <p:tgtEl>
                                          <p:spTgt spid="3"/>
                                        </p:tgtEl>
                                      </p:cBhvr>
                                    </p:animEffect>
                                  </p:childTnLst>
                                </p:cTn>
                              </p:par>
                            </p:childTnLst>
                          </p:cTn>
                        </p:par>
                        <p:par>
                          <p:cTn id="36" fill="hold">
                            <p:stCondLst>
                              <p:cond delay="6000"/>
                            </p:stCondLst>
                            <p:childTnLst>
                              <p:par>
                                <p:cTn id="37" presetID="18" presetClass="entr" presetSubtype="6"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strips(downRight)">
                                      <p:cBhvr>
                                        <p:cTn id="39" dur="1000"/>
                                        <p:tgtEl>
                                          <p:spTgt spid="2"/>
                                        </p:tgtEl>
                                      </p:cBhvr>
                                    </p:animEffect>
                                  </p:childTnLst>
                                </p:cTn>
                              </p:par>
                            </p:childTnLst>
                          </p:cTn>
                        </p:par>
                        <p:par>
                          <p:cTn id="40" fill="hold">
                            <p:stCondLst>
                              <p:cond delay="7000"/>
                            </p:stCondLst>
                            <p:childTnLst>
                              <p:par>
                                <p:cTn id="41" presetID="18" presetClass="entr" presetSubtype="3"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strips(upRight)">
                                      <p:cBhvr>
                                        <p:cTn id="43" dur="1000"/>
                                        <p:tgtEl>
                                          <p:spTgt spid="38"/>
                                        </p:tgtEl>
                                      </p:cBhvr>
                                    </p:animEffect>
                                  </p:childTnLst>
                                </p:cTn>
                              </p:par>
                            </p:childTnLst>
                          </p:cTn>
                        </p:par>
                        <p:par>
                          <p:cTn id="44" fill="hold">
                            <p:stCondLst>
                              <p:cond delay="80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8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childTnLst>
                          </p:cTn>
                        </p:par>
                        <p:par>
                          <p:cTn id="56" fill="hold">
                            <p:stCondLst>
                              <p:cond delay="9000"/>
                            </p:stCondLst>
                            <p:childTnLst>
                              <p:par>
                                <p:cTn id="57" presetID="12" presetClass="entr" presetSubtype="4"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slide(fromBottom)">
                                      <p:cBhvr>
                                        <p:cTn id="59" dur="500"/>
                                        <p:tgtEl>
                                          <p:spTgt spid="16"/>
                                        </p:tgtEl>
                                      </p:cBhvr>
                                    </p:animEffect>
                                  </p:childTnLst>
                                </p:cTn>
                              </p:par>
                            </p:childTnLst>
                          </p:cTn>
                        </p:par>
                        <p:par>
                          <p:cTn id="60" fill="hold">
                            <p:stCondLst>
                              <p:cond delay="9500"/>
                            </p:stCondLst>
                            <p:childTnLst>
                              <p:par>
                                <p:cTn id="61" presetID="12" presetClass="entr" presetSubtype="4"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slide(fromBottom)">
                                      <p:cBhvr>
                                        <p:cTn id="63" dur="500"/>
                                        <p:tgtEl>
                                          <p:spTgt spid="21"/>
                                        </p:tgtEl>
                                      </p:cBhvr>
                                    </p:animEffect>
                                  </p:childTnLst>
                                </p:cTn>
                              </p:par>
                            </p:childTnLst>
                          </p:cTn>
                        </p:par>
                        <p:par>
                          <p:cTn id="64" fill="hold">
                            <p:stCondLst>
                              <p:cond delay="10000"/>
                            </p:stCondLst>
                            <p:childTnLst>
                              <p:par>
                                <p:cTn id="65" presetID="53" presetClass="entr" presetSubtype="16"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par>
                          <p:cTn id="70" fill="hold">
                            <p:stCondLst>
                              <p:cond delay="10500"/>
                            </p:stCondLst>
                            <p:childTnLst>
                              <p:par>
                                <p:cTn id="71" presetID="53" presetClass="entr" presetSubtype="16"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p:cTn id="73" dur="500" fill="hold"/>
                                        <p:tgtEl>
                                          <p:spTgt spid="42"/>
                                        </p:tgtEl>
                                        <p:attrNameLst>
                                          <p:attrName>ppt_w</p:attrName>
                                        </p:attrNameLst>
                                      </p:cBhvr>
                                      <p:tavLst>
                                        <p:tav tm="0">
                                          <p:val>
                                            <p:fltVal val="0"/>
                                          </p:val>
                                        </p:tav>
                                        <p:tav tm="100000">
                                          <p:val>
                                            <p:strVal val="#ppt_w"/>
                                          </p:val>
                                        </p:tav>
                                      </p:tavLst>
                                    </p:anim>
                                    <p:anim calcmode="lin" valueType="num">
                                      <p:cBhvr>
                                        <p:cTn id="74" dur="500" fill="hold"/>
                                        <p:tgtEl>
                                          <p:spTgt spid="42"/>
                                        </p:tgtEl>
                                        <p:attrNameLst>
                                          <p:attrName>ppt_h</p:attrName>
                                        </p:attrNameLst>
                                      </p:cBhvr>
                                      <p:tavLst>
                                        <p:tav tm="0">
                                          <p:val>
                                            <p:fltVal val="0"/>
                                          </p:val>
                                        </p:tav>
                                        <p:tav tm="100000">
                                          <p:val>
                                            <p:strVal val="#ppt_h"/>
                                          </p:val>
                                        </p:tav>
                                      </p:tavLst>
                                    </p:anim>
                                    <p:animEffect transition="in" filter="fade">
                                      <p:cBhvr>
                                        <p:cTn id="75" dur="500"/>
                                        <p:tgtEl>
                                          <p:spTgt spid="42"/>
                                        </p:tgtEl>
                                      </p:cBhvr>
                                    </p:animEffect>
                                  </p:childTnLst>
                                </p:cTn>
                              </p:par>
                            </p:childTnLst>
                          </p:cTn>
                        </p:par>
                        <p:par>
                          <p:cTn id="76" fill="hold">
                            <p:stCondLst>
                              <p:cond delay="11000"/>
                            </p:stCondLst>
                            <p:childTnLst>
                              <p:par>
                                <p:cTn id="77" presetID="1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slide(fromBottom)">
                                      <p:cBhvr>
                                        <p:cTn id="79" dur="500"/>
                                        <p:tgtEl>
                                          <p:spTgt spid="17"/>
                                        </p:tgtEl>
                                      </p:cBhvr>
                                    </p:animEffect>
                                  </p:childTnLst>
                                </p:cTn>
                              </p:par>
                            </p:childTnLst>
                          </p:cTn>
                        </p:par>
                        <p:par>
                          <p:cTn id="80" fill="hold">
                            <p:stCondLst>
                              <p:cond delay="11500"/>
                            </p:stCondLst>
                            <p:childTnLst>
                              <p:par>
                                <p:cTn id="81" presetID="12" presetClass="entr" presetSubtype="4"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lide(fromBottom)">
                                      <p:cBhvr>
                                        <p:cTn id="83" dur="500"/>
                                        <p:tgtEl>
                                          <p:spTgt spid="24"/>
                                        </p:tgtEl>
                                      </p:cBhvr>
                                    </p:animEffect>
                                  </p:childTnLst>
                                </p:cTn>
                              </p:par>
                            </p:childTnLst>
                          </p:cTn>
                        </p:par>
                        <p:par>
                          <p:cTn id="84" fill="hold">
                            <p:stCondLst>
                              <p:cond delay="12000"/>
                            </p:stCondLst>
                            <p:childTnLst>
                              <p:par>
                                <p:cTn id="85" presetID="53" presetClass="entr" presetSubtype="16"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Effect transition="in" filter="fade">
                                      <p:cBhvr>
                                        <p:cTn id="89" dur="500"/>
                                        <p:tgtEl>
                                          <p:spTgt spid="13"/>
                                        </p:tgtEl>
                                      </p:cBhvr>
                                    </p:animEffect>
                                  </p:childTnLst>
                                </p:cTn>
                              </p:par>
                            </p:childTnLst>
                          </p:cTn>
                        </p:par>
                        <p:par>
                          <p:cTn id="90" fill="hold">
                            <p:stCondLst>
                              <p:cond delay="12500"/>
                            </p:stCondLst>
                            <p:childTnLst>
                              <p:par>
                                <p:cTn id="91" presetID="53" presetClass="entr" presetSubtype="16"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childTnLst>
                          </p:cTn>
                        </p:par>
                        <p:par>
                          <p:cTn id="96" fill="hold">
                            <p:stCondLst>
                              <p:cond delay="13000"/>
                            </p:stCondLst>
                            <p:childTnLst>
                              <p:par>
                                <p:cTn id="97" presetID="12" presetClass="entr" presetSubtype="4"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slide(fromBottom)">
                                      <p:cBhvr>
                                        <p:cTn id="99" dur="500"/>
                                        <p:tgtEl>
                                          <p:spTgt spid="18"/>
                                        </p:tgtEl>
                                      </p:cBhvr>
                                    </p:animEffect>
                                  </p:childTnLst>
                                </p:cTn>
                              </p:par>
                            </p:childTnLst>
                          </p:cTn>
                        </p:par>
                        <p:par>
                          <p:cTn id="100" fill="hold">
                            <p:stCondLst>
                              <p:cond delay="13500"/>
                            </p:stCondLst>
                            <p:childTnLst>
                              <p:par>
                                <p:cTn id="101" presetID="12" presetClass="entr" presetSubtype="4"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slide(fromBottom)">
                                      <p:cBhvr>
                                        <p:cTn id="103" dur="500"/>
                                        <p:tgtEl>
                                          <p:spTgt spid="27"/>
                                        </p:tgtEl>
                                      </p:cBhvr>
                                    </p:animEffect>
                                  </p:childTnLst>
                                </p:cTn>
                              </p:par>
                            </p:childTnLst>
                          </p:cTn>
                        </p:par>
                        <p:par>
                          <p:cTn id="104" fill="hold">
                            <p:stCondLst>
                              <p:cond delay="14000"/>
                            </p:stCondLst>
                            <p:childTnLst>
                              <p:par>
                                <p:cTn id="105" presetID="53" presetClass="entr" presetSubtype="16"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500" fill="hold"/>
                                        <p:tgtEl>
                                          <p:spTgt spid="14"/>
                                        </p:tgtEl>
                                        <p:attrNameLst>
                                          <p:attrName>ppt_w</p:attrName>
                                        </p:attrNameLst>
                                      </p:cBhvr>
                                      <p:tavLst>
                                        <p:tav tm="0">
                                          <p:val>
                                            <p:fltVal val="0"/>
                                          </p:val>
                                        </p:tav>
                                        <p:tav tm="100000">
                                          <p:val>
                                            <p:strVal val="#ppt_w"/>
                                          </p:val>
                                        </p:tav>
                                      </p:tavLst>
                                    </p:anim>
                                    <p:anim calcmode="lin" valueType="num">
                                      <p:cBhvr>
                                        <p:cTn id="108" dur="500" fill="hold"/>
                                        <p:tgtEl>
                                          <p:spTgt spid="14"/>
                                        </p:tgtEl>
                                        <p:attrNameLst>
                                          <p:attrName>ppt_h</p:attrName>
                                        </p:attrNameLst>
                                      </p:cBhvr>
                                      <p:tavLst>
                                        <p:tav tm="0">
                                          <p:val>
                                            <p:fltVal val="0"/>
                                          </p:val>
                                        </p:tav>
                                        <p:tav tm="100000">
                                          <p:val>
                                            <p:strVal val="#ppt_h"/>
                                          </p:val>
                                        </p:tav>
                                      </p:tavLst>
                                    </p:anim>
                                    <p:animEffect transition="in" filter="fade">
                                      <p:cBhvr>
                                        <p:cTn id="109" dur="500"/>
                                        <p:tgtEl>
                                          <p:spTgt spid="14"/>
                                        </p:tgtEl>
                                      </p:cBhvr>
                                    </p:animEffect>
                                  </p:childTnLst>
                                </p:cTn>
                              </p:par>
                            </p:childTnLst>
                          </p:cTn>
                        </p:par>
                        <p:par>
                          <p:cTn id="110" fill="hold">
                            <p:stCondLst>
                              <p:cond delay="14500"/>
                            </p:stCondLst>
                            <p:childTnLst>
                              <p:par>
                                <p:cTn id="111" presetID="53" presetClass="entr" presetSubtype="16"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childTnLst>
                                </p:cTn>
                              </p:par>
                            </p:childTnLst>
                          </p:cTn>
                        </p:par>
                        <p:par>
                          <p:cTn id="116" fill="hold">
                            <p:stCondLst>
                              <p:cond delay="15000"/>
                            </p:stCondLst>
                            <p:childTnLst>
                              <p:par>
                                <p:cTn id="117" presetID="12" presetClass="entr" presetSubtype="4"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slide(fromBottom)">
                                      <p:cBhvr>
                                        <p:cTn id="119" dur="500"/>
                                        <p:tgtEl>
                                          <p:spTgt spid="19"/>
                                        </p:tgtEl>
                                      </p:cBhvr>
                                    </p:animEffect>
                                  </p:childTnLst>
                                </p:cTn>
                              </p:par>
                            </p:childTnLst>
                          </p:cTn>
                        </p:par>
                        <p:par>
                          <p:cTn id="120" fill="hold">
                            <p:stCondLst>
                              <p:cond delay="15500"/>
                            </p:stCondLst>
                            <p:childTnLst>
                              <p:par>
                                <p:cTn id="121" presetID="12" presetClass="entr" presetSubtype="4" fill="hold" nodeType="after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slide(fromBottom)">
                                      <p:cBhvr>
                                        <p:cTn id="123" dur="500"/>
                                        <p:tgtEl>
                                          <p:spTgt spid="30"/>
                                        </p:tgtEl>
                                      </p:cBhvr>
                                    </p:animEffect>
                                  </p:childTnLst>
                                </p:cTn>
                              </p:par>
                            </p:childTnLst>
                          </p:cTn>
                        </p:par>
                        <p:par>
                          <p:cTn id="124" fill="hold">
                            <p:stCondLst>
                              <p:cond delay="16000"/>
                            </p:stCondLst>
                            <p:childTnLst>
                              <p:par>
                                <p:cTn id="125" presetID="53" presetClass="entr" presetSubtype="16"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16500"/>
                            </p:stCondLst>
                            <p:childTnLst>
                              <p:par>
                                <p:cTn id="131" presetID="53" presetClass="entr" presetSubtype="16" fill="hold" grpId="0" nodeType="afterEffect">
                                  <p:stCondLst>
                                    <p:cond delay="0"/>
                                  </p:stCondLst>
                                  <p:childTnLst>
                                    <p:set>
                                      <p:cBhvr>
                                        <p:cTn id="132" dur="1" fill="hold">
                                          <p:stCondLst>
                                            <p:cond delay="0"/>
                                          </p:stCondLst>
                                        </p:cTn>
                                        <p:tgtEl>
                                          <p:spTgt spid="44"/>
                                        </p:tgtEl>
                                        <p:attrNameLst>
                                          <p:attrName>style.visibility</p:attrName>
                                        </p:attrNameLst>
                                      </p:cBhvr>
                                      <p:to>
                                        <p:strVal val="visible"/>
                                      </p:to>
                                    </p:set>
                                    <p:anim calcmode="lin" valueType="num">
                                      <p:cBhvr>
                                        <p:cTn id="133" dur="500" fill="hold"/>
                                        <p:tgtEl>
                                          <p:spTgt spid="44"/>
                                        </p:tgtEl>
                                        <p:attrNameLst>
                                          <p:attrName>ppt_w</p:attrName>
                                        </p:attrNameLst>
                                      </p:cBhvr>
                                      <p:tavLst>
                                        <p:tav tm="0">
                                          <p:val>
                                            <p:fltVal val="0"/>
                                          </p:val>
                                        </p:tav>
                                        <p:tav tm="100000">
                                          <p:val>
                                            <p:strVal val="#ppt_w"/>
                                          </p:val>
                                        </p:tav>
                                      </p:tavLst>
                                    </p:anim>
                                    <p:anim calcmode="lin" valueType="num">
                                      <p:cBhvr>
                                        <p:cTn id="134" dur="500" fill="hold"/>
                                        <p:tgtEl>
                                          <p:spTgt spid="44"/>
                                        </p:tgtEl>
                                        <p:attrNameLst>
                                          <p:attrName>ppt_h</p:attrName>
                                        </p:attrNameLst>
                                      </p:cBhvr>
                                      <p:tavLst>
                                        <p:tav tm="0">
                                          <p:val>
                                            <p:fltVal val="0"/>
                                          </p:val>
                                        </p:tav>
                                        <p:tav tm="100000">
                                          <p:val>
                                            <p:strVal val="#ppt_h"/>
                                          </p:val>
                                        </p:tav>
                                      </p:tavLst>
                                    </p:anim>
                                    <p:animEffect transition="in" filter="fade">
                                      <p:cBhvr>
                                        <p:cTn id="135" dur="500"/>
                                        <p:tgtEl>
                                          <p:spTgt spid="44"/>
                                        </p:tgtEl>
                                      </p:cBhvr>
                                    </p:animEffect>
                                  </p:childTnLst>
                                </p:cTn>
                              </p:par>
                            </p:childTnLst>
                          </p:cTn>
                        </p:par>
                        <p:par>
                          <p:cTn id="136" fill="hold">
                            <p:stCondLst>
                              <p:cond delay="17000"/>
                            </p:stCondLst>
                            <p:childTnLst>
                              <p:par>
                                <p:cTn id="137" presetID="12" presetClass="entr" presetSubtype="4" fill="hold" grpId="0" nodeType="after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slide(fromBottom)">
                                      <p:cBhvr>
                                        <p:cTn id="139" dur="500"/>
                                        <p:tgtEl>
                                          <p:spTgt spid="20"/>
                                        </p:tgtEl>
                                      </p:cBhvr>
                                    </p:animEffect>
                                  </p:childTnLst>
                                </p:cTn>
                              </p:par>
                            </p:childTnLst>
                          </p:cTn>
                        </p:par>
                        <p:par>
                          <p:cTn id="140" fill="hold">
                            <p:stCondLst>
                              <p:cond delay="17500"/>
                            </p:stCondLst>
                            <p:childTnLst>
                              <p:par>
                                <p:cTn id="141" presetID="12" presetClass="entr" presetSubtype="4" fill="hold"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slide(fromBottom)">
                                      <p:cBhvr>
                                        <p:cTn id="1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9"/>
          <p:cNvGrpSpPr/>
          <p:nvPr/>
        </p:nvGrpSpPr>
        <p:grpSpPr>
          <a:xfrm>
            <a:off x="9537909" y="4274680"/>
            <a:ext cx="1752681" cy="1355920"/>
            <a:chOff x="7154104" y="3206176"/>
            <a:chExt cx="1314853" cy="1017205"/>
          </a:xfrm>
        </p:grpSpPr>
        <p:sp>
          <p:nvSpPr>
            <p:cNvPr id="6" name="TextBox 89"/>
            <p:cNvSpPr txBox="1"/>
            <p:nvPr/>
          </p:nvSpPr>
          <p:spPr>
            <a:xfrm>
              <a:off x="7154105" y="3453979"/>
              <a:ext cx="1314852" cy="769402"/>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7" name="Rectangle 92"/>
            <p:cNvSpPr/>
            <p:nvPr/>
          </p:nvSpPr>
          <p:spPr>
            <a:xfrm>
              <a:off x="7154104" y="3206176"/>
              <a:ext cx="716729" cy="215404"/>
            </a:xfrm>
            <a:prstGeom prst="rect">
              <a:avLst/>
            </a:prstGeom>
          </p:spPr>
          <p:txBody>
            <a:bodyPr wrap="none" lIns="0" tIns="0" rIns="0" bIns="0">
              <a:spAutoFit/>
            </a:bodyPr>
            <a:lstStyle/>
            <a:p>
              <a:r>
                <a:rPr lang="zh-CN" altLang="en-US" sz="1865" b="1" dirty="0">
                  <a:solidFill>
                    <a:schemeClr val="accent3"/>
                  </a:solidFill>
                  <a:cs typeface="+mn-ea"/>
                  <a:sym typeface="+mn-lt"/>
                </a:rPr>
                <a:t>添加标题</a:t>
              </a:r>
              <a:endParaRPr lang="en-US" sz="1865" b="1" dirty="0">
                <a:solidFill>
                  <a:schemeClr val="accent3"/>
                </a:solidFill>
                <a:cs typeface="+mn-ea"/>
                <a:sym typeface="+mn-lt"/>
              </a:endParaRPr>
            </a:p>
          </p:txBody>
        </p:sp>
      </p:grpSp>
      <p:sp>
        <p:nvSpPr>
          <p:cNvPr id="8" name="Oval 87"/>
          <p:cNvSpPr>
            <a:spLocks noChangeAspect="1"/>
          </p:cNvSpPr>
          <p:nvPr/>
        </p:nvSpPr>
        <p:spPr>
          <a:xfrm>
            <a:off x="7401419" y="2646749"/>
            <a:ext cx="1935091" cy="1935091"/>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cs typeface="+mn-ea"/>
              <a:sym typeface="+mn-lt"/>
            </a:endParaRPr>
          </a:p>
        </p:txBody>
      </p:sp>
      <p:sp>
        <p:nvSpPr>
          <p:cNvPr id="9" name="Oval 32"/>
          <p:cNvSpPr>
            <a:spLocks noChangeAspect="1"/>
          </p:cNvSpPr>
          <p:nvPr/>
        </p:nvSpPr>
        <p:spPr>
          <a:xfrm>
            <a:off x="2855492" y="2646749"/>
            <a:ext cx="1935091" cy="1935091"/>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cs typeface="+mn-ea"/>
              <a:sym typeface="+mn-lt"/>
            </a:endParaRPr>
          </a:p>
        </p:txBody>
      </p:sp>
      <p:sp>
        <p:nvSpPr>
          <p:cNvPr id="10" name="Oval 71"/>
          <p:cNvSpPr>
            <a:spLocks noChangeAspect="1"/>
          </p:cNvSpPr>
          <p:nvPr/>
        </p:nvSpPr>
        <p:spPr>
          <a:xfrm>
            <a:off x="4370801" y="2646749"/>
            <a:ext cx="1935091" cy="1935091"/>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cs typeface="+mn-ea"/>
              <a:sym typeface="+mn-lt"/>
            </a:endParaRPr>
          </a:p>
        </p:txBody>
      </p:sp>
      <p:sp>
        <p:nvSpPr>
          <p:cNvPr id="11" name="Oval 79"/>
          <p:cNvSpPr>
            <a:spLocks noChangeAspect="1"/>
          </p:cNvSpPr>
          <p:nvPr/>
        </p:nvSpPr>
        <p:spPr>
          <a:xfrm>
            <a:off x="5886110" y="2646749"/>
            <a:ext cx="1935091" cy="1935091"/>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cs typeface="+mn-ea"/>
              <a:sym typeface="+mn-lt"/>
            </a:endParaRPr>
          </a:p>
        </p:txBody>
      </p:sp>
      <p:cxnSp>
        <p:nvCxnSpPr>
          <p:cNvPr id="12" name="Elbow Connector 40"/>
          <p:cNvCxnSpPr/>
          <p:nvPr/>
        </p:nvCxnSpPr>
        <p:spPr>
          <a:xfrm flipV="1">
            <a:off x="8328431" y="1876180"/>
            <a:ext cx="1088540" cy="749766"/>
          </a:xfrm>
          <a:prstGeom prst="bentConnector3">
            <a:avLst>
              <a:gd name="adj1" fmla="val -2255"/>
            </a:avLst>
          </a:prstGeom>
          <a:ln w="19050">
            <a:solidFill>
              <a:schemeClr val="accent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3" name="Group 57"/>
          <p:cNvGrpSpPr/>
          <p:nvPr/>
        </p:nvGrpSpPr>
        <p:grpSpPr>
          <a:xfrm>
            <a:off x="887802" y="4224977"/>
            <a:ext cx="1752679" cy="1355920"/>
            <a:chOff x="664833" y="3168889"/>
            <a:chExt cx="1314852" cy="1017205"/>
          </a:xfrm>
        </p:grpSpPr>
        <p:sp>
          <p:nvSpPr>
            <p:cNvPr id="14" name="TextBox 43"/>
            <p:cNvSpPr txBox="1"/>
            <p:nvPr/>
          </p:nvSpPr>
          <p:spPr>
            <a:xfrm>
              <a:off x="664833" y="3416692"/>
              <a:ext cx="1314852" cy="769402"/>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15" name="Rectangle 44"/>
            <p:cNvSpPr/>
            <p:nvPr/>
          </p:nvSpPr>
          <p:spPr>
            <a:xfrm>
              <a:off x="1262956" y="3168889"/>
              <a:ext cx="716729" cy="215404"/>
            </a:xfrm>
            <a:prstGeom prst="rect">
              <a:avLst/>
            </a:prstGeom>
          </p:spPr>
          <p:txBody>
            <a:bodyPr wrap="none" lIns="0" tIns="0" rIns="0" bIns="0">
              <a:spAutoFit/>
            </a:bodyPr>
            <a:lstStyle/>
            <a:p>
              <a:pPr algn="r"/>
              <a:r>
                <a:rPr lang="zh-CN" altLang="en-US" sz="1865" b="1" dirty="0">
                  <a:solidFill>
                    <a:schemeClr val="accent2"/>
                  </a:solidFill>
                  <a:cs typeface="+mn-ea"/>
                  <a:sym typeface="+mn-lt"/>
                </a:rPr>
                <a:t>添加标题</a:t>
              </a:r>
              <a:endParaRPr lang="en-US" sz="1865" b="1" dirty="0">
                <a:solidFill>
                  <a:schemeClr val="accent2"/>
                </a:solidFill>
                <a:cs typeface="+mn-ea"/>
                <a:sym typeface="+mn-lt"/>
              </a:endParaRPr>
            </a:p>
          </p:txBody>
        </p:sp>
      </p:grpSp>
      <p:cxnSp>
        <p:nvCxnSpPr>
          <p:cNvPr id="16" name="Elbow Connector 45"/>
          <p:cNvCxnSpPr>
            <a:stCxn id="10" idx="4"/>
          </p:cNvCxnSpPr>
          <p:nvPr/>
        </p:nvCxnSpPr>
        <p:spPr>
          <a:xfrm rot="5400000">
            <a:off x="3651770" y="3647345"/>
            <a:ext cx="752081" cy="2621073"/>
          </a:xfrm>
          <a:prstGeom prst="bentConnector2">
            <a:avLst/>
          </a:prstGeom>
          <a:ln w="19050">
            <a:solidFill>
              <a:schemeClr val="accent2"/>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45"/>
          <p:cNvCxnSpPr/>
          <p:nvPr/>
        </p:nvCxnSpPr>
        <p:spPr>
          <a:xfrm rot="5400000" flipV="1">
            <a:off x="7730394" y="3663697"/>
            <a:ext cx="752081" cy="2621076"/>
          </a:xfrm>
          <a:prstGeom prst="bentConnector2">
            <a:avLst/>
          </a:prstGeom>
          <a:ln w="19050">
            <a:solidFill>
              <a:schemeClr val="accent3"/>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8" name="Group 58"/>
          <p:cNvGrpSpPr/>
          <p:nvPr/>
        </p:nvGrpSpPr>
        <p:grpSpPr>
          <a:xfrm>
            <a:off x="9564995" y="1803879"/>
            <a:ext cx="1752681" cy="1355920"/>
            <a:chOff x="7174424" y="1352592"/>
            <a:chExt cx="1314853" cy="1017205"/>
          </a:xfrm>
        </p:grpSpPr>
        <p:sp>
          <p:nvSpPr>
            <p:cNvPr id="19" name="TextBox 51"/>
            <p:cNvSpPr txBox="1"/>
            <p:nvPr/>
          </p:nvSpPr>
          <p:spPr>
            <a:xfrm>
              <a:off x="7174425" y="1600395"/>
              <a:ext cx="1314852" cy="769402"/>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20" name="Rectangle 52"/>
            <p:cNvSpPr/>
            <p:nvPr/>
          </p:nvSpPr>
          <p:spPr>
            <a:xfrm>
              <a:off x="7174424" y="1352592"/>
              <a:ext cx="716729" cy="215404"/>
            </a:xfrm>
            <a:prstGeom prst="rect">
              <a:avLst/>
            </a:prstGeom>
          </p:spPr>
          <p:txBody>
            <a:bodyPr wrap="none" lIns="0" tIns="0" rIns="0" bIns="0">
              <a:spAutoFit/>
            </a:bodyPr>
            <a:lstStyle/>
            <a:p>
              <a:r>
                <a:rPr lang="zh-CN" altLang="en-US" sz="1865" b="1" dirty="0">
                  <a:solidFill>
                    <a:schemeClr val="accent4"/>
                  </a:solidFill>
                  <a:cs typeface="+mn-ea"/>
                  <a:sym typeface="+mn-lt"/>
                </a:rPr>
                <a:t>添加标题</a:t>
              </a:r>
              <a:endParaRPr lang="en-US" sz="1865" b="1" dirty="0">
                <a:solidFill>
                  <a:schemeClr val="accent4"/>
                </a:solidFill>
                <a:cs typeface="+mn-ea"/>
                <a:sym typeface="+mn-lt"/>
              </a:endParaRPr>
            </a:p>
          </p:txBody>
        </p:sp>
      </p:grpSp>
      <p:cxnSp>
        <p:nvCxnSpPr>
          <p:cNvPr id="21" name="Elbow Connector 53"/>
          <p:cNvCxnSpPr/>
          <p:nvPr/>
        </p:nvCxnSpPr>
        <p:spPr>
          <a:xfrm flipH="1" flipV="1">
            <a:off x="2717270" y="1898797"/>
            <a:ext cx="1088540" cy="749766"/>
          </a:xfrm>
          <a:prstGeom prst="bentConnector3">
            <a:avLst>
              <a:gd name="adj1" fmla="val -2255"/>
            </a:avLst>
          </a:prstGeom>
          <a:ln w="19050">
            <a:solidFill>
              <a:schemeClr val="accent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2" name="Group 56"/>
          <p:cNvGrpSpPr/>
          <p:nvPr/>
        </p:nvGrpSpPr>
        <p:grpSpPr>
          <a:xfrm>
            <a:off x="887802" y="1818420"/>
            <a:ext cx="1752679" cy="1355920"/>
            <a:chOff x="664833" y="1363501"/>
            <a:chExt cx="1314852" cy="1017205"/>
          </a:xfrm>
        </p:grpSpPr>
        <p:sp>
          <p:nvSpPr>
            <p:cNvPr id="23" name="TextBox 54"/>
            <p:cNvSpPr txBox="1"/>
            <p:nvPr/>
          </p:nvSpPr>
          <p:spPr>
            <a:xfrm>
              <a:off x="664833" y="1611304"/>
              <a:ext cx="1314852" cy="769402"/>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24" name="Rectangle 55"/>
            <p:cNvSpPr/>
            <p:nvPr/>
          </p:nvSpPr>
          <p:spPr>
            <a:xfrm>
              <a:off x="1246120" y="1363501"/>
              <a:ext cx="733565" cy="215404"/>
            </a:xfrm>
            <a:prstGeom prst="rect">
              <a:avLst/>
            </a:prstGeom>
          </p:spPr>
          <p:txBody>
            <a:bodyPr wrap="none" lIns="0" tIns="0" rIns="0" bIns="0">
              <a:spAutoFit/>
            </a:bodyPr>
            <a:lstStyle/>
            <a:p>
              <a:pPr algn="r"/>
              <a:r>
                <a:rPr lang="zh-CN" altLang="en-US" sz="1865" b="1" dirty="0">
                  <a:solidFill>
                    <a:schemeClr val="accent1"/>
                  </a:solidFill>
                  <a:cs typeface="+mn-ea"/>
                  <a:sym typeface="+mn-lt"/>
                </a:rPr>
                <a:t>添加标题</a:t>
              </a:r>
              <a:endParaRPr lang="en-US" sz="1865" b="1" dirty="0">
                <a:solidFill>
                  <a:schemeClr val="accent1"/>
                </a:solidFill>
                <a:cs typeface="+mn-ea"/>
                <a:sym typeface="+mn-lt"/>
              </a:endParaRPr>
            </a:p>
          </p:txBody>
        </p:sp>
      </p:grpSp>
      <p:sp>
        <p:nvSpPr>
          <p:cNvPr id="25" name="Freeform 66"/>
          <p:cNvSpPr>
            <a:spLocks noEditPoints="1"/>
          </p:cNvSpPr>
          <p:nvPr/>
        </p:nvSpPr>
        <p:spPr bwMode="auto">
          <a:xfrm>
            <a:off x="3430190" y="3319433"/>
            <a:ext cx="760301" cy="589722"/>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6" name="Freeform 52"/>
          <p:cNvSpPr>
            <a:spLocks noEditPoints="1"/>
          </p:cNvSpPr>
          <p:nvPr/>
        </p:nvSpPr>
        <p:spPr bwMode="auto">
          <a:xfrm>
            <a:off x="5033914" y="3286768"/>
            <a:ext cx="608865" cy="655053"/>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7" name="Freeform 131"/>
          <p:cNvSpPr/>
          <p:nvPr/>
        </p:nvSpPr>
        <p:spPr bwMode="auto">
          <a:xfrm>
            <a:off x="6571955" y="3328325"/>
            <a:ext cx="563400" cy="571936"/>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8" name="Freeform 57"/>
          <p:cNvSpPr>
            <a:spLocks noEditPoints="1"/>
          </p:cNvSpPr>
          <p:nvPr/>
        </p:nvSpPr>
        <p:spPr bwMode="auto">
          <a:xfrm>
            <a:off x="8063672" y="3313270"/>
            <a:ext cx="610585" cy="602046"/>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9" name="文本框 28"/>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30" name="图片 29"/>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trips(upLeft)">
                                      <p:cBhvr>
                                        <p:cTn id="19" dur="500"/>
                                        <p:tgtEl>
                                          <p:spTgt spid="21"/>
                                        </p:tgtEl>
                                      </p:cBhvr>
                                    </p:animEffect>
                                  </p:childTnLst>
                                </p:cTn>
                              </p:par>
                              <p:par>
                                <p:cTn id="20" presetID="2" presetClass="entr" presetSubtype="8" accel="50000" decel="5000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2500"/>
                            </p:stCondLst>
                            <p:childTnLst>
                              <p:par>
                                <p:cTn id="37" presetID="18" presetClass="entr" presetSubtype="12"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downLeft)">
                                      <p:cBhvr>
                                        <p:cTn id="39" dur="500"/>
                                        <p:tgtEl>
                                          <p:spTgt spid="16"/>
                                        </p:tgtEl>
                                      </p:cBhvr>
                                    </p:animEffect>
                                  </p:childTnLst>
                                </p:cTn>
                              </p:par>
                              <p:par>
                                <p:cTn id="40" presetID="2" presetClass="entr" presetSubtype="8" accel="50000" decel="5000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4000"/>
                            </p:stCondLst>
                            <p:childTnLst>
                              <p:par>
                                <p:cTn id="57" presetID="18" presetClass="entr" presetSubtype="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strips(downRight)">
                                      <p:cBhvr>
                                        <p:cTn id="59" dur="500"/>
                                        <p:tgtEl>
                                          <p:spTgt spid="17"/>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1+#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3" presetClass="entr" presetSubtype="32" fill="hold" grpId="0" nodeType="afterEffect">
                                  <p:stCondLst>
                                    <p:cond delay="0"/>
                                  </p:stCondLst>
                                  <p:childTnLst>
                                    <p:set>
                                      <p:cBhvr>
                                        <p:cTn id="66" dur="1" fill="hold">
                                          <p:stCondLst>
                                            <p:cond delay="0"/>
                                          </p:stCondLst>
                                        </p:cTn>
                                        <p:tgtEl>
                                          <p:spTgt spid="8">
                                            <p:bg/>
                                          </p:spTgt>
                                        </p:tgtEl>
                                        <p:attrNameLst>
                                          <p:attrName>style.visibility</p:attrName>
                                        </p:attrNameLst>
                                      </p:cBhvr>
                                      <p:to>
                                        <p:strVal val="visible"/>
                                      </p:to>
                                    </p:set>
                                    <p:anim calcmode="lin" valueType="num">
                                      <p:cBhvr>
                                        <p:cTn id="67" dur="500" fill="hold"/>
                                        <p:tgtEl>
                                          <p:spTgt spid="8">
                                            <p:bg/>
                                          </p:spTgt>
                                        </p:tgtEl>
                                        <p:attrNameLst>
                                          <p:attrName>ppt_w</p:attrName>
                                        </p:attrNameLst>
                                      </p:cBhvr>
                                      <p:tavLst>
                                        <p:tav tm="0">
                                          <p:val>
                                            <p:strVal val="4*#ppt_w"/>
                                          </p:val>
                                        </p:tav>
                                        <p:tav tm="100000">
                                          <p:val>
                                            <p:strVal val="#ppt_w"/>
                                          </p:val>
                                        </p:tav>
                                      </p:tavLst>
                                    </p:anim>
                                    <p:anim calcmode="lin" valueType="num">
                                      <p:cBhvr>
                                        <p:cTn id="68" dur="500" fill="hold"/>
                                        <p:tgtEl>
                                          <p:spTgt spid="8">
                                            <p:bg/>
                                          </p:spTgt>
                                        </p:tgtEl>
                                        <p:attrNameLst>
                                          <p:attrName>ppt_h</p:attrName>
                                        </p:attrNameLst>
                                      </p:cBhvr>
                                      <p:tavLst>
                                        <p:tav tm="0">
                                          <p:val>
                                            <p:strVal val="4*#ppt_h"/>
                                          </p:val>
                                        </p:tav>
                                        <p:tav tm="100000">
                                          <p:val>
                                            <p:strVal val="#ppt_h"/>
                                          </p:val>
                                        </p:tav>
                                      </p:tavLst>
                                    </p:anim>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childTnLst>
                          </p:cTn>
                        </p:par>
                        <p:par>
                          <p:cTn id="75" fill="hold">
                            <p:stCondLst>
                              <p:cond delay="5500"/>
                            </p:stCondLst>
                            <p:childTnLst>
                              <p:par>
                                <p:cTn id="76" presetID="18" presetClass="entr" presetSubtype="3"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strips(upRight)">
                                      <p:cBhvr>
                                        <p:cTn id="78" dur="500"/>
                                        <p:tgtEl>
                                          <p:spTgt spid="12"/>
                                        </p:tgtEl>
                                      </p:cBhvr>
                                    </p:animEffect>
                                  </p:childTnLst>
                                </p:cTn>
                              </p:par>
                              <p:par>
                                <p:cTn id="79" presetID="2" presetClass="entr" presetSubtype="2" accel="50000" decel="50000"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1+#ppt_w/2"/>
                                          </p:val>
                                        </p:tav>
                                        <p:tav tm="100000">
                                          <p:val>
                                            <p:strVal val="#ppt_x"/>
                                          </p:val>
                                        </p:tav>
                                      </p:tavLst>
                                    </p:anim>
                                    <p:anim calcmode="lin" valueType="num">
                                      <p:cBhvr additive="base">
                                        <p:cTn id="8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animBg="1"/>
      <p:bldP spid="10" grpId="0" animBg="1"/>
      <p:bldP spid="11" grpId="0" animBg="1"/>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 name="圆角矩形​​ 10"/>
          <p:cNvSpPr>
            <a:spLocks noChangeArrowheads="1"/>
          </p:cNvSpPr>
          <p:nvPr/>
        </p:nvSpPr>
        <p:spPr bwMode="auto">
          <a:xfrm>
            <a:off x="8362688" y="1414968"/>
            <a:ext cx="641426" cy="640777"/>
          </a:xfrm>
          <a:prstGeom prst="roundRect">
            <a:avLst>
              <a:gd name="adj" fmla="val 16667"/>
            </a:avLst>
          </a:prstGeom>
          <a:solidFill>
            <a:schemeClr val="accent1"/>
          </a:solidFill>
          <a:ln w="25400" algn="ctr">
            <a:noFill/>
            <a:round/>
          </a:ln>
        </p:spPr>
        <p:txBody>
          <a:bodyPr anchor="ctr"/>
          <a:lstStyle/>
          <a:p>
            <a:pPr algn="ctr" fontAlgn="auto">
              <a:spcBef>
                <a:spcPts val="0"/>
              </a:spcBef>
              <a:spcAft>
                <a:spcPts val="0"/>
              </a:spcAft>
              <a:defRPr/>
            </a:pPr>
            <a:r>
              <a:rPr lang="en-US" altLang="zh-CN" sz="3200" dirty="0">
                <a:solidFill>
                  <a:schemeClr val="lt1"/>
                </a:solidFill>
                <a:cs typeface="+mn-ea"/>
                <a:sym typeface="+mn-lt"/>
              </a:rPr>
              <a:t>1</a:t>
            </a:r>
            <a:endParaRPr lang="zh-CN" altLang="en-US" sz="3200" dirty="0">
              <a:solidFill>
                <a:schemeClr val="lt1"/>
              </a:solidFill>
              <a:cs typeface="+mn-ea"/>
              <a:sym typeface="+mn-lt"/>
            </a:endParaRPr>
          </a:p>
        </p:txBody>
      </p:sp>
      <p:pic>
        <p:nvPicPr>
          <p:cNvPr id="2" name="图片 1"/>
          <p:cNvPicPr>
            <a:picLocks noChangeAspect="1"/>
          </p:cNvPicPr>
          <p:nvPr/>
        </p:nvPicPr>
        <p:blipFill>
          <a:blip r:embed="rId3" cstate="screen"/>
          <a:stretch>
            <a:fillRect/>
          </a:stretch>
        </p:blipFill>
        <p:spPr>
          <a:xfrm>
            <a:off x="58013" y="315089"/>
            <a:ext cx="4409447" cy="5659991"/>
          </a:xfrm>
          <a:prstGeom prst="rect">
            <a:avLst/>
          </a:prstGeom>
        </p:spPr>
      </p:pic>
      <p:pic>
        <p:nvPicPr>
          <p:cNvPr id="17" name="图片 16"/>
          <p:cNvPicPr>
            <a:picLocks noChangeAspect="1"/>
          </p:cNvPicPr>
          <p:nvPr/>
        </p:nvPicPr>
        <p:blipFill rotWithShape="1">
          <a:blip r:embed="rId4" cstate="screen"/>
          <a:srcRect b="10309"/>
          <a:stretch>
            <a:fillRect/>
          </a:stretch>
        </p:blipFill>
        <p:spPr>
          <a:xfrm>
            <a:off x="-266700" y="4847771"/>
            <a:ext cx="12623353" cy="2029279"/>
          </a:xfrm>
          <a:prstGeom prst="rect">
            <a:avLst/>
          </a:prstGeom>
        </p:spPr>
      </p:pic>
      <p:sp>
        <p:nvSpPr>
          <p:cNvPr id="4" name="文本框 3"/>
          <p:cNvSpPr txBox="1"/>
          <p:nvPr/>
        </p:nvSpPr>
        <p:spPr>
          <a:xfrm>
            <a:off x="8360235" y="2246993"/>
            <a:ext cx="553998" cy="3124200"/>
          </a:xfrm>
          <a:prstGeom prst="rect">
            <a:avLst/>
          </a:prstGeom>
          <a:noFill/>
        </p:spPr>
        <p:txBody>
          <a:bodyPr vert="eaVert" wrap="square" rtlCol="0">
            <a:spAutoFit/>
          </a:bodyPr>
          <a:lstStyle/>
          <a:p>
            <a:pPr fontAlgn="auto">
              <a:spcBef>
                <a:spcPts val="0"/>
              </a:spcBef>
              <a:spcAft>
                <a:spcPts val="0"/>
              </a:spcAft>
              <a:defRPr/>
            </a:pPr>
            <a:r>
              <a:rPr lang="zh-CN" altLang="en-US" sz="2400" b="1" dirty="0">
                <a:solidFill>
                  <a:schemeClr val="accent1"/>
                </a:solidFill>
                <a:cs typeface="+mn-ea"/>
                <a:sym typeface="+mn-lt"/>
              </a:rPr>
              <a:t>单击这里</a:t>
            </a:r>
            <a:r>
              <a:rPr lang="zh-CN" altLang="en-US" sz="2400" b="1" dirty="0" smtClean="0">
                <a:solidFill>
                  <a:schemeClr val="accent1"/>
                </a:solidFill>
                <a:cs typeface="+mn-ea"/>
                <a:sym typeface="+mn-lt"/>
              </a:rPr>
              <a:t>添加标题</a:t>
            </a:r>
            <a:endParaRPr lang="zh-CN" altLang="en-US" sz="2400" b="1" dirty="0">
              <a:solidFill>
                <a:schemeClr val="accent1"/>
              </a:solidFill>
              <a:cs typeface="+mn-ea"/>
              <a:sym typeface="+mn-lt"/>
            </a:endParaRPr>
          </a:p>
        </p:txBody>
      </p:sp>
      <p:sp>
        <p:nvSpPr>
          <p:cNvPr id="28" name="圆角矩形​​ 10"/>
          <p:cNvSpPr>
            <a:spLocks noChangeArrowheads="1"/>
          </p:cNvSpPr>
          <p:nvPr/>
        </p:nvSpPr>
        <p:spPr bwMode="auto">
          <a:xfrm>
            <a:off x="7027374" y="1414968"/>
            <a:ext cx="641426" cy="640777"/>
          </a:xfrm>
          <a:prstGeom prst="roundRect">
            <a:avLst>
              <a:gd name="adj" fmla="val 16667"/>
            </a:avLst>
          </a:prstGeom>
          <a:solidFill>
            <a:schemeClr val="accent2"/>
          </a:solidFill>
          <a:ln w="25400" algn="ctr">
            <a:noFill/>
            <a:round/>
          </a:ln>
        </p:spPr>
        <p:txBody>
          <a:bodyPr anchor="ctr"/>
          <a:lstStyle/>
          <a:p>
            <a:pPr algn="ctr" fontAlgn="auto">
              <a:spcBef>
                <a:spcPts val="0"/>
              </a:spcBef>
              <a:spcAft>
                <a:spcPts val="0"/>
              </a:spcAft>
              <a:defRPr/>
            </a:pPr>
            <a:r>
              <a:rPr lang="en-US" altLang="zh-CN" sz="3200" dirty="0" smtClean="0">
                <a:solidFill>
                  <a:schemeClr val="lt1"/>
                </a:solidFill>
                <a:cs typeface="+mn-ea"/>
                <a:sym typeface="+mn-lt"/>
              </a:rPr>
              <a:t>2</a:t>
            </a:r>
            <a:endParaRPr lang="zh-CN" altLang="en-US" sz="3200" dirty="0">
              <a:solidFill>
                <a:schemeClr val="lt1"/>
              </a:solidFill>
              <a:cs typeface="+mn-ea"/>
              <a:sym typeface="+mn-lt"/>
            </a:endParaRPr>
          </a:p>
        </p:txBody>
      </p:sp>
      <p:sp>
        <p:nvSpPr>
          <p:cNvPr id="29" name="文本框 28"/>
          <p:cNvSpPr txBox="1"/>
          <p:nvPr/>
        </p:nvSpPr>
        <p:spPr>
          <a:xfrm>
            <a:off x="7024921" y="2246993"/>
            <a:ext cx="553998" cy="3124200"/>
          </a:xfrm>
          <a:prstGeom prst="rect">
            <a:avLst/>
          </a:prstGeom>
          <a:noFill/>
        </p:spPr>
        <p:txBody>
          <a:bodyPr vert="eaVert" wrap="square" rtlCol="0">
            <a:spAutoFit/>
          </a:bodyPr>
          <a:lstStyle/>
          <a:p>
            <a:pPr fontAlgn="auto">
              <a:spcBef>
                <a:spcPts val="0"/>
              </a:spcBef>
              <a:spcAft>
                <a:spcPts val="0"/>
              </a:spcAft>
              <a:defRPr/>
            </a:pPr>
            <a:r>
              <a:rPr lang="zh-CN" altLang="en-US" sz="2400" b="1" dirty="0">
                <a:solidFill>
                  <a:schemeClr val="accent2"/>
                </a:solidFill>
                <a:cs typeface="+mn-ea"/>
                <a:sym typeface="+mn-lt"/>
              </a:rPr>
              <a:t>单击这里</a:t>
            </a:r>
            <a:r>
              <a:rPr lang="zh-CN" altLang="en-US" sz="2400" b="1" dirty="0" smtClean="0">
                <a:solidFill>
                  <a:schemeClr val="accent2"/>
                </a:solidFill>
                <a:cs typeface="+mn-ea"/>
                <a:sym typeface="+mn-lt"/>
              </a:rPr>
              <a:t>添加标题</a:t>
            </a:r>
            <a:endParaRPr lang="zh-CN" altLang="en-US" sz="2400" b="1" dirty="0">
              <a:solidFill>
                <a:schemeClr val="accent2"/>
              </a:solidFill>
              <a:cs typeface="+mn-ea"/>
              <a:sym typeface="+mn-lt"/>
            </a:endParaRPr>
          </a:p>
        </p:txBody>
      </p:sp>
      <p:sp>
        <p:nvSpPr>
          <p:cNvPr id="30" name="圆角矩形​​ 10"/>
          <p:cNvSpPr>
            <a:spLocks noChangeArrowheads="1"/>
          </p:cNvSpPr>
          <p:nvPr/>
        </p:nvSpPr>
        <p:spPr bwMode="auto">
          <a:xfrm>
            <a:off x="5575612" y="1414968"/>
            <a:ext cx="641426" cy="640777"/>
          </a:xfrm>
          <a:prstGeom prst="roundRect">
            <a:avLst>
              <a:gd name="adj" fmla="val 16667"/>
            </a:avLst>
          </a:prstGeom>
          <a:solidFill>
            <a:schemeClr val="accent1"/>
          </a:solidFill>
          <a:ln w="25400" algn="ctr">
            <a:noFill/>
            <a:round/>
          </a:ln>
        </p:spPr>
        <p:txBody>
          <a:bodyPr anchor="ctr"/>
          <a:lstStyle/>
          <a:p>
            <a:pPr algn="ctr" fontAlgn="auto">
              <a:spcBef>
                <a:spcPts val="0"/>
              </a:spcBef>
              <a:spcAft>
                <a:spcPts val="0"/>
              </a:spcAft>
              <a:defRPr/>
            </a:pPr>
            <a:r>
              <a:rPr lang="en-US" altLang="zh-CN" sz="3200" dirty="0" smtClean="0">
                <a:solidFill>
                  <a:schemeClr val="lt1"/>
                </a:solidFill>
                <a:cs typeface="+mn-ea"/>
                <a:sym typeface="+mn-lt"/>
              </a:rPr>
              <a:t>3</a:t>
            </a:r>
            <a:endParaRPr lang="zh-CN" altLang="en-US" sz="3200" dirty="0">
              <a:solidFill>
                <a:schemeClr val="lt1"/>
              </a:solidFill>
              <a:cs typeface="+mn-ea"/>
              <a:sym typeface="+mn-lt"/>
            </a:endParaRPr>
          </a:p>
        </p:txBody>
      </p:sp>
      <p:sp>
        <p:nvSpPr>
          <p:cNvPr id="31" name="文本框 30"/>
          <p:cNvSpPr txBox="1"/>
          <p:nvPr/>
        </p:nvSpPr>
        <p:spPr>
          <a:xfrm>
            <a:off x="5573159" y="2246993"/>
            <a:ext cx="553998" cy="3124200"/>
          </a:xfrm>
          <a:prstGeom prst="rect">
            <a:avLst/>
          </a:prstGeom>
          <a:noFill/>
        </p:spPr>
        <p:txBody>
          <a:bodyPr vert="eaVert" wrap="square" rtlCol="0">
            <a:spAutoFit/>
          </a:bodyPr>
          <a:lstStyle/>
          <a:p>
            <a:pPr fontAlgn="auto">
              <a:spcBef>
                <a:spcPts val="0"/>
              </a:spcBef>
              <a:spcAft>
                <a:spcPts val="0"/>
              </a:spcAft>
              <a:defRPr/>
            </a:pPr>
            <a:r>
              <a:rPr lang="zh-CN" altLang="en-US" sz="2400" b="1" dirty="0">
                <a:solidFill>
                  <a:schemeClr val="accent1"/>
                </a:solidFill>
                <a:cs typeface="+mn-ea"/>
                <a:sym typeface="+mn-lt"/>
              </a:rPr>
              <a:t>单击这里</a:t>
            </a:r>
            <a:r>
              <a:rPr lang="zh-CN" altLang="en-US" sz="2400" b="1" dirty="0" smtClean="0">
                <a:solidFill>
                  <a:schemeClr val="accent1"/>
                </a:solidFill>
                <a:cs typeface="+mn-ea"/>
                <a:sym typeface="+mn-lt"/>
              </a:rPr>
              <a:t>添加标题</a:t>
            </a:r>
            <a:endParaRPr lang="zh-CN" altLang="en-US" sz="2400" b="1" dirty="0">
              <a:solidFill>
                <a:schemeClr val="accent1"/>
              </a:solidFill>
              <a:cs typeface="+mn-ea"/>
              <a:sym typeface="+mn-lt"/>
            </a:endParaRPr>
          </a:p>
        </p:txBody>
      </p:sp>
      <p:sp>
        <p:nvSpPr>
          <p:cNvPr id="32" name="圆角矩形​​ 10"/>
          <p:cNvSpPr>
            <a:spLocks noChangeArrowheads="1"/>
          </p:cNvSpPr>
          <p:nvPr/>
        </p:nvSpPr>
        <p:spPr bwMode="auto">
          <a:xfrm>
            <a:off x="4250793" y="1414968"/>
            <a:ext cx="641426" cy="640777"/>
          </a:xfrm>
          <a:prstGeom prst="roundRect">
            <a:avLst>
              <a:gd name="adj" fmla="val 16667"/>
            </a:avLst>
          </a:prstGeom>
          <a:solidFill>
            <a:schemeClr val="accent2"/>
          </a:solidFill>
          <a:ln w="25400" algn="ctr">
            <a:noFill/>
            <a:round/>
          </a:ln>
        </p:spPr>
        <p:txBody>
          <a:bodyPr anchor="ctr"/>
          <a:lstStyle/>
          <a:p>
            <a:pPr algn="ctr" fontAlgn="auto">
              <a:spcBef>
                <a:spcPts val="0"/>
              </a:spcBef>
              <a:spcAft>
                <a:spcPts val="0"/>
              </a:spcAft>
              <a:defRPr/>
            </a:pPr>
            <a:r>
              <a:rPr lang="en-US" altLang="zh-CN" sz="3200" dirty="0" smtClean="0">
                <a:solidFill>
                  <a:schemeClr val="lt1"/>
                </a:solidFill>
                <a:cs typeface="+mn-ea"/>
                <a:sym typeface="+mn-lt"/>
              </a:rPr>
              <a:t>4</a:t>
            </a:r>
            <a:endParaRPr lang="zh-CN" altLang="en-US" sz="3200" dirty="0">
              <a:solidFill>
                <a:schemeClr val="lt1"/>
              </a:solidFill>
              <a:cs typeface="+mn-ea"/>
              <a:sym typeface="+mn-lt"/>
            </a:endParaRPr>
          </a:p>
        </p:txBody>
      </p:sp>
      <p:sp>
        <p:nvSpPr>
          <p:cNvPr id="33" name="文本框 32"/>
          <p:cNvSpPr txBox="1"/>
          <p:nvPr/>
        </p:nvSpPr>
        <p:spPr>
          <a:xfrm>
            <a:off x="4248340" y="2246993"/>
            <a:ext cx="553998" cy="3124200"/>
          </a:xfrm>
          <a:prstGeom prst="rect">
            <a:avLst/>
          </a:prstGeom>
          <a:noFill/>
        </p:spPr>
        <p:txBody>
          <a:bodyPr vert="eaVert" wrap="square" rtlCol="0">
            <a:spAutoFit/>
          </a:bodyPr>
          <a:lstStyle/>
          <a:p>
            <a:pPr fontAlgn="auto">
              <a:spcBef>
                <a:spcPts val="0"/>
              </a:spcBef>
              <a:spcAft>
                <a:spcPts val="0"/>
              </a:spcAft>
              <a:defRPr/>
            </a:pPr>
            <a:r>
              <a:rPr lang="zh-CN" altLang="en-US" sz="2400" b="1" dirty="0">
                <a:solidFill>
                  <a:schemeClr val="accent2"/>
                </a:solidFill>
                <a:cs typeface="+mn-ea"/>
                <a:sym typeface="+mn-lt"/>
              </a:rPr>
              <a:t>单击这里</a:t>
            </a:r>
            <a:r>
              <a:rPr lang="zh-CN" altLang="en-US" sz="2400" b="1" dirty="0" smtClean="0">
                <a:solidFill>
                  <a:schemeClr val="accent2"/>
                </a:solidFill>
                <a:cs typeface="+mn-ea"/>
                <a:sym typeface="+mn-lt"/>
              </a:rPr>
              <a:t>添加标题</a:t>
            </a:r>
            <a:endParaRPr lang="zh-CN" altLang="en-US" sz="2400" b="1" dirty="0">
              <a:solidFill>
                <a:schemeClr val="accent2"/>
              </a:solidFill>
              <a:cs typeface="+mn-ea"/>
              <a:sym typeface="+mn-lt"/>
            </a:endParaRPr>
          </a:p>
        </p:txBody>
      </p:sp>
      <p:sp>
        <p:nvSpPr>
          <p:cNvPr id="34" name="文本框 33"/>
          <p:cNvSpPr txBox="1"/>
          <p:nvPr/>
        </p:nvSpPr>
        <p:spPr>
          <a:xfrm>
            <a:off x="11339684" y="173256"/>
            <a:ext cx="738664" cy="3124200"/>
          </a:xfrm>
          <a:prstGeom prst="rect">
            <a:avLst/>
          </a:prstGeom>
          <a:noFill/>
        </p:spPr>
        <p:txBody>
          <a:bodyPr vert="eaVert" wrap="square" rtlCol="0">
            <a:spAutoFit/>
          </a:bodyPr>
          <a:lstStyle/>
          <a:p>
            <a:pPr fontAlgn="auto">
              <a:spcBef>
                <a:spcPts val="0"/>
              </a:spcBef>
              <a:spcAft>
                <a:spcPts val="0"/>
              </a:spcAft>
              <a:defRPr/>
            </a:pPr>
            <a:r>
              <a:rPr lang="zh-CN" altLang="en-US" sz="3600" b="1" dirty="0" smtClean="0">
                <a:solidFill>
                  <a:schemeClr val="accent2"/>
                </a:solidFill>
                <a:cs typeface="+mn-ea"/>
                <a:sym typeface="+mn-lt"/>
              </a:rPr>
              <a:t>目录</a:t>
            </a:r>
            <a:r>
              <a:rPr lang="en-US" altLang="zh-CN" sz="3600" b="1" dirty="0" smtClean="0">
                <a:solidFill>
                  <a:schemeClr val="accent2"/>
                </a:solidFill>
                <a:cs typeface="+mn-ea"/>
                <a:sym typeface="+mn-lt"/>
              </a:rPr>
              <a:t>/contents</a:t>
            </a:r>
            <a:endParaRPr lang="zh-CN" altLang="en-US" sz="3600" b="1" dirty="0">
              <a:solidFill>
                <a:schemeClr val="accent2"/>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500" fill="hold"/>
                                        <p:tgtEl>
                                          <p:spTgt spid="2"/>
                                        </p:tgtEl>
                                        <p:attrNameLst>
                                          <p:attrName>ppt_x</p:attrName>
                                        </p:attrNameLst>
                                      </p:cBhvr>
                                      <p:tavLst>
                                        <p:tav tm="0">
                                          <p:val>
                                            <p:strVal val="#ppt_x"/>
                                          </p:val>
                                        </p:tav>
                                        <p:tav tm="100000">
                                          <p:val>
                                            <p:strVal val="#ppt_x"/>
                                          </p:val>
                                        </p:tav>
                                      </p:tavLst>
                                    </p:anim>
                                    <p:anim calcmode="lin" valueType="num">
                                      <p:cBhvr additive="base">
                                        <p:cTn id="14" dur="1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2500"/>
                            </p:stCondLst>
                            <p:childTnLst>
                              <p:par>
                                <p:cTn id="16" presetID="22" presetClass="entr" presetSubtype="1" fill="hold" nodeType="after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Effect transition="in" filter="wipe(up)">
                                      <p:cBhvr>
                                        <p:cTn id="18" dur="500"/>
                                        <p:tgtEl>
                                          <p:spTgt spid="34">
                                            <p:txEl>
                                              <p:pRg st="0" end="0"/>
                                            </p:txEl>
                                          </p:spTgt>
                                        </p:tgtEl>
                                      </p:cBhvr>
                                    </p:animEffect>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126"/>
                                        </p:tgtEl>
                                        <p:attrNameLst>
                                          <p:attrName>style.visibility</p:attrName>
                                        </p:attrNameLst>
                                      </p:cBhvr>
                                      <p:to>
                                        <p:strVal val="visible"/>
                                      </p:to>
                                    </p:set>
                                    <p:anim calcmode="lin" valueType="num">
                                      <p:cBhvr>
                                        <p:cTn id="22" dur="500" fill="hold"/>
                                        <p:tgtEl>
                                          <p:spTgt spid="126"/>
                                        </p:tgtEl>
                                        <p:attrNameLst>
                                          <p:attrName>ppt_w</p:attrName>
                                        </p:attrNameLst>
                                      </p:cBhvr>
                                      <p:tavLst>
                                        <p:tav tm="0">
                                          <p:val>
                                            <p:fltVal val="0"/>
                                          </p:val>
                                        </p:tav>
                                        <p:tav tm="100000">
                                          <p:val>
                                            <p:strVal val="#ppt_w"/>
                                          </p:val>
                                        </p:tav>
                                      </p:tavLst>
                                    </p:anim>
                                    <p:anim calcmode="lin" valueType="num">
                                      <p:cBhvr>
                                        <p:cTn id="23" dur="500" fill="hold"/>
                                        <p:tgtEl>
                                          <p:spTgt spid="126"/>
                                        </p:tgtEl>
                                        <p:attrNameLst>
                                          <p:attrName>ppt_h</p:attrName>
                                        </p:attrNameLst>
                                      </p:cBhvr>
                                      <p:tavLst>
                                        <p:tav tm="0">
                                          <p:val>
                                            <p:fltVal val="0"/>
                                          </p:val>
                                        </p:tav>
                                        <p:tav tm="100000">
                                          <p:val>
                                            <p:strVal val="#ppt_h"/>
                                          </p:val>
                                        </p:tav>
                                      </p:tavLst>
                                    </p:anim>
                                    <p:animEffect transition="in" filter="fade">
                                      <p:cBhvr>
                                        <p:cTn id="24" dur="500"/>
                                        <p:tgtEl>
                                          <p:spTgt spid="126"/>
                                        </p:tgtEl>
                                      </p:cBhvr>
                                    </p:animEffect>
                                  </p:childTnLst>
                                </p:cTn>
                              </p:par>
                            </p:childTnLst>
                          </p:cTn>
                        </p:par>
                        <p:par>
                          <p:cTn id="25" fill="hold">
                            <p:stCondLst>
                              <p:cond delay="3500"/>
                            </p:stCondLst>
                            <p:childTnLst>
                              <p:par>
                                <p:cTn id="26" presetID="22" presetClass="entr" presetSubtype="1" fill="hold"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up)">
                                      <p:cBhvr>
                                        <p:cTn id="28" dur="500"/>
                                        <p:tgtEl>
                                          <p:spTgt spid="4">
                                            <p:txEl>
                                              <p:pRg st="0" end="0"/>
                                            </p:txEl>
                                          </p:spTgt>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29">
                                            <p:txEl>
                                              <p:pRg st="0" end="0"/>
                                            </p:txEl>
                                          </p:spTgt>
                                        </p:tgtEl>
                                        <p:attrNameLst>
                                          <p:attrName>style.visibility</p:attrName>
                                        </p:attrNameLst>
                                      </p:cBhvr>
                                      <p:to>
                                        <p:strVal val="visible"/>
                                      </p:to>
                                    </p:set>
                                    <p:animEffect transition="in" filter="wipe(up)">
                                      <p:cBhvr>
                                        <p:cTn id="38" dur="500"/>
                                        <p:tgtEl>
                                          <p:spTgt spid="29">
                                            <p:txEl>
                                              <p:pRg st="0" end="0"/>
                                            </p:txEl>
                                          </p:spTgt>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5500"/>
                            </p:stCondLst>
                            <p:childTnLst>
                              <p:par>
                                <p:cTn id="46" presetID="22" presetClass="entr" presetSubtype="1" fill="hold" nodeType="after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wipe(up)">
                                      <p:cBhvr>
                                        <p:cTn id="48" dur="500"/>
                                        <p:tgtEl>
                                          <p:spTgt spid="31">
                                            <p:txEl>
                                              <p:pRg st="0" end="0"/>
                                            </p:txEl>
                                          </p:spTgt>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500"/>
                            </p:stCondLst>
                            <p:childTnLst>
                              <p:par>
                                <p:cTn id="56" presetID="22" presetClass="entr" presetSubtype="1" fill="hold" nodeType="afterEffect">
                                  <p:stCondLst>
                                    <p:cond delay="0"/>
                                  </p:stCondLst>
                                  <p:childTnLst>
                                    <p:set>
                                      <p:cBhvr>
                                        <p:cTn id="57" dur="1" fill="hold">
                                          <p:stCondLst>
                                            <p:cond delay="0"/>
                                          </p:stCondLst>
                                        </p:cTn>
                                        <p:tgtEl>
                                          <p:spTgt spid="33">
                                            <p:txEl>
                                              <p:pRg st="0" end="0"/>
                                            </p:txEl>
                                          </p:spTgt>
                                        </p:tgtEl>
                                        <p:attrNameLst>
                                          <p:attrName>style.visibility</p:attrName>
                                        </p:attrNameLst>
                                      </p:cBhvr>
                                      <p:to>
                                        <p:strVal val="visible"/>
                                      </p:to>
                                    </p:set>
                                    <p:animEffect transition="in" filter="wipe(up)">
                                      <p:cBhvr>
                                        <p:cTn id="5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28" grpId="0" animBg="1"/>
      <p:bldP spid="30"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33"/>
          <p:cNvGrpSpPr/>
          <p:nvPr/>
        </p:nvGrpSpPr>
        <p:grpSpPr>
          <a:xfrm>
            <a:off x="-53474" y="1776704"/>
            <a:ext cx="5884742" cy="2862029"/>
            <a:chOff x="1768794" y="-3926683"/>
            <a:chExt cx="12313919" cy="5988845"/>
          </a:xfrm>
        </p:grpSpPr>
        <p:sp>
          <p:nvSpPr>
            <p:cNvPr id="3" name="Freeform 60"/>
            <p:cNvSpPr/>
            <p:nvPr/>
          </p:nvSpPr>
          <p:spPr bwMode="auto">
            <a:xfrm>
              <a:off x="1768794" y="-3926683"/>
              <a:ext cx="9061450" cy="4695826"/>
            </a:xfrm>
            <a:custGeom>
              <a:avLst/>
              <a:gdLst>
                <a:gd name="T0" fmla="*/ 4910 w 5708"/>
                <a:gd name="T1" fmla="*/ 2909 h 2958"/>
                <a:gd name="T2" fmla="*/ 4932 w 5708"/>
                <a:gd name="T3" fmla="*/ 2875 h 2958"/>
                <a:gd name="T4" fmla="*/ 4980 w 5708"/>
                <a:gd name="T5" fmla="*/ 2768 h 2958"/>
                <a:gd name="T6" fmla="*/ 5059 w 5708"/>
                <a:gd name="T7" fmla="*/ 2592 h 2958"/>
                <a:gd name="T8" fmla="*/ 5532 w 5708"/>
                <a:gd name="T9" fmla="*/ 1534 h 2958"/>
                <a:gd name="T10" fmla="*/ 5708 w 5708"/>
                <a:gd name="T11" fmla="*/ 1138 h 2958"/>
                <a:gd name="T12" fmla="*/ 5677 w 5708"/>
                <a:gd name="T13" fmla="*/ 1190 h 2958"/>
                <a:gd name="T14" fmla="*/ 5637 w 5708"/>
                <a:gd name="T15" fmla="*/ 1233 h 2958"/>
                <a:gd name="T16" fmla="*/ 5589 w 5708"/>
                <a:gd name="T17" fmla="*/ 1268 h 2958"/>
                <a:gd name="T18" fmla="*/ 5536 w 5708"/>
                <a:gd name="T19" fmla="*/ 1296 h 2958"/>
                <a:gd name="T20" fmla="*/ 5461 w 5708"/>
                <a:gd name="T21" fmla="*/ 1324 h 2958"/>
                <a:gd name="T22" fmla="*/ 5342 w 5708"/>
                <a:gd name="T23" fmla="*/ 1352 h 2958"/>
                <a:gd name="T24" fmla="*/ 5219 w 5708"/>
                <a:gd name="T25" fmla="*/ 1368 h 2958"/>
                <a:gd name="T26" fmla="*/ 5137 w 5708"/>
                <a:gd name="T27" fmla="*/ 1372 h 2958"/>
                <a:gd name="T28" fmla="*/ 4874 w 5708"/>
                <a:gd name="T29" fmla="*/ 1369 h 2958"/>
                <a:gd name="T30" fmla="*/ 4611 w 5708"/>
                <a:gd name="T31" fmla="*/ 1345 h 2958"/>
                <a:gd name="T32" fmla="*/ 4437 w 5708"/>
                <a:gd name="T33" fmla="*/ 1321 h 2958"/>
                <a:gd name="T34" fmla="*/ 4170 w 5708"/>
                <a:gd name="T35" fmla="*/ 1277 h 2958"/>
                <a:gd name="T36" fmla="*/ 3903 w 5708"/>
                <a:gd name="T37" fmla="*/ 1225 h 2958"/>
                <a:gd name="T38" fmla="*/ 3374 w 5708"/>
                <a:gd name="T39" fmla="*/ 1102 h 2958"/>
                <a:gd name="T40" fmla="*/ 3025 w 5708"/>
                <a:gd name="T41" fmla="*/ 1009 h 2958"/>
                <a:gd name="T42" fmla="*/ 2501 w 5708"/>
                <a:gd name="T43" fmla="*/ 858 h 2958"/>
                <a:gd name="T44" fmla="*/ 1980 w 5708"/>
                <a:gd name="T45" fmla="*/ 696 h 2958"/>
                <a:gd name="T46" fmla="*/ 1635 w 5708"/>
                <a:gd name="T47" fmla="*/ 582 h 2958"/>
                <a:gd name="T48" fmla="*/ 1110 w 5708"/>
                <a:gd name="T49" fmla="*/ 403 h 2958"/>
                <a:gd name="T50" fmla="*/ 242 w 5708"/>
                <a:gd name="T51" fmla="*/ 91 h 2958"/>
                <a:gd name="T52" fmla="*/ 0 w 5708"/>
                <a:gd name="T53" fmla="*/ 0 h 2958"/>
                <a:gd name="T54" fmla="*/ 98 w 5708"/>
                <a:gd name="T55" fmla="*/ 1392 h 2958"/>
                <a:gd name="T56" fmla="*/ 784 w 5708"/>
                <a:gd name="T57" fmla="*/ 1674 h 2958"/>
                <a:gd name="T58" fmla="*/ 1475 w 5708"/>
                <a:gd name="T59" fmla="*/ 1949 h 2958"/>
                <a:gd name="T60" fmla="*/ 2321 w 5708"/>
                <a:gd name="T61" fmla="*/ 2272 h 2958"/>
                <a:gd name="T62" fmla="*/ 2833 w 5708"/>
                <a:gd name="T63" fmla="*/ 2457 h 2958"/>
                <a:gd name="T64" fmla="*/ 3172 w 5708"/>
                <a:gd name="T65" fmla="*/ 2574 h 2958"/>
                <a:gd name="T66" fmla="*/ 3685 w 5708"/>
                <a:gd name="T67" fmla="*/ 2740 h 2958"/>
                <a:gd name="T68" fmla="*/ 4031 w 5708"/>
                <a:gd name="T69" fmla="*/ 2836 h 2958"/>
                <a:gd name="T70" fmla="*/ 4206 w 5708"/>
                <a:gd name="T71" fmla="*/ 2879 h 2958"/>
                <a:gd name="T72" fmla="*/ 4477 w 5708"/>
                <a:gd name="T73" fmla="*/ 2934 h 2958"/>
                <a:gd name="T74" fmla="*/ 4568 w 5708"/>
                <a:gd name="T75" fmla="*/ 2947 h 2958"/>
                <a:gd name="T76" fmla="*/ 4707 w 5708"/>
                <a:gd name="T77" fmla="*/ 2958 h 2958"/>
                <a:gd name="T78" fmla="*/ 4793 w 5708"/>
                <a:gd name="T79" fmla="*/ 2955 h 2958"/>
                <a:gd name="T80" fmla="*/ 4853 w 5708"/>
                <a:gd name="T81" fmla="*/ 2943 h 2958"/>
                <a:gd name="T82" fmla="*/ 4897 w 5708"/>
                <a:gd name="T83" fmla="*/ 2921 h 2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08" h="2958">
                  <a:moveTo>
                    <a:pt x="4905" y="2915"/>
                  </a:moveTo>
                  <a:lnTo>
                    <a:pt x="4905" y="2915"/>
                  </a:lnTo>
                  <a:lnTo>
                    <a:pt x="4910" y="2909"/>
                  </a:lnTo>
                  <a:lnTo>
                    <a:pt x="4916" y="2904"/>
                  </a:lnTo>
                  <a:lnTo>
                    <a:pt x="4925" y="2889"/>
                  </a:lnTo>
                  <a:lnTo>
                    <a:pt x="4932" y="2875"/>
                  </a:lnTo>
                  <a:lnTo>
                    <a:pt x="4938" y="2860"/>
                  </a:lnTo>
                  <a:lnTo>
                    <a:pt x="4938" y="2860"/>
                  </a:lnTo>
                  <a:lnTo>
                    <a:pt x="4980" y="2768"/>
                  </a:lnTo>
                  <a:lnTo>
                    <a:pt x="4980" y="2768"/>
                  </a:lnTo>
                  <a:lnTo>
                    <a:pt x="5059" y="2592"/>
                  </a:lnTo>
                  <a:lnTo>
                    <a:pt x="5059" y="2592"/>
                  </a:lnTo>
                  <a:lnTo>
                    <a:pt x="5216" y="2239"/>
                  </a:lnTo>
                  <a:lnTo>
                    <a:pt x="5216" y="2239"/>
                  </a:lnTo>
                  <a:lnTo>
                    <a:pt x="5532" y="1534"/>
                  </a:lnTo>
                  <a:lnTo>
                    <a:pt x="5532" y="1534"/>
                  </a:lnTo>
                  <a:lnTo>
                    <a:pt x="5708" y="1138"/>
                  </a:lnTo>
                  <a:lnTo>
                    <a:pt x="5708" y="1138"/>
                  </a:lnTo>
                  <a:lnTo>
                    <a:pt x="5700" y="1157"/>
                  </a:lnTo>
                  <a:lnTo>
                    <a:pt x="5689" y="1174"/>
                  </a:lnTo>
                  <a:lnTo>
                    <a:pt x="5677" y="1190"/>
                  </a:lnTo>
                  <a:lnTo>
                    <a:pt x="5665" y="1205"/>
                  </a:lnTo>
                  <a:lnTo>
                    <a:pt x="5652" y="1220"/>
                  </a:lnTo>
                  <a:lnTo>
                    <a:pt x="5637" y="1233"/>
                  </a:lnTo>
                  <a:lnTo>
                    <a:pt x="5621" y="1245"/>
                  </a:lnTo>
                  <a:lnTo>
                    <a:pt x="5605" y="1257"/>
                  </a:lnTo>
                  <a:lnTo>
                    <a:pt x="5589" y="1268"/>
                  </a:lnTo>
                  <a:lnTo>
                    <a:pt x="5572" y="1278"/>
                  </a:lnTo>
                  <a:lnTo>
                    <a:pt x="5553" y="1288"/>
                  </a:lnTo>
                  <a:lnTo>
                    <a:pt x="5536" y="1296"/>
                  </a:lnTo>
                  <a:lnTo>
                    <a:pt x="5498" y="1312"/>
                  </a:lnTo>
                  <a:lnTo>
                    <a:pt x="5461" y="1324"/>
                  </a:lnTo>
                  <a:lnTo>
                    <a:pt x="5461" y="1324"/>
                  </a:lnTo>
                  <a:lnTo>
                    <a:pt x="5422" y="1336"/>
                  </a:lnTo>
                  <a:lnTo>
                    <a:pt x="5382" y="1345"/>
                  </a:lnTo>
                  <a:lnTo>
                    <a:pt x="5342" y="1352"/>
                  </a:lnTo>
                  <a:lnTo>
                    <a:pt x="5300" y="1359"/>
                  </a:lnTo>
                  <a:lnTo>
                    <a:pt x="5260" y="1364"/>
                  </a:lnTo>
                  <a:lnTo>
                    <a:pt x="5219" y="1368"/>
                  </a:lnTo>
                  <a:lnTo>
                    <a:pt x="5179" y="1371"/>
                  </a:lnTo>
                  <a:lnTo>
                    <a:pt x="5137" y="1372"/>
                  </a:lnTo>
                  <a:lnTo>
                    <a:pt x="5137" y="1372"/>
                  </a:lnTo>
                  <a:lnTo>
                    <a:pt x="5051" y="1375"/>
                  </a:lnTo>
                  <a:lnTo>
                    <a:pt x="4962" y="1373"/>
                  </a:lnTo>
                  <a:lnTo>
                    <a:pt x="4874" y="1369"/>
                  </a:lnTo>
                  <a:lnTo>
                    <a:pt x="4786" y="1363"/>
                  </a:lnTo>
                  <a:lnTo>
                    <a:pt x="4699" y="1355"/>
                  </a:lnTo>
                  <a:lnTo>
                    <a:pt x="4611" y="1345"/>
                  </a:lnTo>
                  <a:lnTo>
                    <a:pt x="4524" y="1335"/>
                  </a:lnTo>
                  <a:lnTo>
                    <a:pt x="4437" y="1321"/>
                  </a:lnTo>
                  <a:lnTo>
                    <a:pt x="4437" y="1321"/>
                  </a:lnTo>
                  <a:lnTo>
                    <a:pt x="4348" y="1308"/>
                  </a:lnTo>
                  <a:lnTo>
                    <a:pt x="4258" y="1293"/>
                  </a:lnTo>
                  <a:lnTo>
                    <a:pt x="4170" y="1277"/>
                  </a:lnTo>
                  <a:lnTo>
                    <a:pt x="4081" y="1261"/>
                  </a:lnTo>
                  <a:lnTo>
                    <a:pt x="3992" y="1244"/>
                  </a:lnTo>
                  <a:lnTo>
                    <a:pt x="3903" y="1225"/>
                  </a:lnTo>
                  <a:lnTo>
                    <a:pt x="3726" y="1186"/>
                  </a:lnTo>
                  <a:lnTo>
                    <a:pt x="3550" y="1145"/>
                  </a:lnTo>
                  <a:lnTo>
                    <a:pt x="3374" y="1102"/>
                  </a:lnTo>
                  <a:lnTo>
                    <a:pt x="3199" y="1057"/>
                  </a:lnTo>
                  <a:lnTo>
                    <a:pt x="3025" y="1009"/>
                  </a:lnTo>
                  <a:lnTo>
                    <a:pt x="3025" y="1009"/>
                  </a:lnTo>
                  <a:lnTo>
                    <a:pt x="2850" y="960"/>
                  </a:lnTo>
                  <a:lnTo>
                    <a:pt x="2675" y="910"/>
                  </a:lnTo>
                  <a:lnTo>
                    <a:pt x="2501" y="858"/>
                  </a:lnTo>
                  <a:lnTo>
                    <a:pt x="2328" y="806"/>
                  </a:lnTo>
                  <a:lnTo>
                    <a:pt x="2154" y="751"/>
                  </a:lnTo>
                  <a:lnTo>
                    <a:pt x="1980" y="696"/>
                  </a:lnTo>
                  <a:lnTo>
                    <a:pt x="1808" y="640"/>
                  </a:lnTo>
                  <a:lnTo>
                    <a:pt x="1635" y="582"/>
                  </a:lnTo>
                  <a:lnTo>
                    <a:pt x="1635" y="582"/>
                  </a:lnTo>
                  <a:lnTo>
                    <a:pt x="1460" y="524"/>
                  </a:lnTo>
                  <a:lnTo>
                    <a:pt x="1285" y="465"/>
                  </a:lnTo>
                  <a:lnTo>
                    <a:pt x="1110" y="403"/>
                  </a:lnTo>
                  <a:lnTo>
                    <a:pt x="937" y="343"/>
                  </a:lnTo>
                  <a:lnTo>
                    <a:pt x="589" y="218"/>
                  </a:lnTo>
                  <a:lnTo>
                    <a:pt x="242" y="91"/>
                  </a:lnTo>
                  <a:lnTo>
                    <a:pt x="242" y="91"/>
                  </a:lnTo>
                  <a:lnTo>
                    <a:pt x="0" y="0"/>
                  </a:lnTo>
                  <a:lnTo>
                    <a:pt x="0" y="0"/>
                  </a:lnTo>
                  <a:lnTo>
                    <a:pt x="0" y="1351"/>
                  </a:lnTo>
                  <a:lnTo>
                    <a:pt x="0" y="1351"/>
                  </a:lnTo>
                  <a:lnTo>
                    <a:pt x="98" y="1392"/>
                  </a:lnTo>
                  <a:lnTo>
                    <a:pt x="98" y="1392"/>
                  </a:lnTo>
                  <a:lnTo>
                    <a:pt x="441" y="1534"/>
                  </a:lnTo>
                  <a:lnTo>
                    <a:pt x="784" y="1674"/>
                  </a:lnTo>
                  <a:lnTo>
                    <a:pt x="1129" y="1813"/>
                  </a:lnTo>
                  <a:lnTo>
                    <a:pt x="1475" y="1949"/>
                  </a:lnTo>
                  <a:lnTo>
                    <a:pt x="1475" y="1949"/>
                  </a:lnTo>
                  <a:lnTo>
                    <a:pt x="1813" y="2080"/>
                  </a:lnTo>
                  <a:lnTo>
                    <a:pt x="2151" y="2209"/>
                  </a:lnTo>
                  <a:lnTo>
                    <a:pt x="2321" y="2272"/>
                  </a:lnTo>
                  <a:lnTo>
                    <a:pt x="2491" y="2335"/>
                  </a:lnTo>
                  <a:lnTo>
                    <a:pt x="2662" y="2396"/>
                  </a:lnTo>
                  <a:lnTo>
                    <a:pt x="2833" y="2457"/>
                  </a:lnTo>
                  <a:lnTo>
                    <a:pt x="2833" y="2457"/>
                  </a:lnTo>
                  <a:lnTo>
                    <a:pt x="3002" y="2517"/>
                  </a:lnTo>
                  <a:lnTo>
                    <a:pt x="3172" y="2574"/>
                  </a:lnTo>
                  <a:lnTo>
                    <a:pt x="3342" y="2632"/>
                  </a:lnTo>
                  <a:lnTo>
                    <a:pt x="3514" y="2686"/>
                  </a:lnTo>
                  <a:lnTo>
                    <a:pt x="3685" y="2740"/>
                  </a:lnTo>
                  <a:lnTo>
                    <a:pt x="3857" y="2789"/>
                  </a:lnTo>
                  <a:lnTo>
                    <a:pt x="3944" y="2813"/>
                  </a:lnTo>
                  <a:lnTo>
                    <a:pt x="4031" y="2836"/>
                  </a:lnTo>
                  <a:lnTo>
                    <a:pt x="4118" y="2859"/>
                  </a:lnTo>
                  <a:lnTo>
                    <a:pt x="4206" y="2879"/>
                  </a:lnTo>
                  <a:lnTo>
                    <a:pt x="4206" y="2879"/>
                  </a:lnTo>
                  <a:lnTo>
                    <a:pt x="4296" y="2900"/>
                  </a:lnTo>
                  <a:lnTo>
                    <a:pt x="4386" y="2917"/>
                  </a:lnTo>
                  <a:lnTo>
                    <a:pt x="4477" y="2934"/>
                  </a:lnTo>
                  <a:lnTo>
                    <a:pt x="4523" y="2942"/>
                  </a:lnTo>
                  <a:lnTo>
                    <a:pt x="4568" y="2947"/>
                  </a:lnTo>
                  <a:lnTo>
                    <a:pt x="4568" y="2947"/>
                  </a:lnTo>
                  <a:lnTo>
                    <a:pt x="4615" y="2952"/>
                  </a:lnTo>
                  <a:lnTo>
                    <a:pt x="4660" y="2956"/>
                  </a:lnTo>
                  <a:lnTo>
                    <a:pt x="4707" y="2958"/>
                  </a:lnTo>
                  <a:lnTo>
                    <a:pt x="4754" y="2958"/>
                  </a:lnTo>
                  <a:lnTo>
                    <a:pt x="4754" y="2958"/>
                  </a:lnTo>
                  <a:lnTo>
                    <a:pt x="4793" y="2955"/>
                  </a:lnTo>
                  <a:lnTo>
                    <a:pt x="4813" y="2952"/>
                  </a:lnTo>
                  <a:lnTo>
                    <a:pt x="4833" y="2948"/>
                  </a:lnTo>
                  <a:lnTo>
                    <a:pt x="4853" y="2943"/>
                  </a:lnTo>
                  <a:lnTo>
                    <a:pt x="4871" y="2936"/>
                  </a:lnTo>
                  <a:lnTo>
                    <a:pt x="4889" y="2927"/>
                  </a:lnTo>
                  <a:lnTo>
                    <a:pt x="4897" y="2921"/>
                  </a:lnTo>
                  <a:lnTo>
                    <a:pt x="4905" y="2915"/>
                  </a:lnTo>
                  <a:lnTo>
                    <a:pt x="4905" y="2915"/>
                  </a:lnTo>
                  <a:close/>
                </a:path>
              </a:pathLst>
            </a:custGeom>
            <a:solidFill>
              <a:schemeClr val="accent4">
                <a:lumMod val="60000"/>
                <a:lumOff val="40000"/>
              </a:schemeClr>
            </a:solidFill>
            <a:ln>
              <a:noFill/>
            </a:ln>
          </p:spPr>
          <p:txBody>
            <a:bodyPr vert="horz" wrap="square" lIns="91416" tIns="45708" rIns="91416" bIns="45708" numCol="1" anchor="t" anchorCtr="0" compatLnSpc="1"/>
            <a:lstStyle/>
            <a:p>
              <a:endParaRPr lang="en-AU" sz="1350">
                <a:cs typeface="+mn-ea"/>
                <a:sym typeface="+mn-lt"/>
              </a:endParaRPr>
            </a:p>
          </p:txBody>
        </p:sp>
        <p:sp>
          <p:nvSpPr>
            <p:cNvPr id="4" name="Freeform 61"/>
            <p:cNvSpPr/>
            <p:nvPr/>
          </p:nvSpPr>
          <p:spPr bwMode="auto">
            <a:xfrm>
              <a:off x="1768794" y="-1797051"/>
              <a:ext cx="10995025" cy="3859213"/>
            </a:xfrm>
            <a:custGeom>
              <a:avLst/>
              <a:gdLst>
                <a:gd name="T0" fmla="*/ 6878 w 6926"/>
                <a:gd name="T1" fmla="*/ 2167 h 2431"/>
                <a:gd name="T2" fmla="*/ 6905 w 6926"/>
                <a:gd name="T3" fmla="*/ 2216 h 2431"/>
                <a:gd name="T4" fmla="*/ 6921 w 6926"/>
                <a:gd name="T5" fmla="*/ 2261 h 2431"/>
                <a:gd name="T6" fmla="*/ 6926 w 6926"/>
                <a:gd name="T7" fmla="*/ 2300 h 2431"/>
                <a:gd name="T8" fmla="*/ 6922 w 6926"/>
                <a:gd name="T9" fmla="*/ 2333 h 2431"/>
                <a:gd name="T10" fmla="*/ 6908 w 6926"/>
                <a:gd name="T11" fmla="*/ 2363 h 2431"/>
                <a:gd name="T12" fmla="*/ 6884 w 6926"/>
                <a:gd name="T13" fmla="*/ 2386 h 2431"/>
                <a:gd name="T14" fmla="*/ 6849 w 6926"/>
                <a:gd name="T15" fmla="*/ 2404 h 2431"/>
                <a:gd name="T16" fmla="*/ 6806 w 6926"/>
                <a:gd name="T17" fmla="*/ 2418 h 2431"/>
                <a:gd name="T18" fmla="*/ 6754 w 6926"/>
                <a:gd name="T19" fmla="*/ 2427 h 2431"/>
                <a:gd name="T20" fmla="*/ 6694 w 6926"/>
                <a:gd name="T21" fmla="*/ 2431 h 2431"/>
                <a:gd name="T22" fmla="*/ 6624 w 6926"/>
                <a:gd name="T23" fmla="*/ 2431 h 2431"/>
                <a:gd name="T24" fmla="*/ 6547 w 6926"/>
                <a:gd name="T25" fmla="*/ 2426 h 2431"/>
                <a:gd name="T26" fmla="*/ 6461 w 6926"/>
                <a:gd name="T27" fmla="*/ 2416 h 2431"/>
                <a:gd name="T28" fmla="*/ 6266 w 6926"/>
                <a:gd name="T29" fmla="*/ 2386 h 2431"/>
                <a:gd name="T30" fmla="*/ 6158 w 6926"/>
                <a:gd name="T31" fmla="*/ 2364 h 2431"/>
                <a:gd name="T32" fmla="*/ 5951 w 6926"/>
                <a:gd name="T33" fmla="*/ 2316 h 2431"/>
                <a:gd name="T34" fmla="*/ 5724 w 6926"/>
                <a:gd name="T35" fmla="*/ 2256 h 2431"/>
                <a:gd name="T36" fmla="*/ 5474 w 6926"/>
                <a:gd name="T37" fmla="*/ 2185 h 2431"/>
                <a:gd name="T38" fmla="*/ 5207 w 6926"/>
                <a:gd name="T39" fmla="*/ 2104 h 2431"/>
                <a:gd name="T40" fmla="*/ 4920 w 6926"/>
                <a:gd name="T41" fmla="*/ 2012 h 2431"/>
                <a:gd name="T42" fmla="*/ 4616 w 6926"/>
                <a:gd name="T43" fmla="*/ 1910 h 2431"/>
                <a:gd name="T44" fmla="*/ 4296 w 6926"/>
                <a:gd name="T45" fmla="*/ 1798 h 2431"/>
                <a:gd name="T46" fmla="*/ 3960 w 6926"/>
                <a:gd name="T47" fmla="*/ 1678 h 2431"/>
                <a:gd name="T48" fmla="*/ 3646 w 6926"/>
                <a:gd name="T49" fmla="*/ 1561 h 2431"/>
                <a:gd name="T50" fmla="*/ 2982 w 6926"/>
                <a:gd name="T51" fmla="*/ 1309 h 2431"/>
                <a:gd name="T52" fmla="*/ 2271 w 6926"/>
                <a:gd name="T53" fmla="*/ 1028 h 2431"/>
                <a:gd name="T54" fmla="*/ 1521 w 6926"/>
                <a:gd name="T55" fmla="*/ 724 h 2431"/>
                <a:gd name="T56" fmla="*/ 1130 w 6926"/>
                <a:gd name="T57" fmla="*/ 562 h 2431"/>
                <a:gd name="T58" fmla="*/ 576 w 6926"/>
                <a:gd name="T59" fmla="*/ 328 h 2431"/>
                <a:gd name="T60" fmla="*/ 0 w 6926"/>
                <a:gd name="T61" fmla="*/ 83 h 2431"/>
                <a:gd name="T62" fmla="*/ 0 w 6926"/>
                <a:gd name="T63" fmla="*/ 0 h 2431"/>
                <a:gd name="T64" fmla="*/ 333 w 6926"/>
                <a:gd name="T65" fmla="*/ 139 h 2431"/>
                <a:gd name="T66" fmla="*/ 1009 w 6926"/>
                <a:gd name="T67" fmla="*/ 414 h 2431"/>
                <a:gd name="T68" fmla="*/ 1643 w 6926"/>
                <a:gd name="T69" fmla="*/ 664 h 2431"/>
                <a:gd name="T70" fmla="*/ 2234 w 6926"/>
                <a:gd name="T71" fmla="*/ 889 h 2431"/>
                <a:gd name="T72" fmla="*/ 2776 w 6926"/>
                <a:gd name="T73" fmla="*/ 1086 h 2431"/>
                <a:gd name="T74" fmla="*/ 2917 w 6926"/>
                <a:gd name="T75" fmla="*/ 1135 h 2431"/>
                <a:gd name="T76" fmla="*/ 3185 w 6926"/>
                <a:gd name="T77" fmla="*/ 1227 h 2431"/>
                <a:gd name="T78" fmla="*/ 3439 w 6926"/>
                <a:gd name="T79" fmla="*/ 1310 h 2431"/>
                <a:gd name="T80" fmla="*/ 3677 w 6926"/>
                <a:gd name="T81" fmla="*/ 1384 h 2431"/>
                <a:gd name="T82" fmla="*/ 3896 w 6926"/>
                <a:gd name="T83" fmla="*/ 1448 h 2431"/>
                <a:gd name="T84" fmla="*/ 4097 w 6926"/>
                <a:gd name="T85" fmla="*/ 1501 h 2431"/>
                <a:gd name="T86" fmla="*/ 4278 w 6926"/>
                <a:gd name="T87" fmla="*/ 1544 h 2431"/>
                <a:gd name="T88" fmla="*/ 4439 w 6926"/>
                <a:gd name="T89" fmla="*/ 1576 h 2431"/>
                <a:gd name="T90" fmla="*/ 4511 w 6926"/>
                <a:gd name="T91" fmla="*/ 1588 h 2431"/>
                <a:gd name="T92" fmla="*/ 4655 w 6926"/>
                <a:gd name="T93" fmla="*/ 1604 h 2431"/>
                <a:gd name="T94" fmla="*/ 4716 w 6926"/>
                <a:gd name="T95" fmla="*/ 1607 h 2431"/>
                <a:gd name="T96" fmla="*/ 4770 w 6926"/>
                <a:gd name="T97" fmla="*/ 1605 h 2431"/>
                <a:gd name="T98" fmla="*/ 4817 w 6926"/>
                <a:gd name="T99" fmla="*/ 1600 h 2431"/>
                <a:gd name="T100" fmla="*/ 4857 w 6926"/>
                <a:gd name="T101" fmla="*/ 1589 h 2431"/>
                <a:gd name="T102" fmla="*/ 4888 w 6926"/>
                <a:gd name="T103" fmla="*/ 1576 h 2431"/>
                <a:gd name="T104" fmla="*/ 4910 w 6926"/>
                <a:gd name="T105" fmla="*/ 1559 h 2431"/>
                <a:gd name="T106" fmla="*/ 4925 w 6926"/>
                <a:gd name="T107" fmla="*/ 1536 h 2431"/>
                <a:gd name="T108" fmla="*/ 4932 w 6926"/>
                <a:gd name="T109" fmla="*/ 1509 h 2431"/>
                <a:gd name="T110" fmla="*/ 4930 w 6926"/>
                <a:gd name="T111" fmla="*/ 1479 h 2431"/>
                <a:gd name="T112" fmla="*/ 4920 w 6926"/>
                <a:gd name="T113" fmla="*/ 1444 h 2431"/>
                <a:gd name="T114" fmla="*/ 4900 w 6926"/>
                <a:gd name="T115" fmla="*/ 1404 h 2431"/>
                <a:gd name="T116" fmla="*/ 4871 w 6926"/>
                <a:gd name="T117" fmla="*/ 1360 h 2431"/>
                <a:gd name="T118" fmla="*/ 4833 w 6926"/>
                <a:gd name="T119" fmla="*/ 1310 h 2431"/>
                <a:gd name="T120" fmla="*/ 4786 w 6926"/>
                <a:gd name="T121" fmla="*/ 1255 h 2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26" h="2431">
                  <a:moveTo>
                    <a:pt x="6878" y="2167"/>
                  </a:moveTo>
                  <a:lnTo>
                    <a:pt x="6878" y="2167"/>
                  </a:lnTo>
                  <a:lnTo>
                    <a:pt x="6893" y="2192"/>
                  </a:lnTo>
                  <a:lnTo>
                    <a:pt x="6905" y="2216"/>
                  </a:lnTo>
                  <a:lnTo>
                    <a:pt x="6914" y="2239"/>
                  </a:lnTo>
                  <a:lnTo>
                    <a:pt x="6921" y="2261"/>
                  </a:lnTo>
                  <a:lnTo>
                    <a:pt x="6925" y="2281"/>
                  </a:lnTo>
                  <a:lnTo>
                    <a:pt x="6926" y="2300"/>
                  </a:lnTo>
                  <a:lnTo>
                    <a:pt x="6925" y="2317"/>
                  </a:lnTo>
                  <a:lnTo>
                    <a:pt x="6922" y="2333"/>
                  </a:lnTo>
                  <a:lnTo>
                    <a:pt x="6916" y="2348"/>
                  </a:lnTo>
                  <a:lnTo>
                    <a:pt x="6908" y="2363"/>
                  </a:lnTo>
                  <a:lnTo>
                    <a:pt x="6897" y="2375"/>
                  </a:lnTo>
                  <a:lnTo>
                    <a:pt x="6884" y="2386"/>
                  </a:lnTo>
                  <a:lnTo>
                    <a:pt x="6868" y="2396"/>
                  </a:lnTo>
                  <a:lnTo>
                    <a:pt x="6849" y="2404"/>
                  </a:lnTo>
                  <a:lnTo>
                    <a:pt x="6829" y="2412"/>
                  </a:lnTo>
                  <a:lnTo>
                    <a:pt x="6806" y="2418"/>
                  </a:lnTo>
                  <a:lnTo>
                    <a:pt x="6782" y="2423"/>
                  </a:lnTo>
                  <a:lnTo>
                    <a:pt x="6754" y="2427"/>
                  </a:lnTo>
                  <a:lnTo>
                    <a:pt x="6725" y="2430"/>
                  </a:lnTo>
                  <a:lnTo>
                    <a:pt x="6694" y="2431"/>
                  </a:lnTo>
                  <a:lnTo>
                    <a:pt x="6661" y="2431"/>
                  </a:lnTo>
                  <a:lnTo>
                    <a:pt x="6624" y="2431"/>
                  </a:lnTo>
                  <a:lnTo>
                    <a:pt x="6587" y="2428"/>
                  </a:lnTo>
                  <a:lnTo>
                    <a:pt x="6547" y="2426"/>
                  </a:lnTo>
                  <a:lnTo>
                    <a:pt x="6506" y="2422"/>
                  </a:lnTo>
                  <a:lnTo>
                    <a:pt x="6461" y="2416"/>
                  </a:lnTo>
                  <a:lnTo>
                    <a:pt x="6368" y="2403"/>
                  </a:lnTo>
                  <a:lnTo>
                    <a:pt x="6266" y="2386"/>
                  </a:lnTo>
                  <a:lnTo>
                    <a:pt x="6158" y="2364"/>
                  </a:lnTo>
                  <a:lnTo>
                    <a:pt x="6158" y="2364"/>
                  </a:lnTo>
                  <a:lnTo>
                    <a:pt x="6058" y="2341"/>
                  </a:lnTo>
                  <a:lnTo>
                    <a:pt x="5951" y="2316"/>
                  </a:lnTo>
                  <a:lnTo>
                    <a:pt x="5840" y="2288"/>
                  </a:lnTo>
                  <a:lnTo>
                    <a:pt x="5724" y="2256"/>
                  </a:lnTo>
                  <a:lnTo>
                    <a:pt x="5601" y="2223"/>
                  </a:lnTo>
                  <a:lnTo>
                    <a:pt x="5474" y="2185"/>
                  </a:lnTo>
                  <a:lnTo>
                    <a:pt x="5343" y="2146"/>
                  </a:lnTo>
                  <a:lnTo>
                    <a:pt x="5207" y="2104"/>
                  </a:lnTo>
                  <a:lnTo>
                    <a:pt x="5065" y="2060"/>
                  </a:lnTo>
                  <a:lnTo>
                    <a:pt x="4920" y="2012"/>
                  </a:lnTo>
                  <a:lnTo>
                    <a:pt x="4770" y="1962"/>
                  </a:lnTo>
                  <a:lnTo>
                    <a:pt x="4616" y="1910"/>
                  </a:lnTo>
                  <a:lnTo>
                    <a:pt x="4457" y="1855"/>
                  </a:lnTo>
                  <a:lnTo>
                    <a:pt x="4296" y="1798"/>
                  </a:lnTo>
                  <a:lnTo>
                    <a:pt x="4130" y="1739"/>
                  </a:lnTo>
                  <a:lnTo>
                    <a:pt x="3960" y="1678"/>
                  </a:lnTo>
                  <a:lnTo>
                    <a:pt x="3960" y="1678"/>
                  </a:lnTo>
                  <a:lnTo>
                    <a:pt x="3646" y="1561"/>
                  </a:lnTo>
                  <a:lnTo>
                    <a:pt x="3320" y="1438"/>
                  </a:lnTo>
                  <a:lnTo>
                    <a:pt x="2982" y="1309"/>
                  </a:lnTo>
                  <a:lnTo>
                    <a:pt x="2632" y="1171"/>
                  </a:lnTo>
                  <a:lnTo>
                    <a:pt x="2271" y="1028"/>
                  </a:lnTo>
                  <a:lnTo>
                    <a:pt x="1901" y="879"/>
                  </a:lnTo>
                  <a:lnTo>
                    <a:pt x="1521" y="724"/>
                  </a:lnTo>
                  <a:lnTo>
                    <a:pt x="1130" y="562"/>
                  </a:lnTo>
                  <a:lnTo>
                    <a:pt x="1130" y="562"/>
                  </a:lnTo>
                  <a:lnTo>
                    <a:pt x="855" y="447"/>
                  </a:lnTo>
                  <a:lnTo>
                    <a:pt x="576" y="328"/>
                  </a:lnTo>
                  <a:lnTo>
                    <a:pt x="0" y="83"/>
                  </a:lnTo>
                  <a:lnTo>
                    <a:pt x="0" y="83"/>
                  </a:lnTo>
                  <a:lnTo>
                    <a:pt x="0" y="0"/>
                  </a:lnTo>
                  <a:lnTo>
                    <a:pt x="0" y="0"/>
                  </a:lnTo>
                  <a:lnTo>
                    <a:pt x="333" y="139"/>
                  </a:lnTo>
                  <a:lnTo>
                    <a:pt x="333" y="139"/>
                  </a:lnTo>
                  <a:lnTo>
                    <a:pt x="676" y="279"/>
                  </a:lnTo>
                  <a:lnTo>
                    <a:pt x="1009" y="414"/>
                  </a:lnTo>
                  <a:lnTo>
                    <a:pt x="1332" y="542"/>
                  </a:lnTo>
                  <a:lnTo>
                    <a:pt x="1643" y="664"/>
                  </a:lnTo>
                  <a:lnTo>
                    <a:pt x="1945" y="780"/>
                  </a:lnTo>
                  <a:lnTo>
                    <a:pt x="2234" y="889"/>
                  </a:lnTo>
                  <a:lnTo>
                    <a:pt x="2511" y="991"/>
                  </a:lnTo>
                  <a:lnTo>
                    <a:pt x="2776" y="1086"/>
                  </a:lnTo>
                  <a:lnTo>
                    <a:pt x="2776" y="1086"/>
                  </a:lnTo>
                  <a:lnTo>
                    <a:pt x="2917" y="1135"/>
                  </a:lnTo>
                  <a:lnTo>
                    <a:pt x="3053" y="1182"/>
                  </a:lnTo>
                  <a:lnTo>
                    <a:pt x="3185" y="1227"/>
                  </a:lnTo>
                  <a:lnTo>
                    <a:pt x="3315" y="1270"/>
                  </a:lnTo>
                  <a:lnTo>
                    <a:pt x="3439" y="1310"/>
                  </a:lnTo>
                  <a:lnTo>
                    <a:pt x="3561" y="1349"/>
                  </a:lnTo>
                  <a:lnTo>
                    <a:pt x="3677" y="1384"/>
                  </a:lnTo>
                  <a:lnTo>
                    <a:pt x="3788" y="1417"/>
                  </a:lnTo>
                  <a:lnTo>
                    <a:pt x="3896" y="1448"/>
                  </a:lnTo>
                  <a:lnTo>
                    <a:pt x="3999" y="1476"/>
                  </a:lnTo>
                  <a:lnTo>
                    <a:pt x="4097" y="1501"/>
                  </a:lnTo>
                  <a:lnTo>
                    <a:pt x="4190" y="1524"/>
                  </a:lnTo>
                  <a:lnTo>
                    <a:pt x="4278" y="1544"/>
                  </a:lnTo>
                  <a:lnTo>
                    <a:pt x="4361" y="1561"/>
                  </a:lnTo>
                  <a:lnTo>
                    <a:pt x="4439" y="1576"/>
                  </a:lnTo>
                  <a:lnTo>
                    <a:pt x="4511" y="1588"/>
                  </a:lnTo>
                  <a:lnTo>
                    <a:pt x="4511" y="1588"/>
                  </a:lnTo>
                  <a:lnTo>
                    <a:pt x="4587" y="1599"/>
                  </a:lnTo>
                  <a:lnTo>
                    <a:pt x="4655" y="1604"/>
                  </a:lnTo>
                  <a:lnTo>
                    <a:pt x="4687" y="1605"/>
                  </a:lnTo>
                  <a:lnTo>
                    <a:pt x="4716" y="1607"/>
                  </a:lnTo>
                  <a:lnTo>
                    <a:pt x="4745" y="1607"/>
                  </a:lnTo>
                  <a:lnTo>
                    <a:pt x="4770" y="1605"/>
                  </a:lnTo>
                  <a:lnTo>
                    <a:pt x="4795" y="1603"/>
                  </a:lnTo>
                  <a:lnTo>
                    <a:pt x="4817" y="1600"/>
                  </a:lnTo>
                  <a:lnTo>
                    <a:pt x="4838" y="1595"/>
                  </a:lnTo>
                  <a:lnTo>
                    <a:pt x="4857" y="1589"/>
                  </a:lnTo>
                  <a:lnTo>
                    <a:pt x="4873" y="1584"/>
                  </a:lnTo>
                  <a:lnTo>
                    <a:pt x="4888" y="1576"/>
                  </a:lnTo>
                  <a:lnTo>
                    <a:pt x="4900" y="1568"/>
                  </a:lnTo>
                  <a:lnTo>
                    <a:pt x="4910" y="1559"/>
                  </a:lnTo>
                  <a:lnTo>
                    <a:pt x="4920" y="1548"/>
                  </a:lnTo>
                  <a:lnTo>
                    <a:pt x="4925" y="1536"/>
                  </a:lnTo>
                  <a:lnTo>
                    <a:pt x="4930" y="1524"/>
                  </a:lnTo>
                  <a:lnTo>
                    <a:pt x="4932" y="1509"/>
                  </a:lnTo>
                  <a:lnTo>
                    <a:pt x="4932" y="1495"/>
                  </a:lnTo>
                  <a:lnTo>
                    <a:pt x="4930" y="1479"/>
                  </a:lnTo>
                  <a:lnTo>
                    <a:pt x="4926" y="1463"/>
                  </a:lnTo>
                  <a:lnTo>
                    <a:pt x="4920" y="1444"/>
                  </a:lnTo>
                  <a:lnTo>
                    <a:pt x="4910" y="1424"/>
                  </a:lnTo>
                  <a:lnTo>
                    <a:pt x="4900" y="1404"/>
                  </a:lnTo>
                  <a:lnTo>
                    <a:pt x="4886" y="1382"/>
                  </a:lnTo>
                  <a:lnTo>
                    <a:pt x="4871" y="1360"/>
                  </a:lnTo>
                  <a:lnTo>
                    <a:pt x="4853" y="1336"/>
                  </a:lnTo>
                  <a:lnTo>
                    <a:pt x="4833" y="1310"/>
                  </a:lnTo>
                  <a:lnTo>
                    <a:pt x="4811" y="1284"/>
                  </a:lnTo>
                  <a:lnTo>
                    <a:pt x="4786" y="1255"/>
                  </a:lnTo>
                  <a:lnTo>
                    <a:pt x="6878" y="2167"/>
                  </a:lnTo>
                  <a:close/>
                </a:path>
              </a:pathLst>
            </a:custGeom>
            <a:solidFill>
              <a:schemeClr val="accent4">
                <a:lumMod val="75000"/>
              </a:schemeClr>
            </a:solidFill>
            <a:ln>
              <a:noFill/>
            </a:ln>
          </p:spPr>
          <p:txBody>
            <a:bodyPr vert="horz" wrap="square" lIns="91416" tIns="45708" rIns="91416" bIns="45708" numCol="1" anchor="t" anchorCtr="0" compatLnSpc="1"/>
            <a:lstStyle/>
            <a:p>
              <a:endParaRPr lang="en-AU" sz="1350">
                <a:cs typeface="+mn-ea"/>
                <a:sym typeface="+mn-lt"/>
              </a:endParaRPr>
            </a:p>
          </p:txBody>
        </p:sp>
        <p:sp>
          <p:nvSpPr>
            <p:cNvPr id="5" name="Freeform 62"/>
            <p:cNvSpPr/>
            <p:nvPr/>
          </p:nvSpPr>
          <p:spPr bwMode="auto">
            <a:xfrm>
              <a:off x="12669838" y="-1466850"/>
              <a:ext cx="1412875" cy="3413126"/>
            </a:xfrm>
            <a:custGeom>
              <a:avLst/>
              <a:gdLst>
                <a:gd name="T0" fmla="*/ 17 w 890"/>
                <a:gd name="T1" fmla="*/ 2003 h 2150"/>
                <a:gd name="T2" fmla="*/ 17 w 890"/>
                <a:gd name="T3" fmla="*/ 2003 h 2150"/>
                <a:gd name="T4" fmla="*/ 25 w 890"/>
                <a:gd name="T5" fmla="*/ 2019 h 2150"/>
                <a:gd name="T6" fmla="*/ 33 w 890"/>
                <a:gd name="T7" fmla="*/ 2038 h 2150"/>
                <a:gd name="T8" fmla="*/ 40 w 890"/>
                <a:gd name="T9" fmla="*/ 2055 h 2150"/>
                <a:gd name="T10" fmla="*/ 45 w 890"/>
                <a:gd name="T11" fmla="*/ 2075 h 2150"/>
                <a:gd name="T12" fmla="*/ 48 w 890"/>
                <a:gd name="T13" fmla="*/ 2094 h 2150"/>
                <a:gd name="T14" fmla="*/ 48 w 890"/>
                <a:gd name="T15" fmla="*/ 2113 h 2150"/>
                <a:gd name="T16" fmla="*/ 47 w 890"/>
                <a:gd name="T17" fmla="*/ 2122 h 2150"/>
                <a:gd name="T18" fmla="*/ 45 w 890"/>
                <a:gd name="T19" fmla="*/ 2132 h 2150"/>
                <a:gd name="T20" fmla="*/ 43 w 890"/>
                <a:gd name="T21" fmla="*/ 2141 h 2150"/>
                <a:gd name="T22" fmla="*/ 40 w 890"/>
                <a:gd name="T23" fmla="*/ 2150 h 2150"/>
                <a:gd name="T24" fmla="*/ 40 w 890"/>
                <a:gd name="T25" fmla="*/ 2150 h 2150"/>
                <a:gd name="T26" fmla="*/ 664 w 890"/>
                <a:gd name="T27" fmla="*/ 734 h 2150"/>
                <a:gd name="T28" fmla="*/ 664 w 890"/>
                <a:gd name="T29" fmla="*/ 734 h 2150"/>
                <a:gd name="T30" fmla="*/ 844 w 890"/>
                <a:gd name="T31" fmla="*/ 323 h 2150"/>
                <a:gd name="T32" fmla="*/ 844 w 890"/>
                <a:gd name="T33" fmla="*/ 323 h 2150"/>
                <a:gd name="T34" fmla="*/ 863 w 890"/>
                <a:gd name="T35" fmla="*/ 281 h 2150"/>
                <a:gd name="T36" fmla="*/ 871 w 890"/>
                <a:gd name="T37" fmla="*/ 260 h 2150"/>
                <a:gd name="T38" fmla="*/ 878 w 890"/>
                <a:gd name="T39" fmla="*/ 237 h 2150"/>
                <a:gd name="T40" fmla="*/ 878 w 890"/>
                <a:gd name="T41" fmla="*/ 237 h 2150"/>
                <a:gd name="T42" fmla="*/ 882 w 890"/>
                <a:gd name="T43" fmla="*/ 219 h 2150"/>
                <a:gd name="T44" fmla="*/ 884 w 890"/>
                <a:gd name="T45" fmla="*/ 200 h 2150"/>
                <a:gd name="T46" fmla="*/ 890 w 890"/>
                <a:gd name="T47" fmla="*/ 163 h 2150"/>
                <a:gd name="T48" fmla="*/ 890 w 890"/>
                <a:gd name="T49" fmla="*/ 163 h 2150"/>
                <a:gd name="T50" fmla="*/ 890 w 890"/>
                <a:gd name="T51" fmla="*/ 143 h 2150"/>
                <a:gd name="T52" fmla="*/ 890 w 890"/>
                <a:gd name="T53" fmla="*/ 121 h 2150"/>
                <a:gd name="T54" fmla="*/ 888 w 890"/>
                <a:gd name="T55" fmla="*/ 101 h 2150"/>
                <a:gd name="T56" fmla="*/ 887 w 890"/>
                <a:gd name="T57" fmla="*/ 80 h 2150"/>
                <a:gd name="T58" fmla="*/ 880 w 890"/>
                <a:gd name="T59" fmla="*/ 38 h 2150"/>
                <a:gd name="T60" fmla="*/ 871 w 890"/>
                <a:gd name="T61" fmla="*/ 0 h 2150"/>
                <a:gd name="T62" fmla="*/ 0 w 890"/>
                <a:gd name="T63" fmla="*/ 1973 h 2150"/>
                <a:gd name="T64" fmla="*/ 0 w 890"/>
                <a:gd name="T65" fmla="*/ 1973 h 2150"/>
                <a:gd name="T66" fmla="*/ 17 w 890"/>
                <a:gd name="T67" fmla="*/ 2003 h 2150"/>
                <a:gd name="T68" fmla="*/ 17 w 890"/>
                <a:gd name="T69" fmla="*/ 2003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0" h="2150">
                  <a:moveTo>
                    <a:pt x="17" y="2003"/>
                  </a:moveTo>
                  <a:lnTo>
                    <a:pt x="17" y="2003"/>
                  </a:lnTo>
                  <a:lnTo>
                    <a:pt x="25" y="2019"/>
                  </a:lnTo>
                  <a:lnTo>
                    <a:pt x="33" y="2038"/>
                  </a:lnTo>
                  <a:lnTo>
                    <a:pt x="40" y="2055"/>
                  </a:lnTo>
                  <a:lnTo>
                    <a:pt x="45" y="2075"/>
                  </a:lnTo>
                  <a:lnTo>
                    <a:pt x="48" y="2094"/>
                  </a:lnTo>
                  <a:lnTo>
                    <a:pt x="48" y="2113"/>
                  </a:lnTo>
                  <a:lnTo>
                    <a:pt x="47" y="2122"/>
                  </a:lnTo>
                  <a:lnTo>
                    <a:pt x="45" y="2132"/>
                  </a:lnTo>
                  <a:lnTo>
                    <a:pt x="43" y="2141"/>
                  </a:lnTo>
                  <a:lnTo>
                    <a:pt x="40" y="2150"/>
                  </a:lnTo>
                  <a:lnTo>
                    <a:pt x="40" y="2150"/>
                  </a:lnTo>
                  <a:lnTo>
                    <a:pt x="664" y="734"/>
                  </a:lnTo>
                  <a:lnTo>
                    <a:pt x="664" y="734"/>
                  </a:lnTo>
                  <a:lnTo>
                    <a:pt x="844" y="323"/>
                  </a:lnTo>
                  <a:lnTo>
                    <a:pt x="844" y="323"/>
                  </a:lnTo>
                  <a:lnTo>
                    <a:pt x="863" y="281"/>
                  </a:lnTo>
                  <a:lnTo>
                    <a:pt x="871" y="260"/>
                  </a:lnTo>
                  <a:lnTo>
                    <a:pt x="878" y="237"/>
                  </a:lnTo>
                  <a:lnTo>
                    <a:pt x="878" y="237"/>
                  </a:lnTo>
                  <a:lnTo>
                    <a:pt x="882" y="219"/>
                  </a:lnTo>
                  <a:lnTo>
                    <a:pt x="884" y="200"/>
                  </a:lnTo>
                  <a:lnTo>
                    <a:pt x="890" y="163"/>
                  </a:lnTo>
                  <a:lnTo>
                    <a:pt x="890" y="163"/>
                  </a:lnTo>
                  <a:lnTo>
                    <a:pt x="890" y="143"/>
                  </a:lnTo>
                  <a:lnTo>
                    <a:pt x="890" y="121"/>
                  </a:lnTo>
                  <a:lnTo>
                    <a:pt x="888" y="101"/>
                  </a:lnTo>
                  <a:lnTo>
                    <a:pt x="887" y="80"/>
                  </a:lnTo>
                  <a:lnTo>
                    <a:pt x="880" y="38"/>
                  </a:lnTo>
                  <a:lnTo>
                    <a:pt x="871" y="0"/>
                  </a:lnTo>
                  <a:lnTo>
                    <a:pt x="0" y="1973"/>
                  </a:lnTo>
                  <a:lnTo>
                    <a:pt x="0" y="1973"/>
                  </a:lnTo>
                  <a:lnTo>
                    <a:pt x="17" y="2003"/>
                  </a:lnTo>
                  <a:lnTo>
                    <a:pt x="17" y="2003"/>
                  </a:lnTo>
                  <a:close/>
                </a:path>
              </a:pathLst>
            </a:custGeom>
            <a:solidFill>
              <a:schemeClr val="accent4">
                <a:lumMod val="50000"/>
              </a:schemeClr>
            </a:solidFill>
            <a:ln>
              <a:noFill/>
            </a:ln>
          </p:spPr>
          <p:txBody>
            <a:bodyPr vert="horz" wrap="square" lIns="91416" tIns="45708" rIns="91416" bIns="45708" numCol="1" anchor="t" anchorCtr="0" compatLnSpc="1"/>
            <a:lstStyle/>
            <a:p>
              <a:endParaRPr lang="en-AU" sz="1350">
                <a:cs typeface="+mn-ea"/>
                <a:sym typeface="+mn-lt"/>
              </a:endParaRPr>
            </a:p>
          </p:txBody>
        </p:sp>
        <p:sp>
          <p:nvSpPr>
            <p:cNvPr id="6" name="Freeform 63"/>
            <p:cNvSpPr/>
            <p:nvPr/>
          </p:nvSpPr>
          <p:spPr bwMode="auto">
            <a:xfrm>
              <a:off x="9347200" y="-2795588"/>
              <a:ext cx="4705350" cy="4460876"/>
            </a:xfrm>
            <a:custGeom>
              <a:avLst/>
              <a:gdLst>
                <a:gd name="T0" fmla="*/ 2964 w 2964"/>
                <a:gd name="T1" fmla="*/ 837 h 2810"/>
                <a:gd name="T2" fmla="*/ 2093 w 2964"/>
                <a:gd name="T3" fmla="*/ 2810 h 2810"/>
                <a:gd name="T4" fmla="*/ 0 w 2964"/>
                <a:gd name="T5" fmla="*/ 1899 h 2810"/>
                <a:gd name="T6" fmla="*/ 852 w 2964"/>
                <a:gd name="T7" fmla="*/ 0 h 2810"/>
                <a:gd name="T8" fmla="*/ 2964 w 2964"/>
                <a:gd name="T9" fmla="*/ 837 h 2810"/>
              </a:gdLst>
              <a:ahLst/>
              <a:cxnLst>
                <a:cxn ang="0">
                  <a:pos x="T0" y="T1"/>
                </a:cxn>
                <a:cxn ang="0">
                  <a:pos x="T2" y="T3"/>
                </a:cxn>
                <a:cxn ang="0">
                  <a:pos x="T4" y="T5"/>
                </a:cxn>
                <a:cxn ang="0">
                  <a:pos x="T6" y="T7"/>
                </a:cxn>
                <a:cxn ang="0">
                  <a:pos x="T8" y="T9"/>
                </a:cxn>
              </a:cxnLst>
              <a:rect l="0" t="0" r="r" b="b"/>
              <a:pathLst>
                <a:path w="2964" h="2810">
                  <a:moveTo>
                    <a:pt x="2964" y="837"/>
                  </a:moveTo>
                  <a:lnTo>
                    <a:pt x="2093" y="2810"/>
                  </a:lnTo>
                  <a:lnTo>
                    <a:pt x="0" y="1899"/>
                  </a:lnTo>
                  <a:lnTo>
                    <a:pt x="852" y="0"/>
                  </a:lnTo>
                  <a:lnTo>
                    <a:pt x="2964" y="837"/>
                  </a:lnTo>
                  <a:close/>
                </a:path>
              </a:pathLst>
            </a:custGeom>
            <a:solidFill>
              <a:schemeClr val="accent4"/>
            </a:solidFill>
            <a:ln>
              <a:noFill/>
            </a:ln>
          </p:spPr>
          <p:txBody>
            <a:bodyPr vert="horz" wrap="square" lIns="91416" tIns="45708" rIns="91416" bIns="45708" numCol="1" anchor="t" anchorCtr="0" compatLnSpc="1"/>
            <a:lstStyle/>
            <a:p>
              <a:endParaRPr lang="en-AU" sz="1350">
                <a:cs typeface="+mn-ea"/>
                <a:sym typeface="+mn-lt"/>
              </a:endParaRPr>
            </a:p>
          </p:txBody>
        </p:sp>
      </p:grpSp>
      <p:grpSp>
        <p:nvGrpSpPr>
          <p:cNvPr id="7" name="Group 4135"/>
          <p:cNvGrpSpPr/>
          <p:nvPr/>
        </p:nvGrpSpPr>
        <p:grpSpPr>
          <a:xfrm>
            <a:off x="-2777015" y="4143836"/>
            <a:ext cx="9381688" cy="2852376"/>
            <a:chOff x="-6883400" y="2368549"/>
            <a:chExt cx="12192001" cy="3706812"/>
          </a:xfrm>
        </p:grpSpPr>
        <p:sp>
          <p:nvSpPr>
            <p:cNvPr id="8" name="Freeform 47"/>
            <p:cNvSpPr/>
            <p:nvPr/>
          </p:nvSpPr>
          <p:spPr bwMode="auto">
            <a:xfrm>
              <a:off x="-6883400" y="2368549"/>
              <a:ext cx="10914063" cy="3200400"/>
            </a:xfrm>
            <a:custGeom>
              <a:avLst/>
              <a:gdLst>
                <a:gd name="T0" fmla="*/ 3383 w 6875"/>
                <a:gd name="T1" fmla="*/ 1710 h 2016"/>
                <a:gd name="T2" fmla="*/ 3790 w 6875"/>
                <a:gd name="T3" fmla="*/ 1804 h 2016"/>
                <a:gd name="T4" fmla="*/ 4172 w 6875"/>
                <a:gd name="T5" fmla="*/ 1882 h 2016"/>
                <a:gd name="T6" fmla="*/ 4530 w 6875"/>
                <a:gd name="T7" fmla="*/ 1943 h 2016"/>
                <a:gd name="T8" fmla="*/ 4863 w 6875"/>
                <a:gd name="T9" fmla="*/ 1984 h 2016"/>
                <a:gd name="T10" fmla="*/ 5026 w 6875"/>
                <a:gd name="T11" fmla="*/ 2000 h 2016"/>
                <a:gd name="T12" fmla="*/ 5259 w 6875"/>
                <a:gd name="T13" fmla="*/ 2014 h 2016"/>
                <a:gd name="T14" fmla="*/ 5404 w 6875"/>
                <a:gd name="T15" fmla="*/ 2016 h 2016"/>
                <a:gd name="T16" fmla="*/ 5543 w 6875"/>
                <a:gd name="T17" fmla="*/ 2014 h 2016"/>
                <a:gd name="T18" fmla="*/ 5672 w 6875"/>
                <a:gd name="T19" fmla="*/ 2008 h 2016"/>
                <a:gd name="T20" fmla="*/ 5796 w 6875"/>
                <a:gd name="T21" fmla="*/ 1994 h 2016"/>
                <a:gd name="T22" fmla="*/ 5909 w 6875"/>
                <a:gd name="T23" fmla="*/ 1977 h 2016"/>
                <a:gd name="T24" fmla="*/ 5964 w 6875"/>
                <a:gd name="T25" fmla="*/ 1967 h 2016"/>
                <a:gd name="T26" fmla="*/ 6072 w 6875"/>
                <a:gd name="T27" fmla="*/ 1939 h 2016"/>
                <a:gd name="T28" fmla="*/ 6170 w 6875"/>
                <a:gd name="T29" fmla="*/ 1906 h 2016"/>
                <a:gd name="T30" fmla="*/ 6260 w 6875"/>
                <a:gd name="T31" fmla="*/ 1867 h 2016"/>
                <a:gd name="T32" fmla="*/ 6338 w 6875"/>
                <a:gd name="T33" fmla="*/ 1824 h 2016"/>
                <a:gd name="T34" fmla="*/ 6409 w 6875"/>
                <a:gd name="T35" fmla="*/ 1773 h 2016"/>
                <a:gd name="T36" fmla="*/ 6468 w 6875"/>
                <a:gd name="T37" fmla="*/ 1716 h 2016"/>
                <a:gd name="T38" fmla="*/ 6519 w 6875"/>
                <a:gd name="T39" fmla="*/ 1653 h 2016"/>
                <a:gd name="T40" fmla="*/ 6558 w 6875"/>
                <a:gd name="T41" fmla="*/ 1585 h 2016"/>
                <a:gd name="T42" fmla="*/ 6875 w 6875"/>
                <a:gd name="T43" fmla="*/ 925 h 2016"/>
                <a:gd name="T44" fmla="*/ 6832 w 6875"/>
                <a:gd name="T45" fmla="*/ 999 h 2016"/>
                <a:gd name="T46" fmla="*/ 6779 w 6875"/>
                <a:gd name="T47" fmla="*/ 1068 h 2016"/>
                <a:gd name="T48" fmla="*/ 6716 w 6875"/>
                <a:gd name="T49" fmla="*/ 1130 h 2016"/>
                <a:gd name="T50" fmla="*/ 6644 w 6875"/>
                <a:gd name="T51" fmla="*/ 1187 h 2016"/>
                <a:gd name="T52" fmla="*/ 6562 w 6875"/>
                <a:gd name="T53" fmla="*/ 1236 h 2016"/>
                <a:gd name="T54" fmla="*/ 6471 w 6875"/>
                <a:gd name="T55" fmla="*/ 1281 h 2016"/>
                <a:gd name="T56" fmla="*/ 6370 w 6875"/>
                <a:gd name="T57" fmla="*/ 1320 h 2016"/>
                <a:gd name="T58" fmla="*/ 6260 w 6875"/>
                <a:gd name="T59" fmla="*/ 1352 h 2016"/>
                <a:gd name="T60" fmla="*/ 6205 w 6875"/>
                <a:gd name="T61" fmla="*/ 1365 h 2016"/>
                <a:gd name="T62" fmla="*/ 6088 w 6875"/>
                <a:gd name="T63" fmla="*/ 1389 h 2016"/>
                <a:gd name="T64" fmla="*/ 5962 w 6875"/>
                <a:gd name="T65" fmla="*/ 1406 h 2016"/>
                <a:gd name="T66" fmla="*/ 5829 w 6875"/>
                <a:gd name="T67" fmla="*/ 1420 h 2016"/>
                <a:gd name="T68" fmla="*/ 5690 w 6875"/>
                <a:gd name="T69" fmla="*/ 1426 h 2016"/>
                <a:gd name="T70" fmla="*/ 5541 w 6875"/>
                <a:gd name="T71" fmla="*/ 1430 h 2016"/>
                <a:gd name="T72" fmla="*/ 5386 w 6875"/>
                <a:gd name="T73" fmla="*/ 1426 h 2016"/>
                <a:gd name="T74" fmla="*/ 5140 w 6875"/>
                <a:gd name="T75" fmla="*/ 1414 h 2016"/>
                <a:gd name="T76" fmla="*/ 4975 w 6875"/>
                <a:gd name="T77" fmla="*/ 1399 h 2016"/>
                <a:gd name="T78" fmla="*/ 4626 w 6875"/>
                <a:gd name="T79" fmla="*/ 1358 h 2016"/>
                <a:gd name="T80" fmla="*/ 4252 w 6875"/>
                <a:gd name="T81" fmla="*/ 1297 h 2016"/>
                <a:gd name="T82" fmla="*/ 3855 w 6875"/>
                <a:gd name="T83" fmla="*/ 1220 h 2016"/>
                <a:gd name="T84" fmla="*/ 3647 w 6875"/>
                <a:gd name="T85" fmla="*/ 1175 h 2016"/>
                <a:gd name="T86" fmla="*/ 3200 w 6875"/>
                <a:gd name="T87" fmla="*/ 1066 h 2016"/>
                <a:gd name="T88" fmla="*/ 2715 w 6875"/>
                <a:gd name="T89" fmla="*/ 932 h 2016"/>
                <a:gd name="T90" fmla="*/ 2247 w 6875"/>
                <a:gd name="T91" fmla="*/ 799 h 2016"/>
                <a:gd name="T92" fmla="*/ 1863 w 6875"/>
                <a:gd name="T93" fmla="*/ 684 h 2016"/>
                <a:gd name="T94" fmla="*/ 1610 w 6875"/>
                <a:gd name="T95" fmla="*/ 607 h 2016"/>
                <a:gd name="T96" fmla="*/ 1361 w 6875"/>
                <a:gd name="T97" fmla="*/ 525 h 2016"/>
                <a:gd name="T98" fmla="*/ 876 w 6875"/>
                <a:gd name="T99" fmla="*/ 351 h 2016"/>
                <a:gd name="T100" fmla="*/ 417 w 6875"/>
                <a:gd name="T101" fmla="*/ 172 h 2016"/>
                <a:gd name="T102" fmla="*/ 0 w 6875"/>
                <a:gd name="T103" fmla="*/ 0 h 2016"/>
                <a:gd name="T104" fmla="*/ 0 w 6875"/>
                <a:gd name="T105" fmla="*/ 566 h 2016"/>
                <a:gd name="T106" fmla="*/ 364 w 6875"/>
                <a:gd name="T107" fmla="*/ 717 h 2016"/>
                <a:gd name="T108" fmla="*/ 760 w 6875"/>
                <a:gd name="T109" fmla="*/ 876 h 2016"/>
                <a:gd name="T110" fmla="*/ 1179 w 6875"/>
                <a:gd name="T111" fmla="*/ 1034 h 2016"/>
                <a:gd name="T112" fmla="*/ 1610 w 6875"/>
                <a:gd name="T113" fmla="*/ 1189 h 2016"/>
                <a:gd name="T114" fmla="*/ 1665 w 6875"/>
                <a:gd name="T115" fmla="*/ 1211 h 2016"/>
                <a:gd name="T116" fmla="*/ 1918 w 6875"/>
                <a:gd name="T117" fmla="*/ 1295 h 2016"/>
                <a:gd name="T118" fmla="*/ 2390 w 6875"/>
                <a:gd name="T119" fmla="*/ 1438 h 2016"/>
                <a:gd name="T120" fmla="*/ 2915 w 6875"/>
                <a:gd name="T121" fmla="*/ 1587 h 2016"/>
                <a:gd name="T122" fmla="*/ 3383 w 6875"/>
                <a:gd name="T123" fmla="*/ 171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75" h="2016">
                  <a:moveTo>
                    <a:pt x="3383" y="1710"/>
                  </a:moveTo>
                  <a:lnTo>
                    <a:pt x="3383" y="1710"/>
                  </a:lnTo>
                  <a:lnTo>
                    <a:pt x="3588" y="1759"/>
                  </a:lnTo>
                  <a:lnTo>
                    <a:pt x="3790" y="1804"/>
                  </a:lnTo>
                  <a:lnTo>
                    <a:pt x="3984" y="1845"/>
                  </a:lnTo>
                  <a:lnTo>
                    <a:pt x="4172" y="1882"/>
                  </a:lnTo>
                  <a:lnTo>
                    <a:pt x="4354" y="1916"/>
                  </a:lnTo>
                  <a:lnTo>
                    <a:pt x="4530" y="1943"/>
                  </a:lnTo>
                  <a:lnTo>
                    <a:pt x="4699" y="1967"/>
                  </a:lnTo>
                  <a:lnTo>
                    <a:pt x="4863" y="1984"/>
                  </a:lnTo>
                  <a:lnTo>
                    <a:pt x="4863" y="1984"/>
                  </a:lnTo>
                  <a:lnTo>
                    <a:pt x="5026" y="2000"/>
                  </a:lnTo>
                  <a:lnTo>
                    <a:pt x="5183" y="2010"/>
                  </a:lnTo>
                  <a:lnTo>
                    <a:pt x="5259" y="2014"/>
                  </a:lnTo>
                  <a:lnTo>
                    <a:pt x="5333" y="2016"/>
                  </a:lnTo>
                  <a:lnTo>
                    <a:pt x="5404" y="2016"/>
                  </a:lnTo>
                  <a:lnTo>
                    <a:pt x="5475" y="2016"/>
                  </a:lnTo>
                  <a:lnTo>
                    <a:pt x="5543" y="2014"/>
                  </a:lnTo>
                  <a:lnTo>
                    <a:pt x="5610" y="2012"/>
                  </a:lnTo>
                  <a:lnTo>
                    <a:pt x="5672" y="2008"/>
                  </a:lnTo>
                  <a:lnTo>
                    <a:pt x="5735" y="2002"/>
                  </a:lnTo>
                  <a:lnTo>
                    <a:pt x="5796" y="1994"/>
                  </a:lnTo>
                  <a:lnTo>
                    <a:pt x="5855" y="1986"/>
                  </a:lnTo>
                  <a:lnTo>
                    <a:pt x="5909" y="1977"/>
                  </a:lnTo>
                  <a:lnTo>
                    <a:pt x="5964" y="1967"/>
                  </a:lnTo>
                  <a:lnTo>
                    <a:pt x="5964" y="1967"/>
                  </a:lnTo>
                  <a:lnTo>
                    <a:pt x="6019" y="1953"/>
                  </a:lnTo>
                  <a:lnTo>
                    <a:pt x="6072" y="1939"/>
                  </a:lnTo>
                  <a:lnTo>
                    <a:pt x="6123" y="1924"/>
                  </a:lnTo>
                  <a:lnTo>
                    <a:pt x="6170" y="1906"/>
                  </a:lnTo>
                  <a:lnTo>
                    <a:pt x="6215" y="1888"/>
                  </a:lnTo>
                  <a:lnTo>
                    <a:pt x="6260" y="1867"/>
                  </a:lnTo>
                  <a:lnTo>
                    <a:pt x="6299" y="1845"/>
                  </a:lnTo>
                  <a:lnTo>
                    <a:pt x="6338" y="1824"/>
                  </a:lnTo>
                  <a:lnTo>
                    <a:pt x="6376" y="1798"/>
                  </a:lnTo>
                  <a:lnTo>
                    <a:pt x="6409" y="1773"/>
                  </a:lnTo>
                  <a:lnTo>
                    <a:pt x="6440" y="1745"/>
                  </a:lnTo>
                  <a:lnTo>
                    <a:pt x="6468" y="1716"/>
                  </a:lnTo>
                  <a:lnTo>
                    <a:pt x="6495" y="1685"/>
                  </a:lnTo>
                  <a:lnTo>
                    <a:pt x="6519" y="1653"/>
                  </a:lnTo>
                  <a:lnTo>
                    <a:pt x="6540" y="1620"/>
                  </a:lnTo>
                  <a:lnTo>
                    <a:pt x="6558" y="1585"/>
                  </a:lnTo>
                  <a:lnTo>
                    <a:pt x="6875" y="925"/>
                  </a:lnTo>
                  <a:lnTo>
                    <a:pt x="6875" y="925"/>
                  </a:lnTo>
                  <a:lnTo>
                    <a:pt x="6855" y="962"/>
                  </a:lnTo>
                  <a:lnTo>
                    <a:pt x="6832" y="999"/>
                  </a:lnTo>
                  <a:lnTo>
                    <a:pt x="6806" y="1034"/>
                  </a:lnTo>
                  <a:lnTo>
                    <a:pt x="6779" y="1068"/>
                  </a:lnTo>
                  <a:lnTo>
                    <a:pt x="6750" y="1099"/>
                  </a:lnTo>
                  <a:lnTo>
                    <a:pt x="6716" y="1130"/>
                  </a:lnTo>
                  <a:lnTo>
                    <a:pt x="6681" y="1160"/>
                  </a:lnTo>
                  <a:lnTo>
                    <a:pt x="6644" y="1187"/>
                  </a:lnTo>
                  <a:lnTo>
                    <a:pt x="6605" y="1213"/>
                  </a:lnTo>
                  <a:lnTo>
                    <a:pt x="6562" y="1236"/>
                  </a:lnTo>
                  <a:lnTo>
                    <a:pt x="6519" y="1260"/>
                  </a:lnTo>
                  <a:lnTo>
                    <a:pt x="6471" y="1281"/>
                  </a:lnTo>
                  <a:lnTo>
                    <a:pt x="6423" y="1301"/>
                  </a:lnTo>
                  <a:lnTo>
                    <a:pt x="6370" y="1320"/>
                  </a:lnTo>
                  <a:lnTo>
                    <a:pt x="6317" y="1336"/>
                  </a:lnTo>
                  <a:lnTo>
                    <a:pt x="6260" y="1352"/>
                  </a:lnTo>
                  <a:lnTo>
                    <a:pt x="6260" y="1352"/>
                  </a:lnTo>
                  <a:lnTo>
                    <a:pt x="6205" y="1365"/>
                  </a:lnTo>
                  <a:lnTo>
                    <a:pt x="6146" y="1379"/>
                  </a:lnTo>
                  <a:lnTo>
                    <a:pt x="6088" y="1389"/>
                  </a:lnTo>
                  <a:lnTo>
                    <a:pt x="6027" y="1399"/>
                  </a:lnTo>
                  <a:lnTo>
                    <a:pt x="5962" y="1406"/>
                  </a:lnTo>
                  <a:lnTo>
                    <a:pt x="5898" y="1414"/>
                  </a:lnTo>
                  <a:lnTo>
                    <a:pt x="5829" y="1420"/>
                  </a:lnTo>
                  <a:lnTo>
                    <a:pt x="5760" y="1424"/>
                  </a:lnTo>
                  <a:lnTo>
                    <a:pt x="5690" y="1426"/>
                  </a:lnTo>
                  <a:lnTo>
                    <a:pt x="5618" y="1428"/>
                  </a:lnTo>
                  <a:lnTo>
                    <a:pt x="5541" y="1430"/>
                  </a:lnTo>
                  <a:lnTo>
                    <a:pt x="5465" y="1428"/>
                  </a:lnTo>
                  <a:lnTo>
                    <a:pt x="5386" y="1426"/>
                  </a:lnTo>
                  <a:lnTo>
                    <a:pt x="5306" y="1424"/>
                  </a:lnTo>
                  <a:lnTo>
                    <a:pt x="5140" y="1414"/>
                  </a:lnTo>
                  <a:lnTo>
                    <a:pt x="5140" y="1414"/>
                  </a:lnTo>
                  <a:lnTo>
                    <a:pt x="4975" y="1399"/>
                  </a:lnTo>
                  <a:lnTo>
                    <a:pt x="4805" y="1381"/>
                  </a:lnTo>
                  <a:lnTo>
                    <a:pt x="4626" y="1358"/>
                  </a:lnTo>
                  <a:lnTo>
                    <a:pt x="4442" y="1330"/>
                  </a:lnTo>
                  <a:lnTo>
                    <a:pt x="4252" y="1297"/>
                  </a:lnTo>
                  <a:lnTo>
                    <a:pt x="4056" y="1262"/>
                  </a:lnTo>
                  <a:lnTo>
                    <a:pt x="3855" y="1220"/>
                  </a:lnTo>
                  <a:lnTo>
                    <a:pt x="3647" y="1175"/>
                  </a:lnTo>
                  <a:lnTo>
                    <a:pt x="3647" y="1175"/>
                  </a:lnTo>
                  <a:lnTo>
                    <a:pt x="3434" y="1124"/>
                  </a:lnTo>
                  <a:lnTo>
                    <a:pt x="3200" y="1066"/>
                  </a:lnTo>
                  <a:lnTo>
                    <a:pt x="2960" y="1001"/>
                  </a:lnTo>
                  <a:lnTo>
                    <a:pt x="2715" y="932"/>
                  </a:lnTo>
                  <a:lnTo>
                    <a:pt x="2474" y="864"/>
                  </a:lnTo>
                  <a:lnTo>
                    <a:pt x="2247" y="799"/>
                  </a:lnTo>
                  <a:lnTo>
                    <a:pt x="1863" y="684"/>
                  </a:lnTo>
                  <a:lnTo>
                    <a:pt x="1863" y="684"/>
                  </a:lnTo>
                  <a:lnTo>
                    <a:pt x="1737" y="646"/>
                  </a:lnTo>
                  <a:lnTo>
                    <a:pt x="1610" y="607"/>
                  </a:lnTo>
                  <a:lnTo>
                    <a:pt x="1485" y="566"/>
                  </a:lnTo>
                  <a:lnTo>
                    <a:pt x="1361" y="525"/>
                  </a:lnTo>
                  <a:lnTo>
                    <a:pt x="1114" y="439"/>
                  </a:lnTo>
                  <a:lnTo>
                    <a:pt x="876" y="351"/>
                  </a:lnTo>
                  <a:lnTo>
                    <a:pt x="642" y="262"/>
                  </a:lnTo>
                  <a:lnTo>
                    <a:pt x="417" y="172"/>
                  </a:lnTo>
                  <a:lnTo>
                    <a:pt x="204" y="86"/>
                  </a:lnTo>
                  <a:lnTo>
                    <a:pt x="0" y="0"/>
                  </a:lnTo>
                  <a:lnTo>
                    <a:pt x="0" y="566"/>
                  </a:lnTo>
                  <a:lnTo>
                    <a:pt x="0" y="566"/>
                  </a:lnTo>
                  <a:lnTo>
                    <a:pt x="178" y="641"/>
                  </a:lnTo>
                  <a:lnTo>
                    <a:pt x="364" y="717"/>
                  </a:lnTo>
                  <a:lnTo>
                    <a:pt x="560" y="795"/>
                  </a:lnTo>
                  <a:lnTo>
                    <a:pt x="760" y="876"/>
                  </a:lnTo>
                  <a:lnTo>
                    <a:pt x="968" y="954"/>
                  </a:lnTo>
                  <a:lnTo>
                    <a:pt x="1179" y="1034"/>
                  </a:lnTo>
                  <a:lnTo>
                    <a:pt x="1393" y="1113"/>
                  </a:lnTo>
                  <a:lnTo>
                    <a:pt x="1610" y="1189"/>
                  </a:lnTo>
                  <a:lnTo>
                    <a:pt x="1610" y="1189"/>
                  </a:lnTo>
                  <a:lnTo>
                    <a:pt x="1665" y="1211"/>
                  </a:lnTo>
                  <a:lnTo>
                    <a:pt x="1737" y="1234"/>
                  </a:lnTo>
                  <a:lnTo>
                    <a:pt x="1918" y="1295"/>
                  </a:lnTo>
                  <a:lnTo>
                    <a:pt x="2139" y="1363"/>
                  </a:lnTo>
                  <a:lnTo>
                    <a:pt x="2390" y="1438"/>
                  </a:lnTo>
                  <a:lnTo>
                    <a:pt x="2652" y="1514"/>
                  </a:lnTo>
                  <a:lnTo>
                    <a:pt x="2915" y="1587"/>
                  </a:lnTo>
                  <a:lnTo>
                    <a:pt x="3163" y="1653"/>
                  </a:lnTo>
                  <a:lnTo>
                    <a:pt x="3383" y="1710"/>
                  </a:lnTo>
                  <a:lnTo>
                    <a:pt x="3383" y="1710"/>
                  </a:lnTo>
                  <a:close/>
                </a:path>
              </a:pathLst>
            </a:custGeom>
            <a:solidFill>
              <a:schemeClr val="accent1">
                <a:lumMod val="60000"/>
                <a:lumOff val="40000"/>
              </a:schemeClr>
            </a:solidFill>
            <a:ln>
              <a:noFill/>
            </a:ln>
          </p:spPr>
          <p:txBody>
            <a:bodyPr vert="horz" wrap="square" lIns="91416" tIns="45708" rIns="91416" bIns="45708" numCol="1" anchor="t" anchorCtr="0" compatLnSpc="1"/>
            <a:lstStyle/>
            <a:p>
              <a:endParaRPr lang="en-AU" sz="1350">
                <a:cs typeface="+mn-ea"/>
                <a:sym typeface="+mn-lt"/>
              </a:endParaRPr>
            </a:p>
          </p:txBody>
        </p:sp>
        <p:sp>
          <p:nvSpPr>
            <p:cNvPr id="9" name="Freeform 48"/>
            <p:cNvSpPr/>
            <p:nvPr/>
          </p:nvSpPr>
          <p:spPr bwMode="auto">
            <a:xfrm>
              <a:off x="-6883400" y="3267074"/>
              <a:ext cx="11669713" cy="2808287"/>
            </a:xfrm>
            <a:custGeom>
              <a:avLst/>
              <a:gdLst>
                <a:gd name="T0" fmla="*/ 6444 w 7351"/>
                <a:gd name="T1" fmla="*/ 151 h 1769"/>
                <a:gd name="T2" fmla="*/ 6546 w 7351"/>
                <a:gd name="T3" fmla="*/ 390 h 1769"/>
                <a:gd name="T4" fmla="*/ 6601 w 7351"/>
                <a:gd name="T5" fmla="*/ 603 h 1769"/>
                <a:gd name="T6" fmla="*/ 6614 w 7351"/>
                <a:gd name="T7" fmla="*/ 764 h 1769"/>
                <a:gd name="T8" fmla="*/ 6607 w 7351"/>
                <a:gd name="T9" fmla="*/ 850 h 1769"/>
                <a:gd name="T10" fmla="*/ 6591 w 7351"/>
                <a:gd name="T11" fmla="*/ 933 h 1769"/>
                <a:gd name="T12" fmla="*/ 6564 w 7351"/>
                <a:gd name="T13" fmla="*/ 1007 h 1769"/>
                <a:gd name="T14" fmla="*/ 6524 w 7351"/>
                <a:gd name="T15" fmla="*/ 1076 h 1769"/>
                <a:gd name="T16" fmla="*/ 6477 w 7351"/>
                <a:gd name="T17" fmla="*/ 1140 h 1769"/>
                <a:gd name="T18" fmla="*/ 6405 w 7351"/>
                <a:gd name="T19" fmla="*/ 1211 h 1769"/>
                <a:gd name="T20" fmla="*/ 6266 w 7351"/>
                <a:gd name="T21" fmla="*/ 1299 h 1769"/>
                <a:gd name="T22" fmla="*/ 6095 w 7351"/>
                <a:gd name="T23" fmla="*/ 1365 h 1769"/>
                <a:gd name="T24" fmla="*/ 5892 w 7351"/>
                <a:gd name="T25" fmla="*/ 1414 h 1769"/>
                <a:gd name="T26" fmla="*/ 5659 w 7351"/>
                <a:gd name="T27" fmla="*/ 1442 h 1769"/>
                <a:gd name="T28" fmla="*/ 5486 w 7351"/>
                <a:gd name="T29" fmla="*/ 1450 h 1769"/>
                <a:gd name="T30" fmla="*/ 5234 w 7351"/>
                <a:gd name="T31" fmla="*/ 1448 h 1769"/>
                <a:gd name="T32" fmla="*/ 4955 w 7351"/>
                <a:gd name="T33" fmla="*/ 1428 h 1769"/>
                <a:gd name="T34" fmla="*/ 4658 w 7351"/>
                <a:gd name="T35" fmla="*/ 1395 h 1769"/>
                <a:gd name="T36" fmla="*/ 4337 w 7351"/>
                <a:gd name="T37" fmla="*/ 1346 h 1769"/>
                <a:gd name="T38" fmla="*/ 3876 w 7351"/>
                <a:gd name="T39" fmla="*/ 1258 h 1769"/>
                <a:gd name="T40" fmla="*/ 3855 w 7351"/>
                <a:gd name="T41" fmla="*/ 1254 h 1769"/>
                <a:gd name="T42" fmla="*/ 3720 w 7351"/>
                <a:gd name="T43" fmla="*/ 1224 h 1769"/>
                <a:gd name="T44" fmla="*/ 3704 w 7351"/>
                <a:gd name="T45" fmla="*/ 1221 h 1769"/>
                <a:gd name="T46" fmla="*/ 3398 w 7351"/>
                <a:gd name="T47" fmla="*/ 1148 h 1769"/>
                <a:gd name="T48" fmla="*/ 3326 w 7351"/>
                <a:gd name="T49" fmla="*/ 1130 h 1769"/>
                <a:gd name="T50" fmla="*/ 2942 w 7351"/>
                <a:gd name="T51" fmla="*/ 1029 h 1769"/>
                <a:gd name="T52" fmla="*/ 2538 w 7351"/>
                <a:gd name="T53" fmla="*/ 915 h 1769"/>
                <a:gd name="T54" fmla="*/ 1861 w 7351"/>
                <a:gd name="T55" fmla="*/ 709 h 1769"/>
                <a:gd name="T56" fmla="*/ 1610 w 7351"/>
                <a:gd name="T57" fmla="*/ 623 h 1769"/>
                <a:gd name="T58" fmla="*/ 1179 w 7351"/>
                <a:gd name="T59" fmla="*/ 468 h 1769"/>
                <a:gd name="T60" fmla="*/ 560 w 7351"/>
                <a:gd name="T61" fmla="*/ 229 h 1769"/>
                <a:gd name="T62" fmla="*/ 0 w 7351"/>
                <a:gd name="T63" fmla="*/ 0 h 1769"/>
                <a:gd name="T64" fmla="*/ 0 w 7351"/>
                <a:gd name="T65" fmla="*/ 118 h 1769"/>
                <a:gd name="T66" fmla="*/ 392 w 7351"/>
                <a:gd name="T67" fmla="*/ 284 h 1769"/>
                <a:gd name="T68" fmla="*/ 1193 w 7351"/>
                <a:gd name="T69" fmla="*/ 590 h 1769"/>
                <a:gd name="T70" fmla="*/ 1961 w 7351"/>
                <a:gd name="T71" fmla="*/ 862 h 1769"/>
                <a:gd name="T72" fmla="*/ 2585 w 7351"/>
                <a:gd name="T73" fmla="*/ 1066 h 1769"/>
                <a:gd name="T74" fmla="*/ 3463 w 7351"/>
                <a:gd name="T75" fmla="*/ 1324 h 1769"/>
                <a:gd name="T76" fmla="*/ 4262 w 7351"/>
                <a:gd name="T77" fmla="*/ 1524 h 1769"/>
                <a:gd name="T78" fmla="*/ 4525 w 7351"/>
                <a:gd name="T79" fmla="*/ 1581 h 1769"/>
                <a:gd name="T80" fmla="*/ 4901 w 7351"/>
                <a:gd name="T81" fmla="*/ 1651 h 1769"/>
                <a:gd name="T82" fmla="*/ 5253 w 7351"/>
                <a:gd name="T83" fmla="*/ 1706 h 1769"/>
                <a:gd name="T84" fmla="*/ 5580 w 7351"/>
                <a:gd name="T85" fmla="*/ 1744 h 1769"/>
                <a:gd name="T86" fmla="*/ 5884 w 7351"/>
                <a:gd name="T87" fmla="*/ 1765 h 1769"/>
                <a:gd name="T88" fmla="*/ 6072 w 7351"/>
                <a:gd name="T89" fmla="*/ 1769 h 1769"/>
                <a:gd name="T90" fmla="*/ 6346 w 7351"/>
                <a:gd name="T91" fmla="*/ 1759 h 1769"/>
                <a:gd name="T92" fmla="*/ 6591 w 7351"/>
                <a:gd name="T93" fmla="*/ 1728 h 1769"/>
                <a:gd name="T94" fmla="*/ 6804 w 7351"/>
                <a:gd name="T95" fmla="*/ 1677 h 1769"/>
                <a:gd name="T96" fmla="*/ 6985 w 7351"/>
                <a:gd name="T97" fmla="*/ 1604 h 1769"/>
                <a:gd name="T98" fmla="*/ 7130 w 7351"/>
                <a:gd name="T99" fmla="*/ 1510 h 1769"/>
                <a:gd name="T100" fmla="*/ 7190 w 7351"/>
                <a:gd name="T101" fmla="*/ 1456 h 1769"/>
                <a:gd name="T102" fmla="*/ 7243 w 7351"/>
                <a:gd name="T103" fmla="*/ 1389 h 1769"/>
                <a:gd name="T104" fmla="*/ 7286 w 7351"/>
                <a:gd name="T105" fmla="*/ 1318 h 1769"/>
                <a:gd name="T106" fmla="*/ 7318 w 7351"/>
                <a:gd name="T107" fmla="*/ 1240 h 1769"/>
                <a:gd name="T108" fmla="*/ 7339 w 7351"/>
                <a:gd name="T109" fmla="*/ 1156 h 1769"/>
                <a:gd name="T110" fmla="*/ 7349 w 7351"/>
                <a:gd name="T111" fmla="*/ 1066 h 1769"/>
                <a:gd name="T112" fmla="*/ 7349 w 7351"/>
                <a:gd name="T113" fmla="*/ 968 h 1769"/>
                <a:gd name="T114" fmla="*/ 7335 w 7351"/>
                <a:gd name="T115" fmla="*/ 864 h 1769"/>
                <a:gd name="T116" fmla="*/ 7277 w 7351"/>
                <a:gd name="T117" fmla="*/ 637 h 1769"/>
                <a:gd name="T118" fmla="*/ 7208 w 7351"/>
                <a:gd name="T119" fmla="*/ 468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1" h="1769">
                  <a:moveTo>
                    <a:pt x="7208" y="468"/>
                  </a:moveTo>
                  <a:lnTo>
                    <a:pt x="6444" y="151"/>
                  </a:lnTo>
                  <a:lnTo>
                    <a:pt x="6444" y="151"/>
                  </a:lnTo>
                  <a:lnTo>
                    <a:pt x="6483" y="233"/>
                  </a:lnTo>
                  <a:lnTo>
                    <a:pt x="6517" y="314"/>
                  </a:lnTo>
                  <a:lnTo>
                    <a:pt x="6546" y="390"/>
                  </a:lnTo>
                  <a:lnTo>
                    <a:pt x="6569" y="464"/>
                  </a:lnTo>
                  <a:lnTo>
                    <a:pt x="6587" y="535"/>
                  </a:lnTo>
                  <a:lnTo>
                    <a:pt x="6601" y="603"/>
                  </a:lnTo>
                  <a:lnTo>
                    <a:pt x="6611" y="670"/>
                  </a:lnTo>
                  <a:lnTo>
                    <a:pt x="6614" y="733"/>
                  </a:lnTo>
                  <a:lnTo>
                    <a:pt x="6614" y="764"/>
                  </a:lnTo>
                  <a:lnTo>
                    <a:pt x="6613" y="793"/>
                  </a:lnTo>
                  <a:lnTo>
                    <a:pt x="6611" y="823"/>
                  </a:lnTo>
                  <a:lnTo>
                    <a:pt x="6607" y="850"/>
                  </a:lnTo>
                  <a:lnTo>
                    <a:pt x="6603" y="880"/>
                  </a:lnTo>
                  <a:lnTo>
                    <a:pt x="6597" y="905"/>
                  </a:lnTo>
                  <a:lnTo>
                    <a:pt x="6591" y="933"/>
                  </a:lnTo>
                  <a:lnTo>
                    <a:pt x="6583" y="958"/>
                  </a:lnTo>
                  <a:lnTo>
                    <a:pt x="6573" y="983"/>
                  </a:lnTo>
                  <a:lnTo>
                    <a:pt x="6564" y="1007"/>
                  </a:lnTo>
                  <a:lnTo>
                    <a:pt x="6552" y="1030"/>
                  </a:lnTo>
                  <a:lnTo>
                    <a:pt x="6538" y="1054"/>
                  </a:lnTo>
                  <a:lnTo>
                    <a:pt x="6524" y="1076"/>
                  </a:lnTo>
                  <a:lnTo>
                    <a:pt x="6511" y="1097"/>
                  </a:lnTo>
                  <a:lnTo>
                    <a:pt x="6495" y="1119"/>
                  </a:lnTo>
                  <a:lnTo>
                    <a:pt x="6477" y="1140"/>
                  </a:lnTo>
                  <a:lnTo>
                    <a:pt x="6477" y="1140"/>
                  </a:lnTo>
                  <a:lnTo>
                    <a:pt x="6442" y="1175"/>
                  </a:lnTo>
                  <a:lnTo>
                    <a:pt x="6405" y="1211"/>
                  </a:lnTo>
                  <a:lnTo>
                    <a:pt x="6362" y="1242"/>
                  </a:lnTo>
                  <a:lnTo>
                    <a:pt x="6315" y="1271"/>
                  </a:lnTo>
                  <a:lnTo>
                    <a:pt x="6266" y="1299"/>
                  </a:lnTo>
                  <a:lnTo>
                    <a:pt x="6213" y="1322"/>
                  </a:lnTo>
                  <a:lnTo>
                    <a:pt x="6156" y="1346"/>
                  </a:lnTo>
                  <a:lnTo>
                    <a:pt x="6095" y="1365"/>
                  </a:lnTo>
                  <a:lnTo>
                    <a:pt x="6031" y="1385"/>
                  </a:lnTo>
                  <a:lnTo>
                    <a:pt x="5964" y="1401"/>
                  </a:lnTo>
                  <a:lnTo>
                    <a:pt x="5892" y="1414"/>
                  </a:lnTo>
                  <a:lnTo>
                    <a:pt x="5817" y="1426"/>
                  </a:lnTo>
                  <a:lnTo>
                    <a:pt x="5741" y="1434"/>
                  </a:lnTo>
                  <a:lnTo>
                    <a:pt x="5659" y="1442"/>
                  </a:lnTo>
                  <a:lnTo>
                    <a:pt x="5574" y="1448"/>
                  </a:lnTo>
                  <a:lnTo>
                    <a:pt x="5486" y="1450"/>
                  </a:lnTo>
                  <a:lnTo>
                    <a:pt x="5486" y="1450"/>
                  </a:lnTo>
                  <a:lnTo>
                    <a:pt x="5406" y="1450"/>
                  </a:lnTo>
                  <a:lnTo>
                    <a:pt x="5320" y="1450"/>
                  </a:lnTo>
                  <a:lnTo>
                    <a:pt x="5234" y="1448"/>
                  </a:lnTo>
                  <a:lnTo>
                    <a:pt x="5144" y="1442"/>
                  </a:lnTo>
                  <a:lnTo>
                    <a:pt x="5051" y="1436"/>
                  </a:lnTo>
                  <a:lnTo>
                    <a:pt x="4955" y="1428"/>
                  </a:lnTo>
                  <a:lnTo>
                    <a:pt x="4859" y="1418"/>
                  </a:lnTo>
                  <a:lnTo>
                    <a:pt x="4760" y="1407"/>
                  </a:lnTo>
                  <a:lnTo>
                    <a:pt x="4658" y="1395"/>
                  </a:lnTo>
                  <a:lnTo>
                    <a:pt x="4552" y="1379"/>
                  </a:lnTo>
                  <a:lnTo>
                    <a:pt x="4444" y="1364"/>
                  </a:lnTo>
                  <a:lnTo>
                    <a:pt x="4337" y="1346"/>
                  </a:lnTo>
                  <a:lnTo>
                    <a:pt x="4225" y="1326"/>
                  </a:lnTo>
                  <a:lnTo>
                    <a:pt x="4109" y="1305"/>
                  </a:lnTo>
                  <a:lnTo>
                    <a:pt x="3876" y="1258"/>
                  </a:lnTo>
                  <a:lnTo>
                    <a:pt x="3876" y="1258"/>
                  </a:lnTo>
                  <a:lnTo>
                    <a:pt x="3855" y="1254"/>
                  </a:lnTo>
                  <a:lnTo>
                    <a:pt x="3855" y="1254"/>
                  </a:lnTo>
                  <a:lnTo>
                    <a:pt x="3796" y="1240"/>
                  </a:lnTo>
                  <a:lnTo>
                    <a:pt x="3796" y="1240"/>
                  </a:lnTo>
                  <a:lnTo>
                    <a:pt x="3720" y="1224"/>
                  </a:lnTo>
                  <a:lnTo>
                    <a:pt x="3720" y="1224"/>
                  </a:lnTo>
                  <a:lnTo>
                    <a:pt x="3704" y="1221"/>
                  </a:lnTo>
                  <a:lnTo>
                    <a:pt x="3704" y="1221"/>
                  </a:lnTo>
                  <a:lnTo>
                    <a:pt x="3553" y="1185"/>
                  </a:lnTo>
                  <a:lnTo>
                    <a:pt x="3398" y="1148"/>
                  </a:lnTo>
                  <a:lnTo>
                    <a:pt x="3398" y="1148"/>
                  </a:lnTo>
                  <a:lnTo>
                    <a:pt x="3383" y="1144"/>
                  </a:lnTo>
                  <a:lnTo>
                    <a:pt x="3383" y="1144"/>
                  </a:lnTo>
                  <a:lnTo>
                    <a:pt x="3326" y="1130"/>
                  </a:lnTo>
                  <a:lnTo>
                    <a:pt x="3326" y="1130"/>
                  </a:lnTo>
                  <a:lnTo>
                    <a:pt x="3136" y="1081"/>
                  </a:lnTo>
                  <a:lnTo>
                    <a:pt x="2942" y="1029"/>
                  </a:lnTo>
                  <a:lnTo>
                    <a:pt x="2742" y="974"/>
                  </a:lnTo>
                  <a:lnTo>
                    <a:pt x="2538" y="915"/>
                  </a:lnTo>
                  <a:lnTo>
                    <a:pt x="2538" y="915"/>
                  </a:lnTo>
                  <a:lnTo>
                    <a:pt x="2245" y="829"/>
                  </a:lnTo>
                  <a:lnTo>
                    <a:pt x="1978" y="746"/>
                  </a:lnTo>
                  <a:lnTo>
                    <a:pt x="1861" y="709"/>
                  </a:lnTo>
                  <a:lnTo>
                    <a:pt x="1759" y="676"/>
                  </a:lnTo>
                  <a:lnTo>
                    <a:pt x="1675" y="647"/>
                  </a:lnTo>
                  <a:lnTo>
                    <a:pt x="1610" y="623"/>
                  </a:lnTo>
                  <a:lnTo>
                    <a:pt x="1610" y="623"/>
                  </a:lnTo>
                  <a:lnTo>
                    <a:pt x="1393" y="547"/>
                  </a:lnTo>
                  <a:lnTo>
                    <a:pt x="1179" y="468"/>
                  </a:lnTo>
                  <a:lnTo>
                    <a:pt x="968" y="388"/>
                  </a:lnTo>
                  <a:lnTo>
                    <a:pt x="760" y="310"/>
                  </a:lnTo>
                  <a:lnTo>
                    <a:pt x="560" y="229"/>
                  </a:lnTo>
                  <a:lnTo>
                    <a:pt x="364" y="151"/>
                  </a:lnTo>
                  <a:lnTo>
                    <a:pt x="178" y="75"/>
                  </a:lnTo>
                  <a:lnTo>
                    <a:pt x="0" y="0"/>
                  </a:lnTo>
                  <a:lnTo>
                    <a:pt x="0" y="0"/>
                  </a:lnTo>
                  <a:lnTo>
                    <a:pt x="0" y="118"/>
                  </a:lnTo>
                  <a:lnTo>
                    <a:pt x="0" y="118"/>
                  </a:lnTo>
                  <a:lnTo>
                    <a:pt x="116" y="171"/>
                  </a:lnTo>
                  <a:lnTo>
                    <a:pt x="247" y="225"/>
                  </a:lnTo>
                  <a:lnTo>
                    <a:pt x="392" y="284"/>
                  </a:lnTo>
                  <a:lnTo>
                    <a:pt x="546" y="345"/>
                  </a:lnTo>
                  <a:lnTo>
                    <a:pt x="870" y="468"/>
                  </a:lnTo>
                  <a:lnTo>
                    <a:pt x="1193" y="590"/>
                  </a:lnTo>
                  <a:lnTo>
                    <a:pt x="1491" y="696"/>
                  </a:lnTo>
                  <a:lnTo>
                    <a:pt x="1733" y="784"/>
                  </a:lnTo>
                  <a:lnTo>
                    <a:pt x="1961" y="862"/>
                  </a:lnTo>
                  <a:lnTo>
                    <a:pt x="1961" y="862"/>
                  </a:lnTo>
                  <a:lnTo>
                    <a:pt x="2278" y="968"/>
                  </a:lnTo>
                  <a:lnTo>
                    <a:pt x="2585" y="1066"/>
                  </a:lnTo>
                  <a:lnTo>
                    <a:pt x="2887" y="1158"/>
                  </a:lnTo>
                  <a:lnTo>
                    <a:pt x="3179" y="1244"/>
                  </a:lnTo>
                  <a:lnTo>
                    <a:pt x="3463" y="1324"/>
                  </a:lnTo>
                  <a:lnTo>
                    <a:pt x="3739" y="1397"/>
                  </a:lnTo>
                  <a:lnTo>
                    <a:pt x="4006" y="1463"/>
                  </a:lnTo>
                  <a:lnTo>
                    <a:pt x="4262" y="1524"/>
                  </a:lnTo>
                  <a:lnTo>
                    <a:pt x="4262" y="1524"/>
                  </a:lnTo>
                  <a:lnTo>
                    <a:pt x="4395" y="1554"/>
                  </a:lnTo>
                  <a:lnTo>
                    <a:pt x="4525" y="1581"/>
                  </a:lnTo>
                  <a:lnTo>
                    <a:pt x="4654" y="1606"/>
                  </a:lnTo>
                  <a:lnTo>
                    <a:pt x="4779" y="1630"/>
                  </a:lnTo>
                  <a:lnTo>
                    <a:pt x="4901" y="1651"/>
                  </a:lnTo>
                  <a:lnTo>
                    <a:pt x="5020" y="1671"/>
                  </a:lnTo>
                  <a:lnTo>
                    <a:pt x="5138" y="1691"/>
                  </a:lnTo>
                  <a:lnTo>
                    <a:pt x="5253" y="1706"/>
                  </a:lnTo>
                  <a:lnTo>
                    <a:pt x="5365" y="1720"/>
                  </a:lnTo>
                  <a:lnTo>
                    <a:pt x="5475" y="1734"/>
                  </a:lnTo>
                  <a:lnTo>
                    <a:pt x="5580" y="1744"/>
                  </a:lnTo>
                  <a:lnTo>
                    <a:pt x="5684" y="1753"/>
                  </a:lnTo>
                  <a:lnTo>
                    <a:pt x="5786" y="1759"/>
                  </a:lnTo>
                  <a:lnTo>
                    <a:pt x="5884" y="1765"/>
                  </a:lnTo>
                  <a:lnTo>
                    <a:pt x="5980" y="1767"/>
                  </a:lnTo>
                  <a:lnTo>
                    <a:pt x="6072" y="1769"/>
                  </a:lnTo>
                  <a:lnTo>
                    <a:pt x="6072" y="1769"/>
                  </a:lnTo>
                  <a:lnTo>
                    <a:pt x="6166" y="1767"/>
                  </a:lnTo>
                  <a:lnTo>
                    <a:pt x="6258" y="1765"/>
                  </a:lnTo>
                  <a:lnTo>
                    <a:pt x="6346" y="1759"/>
                  </a:lnTo>
                  <a:lnTo>
                    <a:pt x="6432" y="1751"/>
                  </a:lnTo>
                  <a:lnTo>
                    <a:pt x="6513" y="1742"/>
                  </a:lnTo>
                  <a:lnTo>
                    <a:pt x="6591" y="1728"/>
                  </a:lnTo>
                  <a:lnTo>
                    <a:pt x="6665" y="1714"/>
                  </a:lnTo>
                  <a:lnTo>
                    <a:pt x="6736" y="1697"/>
                  </a:lnTo>
                  <a:lnTo>
                    <a:pt x="6804" y="1677"/>
                  </a:lnTo>
                  <a:lnTo>
                    <a:pt x="6867" y="1655"/>
                  </a:lnTo>
                  <a:lnTo>
                    <a:pt x="6928" y="1632"/>
                  </a:lnTo>
                  <a:lnTo>
                    <a:pt x="6985" y="1604"/>
                  </a:lnTo>
                  <a:lnTo>
                    <a:pt x="7036" y="1577"/>
                  </a:lnTo>
                  <a:lnTo>
                    <a:pt x="7085" y="1546"/>
                  </a:lnTo>
                  <a:lnTo>
                    <a:pt x="7130" y="1510"/>
                  </a:lnTo>
                  <a:lnTo>
                    <a:pt x="7171" y="1475"/>
                  </a:lnTo>
                  <a:lnTo>
                    <a:pt x="7171" y="1475"/>
                  </a:lnTo>
                  <a:lnTo>
                    <a:pt x="7190" y="1456"/>
                  </a:lnTo>
                  <a:lnTo>
                    <a:pt x="7210" y="1434"/>
                  </a:lnTo>
                  <a:lnTo>
                    <a:pt x="7228" y="1412"/>
                  </a:lnTo>
                  <a:lnTo>
                    <a:pt x="7243" y="1389"/>
                  </a:lnTo>
                  <a:lnTo>
                    <a:pt x="7259" y="1367"/>
                  </a:lnTo>
                  <a:lnTo>
                    <a:pt x="7273" y="1344"/>
                  </a:lnTo>
                  <a:lnTo>
                    <a:pt x="7286" y="1318"/>
                  </a:lnTo>
                  <a:lnTo>
                    <a:pt x="7298" y="1293"/>
                  </a:lnTo>
                  <a:lnTo>
                    <a:pt x="7310" y="1268"/>
                  </a:lnTo>
                  <a:lnTo>
                    <a:pt x="7318" y="1240"/>
                  </a:lnTo>
                  <a:lnTo>
                    <a:pt x="7327" y="1213"/>
                  </a:lnTo>
                  <a:lnTo>
                    <a:pt x="7333" y="1185"/>
                  </a:lnTo>
                  <a:lnTo>
                    <a:pt x="7339" y="1156"/>
                  </a:lnTo>
                  <a:lnTo>
                    <a:pt x="7345" y="1126"/>
                  </a:lnTo>
                  <a:lnTo>
                    <a:pt x="7347" y="1097"/>
                  </a:lnTo>
                  <a:lnTo>
                    <a:pt x="7349" y="1066"/>
                  </a:lnTo>
                  <a:lnTo>
                    <a:pt x="7351" y="1034"/>
                  </a:lnTo>
                  <a:lnTo>
                    <a:pt x="7351" y="1001"/>
                  </a:lnTo>
                  <a:lnTo>
                    <a:pt x="7349" y="968"/>
                  </a:lnTo>
                  <a:lnTo>
                    <a:pt x="7345" y="935"/>
                  </a:lnTo>
                  <a:lnTo>
                    <a:pt x="7341" y="899"/>
                  </a:lnTo>
                  <a:lnTo>
                    <a:pt x="7335" y="864"/>
                  </a:lnTo>
                  <a:lnTo>
                    <a:pt x="7322" y="792"/>
                  </a:lnTo>
                  <a:lnTo>
                    <a:pt x="7302" y="715"/>
                  </a:lnTo>
                  <a:lnTo>
                    <a:pt x="7277" y="637"/>
                  </a:lnTo>
                  <a:lnTo>
                    <a:pt x="7245" y="554"/>
                  </a:lnTo>
                  <a:lnTo>
                    <a:pt x="7208" y="468"/>
                  </a:lnTo>
                  <a:lnTo>
                    <a:pt x="7208" y="468"/>
                  </a:lnTo>
                  <a:close/>
                </a:path>
              </a:pathLst>
            </a:custGeom>
            <a:solidFill>
              <a:schemeClr val="accent1">
                <a:lumMod val="75000"/>
              </a:schemeClr>
            </a:solidFill>
            <a:ln>
              <a:noFill/>
            </a:ln>
          </p:spPr>
          <p:txBody>
            <a:bodyPr vert="horz" wrap="square" lIns="91416" tIns="45708" rIns="91416" bIns="45708" numCol="1" anchor="t" anchorCtr="0" compatLnSpc="1"/>
            <a:lstStyle/>
            <a:p>
              <a:endParaRPr lang="en-AU" sz="1350">
                <a:cs typeface="+mn-ea"/>
                <a:sym typeface="+mn-lt"/>
              </a:endParaRPr>
            </a:p>
          </p:txBody>
        </p:sp>
        <p:sp>
          <p:nvSpPr>
            <p:cNvPr id="10" name="Freeform 49"/>
            <p:cNvSpPr/>
            <p:nvPr/>
          </p:nvSpPr>
          <p:spPr bwMode="auto">
            <a:xfrm>
              <a:off x="4559301" y="2868611"/>
              <a:ext cx="749300" cy="2476500"/>
            </a:xfrm>
            <a:custGeom>
              <a:avLst/>
              <a:gdLst>
                <a:gd name="T0" fmla="*/ 425 w 472"/>
                <a:gd name="T1" fmla="*/ 835 h 1560"/>
                <a:gd name="T2" fmla="*/ 425 w 472"/>
                <a:gd name="T3" fmla="*/ 835 h 1560"/>
                <a:gd name="T4" fmla="*/ 443 w 472"/>
                <a:gd name="T5" fmla="*/ 784 h 1560"/>
                <a:gd name="T6" fmla="*/ 454 w 472"/>
                <a:gd name="T7" fmla="*/ 731 h 1560"/>
                <a:gd name="T8" fmla="*/ 464 w 472"/>
                <a:gd name="T9" fmla="*/ 678 h 1560"/>
                <a:gd name="T10" fmla="*/ 470 w 472"/>
                <a:gd name="T11" fmla="*/ 625 h 1560"/>
                <a:gd name="T12" fmla="*/ 472 w 472"/>
                <a:gd name="T13" fmla="*/ 572 h 1560"/>
                <a:gd name="T14" fmla="*/ 472 w 472"/>
                <a:gd name="T15" fmla="*/ 519 h 1560"/>
                <a:gd name="T16" fmla="*/ 468 w 472"/>
                <a:gd name="T17" fmla="*/ 467 h 1560"/>
                <a:gd name="T18" fmla="*/ 462 w 472"/>
                <a:gd name="T19" fmla="*/ 412 h 1560"/>
                <a:gd name="T20" fmla="*/ 454 w 472"/>
                <a:gd name="T21" fmla="*/ 359 h 1560"/>
                <a:gd name="T22" fmla="*/ 443 w 472"/>
                <a:gd name="T23" fmla="*/ 306 h 1560"/>
                <a:gd name="T24" fmla="*/ 431 w 472"/>
                <a:gd name="T25" fmla="*/ 253 h 1560"/>
                <a:gd name="T26" fmla="*/ 415 w 472"/>
                <a:gd name="T27" fmla="*/ 202 h 1560"/>
                <a:gd name="T28" fmla="*/ 400 w 472"/>
                <a:gd name="T29" fmla="*/ 149 h 1560"/>
                <a:gd name="T30" fmla="*/ 382 w 472"/>
                <a:gd name="T31" fmla="*/ 98 h 1560"/>
                <a:gd name="T32" fmla="*/ 364 w 472"/>
                <a:gd name="T33" fmla="*/ 49 h 1560"/>
                <a:gd name="T34" fmla="*/ 345 w 472"/>
                <a:gd name="T35" fmla="*/ 0 h 1560"/>
                <a:gd name="T36" fmla="*/ 0 w 472"/>
                <a:gd name="T37" fmla="*/ 719 h 1560"/>
                <a:gd name="T38" fmla="*/ 0 w 472"/>
                <a:gd name="T39" fmla="*/ 719 h 1560"/>
                <a:gd name="T40" fmla="*/ 22 w 472"/>
                <a:gd name="T41" fmla="*/ 768 h 1560"/>
                <a:gd name="T42" fmla="*/ 43 w 472"/>
                <a:gd name="T43" fmla="*/ 817 h 1560"/>
                <a:gd name="T44" fmla="*/ 61 w 472"/>
                <a:gd name="T45" fmla="*/ 868 h 1560"/>
                <a:gd name="T46" fmla="*/ 80 w 472"/>
                <a:gd name="T47" fmla="*/ 921 h 1560"/>
                <a:gd name="T48" fmla="*/ 96 w 472"/>
                <a:gd name="T49" fmla="*/ 972 h 1560"/>
                <a:gd name="T50" fmla="*/ 110 w 472"/>
                <a:gd name="T51" fmla="*/ 1027 h 1560"/>
                <a:gd name="T52" fmla="*/ 123 w 472"/>
                <a:gd name="T53" fmla="*/ 1080 h 1560"/>
                <a:gd name="T54" fmla="*/ 133 w 472"/>
                <a:gd name="T55" fmla="*/ 1135 h 1560"/>
                <a:gd name="T56" fmla="*/ 139 w 472"/>
                <a:gd name="T57" fmla="*/ 1189 h 1560"/>
                <a:gd name="T58" fmla="*/ 143 w 472"/>
                <a:gd name="T59" fmla="*/ 1242 h 1560"/>
                <a:gd name="T60" fmla="*/ 143 w 472"/>
                <a:gd name="T61" fmla="*/ 1297 h 1560"/>
                <a:gd name="T62" fmla="*/ 141 w 472"/>
                <a:gd name="T63" fmla="*/ 1352 h 1560"/>
                <a:gd name="T64" fmla="*/ 133 w 472"/>
                <a:gd name="T65" fmla="*/ 1405 h 1560"/>
                <a:gd name="T66" fmla="*/ 121 w 472"/>
                <a:gd name="T67" fmla="*/ 1458 h 1560"/>
                <a:gd name="T68" fmla="*/ 114 w 472"/>
                <a:gd name="T69" fmla="*/ 1483 h 1560"/>
                <a:gd name="T70" fmla="*/ 106 w 472"/>
                <a:gd name="T71" fmla="*/ 1509 h 1560"/>
                <a:gd name="T72" fmla="*/ 94 w 472"/>
                <a:gd name="T73" fmla="*/ 1534 h 1560"/>
                <a:gd name="T74" fmla="*/ 84 w 472"/>
                <a:gd name="T75" fmla="*/ 1560 h 1560"/>
                <a:gd name="T76" fmla="*/ 401 w 472"/>
                <a:gd name="T77" fmla="*/ 890 h 1560"/>
                <a:gd name="T78" fmla="*/ 401 w 472"/>
                <a:gd name="T79" fmla="*/ 890 h 1560"/>
                <a:gd name="T80" fmla="*/ 415 w 472"/>
                <a:gd name="T81" fmla="*/ 862 h 1560"/>
                <a:gd name="T82" fmla="*/ 425 w 472"/>
                <a:gd name="T83" fmla="*/ 835 h 1560"/>
                <a:gd name="T84" fmla="*/ 425 w 472"/>
                <a:gd name="T85" fmla="*/ 835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1560">
                  <a:moveTo>
                    <a:pt x="425" y="835"/>
                  </a:moveTo>
                  <a:lnTo>
                    <a:pt x="425" y="835"/>
                  </a:lnTo>
                  <a:lnTo>
                    <a:pt x="443" y="784"/>
                  </a:lnTo>
                  <a:lnTo>
                    <a:pt x="454" y="731"/>
                  </a:lnTo>
                  <a:lnTo>
                    <a:pt x="464" y="678"/>
                  </a:lnTo>
                  <a:lnTo>
                    <a:pt x="470" y="625"/>
                  </a:lnTo>
                  <a:lnTo>
                    <a:pt x="472" y="572"/>
                  </a:lnTo>
                  <a:lnTo>
                    <a:pt x="472" y="519"/>
                  </a:lnTo>
                  <a:lnTo>
                    <a:pt x="468" y="467"/>
                  </a:lnTo>
                  <a:lnTo>
                    <a:pt x="462" y="412"/>
                  </a:lnTo>
                  <a:lnTo>
                    <a:pt x="454" y="359"/>
                  </a:lnTo>
                  <a:lnTo>
                    <a:pt x="443" y="306"/>
                  </a:lnTo>
                  <a:lnTo>
                    <a:pt x="431" y="253"/>
                  </a:lnTo>
                  <a:lnTo>
                    <a:pt x="415" y="202"/>
                  </a:lnTo>
                  <a:lnTo>
                    <a:pt x="400" y="149"/>
                  </a:lnTo>
                  <a:lnTo>
                    <a:pt x="382" y="98"/>
                  </a:lnTo>
                  <a:lnTo>
                    <a:pt x="364" y="49"/>
                  </a:lnTo>
                  <a:lnTo>
                    <a:pt x="345" y="0"/>
                  </a:lnTo>
                  <a:lnTo>
                    <a:pt x="0" y="719"/>
                  </a:lnTo>
                  <a:lnTo>
                    <a:pt x="0" y="719"/>
                  </a:lnTo>
                  <a:lnTo>
                    <a:pt x="22" y="768"/>
                  </a:lnTo>
                  <a:lnTo>
                    <a:pt x="43" y="817"/>
                  </a:lnTo>
                  <a:lnTo>
                    <a:pt x="61" y="868"/>
                  </a:lnTo>
                  <a:lnTo>
                    <a:pt x="80" y="921"/>
                  </a:lnTo>
                  <a:lnTo>
                    <a:pt x="96" y="972"/>
                  </a:lnTo>
                  <a:lnTo>
                    <a:pt x="110" y="1027"/>
                  </a:lnTo>
                  <a:lnTo>
                    <a:pt x="123" y="1080"/>
                  </a:lnTo>
                  <a:lnTo>
                    <a:pt x="133" y="1135"/>
                  </a:lnTo>
                  <a:lnTo>
                    <a:pt x="139" y="1189"/>
                  </a:lnTo>
                  <a:lnTo>
                    <a:pt x="143" y="1242"/>
                  </a:lnTo>
                  <a:lnTo>
                    <a:pt x="143" y="1297"/>
                  </a:lnTo>
                  <a:lnTo>
                    <a:pt x="141" y="1352"/>
                  </a:lnTo>
                  <a:lnTo>
                    <a:pt x="133" y="1405"/>
                  </a:lnTo>
                  <a:lnTo>
                    <a:pt x="121" y="1458"/>
                  </a:lnTo>
                  <a:lnTo>
                    <a:pt x="114" y="1483"/>
                  </a:lnTo>
                  <a:lnTo>
                    <a:pt x="106" y="1509"/>
                  </a:lnTo>
                  <a:lnTo>
                    <a:pt x="94" y="1534"/>
                  </a:lnTo>
                  <a:lnTo>
                    <a:pt x="84" y="1560"/>
                  </a:lnTo>
                  <a:lnTo>
                    <a:pt x="401" y="890"/>
                  </a:lnTo>
                  <a:lnTo>
                    <a:pt x="401" y="890"/>
                  </a:lnTo>
                  <a:lnTo>
                    <a:pt x="415" y="862"/>
                  </a:lnTo>
                  <a:lnTo>
                    <a:pt x="425" y="835"/>
                  </a:lnTo>
                  <a:lnTo>
                    <a:pt x="425" y="835"/>
                  </a:lnTo>
                  <a:close/>
                </a:path>
              </a:pathLst>
            </a:custGeom>
            <a:solidFill>
              <a:schemeClr val="accent1">
                <a:lumMod val="50000"/>
              </a:schemeClr>
            </a:solidFill>
            <a:ln>
              <a:noFill/>
            </a:ln>
          </p:spPr>
          <p:txBody>
            <a:bodyPr vert="horz" wrap="square" lIns="91416" tIns="45708" rIns="91416" bIns="45708" numCol="1" anchor="t" anchorCtr="0" compatLnSpc="1"/>
            <a:lstStyle/>
            <a:p>
              <a:endParaRPr lang="en-AU" sz="1350">
                <a:cs typeface="+mn-ea"/>
                <a:sym typeface="+mn-lt"/>
              </a:endParaRPr>
            </a:p>
          </p:txBody>
        </p:sp>
        <p:sp>
          <p:nvSpPr>
            <p:cNvPr id="11" name="Freeform 50"/>
            <p:cNvSpPr/>
            <p:nvPr/>
          </p:nvSpPr>
          <p:spPr bwMode="auto">
            <a:xfrm>
              <a:off x="3346451" y="2374899"/>
              <a:ext cx="1760538" cy="1635125"/>
            </a:xfrm>
            <a:custGeom>
              <a:avLst/>
              <a:gdLst>
                <a:gd name="T0" fmla="*/ 1109 w 1109"/>
                <a:gd name="T1" fmla="*/ 311 h 1030"/>
                <a:gd name="T2" fmla="*/ 764 w 1109"/>
                <a:gd name="T3" fmla="*/ 1030 h 1030"/>
                <a:gd name="T4" fmla="*/ 0 w 1109"/>
                <a:gd name="T5" fmla="*/ 713 h 1030"/>
                <a:gd name="T6" fmla="*/ 345 w 1109"/>
                <a:gd name="T7" fmla="*/ 0 h 1030"/>
                <a:gd name="T8" fmla="*/ 1109 w 1109"/>
                <a:gd name="T9" fmla="*/ 311 h 1030"/>
              </a:gdLst>
              <a:ahLst/>
              <a:cxnLst>
                <a:cxn ang="0">
                  <a:pos x="T0" y="T1"/>
                </a:cxn>
                <a:cxn ang="0">
                  <a:pos x="T2" y="T3"/>
                </a:cxn>
                <a:cxn ang="0">
                  <a:pos x="T4" y="T5"/>
                </a:cxn>
                <a:cxn ang="0">
                  <a:pos x="T6" y="T7"/>
                </a:cxn>
                <a:cxn ang="0">
                  <a:pos x="T8" y="T9"/>
                </a:cxn>
              </a:cxnLst>
              <a:rect l="0" t="0" r="r" b="b"/>
              <a:pathLst>
                <a:path w="1109" h="1030">
                  <a:moveTo>
                    <a:pt x="1109" y="311"/>
                  </a:moveTo>
                  <a:lnTo>
                    <a:pt x="764" y="1030"/>
                  </a:lnTo>
                  <a:lnTo>
                    <a:pt x="0" y="713"/>
                  </a:lnTo>
                  <a:lnTo>
                    <a:pt x="345" y="0"/>
                  </a:lnTo>
                  <a:lnTo>
                    <a:pt x="1109" y="311"/>
                  </a:lnTo>
                  <a:close/>
                </a:path>
              </a:pathLst>
            </a:custGeom>
            <a:solidFill>
              <a:schemeClr val="accent1"/>
            </a:solidFill>
            <a:ln>
              <a:noFill/>
            </a:ln>
          </p:spPr>
          <p:txBody>
            <a:bodyPr vert="horz" wrap="square" lIns="91416" tIns="45708" rIns="91416" bIns="45708" numCol="1" anchor="t" anchorCtr="0" compatLnSpc="1"/>
            <a:lstStyle/>
            <a:p>
              <a:endParaRPr lang="en-AU" sz="1350">
                <a:cs typeface="+mn-ea"/>
                <a:sym typeface="+mn-lt"/>
              </a:endParaRPr>
            </a:p>
          </p:txBody>
        </p:sp>
      </p:grpSp>
      <p:grpSp>
        <p:nvGrpSpPr>
          <p:cNvPr id="12" name="Group 4134"/>
          <p:cNvGrpSpPr/>
          <p:nvPr/>
        </p:nvGrpSpPr>
        <p:grpSpPr>
          <a:xfrm>
            <a:off x="-4532257" y="1854883"/>
            <a:ext cx="9533181" cy="4186904"/>
            <a:chOff x="-3950019" y="-395290"/>
            <a:chExt cx="12192001" cy="5354638"/>
          </a:xfrm>
        </p:grpSpPr>
        <p:sp>
          <p:nvSpPr>
            <p:cNvPr id="13" name="Freeform 54"/>
            <p:cNvSpPr/>
            <p:nvPr/>
          </p:nvSpPr>
          <p:spPr bwMode="auto">
            <a:xfrm>
              <a:off x="-3950019" y="-395290"/>
              <a:ext cx="10460038" cy="4667250"/>
            </a:xfrm>
            <a:custGeom>
              <a:avLst/>
              <a:gdLst>
                <a:gd name="T0" fmla="*/ 6186 w 6589"/>
                <a:gd name="T1" fmla="*/ 2929 h 2940"/>
                <a:gd name="T2" fmla="*/ 6198 w 6589"/>
                <a:gd name="T3" fmla="*/ 2914 h 2940"/>
                <a:gd name="T4" fmla="*/ 6208 w 6589"/>
                <a:gd name="T5" fmla="*/ 2894 h 2940"/>
                <a:gd name="T6" fmla="*/ 6233 w 6589"/>
                <a:gd name="T7" fmla="*/ 2836 h 2940"/>
                <a:gd name="T8" fmla="*/ 6284 w 6589"/>
                <a:gd name="T9" fmla="*/ 2719 h 2940"/>
                <a:gd name="T10" fmla="*/ 6385 w 6589"/>
                <a:gd name="T11" fmla="*/ 2485 h 2940"/>
                <a:gd name="T12" fmla="*/ 6589 w 6589"/>
                <a:gd name="T13" fmla="*/ 2015 h 2940"/>
                <a:gd name="T14" fmla="*/ 6575 w 6589"/>
                <a:gd name="T15" fmla="*/ 2043 h 2940"/>
                <a:gd name="T16" fmla="*/ 6553 w 6589"/>
                <a:gd name="T17" fmla="*/ 2063 h 2940"/>
                <a:gd name="T18" fmla="*/ 6529 w 6589"/>
                <a:gd name="T19" fmla="*/ 2079 h 2940"/>
                <a:gd name="T20" fmla="*/ 6500 w 6589"/>
                <a:gd name="T21" fmla="*/ 2092 h 2940"/>
                <a:gd name="T22" fmla="*/ 6440 w 6589"/>
                <a:gd name="T23" fmla="*/ 2110 h 2940"/>
                <a:gd name="T24" fmla="*/ 6381 w 6589"/>
                <a:gd name="T25" fmla="*/ 2118 h 2940"/>
                <a:gd name="T26" fmla="*/ 6345 w 6589"/>
                <a:gd name="T27" fmla="*/ 2121 h 2940"/>
                <a:gd name="T28" fmla="*/ 6270 w 6589"/>
                <a:gd name="T29" fmla="*/ 2123 h 2940"/>
                <a:gd name="T30" fmla="*/ 6156 w 6589"/>
                <a:gd name="T31" fmla="*/ 2118 h 2940"/>
                <a:gd name="T32" fmla="*/ 6082 w 6589"/>
                <a:gd name="T33" fmla="*/ 2110 h 2940"/>
                <a:gd name="T34" fmla="*/ 5928 w 6589"/>
                <a:gd name="T35" fmla="*/ 2088 h 2940"/>
                <a:gd name="T36" fmla="*/ 5773 w 6589"/>
                <a:gd name="T37" fmla="*/ 2061 h 2940"/>
                <a:gd name="T38" fmla="*/ 5621 w 6589"/>
                <a:gd name="T39" fmla="*/ 2030 h 2940"/>
                <a:gd name="T40" fmla="*/ 5468 w 6589"/>
                <a:gd name="T41" fmla="*/ 1993 h 2940"/>
                <a:gd name="T42" fmla="*/ 5155 w 6589"/>
                <a:gd name="T43" fmla="*/ 1913 h 2940"/>
                <a:gd name="T44" fmla="*/ 4847 w 6589"/>
                <a:gd name="T45" fmla="*/ 1824 h 2940"/>
                <a:gd name="T46" fmla="*/ 4538 w 6589"/>
                <a:gd name="T47" fmla="*/ 1729 h 2940"/>
                <a:gd name="T48" fmla="*/ 4231 w 6589"/>
                <a:gd name="T49" fmla="*/ 1628 h 2940"/>
                <a:gd name="T50" fmla="*/ 3911 w 6589"/>
                <a:gd name="T51" fmla="*/ 1518 h 2940"/>
                <a:gd name="T52" fmla="*/ 3276 w 6589"/>
                <a:gd name="T53" fmla="*/ 1292 h 2940"/>
                <a:gd name="T54" fmla="*/ 2959 w 6589"/>
                <a:gd name="T55" fmla="*/ 1173 h 2940"/>
                <a:gd name="T56" fmla="*/ 2337 w 6589"/>
                <a:gd name="T57" fmla="*/ 932 h 2940"/>
                <a:gd name="T58" fmla="*/ 1715 w 6589"/>
                <a:gd name="T59" fmla="*/ 683 h 2940"/>
                <a:gd name="T60" fmla="*/ 1334 w 6589"/>
                <a:gd name="T61" fmla="*/ 528 h 2940"/>
                <a:gd name="T62" fmla="*/ 0 w 6589"/>
                <a:gd name="T63" fmla="*/ 0 h 2940"/>
                <a:gd name="T64" fmla="*/ 738 w 6589"/>
                <a:gd name="T65" fmla="*/ 839 h 2940"/>
                <a:gd name="T66" fmla="*/ 1063 w 6589"/>
                <a:gd name="T67" fmla="*/ 983 h 2940"/>
                <a:gd name="T68" fmla="*/ 1134 w 6589"/>
                <a:gd name="T69" fmla="*/ 1014 h 2940"/>
                <a:gd name="T70" fmla="*/ 2391 w 6589"/>
                <a:gd name="T71" fmla="*/ 1560 h 2940"/>
                <a:gd name="T72" fmla="*/ 2698 w 6589"/>
                <a:gd name="T73" fmla="*/ 1692 h 2940"/>
                <a:gd name="T74" fmla="*/ 3312 w 6589"/>
                <a:gd name="T75" fmla="*/ 1948 h 2940"/>
                <a:gd name="T76" fmla="*/ 3621 w 6589"/>
                <a:gd name="T77" fmla="*/ 2076 h 2940"/>
                <a:gd name="T78" fmla="*/ 4240 w 6589"/>
                <a:gd name="T79" fmla="*/ 2324 h 2940"/>
                <a:gd name="T80" fmla="*/ 4865 w 6589"/>
                <a:gd name="T81" fmla="*/ 2564 h 2940"/>
                <a:gd name="T82" fmla="*/ 5013 w 6589"/>
                <a:gd name="T83" fmla="*/ 2618 h 2940"/>
                <a:gd name="T84" fmla="*/ 5312 w 6589"/>
                <a:gd name="T85" fmla="*/ 2724 h 2940"/>
                <a:gd name="T86" fmla="*/ 5462 w 6589"/>
                <a:gd name="T87" fmla="*/ 2776 h 2940"/>
                <a:gd name="T88" fmla="*/ 5753 w 6589"/>
                <a:gd name="T89" fmla="*/ 2865 h 2940"/>
                <a:gd name="T90" fmla="*/ 5824 w 6589"/>
                <a:gd name="T91" fmla="*/ 2885 h 2940"/>
                <a:gd name="T92" fmla="*/ 5966 w 6589"/>
                <a:gd name="T93" fmla="*/ 2920 h 2940"/>
                <a:gd name="T94" fmla="*/ 6038 w 6589"/>
                <a:gd name="T95" fmla="*/ 2933 h 2940"/>
                <a:gd name="T96" fmla="*/ 6118 w 6589"/>
                <a:gd name="T97" fmla="*/ 2940 h 2940"/>
                <a:gd name="T98" fmla="*/ 6135 w 6589"/>
                <a:gd name="T99" fmla="*/ 2940 h 2940"/>
                <a:gd name="T100" fmla="*/ 6169 w 6589"/>
                <a:gd name="T101" fmla="*/ 2934 h 2940"/>
                <a:gd name="T102" fmla="*/ 6186 w 6589"/>
                <a:gd name="T103" fmla="*/ 2929 h 2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89" h="2940">
                  <a:moveTo>
                    <a:pt x="6186" y="2929"/>
                  </a:moveTo>
                  <a:lnTo>
                    <a:pt x="6186" y="2929"/>
                  </a:lnTo>
                  <a:lnTo>
                    <a:pt x="6193" y="2922"/>
                  </a:lnTo>
                  <a:lnTo>
                    <a:pt x="6198" y="2914"/>
                  </a:lnTo>
                  <a:lnTo>
                    <a:pt x="6208" y="2894"/>
                  </a:lnTo>
                  <a:lnTo>
                    <a:pt x="6208" y="2894"/>
                  </a:lnTo>
                  <a:lnTo>
                    <a:pt x="6233" y="2836"/>
                  </a:lnTo>
                  <a:lnTo>
                    <a:pt x="6233" y="2836"/>
                  </a:lnTo>
                  <a:lnTo>
                    <a:pt x="6284" y="2719"/>
                  </a:lnTo>
                  <a:lnTo>
                    <a:pt x="6284" y="2719"/>
                  </a:lnTo>
                  <a:lnTo>
                    <a:pt x="6385" y="2485"/>
                  </a:lnTo>
                  <a:lnTo>
                    <a:pt x="6385" y="2485"/>
                  </a:lnTo>
                  <a:lnTo>
                    <a:pt x="6589" y="2015"/>
                  </a:lnTo>
                  <a:lnTo>
                    <a:pt x="6589" y="2015"/>
                  </a:lnTo>
                  <a:lnTo>
                    <a:pt x="6582" y="2030"/>
                  </a:lnTo>
                  <a:lnTo>
                    <a:pt x="6575" y="2043"/>
                  </a:lnTo>
                  <a:lnTo>
                    <a:pt x="6564" y="2054"/>
                  </a:lnTo>
                  <a:lnTo>
                    <a:pt x="6553" y="2063"/>
                  </a:lnTo>
                  <a:lnTo>
                    <a:pt x="6542" y="2072"/>
                  </a:lnTo>
                  <a:lnTo>
                    <a:pt x="6529" y="2079"/>
                  </a:lnTo>
                  <a:lnTo>
                    <a:pt x="6514" y="2087"/>
                  </a:lnTo>
                  <a:lnTo>
                    <a:pt x="6500" y="2092"/>
                  </a:lnTo>
                  <a:lnTo>
                    <a:pt x="6471" y="2103"/>
                  </a:lnTo>
                  <a:lnTo>
                    <a:pt x="6440" y="2110"/>
                  </a:lnTo>
                  <a:lnTo>
                    <a:pt x="6410" y="2114"/>
                  </a:lnTo>
                  <a:lnTo>
                    <a:pt x="6381" y="2118"/>
                  </a:lnTo>
                  <a:lnTo>
                    <a:pt x="6381" y="2118"/>
                  </a:lnTo>
                  <a:lnTo>
                    <a:pt x="6345" y="2121"/>
                  </a:lnTo>
                  <a:lnTo>
                    <a:pt x="6306" y="2123"/>
                  </a:lnTo>
                  <a:lnTo>
                    <a:pt x="6270" y="2123"/>
                  </a:lnTo>
                  <a:lnTo>
                    <a:pt x="6231" y="2121"/>
                  </a:lnTo>
                  <a:lnTo>
                    <a:pt x="6156" y="2118"/>
                  </a:lnTo>
                  <a:lnTo>
                    <a:pt x="6082" y="2110"/>
                  </a:lnTo>
                  <a:lnTo>
                    <a:pt x="6082" y="2110"/>
                  </a:lnTo>
                  <a:lnTo>
                    <a:pt x="6005" y="2099"/>
                  </a:lnTo>
                  <a:lnTo>
                    <a:pt x="5928" y="2088"/>
                  </a:lnTo>
                  <a:lnTo>
                    <a:pt x="5850" y="2076"/>
                  </a:lnTo>
                  <a:lnTo>
                    <a:pt x="5773" y="2061"/>
                  </a:lnTo>
                  <a:lnTo>
                    <a:pt x="5696" y="2046"/>
                  </a:lnTo>
                  <a:lnTo>
                    <a:pt x="5621" y="2030"/>
                  </a:lnTo>
                  <a:lnTo>
                    <a:pt x="5468" y="1993"/>
                  </a:lnTo>
                  <a:lnTo>
                    <a:pt x="5468" y="1993"/>
                  </a:lnTo>
                  <a:lnTo>
                    <a:pt x="5312" y="1953"/>
                  </a:lnTo>
                  <a:lnTo>
                    <a:pt x="5155" y="1913"/>
                  </a:lnTo>
                  <a:lnTo>
                    <a:pt x="5000" y="1869"/>
                  </a:lnTo>
                  <a:lnTo>
                    <a:pt x="4847" y="1824"/>
                  </a:lnTo>
                  <a:lnTo>
                    <a:pt x="4691" y="1776"/>
                  </a:lnTo>
                  <a:lnTo>
                    <a:pt x="4538" y="1729"/>
                  </a:lnTo>
                  <a:lnTo>
                    <a:pt x="4384" y="1679"/>
                  </a:lnTo>
                  <a:lnTo>
                    <a:pt x="4231" y="1628"/>
                  </a:lnTo>
                  <a:lnTo>
                    <a:pt x="4231" y="1628"/>
                  </a:lnTo>
                  <a:lnTo>
                    <a:pt x="3911" y="1518"/>
                  </a:lnTo>
                  <a:lnTo>
                    <a:pt x="3593" y="1407"/>
                  </a:lnTo>
                  <a:lnTo>
                    <a:pt x="3276" y="1292"/>
                  </a:lnTo>
                  <a:lnTo>
                    <a:pt x="2959" y="1173"/>
                  </a:lnTo>
                  <a:lnTo>
                    <a:pt x="2959" y="1173"/>
                  </a:lnTo>
                  <a:lnTo>
                    <a:pt x="2647" y="1054"/>
                  </a:lnTo>
                  <a:lnTo>
                    <a:pt x="2337" y="932"/>
                  </a:lnTo>
                  <a:lnTo>
                    <a:pt x="2026" y="809"/>
                  </a:lnTo>
                  <a:lnTo>
                    <a:pt x="1715" y="683"/>
                  </a:lnTo>
                  <a:lnTo>
                    <a:pt x="1715" y="683"/>
                  </a:lnTo>
                  <a:lnTo>
                    <a:pt x="1334" y="528"/>
                  </a:lnTo>
                  <a:lnTo>
                    <a:pt x="954" y="369"/>
                  </a:lnTo>
                  <a:lnTo>
                    <a:pt x="0" y="0"/>
                  </a:lnTo>
                  <a:lnTo>
                    <a:pt x="0" y="526"/>
                  </a:lnTo>
                  <a:lnTo>
                    <a:pt x="738" y="839"/>
                  </a:lnTo>
                  <a:lnTo>
                    <a:pt x="738" y="839"/>
                  </a:lnTo>
                  <a:lnTo>
                    <a:pt x="1063" y="983"/>
                  </a:lnTo>
                  <a:lnTo>
                    <a:pt x="1134" y="1014"/>
                  </a:lnTo>
                  <a:lnTo>
                    <a:pt x="1134" y="1014"/>
                  </a:lnTo>
                  <a:lnTo>
                    <a:pt x="1763" y="1290"/>
                  </a:lnTo>
                  <a:lnTo>
                    <a:pt x="2391" y="1560"/>
                  </a:lnTo>
                  <a:lnTo>
                    <a:pt x="2391" y="1560"/>
                  </a:lnTo>
                  <a:lnTo>
                    <a:pt x="2698" y="1692"/>
                  </a:lnTo>
                  <a:lnTo>
                    <a:pt x="3005" y="1820"/>
                  </a:lnTo>
                  <a:lnTo>
                    <a:pt x="3312" y="1948"/>
                  </a:lnTo>
                  <a:lnTo>
                    <a:pt x="3621" y="2076"/>
                  </a:lnTo>
                  <a:lnTo>
                    <a:pt x="3621" y="2076"/>
                  </a:lnTo>
                  <a:lnTo>
                    <a:pt x="3930" y="2202"/>
                  </a:lnTo>
                  <a:lnTo>
                    <a:pt x="4240" y="2324"/>
                  </a:lnTo>
                  <a:lnTo>
                    <a:pt x="4552" y="2447"/>
                  </a:lnTo>
                  <a:lnTo>
                    <a:pt x="4865" y="2564"/>
                  </a:lnTo>
                  <a:lnTo>
                    <a:pt x="4865" y="2564"/>
                  </a:lnTo>
                  <a:lnTo>
                    <a:pt x="5013" y="2618"/>
                  </a:lnTo>
                  <a:lnTo>
                    <a:pt x="5163" y="2673"/>
                  </a:lnTo>
                  <a:lnTo>
                    <a:pt x="5312" y="2724"/>
                  </a:lnTo>
                  <a:lnTo>
                    <a:pt x="5462" y="2776"/>
                  </a:lnTo>
                  <a:lnTo>
                    <a:pt x="5462" y="2776"/>
                  </a:lnTo>
                  <a:lnTo>
                    <a:pt x="5607" y="2821"/>
                  </a:lnTo>
                  <a:lnTo>
                    <a:pt x="5753" y="2865"/>
                  </a:lnTo>
                  <a:lnTo>
                    <a:pt x="5753" y="2865"/>
                  </a:lnTo>
                  <a:lnTo>
                    <a:pt x="5824" y="2885"/>
                  </a:lnTo>
                  <a:lnTo>
                    <a:pt x="5895" y="2903"/>
                  </a:lnTo>
                  <a:lnTo>
                    <a:pt x="5966" y="2920"/>
                  </a:lnTo>
                  <a:lnTo>
                    <a:pt x="6038" y="2933"/>
                  </a:lnTo>
                  <a:lnTo>
                    <a:pt x="6038" y="2933"/>
                  </a:lnTo>
                  <a:lnTo>
                    <a:pt x="6078" y="2936"/>
                  </a:lnTo>
                  <a:lnTo>
                    <a:pt x="6118" y="2940"/>
                  </a:lnTo>
                  <a:lnTo>
                    <a:pt x="6118" y="2940"/>
                  </a:lnTo>
                  <a:lnTo>
                    <a:pt x="6135" y="2940"/>
                  </a:lnTo>
                  <a:lnTo>
                    <a:pt x="6153" y="2938"/>
                  </a:lnTo>
                  <a:lnTo>
                    <a:pt x="6169" y="2934"/>
                  </a:lnTo>
                  <a:lnTo>
                    <a:pt x="6186" y="2929"/>
                  </a:lnTo>
                  <a:lnTo>
                    <a:pt x="6186" y="2929"/>
                  </a:lnTo>
                  <a:close/>
                </a:path>
              </a:pathLst>
            </a:custGeom>
            <a:solidFill>
              <a:schemeClr val="accent3">
                <a:lumMod val="60000"/>
                <a:lumOff val="40000"/>
              </a:schemeClr>
            </a:solidFill>
            <a:ln>
              <a:noFill/>
            </a:ln>
          </p:spPr>
          <p:txBody>
            <a:bodyPr vert="horz" wrap="square" lIns="91416" tIns="45708" rIns="91416" bIns="45708" numCol="1" anchor="t" anchorCtr="0" compatLnSpc="1"/>
            <a:lstStyle/>
            <a:p>
              <a:endParaRPr lang="en-AU" sz="1350">
                <a:cs typeface="+mn-ea"/>
                <a:sym typeface="+mn-lt"/>
              </a:endParaRPr>
            </a:p>
          </p:txBody>
        </p:sp>
        <p:sp>
          <p:nvSpPr>
            <p:cNvPr id="14" name="Freeform 55"/>
            <p:cNvSpPr/>
            <p:nvPr/>
          </p:nvSpPr>
          <p:spPr bwMode="auto">
            <a:xfrm>
              <a:off x="5870257" y="2659060"/>
              <a:ext cx="2371725" cy="2233613"/>
            </a:xfrm>
            <a:custGeom>
              <a:avLst/>
              <a:gdLst>
                <a:gd name="T0" fmla="*/ 1494 w 1494"/>
                <a:gd name="T1" fmla="*/ 437 h 1407"/>
                <a:gd name="T2" fmla="*/ 1076 w 1494"/>
                <a:gd name="T3" fmla="*/ 1407 h 1407"/>
                <a:gd name="T4" fmla="*/ 0 w 1494"/>
                <a:gd name="T5" fmla="*/ 939 h 1407"/>
                <a:gd name="T6" fmla="*/ 409 w 1494"/>
                <a:gd name="T7" fmla="*/ 0 h 1407"/>
                <a:gd name="T8" fmla="*/ 1494 w 1494"/>
                <a:gd name="T9" fmla="*/ 437 h 1407"/>
              </a:gdLst>
              <a:ahLst/>
              <a:cxnLst>
                <a:cxn ang="0">
                  <a:pos x="T0" y="T1"/>
                </a:cxn>
                <a:cxn ang="0">
                  <a:pos x="T2" y="T3"/>
                </a:cxn>
                <a:cxn ang="0">
                  <a:pos x="T4" y="T5"/>
                </a:cxn>
                <a:cxn ang="0">
                  <a:pos x="T6" y="T7"/>
                </a:cxn>
                <a:cxn ang="0">
                  <a:pos x="T8" y="T9"/>
                </a:cxn>
              </a:cxnLst>
              <a:rect l="0" t="0" r="r" b="b"/>
              <a:pathLst>
                <a:path w="1494" h="1407">
                  <a:moveTo>
                    <a:pt x="1494" y="437"/>
                  </a:moveTo>
                  <a:lnTo>
                    <a:pt x="1076" y="1407"/>
                  </a:lnTo>
                  <a:lnTo>
                    <a:pt x="0" y="939"/>
                  </a:lnTo>
                  <a:lnTo>
                    <a:pt x="409" y="0"/>
                  </a:lnTo>
                  <a:lnTo>
                    <a:pt x="1494" y="437"/>
                  </a:lnTo>
                  <a:close/>
                </a:path>
              </a:pathLst>
            </a:custGeom>
            <a:solidFill>
              <a:schemeClr val="accent3"/>
            </a:solidFill>
            <a:ln>
              <a:noFill/>
            </a:ln>
          </p:spPr>
          <p:txBody>
            <a:bodyPr vert="horz" wrap="square" lIns="91416" tIns="45708" rIns="91416" bIns="45708" numCol="1" anchor="t" anchorCtr="0" compatLnSpc="1"/>
            <a:lstStyle/>
            <a:p>
              <a:endParaRPr lang="en-AU" sz="1350">
                <a:cs typeface="+mn-ea"/>
                <a:sym typeface="+mn-lt"/>
              </a:endParaRPr>
            </a:p>
          </p:txBody>
        </p:sp>
        <p:sp>
          <p:nvSpPr>
            <p:cNvPr id="15" name="Freeform 56"/>
            <p:cNvSpPr/>
            <p:nvPr/>
          </p:nvSpPr>
          <p:spPr bwMode="auto">
            <a:xfrm>
              <a:off x="-3950019" y="439735"/>
              <a:ext cx="11528426" cy="4519613"/>
            </a:xfrm>
            <a:custGeom>
              <a:avLst/>
              <a:gdLst>
                <a:gd name="T0" fmla="*/ 6186 w 7262"/>
                <a:gd name="T1" fmla="*/ 2337 h 2847"/>
                <a:gd name="T2" fmla="*/ 6200 w 7262"/>
                <a:gd name="T3" fmla="*/ 2366 h 2847"/>
                <a:gd name="T4" fmla="*/ 6200 w 7262"/>
                <a:gd name="T5" fmla="*/ 2381 h 2847"/>
                <a:gd name="T6" fmla="*/ 6197 w 7262"/>
                <a:gd name="T7" fmla="*/ 2394 h 2847"/>
                <a:gd name="T8" fmla="*/ 6186 w 7262"/>
                <a:gd name="T9" fmla="*/ 2403 h 2847"/>
                <a:gd name="T10" fmla="*/ 6158 w 7262"/>
                <a:gd name="T11" fmla="*/ 2412 h 2847"/>
                <a:gd name="T12" fmla="*/ 6102 w 7262"/>
                <a:gd name="T13" fmla="*/ 2412 h 2847"/>
                <a:gd name="T14" fmla="*/ 6025 w 7262"/>
                <a:gd name="T15" fmla="*/ 2403 h 2847"/>
                <a:gd name="T16" fmla="*/ 5926 w 7262"/>
                <a:gd name="T17" fmla="*/ 2385 h 2847"/>
                <a:gd name="T18" fmla="*/ 5809 w 7262"/>
                <a:gd name="T19" fmla="*/ 2355 h 2847"/>
                <a:gd name="T20" fmla="*/ 5674 w 7262"/>
                <a:gd name="T21" fmla="*/ 2317 h 2847"/>
                <a:gd name="T22" fmla="*/ 5402 w 7262"/>
                <a:gd name="T23" fmla="*/ 2229 h 2847"/>
                <a:gd name="T24" fmla="*/ 5080 w 7262"/>
                <a:gd name="T25" fmla="*/ 2118 h 2847"/>
                <a:gd name="T26" fmla="*/ 4719 w 7262"/>
                <a:gd name="T27" fmla="*/ 1983 h 2847"/>
                <a:gd name="T28" fmla="*/ 4319 w 7262"/>
                <a:gd name="T29" fmla="*/ 1829 h 2847"/>
                <a:gd name="T30" fmla="*/ 3933 w 7262"/>
                <a:gd name="T31" fmla="*/ 1676 h 2847"/>
                <a:gd name="T32" fmla="*/ 3082 w 7262"/>
                <a:gd name="T33" fmla="*/ 1327 h 2847"/>
                <a:gd name="T34" fmla="*/ 2623 w 7262"/>
                <a:gd name="T35" fmla="*/ 1133 h 2847"/>
                <a:gd name="T36" fmla="*/ 1905 w 7262"/>
                <a:gd name="T37" fmla="*/ 826 h 2847"/>
                <a:gd name="T38" fmla="*/ 1134 w 7262"/>
                <a:gd name="T39" fmla="*/ 488 h 2847"/>
                <a:gd name="T40" fmla="*/ 1134 w 7262"/>
                <a:gd name="T41" fmla="*/ 488 h 2847"/>
                <a:gd name="T42" fmla="*/ 1127 w 7262"/>
                <a:gd name="T43" fmla="*/ 486 h 2847"/>
                <a:gd name="T44" fmla="*/ 1063 w 7262"/>
                <a:gd name="T45" fmla="*/ 457 h 2847"/>
                <a:gd name="T46" fmla="*/ 1043 w 7262"/>
                <a:gd name="T47" fmla="*/ 448 h 2847"/>
                <a:gd name="T48" fmla="*/ 738 w 7262"/>
                <a:gd name="T49" fmla="*/ 313 h 2847"/>
                <a:gd name="T50" fmla="*/ 0 w 7262"/>
                <a:gd name="T51" fmla="*/ 9 h 2847"/>
                <a:gd name="T52" fmla="*/ 944 w 7262"/>
                <a:gd name="T53" fmla="*/ 422 h 2847"/>
                <a:gd name="T54" fmla="*/ 1997 w 7262"/>
                <a:gd name="T55" fmla="*/ 886 h 2847"/>
                <a:gd name="T56" fmla="*/ 2974 w 7262"/>
                <a:gd name="T57" fmla="*/ 1309 h 2847"/>
                <a:gd name="T58" fmla="*/ 3476 w 7262"/>
                <a:gd name="T59" fmla="*/ 1520 h 2847"/>
                <a:gd name="T60" fmla="*/ 4419 w 7262"/>
                <a:gd name="T61" fmla="*/ 1910 h 2847"/>
                <a:gd name="T62" fmla="*/ 4854 w 7262"/>
                <a:gd name="T63" fmla="*/ 2085 h 2847"/>
                <a:gd name="T64" fmla="*/ 5314 w 7262"/>
                <a:gd name="T65" fmla="*/ 2264 h 2847"/>
                <a:gd name="T66" fmla="*/ 5738 w 7262"/>
                <a:gd name="T67" fmla="*/ 2425 h 2847"/>
                <a:gd name="T68" fmla="*/ 6122 w 7262"/>
                <a:gd name="T69" fmla="*/ 2562 h 2847"/>
                <a:gd name="T70" fmla="*/ 6460 w 7262"/>
                <a:gd name="T71" fmla="*/ 2677 h 2847"/>
                <a:gd name="T72" fmla="*/ 6633 w 7262"/>
                <a:gd name="T73" fmla="*/ 2730 h 2847"/>
                <a:gd name="T74" fmla="*/ 6860 w 7262"/>
                <a:gd name="T75" fmla="*/ 2794 h 2847"/>
                <a:gd name="T76" fmla="*/ 6984 w 7262"/>
                <a:gd name="T77" fmla="*/ 2821 h 2847"/>
                <a:gd name="T78" fmla="*/ 7088 w 7262"/>
                <a:gd name="T79" fmla="*/ 2840 h 2847"/>
                <a:gd name="T80" fmla="*/ 7170 w 7262"/>
                <a:gd name="T81" fmla="*/ 2847 h 2847"/>
                <a:gd name="T82" fmla="*/ 7227 w 7262"/>
                <a:gd name="T83" fmla="*/ 2840 h 2847"/>
                <a:gd name="T84" fmla="*/ 7245 w 7262"/>
                <a:gd name="T85" fmla="*/ 2832 h 2847"/>
                <a:gd name="T86" fmla="*/ 7258 w 7262"/>
                <a:gd name="T87" fmla="*/ 2820 h 2847"/>
                <a:gd name="T88" fmla="*/ 7262 w 7262"/>
                <a:gd name="T89" fmla="*/ 2805 h 2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2" h="2847">
                  <a:moveTo>
                    <a:pt x="6186" y="2337"/>
                  </a:moveTo>
                  <a:lnTo>
                    <a:pt x="6186" y="2337"/>
                  </a:lnTo>
                  <a:lnTo>
                    <a:pt x="6197" y="2357"/>
                  </a:lnTo>
                  <a:lnTo>
                    <a:pt x="6200" y="2366"/>
                  </a:lnTo>
                  <a:lnTo>
                    <a:pt x="6200" y="2374"/>
                  </a:lnTo>
                  <a:lnTo>
                    <a:pt x="6200" y="2381"/>
                  </a:lnTo>
                  <a:lnTo>
                    <a:pt x="6198" y="2388"/>
                  </a:lnTo>
                  <a:lnTo>
                    <a:pt x="6197" y="2394"/>
                  </a:lnTo>
                  <a:lnTo>
                    <a:pt x="6191" y="2399"/>
                  </a:lnTo>
                  <a:lnTo>
                    <a:pt x="6186" y="2403"/>
                  </a:lnTo>
                  <a:lnTo>
                    <a:pt x="6177" y="2407"/>
                  </a:lnTo>
                  <a:lnTo>
                    <a:pt x="6158" y="2412"/>
                  </a:lnTo>
                  <a:lnTo>
                    <a:pt x="6133" y="2414"/>
                  </a:lnTo>
                  <a:lnTo>
                    <a:pt x="6102" y="2412"/>
                  </a:lnTo>
                  <a:lnTo>
                    <a:pt x="6065" y="2410"/>
                  </a:lnTo>
                  <a:lnTo>
                    <a:pt x="6025" y="2403"/>
                  </a:lnTo>
                  <a:lnTo>
                    <a:pt x="5977" y="2396"/>
                  </a:lnTo>
                  <a:lnTo>
                    <a:pt x="5926" y="2385"/>
                  </a:lnTo>
                  <a:lnTo>
                    <a:pt x="5870" y="2370"/>
                  </a:lnTo>
                  <a:lnTo>
                    <a:pt x="5809" y="2355"/>
                  </a:lnTo>
                  <a:lnTo>
                    <a:pt x="5674" y="2317"/>
                  </a:lnTo>
                  <a:lnTo>
                    <a:pt x="5674" y="2317"/>
                  </a:lnTo>
                  <a:lnTo>
                    <a:pt x="5544" y="2275"/>
                  </a:lnTo>
                  <a:lnTo>
                    <a:pt x="5402" y="2229"/>
                  </a:lnTo>
                  <a:lnTo>
                    <a:pt x="5247" y="2176"/>
                  </a:lnTo>
                  <a:lnTo>
                    <a:pt x="5080" y="2118"/>
                  </a:lnTo>
                  <a:lnTo>
                    <a:pt x="4903" y="2052"/>
                  </a:lnTo>
                  <a:lnTo>
                    <a:pt x="4719" y="1983"/>
                  </a:lnTo>
                  <a:lnTo>
                    <a:pt x="4521" y="1908"/>
                  </a:lnTo>
                  <a:lnTo>
                    <a:pt x="4319" y="1829"/>
                  </a:lnTo>
                  <a:lnTo>
                    <a:pt x="4319" y="1829"/>
                  </a:lnTo>
                  <a:lnTo>
                    <a:pt x="3933" y="1676"/>
                  </a:lnTo>
                  <a:lnTo>
                    <a:pt x="3520" y="1508"/>
                  </a:lnTo>
                  <a:lnTo>
                    <a:pt x="3082" y="1327"/>
                  </a:lnTo>
                  <a:lnTo>
                    <a:pt x="2623" y="1133"/>
                  </a:lnTo>
                  <a:lnTo>
                    <a:pt x="2623" y="1133"/>
                  </a:lnTo>
                  <a:lnTo>
                    <a:pt x="2271" y="983"/>
                  </a:lnTo>
                  <a:lnTo>
                    <a:pt x="1905" y="826"/>
                  </a:lnTo>
                  <a:lnTo>
                    <a:pt x="1525" y="660"/>
                  </a:lnTo>
                  <a:lnTo>
                    <a:pt x="1134" y="488"/>
                  </a:lnTo>
                  <a:lnTo>
                    <a:pt x="1134" y="488"/>
                  </a:lnTo>
                  <a:lnTo>
                    <a:pt x="1134" y="488"/>
                  </a:lnTo>
                  <a:lnTo>
                    <a:pt x="1127" y="486"/>
                  </a:lnTo>
                  <a:lnTo>
                    <a:pt x="1127" y="486"/>
                  </a:lnTo>
                  <a:lnTo>
                    <a:pt x="1105" y="475"/>
                  </a:lnTo>
                  <a:lnTo>
                    <a:pt x="1063" y="457"/>
                  </a:lnTo>
                  <a:lnTo>
                    <a:pt x="1063" y="457"/>
                  </a:lnTo>
                  <a:lnTo>
                    <a:pt x="1043" y="448"/>
                  </a:lnTo>
                  <a:lnTo>
                    <a:pt x="1043" y="448"/>
                  </a:lnTo>
                  <a:lnTo>
                    <a:pt x="738" y="313"/>
                  </a:lnTo>
                  <a:lnTo>
                    <a:pt x="0" y="0"/>
                  </a:lnTo>
                  <a:lnTo>
                    <a:pt x="0" y="9"/>
                  </a:lnTo>
                  <a:lnTo>
                    <a:pt x="944" y="422"/>
                  </a:lnTo>
                  <a:lnTo>
                    <a:pt x="944" y="422"/>
                  </a:lnTo>
                  <a:lnTo>
                    <a:pt x="1480" y="660"/>
                  </a:lnTo>
                  <a:lnTo>
                    <a:pt x="1997" y="886"/>
                  </a:lnTo>
                  <a:lnTo>
                    <a:pt x="2495" y="1102"/>
                  </a:lnTo>
                  <a:lnTo>
                    <a:pt x="2974" y="1309"/>
                  </a:lnTo>
                  <a:lnTo>
                    <a:pt x="2974" y="1309"/>
                  </a:lnTo>
                  <a:lnTo>
                    <a:pt x="3476" y="1520"/>
                  </a:lnTo>
                  <a:lnTo>
                    <a:pt x="3961" y="1721"/>
                  </a:lnTo>
                  <a:lnTo>
                    <a:pt x="4419" y="1910"/>
                  </a:lnTo>
                  <a:lnTo>
                    <a:pt x="4854" y="2085"/>
                  </a:lnTo>
                  <a:lnTo>
                    <a:pt x="4854" y="2085"/>
                  </a:lnTo>
                  <a:lnTo>
                    <a:pt x="5088" y="2176"/>
                  </a:lnTo>
                  <a:lnTo>
                    <a:pt x="5314" y="2264"/>
                  </a:lnTo>
                  <a:lnTo>
                    <a:pt x="5532" y="2346"/>
                  </a:lnTo>
                  <a:lnTo>
                    <a:pt x="5738" y="2425"/>
                  </a:lnTo>
                  <a:lnTo>
                    <a:pt x="5935" y="2496"/>
                  </a:lnTo>
                  <a:lnTo>
                    <a:pt x="6122" y="2562"/>
                  </a:lnTo>
                  <a:lnTo>
                    <a:pt x="6297" y="2622"/>
                  </a:lnTo>
                  <a:lnTo>
                    <a:pt x="6460" y="2677"/>
                  </a:lnTo>
                  <a:lnTo>
                    <a:pt x="6460" y="2677"/>
                  </a:lnTo>
                  <a:lnTo>
                    <a:pt x="6633" y="2730"/>
                  </a:lnTo>
                  <a:lnTo>
                    <a:pt x="6789" y="2774"/>
                  </a:lnTo>
                  <a:lnTo>
                    <a:pt x="6860" y="2794"/>
                  </a:lnTo>
                  <a:lnTo>
                    <a:pt x="6924" y="2809"/>
                  </a:lnTo>
                  <a:lnTo>
                    <a:pt x="6984" y="2821"/>
                  </a:lnTo>
                  <a:lnTo>
                    <a:pt x="7039" y="2832"/>
                  </a:lnTo>
                  <a:lnTo>
                    <a:pt x="7088" y="2840"/>
                  </a:lnTo>
                  <a:lnTo>
                    <a:pt x="7132" y="2845"/>
                  </a:lnTo>
                  <a:lnTo>
                    <a:pt x="7170" y="2847"/>
                  </a:lnTo>
                  <a:lnTo>
                    <a:pt x="7201" y="2845"/>
                  </a:lnTo>
                  <a:lnTo>
                    <a:pt x="7227" y="2840"/>
                  </a:lnTo>
                  <a:lnTo>
                    <a:pt x="7236" y="2836"/>
                  </a:lnTo>
                  <a:lnTo>
                    <a:pt x="7245" y="2832"/>
                  </a:lnTo>
                  <a:lnTo>
                    <a:pt x="7253" y="2827"/>
                  </a:lnTo>
                  <a:lnTo>
                    <a:pt x="7258" y="2820"/>
                  </a:lnTo>
                  <a:lnTo>
                    <a:pt x="7260" y="2814"/>
                  </a:lnTo>
                  <a:lnTo>
                    <a:pt x="7262" y="2805"/>
                  </a:lnTo>
                  <a:lnTo>
                    <a:pt x="6186" y="2337"/>
                  </a:lnTo>
                  <a:close/>
                </a:path>
              </a:pathLst>
            </a:custGeom>
            <a:solidFill>
              <a:schemeClr val="accent3">
                <a:lumMod val="75000"/>
              </a:schemeClr>
            </a:solidFill>
            <a:ln>
              <a:noFill/>
            </a:ln>
          </p:spPr>
          <p:txBody>
            <a:bodyPr vert="horz" wrap="square" lIns="91416" tIns="45708" rIns="91416" bIns="45708" numCol="1" anchor="t" anchorCtr="0" compatLnSpc="1"/>
            <a:lstStyle/>
            <a:p>
              <a:endParaRPr lang="en-AU" sz="1350">
                <a:cs typeface="+mn-ea"/>
                <a:sym typeface="+mn-lt"/>
              </a:endParaRPr>
            </a:p>
          </p:txBody>
        </p:sp>
      </p:grpSp>
      <p:sp>
        <p:nvSpPr>
          <p:cNvPr id="19" name="TextBox 17"/>
          <p:cNvSpPr txBox="1"/>
          <p:nvPr/>
        </p:nvSpPr>
        <p:spPr>
          <a:xfrm>
            <a:off x="7476839" y="1926509"/>
            <a:ext cx="3867703" cy="275375"/>
          </a:xfrm>
          <a:prstGeom prst="rect">
            <a:avLst/>
          </a:prstGeom>
          <a:noFill/>
        </p:spPr>
        <p:txBody>
          <a:bodyPr wrap="square" rtlCol="0">
            <a:noAutofit/>
          </a:bodyPr>
          <a:lstStyle/>
          <a:p>
            <a:r>
              <a:rPr lang="zh-CN" altLang="en-US" sz="1350" b="1" dirty="0">
                <a:solidFill>
                  <a:schemeClr val="tx1">
                    <a:lumMod val="75000"/>
                    <a:lumOff val="25000"/>
                  </a:schemeClr>
                </a:solidFill>
                <a:cs typeface="+mn-ea"/>
                <a:sym typeface="+mn-lt"/>
              </a:rPr>
              <a:t>添加标题</a:t>
            </a:r>
            <a:endParaRPr lang="id-ID" sz="1350" b="1" dirty="0">
              <a:solidFill>
                <a:schemeClr val="tx1">
                  <a:lumMod val="75000"/>
                  <a:lumOff val="25000"/>
                </a:schemeClr>
              </a:solidFill>
              <a:cs typeface="+mn-ea"/>
              <a:sym typeface="+mn-lt"/>
            </a:endParaRPr>
          </a:p>
        </p:txBody>
      </p:sp>
      <p:sp>
        <p:nvSpPr>
          <p:cNvPr id="20" name="TextBox 18"/>
          <p:cNvSpPr txBox="1"/>
          <p:nvPr/>
        </p:nvSpPr>
        <p:spPr>
          <a:xfrm>
            <a:off x="7476838" y="2317510"/>
            <a:ext cx="3867703" cy="1169551"/>
          </a:xfrm>
          <a:prstGeom prst="rect">
            <a:avLst/>
          </a:prstGeom>
          <a:noFill/>
        </p:spPr>
        <p:txBody>
          <a:bodyPr wrap="square" rtlCol="0">
            <a:spAutoFit/>
          </a:bodyPr>
          <a:lstStyle/>
          <a:p>
            <a:pPr>
              <a:lnSpc>
                <a:spcPct val="100000"/>
              </a:lnSpc>
            </a:pPr>
            <a:r>
              <a:rPr lang="id-ID" sz="1400" dirty="0">
                <a:solidFill>
                  <a:schemeClr val="tx1">
                    <a:lumMod val="50000"/>
                    <a:lumOff val="50000"/>
                  </a:schemeClr>
                </a:solidFill>
                <a:cs typeface="+mn-ea"/>
                <a:sym typeface="+mn-lt"/>
              </a:rPr>
              <a:t>We are placing great text in this text frames. Lorem ipsum will be replaced soon. The dummy sentences does not contain any meanings att all so are the other made up sentences. </a:t>
            </a:r>
            <a:endParaRPr lang="en-AU" sz="1400" dirty="0">
              <a:solidFill>
                <a:schemeClr val="tx1">
                  <a:lumMod val="50000"/>
                  <a:lumOff val="50000"/>
                </a:schemeClr>
              </a:solidFill>
              <a:cs typeface="+mn-ea"/>
              <a:sym typeface="+mn-lt"/>
            </a:endParaRPr>
          </a:p>
        </p:txBody>
      </p:sp>
      <p:sp>
        <p:nvSpPr>
          <p:cNvPr id="21" name="TextBox 19"/>
          <p:cNvSpPr txBox="1"/>
          <p:nvPr/>
        </p:nvSpPr>
        <p:spPr>
          <a:xfrm>
            <a:off x="8314357" y="3653606"/>
            <a:ext cx="3238175" cy="738664"/>
          </a:xfrm>
          <a:prstGeom prst="rect">
            <a:avLst/>
          </a:prstGeom>
          <a:noFill/>
        </p:spPr>
        <p:txBody>
          <a:bodyPr wrap="square" rtlCol="0">
            <a:spAutoFit/>
          </a:bodyPr>
          <a:lstStyle/>
          <a:p>
            <a:r>
              <a:rPr lang="id-ID" sz="1400" dirty="0">
                <a:solidFill>
                  <a:schemeClr val="tx1">
                    <a:lumMod val="50000"/>
                    <a:lumOff val="50000"/>
                  </a:schemeClr>
                </a:solidFill>
                <a:cs typeface="+mn-ea"/>
                <a:sym typeface="+mn-lt"/>
              </a:rPr>
              <a:t>We are placing great text in this text frames. Lorem ipsum will be replaced soon.  Okey dokey</a:t>
            </a:r>
            <a:endParaRPr lang="en-US" sz="1400" b="1" dirty="0">
              <a:solidFill>
                <a:schemeClr val="tx1">
                  <a:lumMod val="50000"/>
                  <a:lumOff val="50000"/>
                </a:schemeClr>
              </a:solidFill>
              <a:cs typeface="+mn-ea"/>
              <a:sym typeface="+mn-lt"/>
            </a:endParaRPr>
          </a:p>
        </p:txBody>
      </p:sp>
      <p:sp>
        <p:nvSpPr>
          <p:cNvPr id="22" name="TextBox 20"/>
          <p:cNvSpPr txBox="1"/>
          <p:nvPr/>
        </p:nvSpPr>
        <p:spPr>
          <a:xfrm>
            <a:off x="8328501" y="4520691"/>
            <a:ext cx="3238175" cy="738664"/>
          </a:xfrm>
          <a:prstGeom prst="rect">
            <a:avLst/>
          </a:prstGeom>
          <a:noFill/>
        </p:spPr>
        <p:txBody>
          <a:bodyPr wrap="square" rtlCol="0">
            <a:spAutoFit/>
          </a:bodyPr>
          <a:lstStyle/>
          <a:p>
            <a:r>
              <a:rPr lang="id-ID" sz="1400" dirty="0">
                <a:solidFill>
                  <a:schemeClr val="tx1">
                    <a:lumMod val="50000"/>
                    <a:lumOff val="50000"/>
                  </a:schemeClr>
                </a:solidFill>
                <a:cs typeface="+mn-ea"/>
                <a:sym typeface="+mn-lt"/>
              </a:rPr>
              <a:t>We are placing great text in this text frames. Lorem ipsum will be replaced soon.  Okey dokey</a:t>
            </a:r>
            <a:endParaRPr lang="en-US" sz="1400" b="1" dirty="0">
              <a:solidFill>
                <a:schemeClr val="tx1">
                  <a:lumMod val="50000"/>
                  <a:lumOff val="50000"/>
                </a:schemeClr>
              </a:solidFill>
              <a:cs typeface="+mn-ea"/>
              <a:sym typeface="+mn-lt"/>
            </a:endParaRPr>
          </a:p>
        </p:txBody>
      </p:sp>
      <p:sp>
        <p:nvSpPr>
          <p:cNvPr id="23" name="TextBox 21"/>
          <p:cNvSpPr txBox="1"/>
          <p:nvPr/>
        </p:nvSpPr>
        <p:spPr>
          <a:xfrm>
            <a:off x="8326321" y="5390017"/>
            <a:ext cx="3238175" cy="738664"/>
          </a:xfrm>
          <a:prstGeom prst="rect">
            <a:avLst/>
          </a:prstGeom>
          <a:noFill/>
        </p:spPr>
        <p:txBody>
          <a:bodyPr wrap="square" rtlCol="0">
            <a:spAutoFit/>
          </a:bodyPr>
          <a:lstStyle/>
          <a:p>
            <a:r>
              <a:rPr lang="id-ID" sz="1400" dirty="0">
                <a:solidFill>
                  <a:schemeClr val="tx1">
                    <a:lumMod val="50000"/>
                    <a:lumOff val="50000"/>
                  </a:schemeClr>
                </a:solidFill>
                <a:cs typeface="+mn-ea"/>
                <a:sym typeface="+mn-lt"/>
              </a:rPr>
              <a:t>We are placing great text in this text frames. Lorem ipsum will be replaced soon.  Okey dokey</a:t>
            </a:r>
            <a:endParaRPr lang="en-US" sz="1400" b="1" dirty="0">
              <a:solidFill>
                <a:schemeClr val="tx1">
                  <a:lumMod val="50000"/>
                  <a:lumOff val="50000"/>
                </a:schemeClr>
              </a:solidFill>
              <a:cs typeface="+mn-ea"/>
              <a:sym typeface="+mn-lt"/>
            </a:endParaRPr>
          </a:p>
        </p:txBody>
      </p:sp>
      <p:sp>
        <p:nvSpPr>
          <p:cNvPr id="24" name="Freeform 429"/>
          <p:cNvSpPr>
            <a:spLocks noChangeArrowheads="1"/>
          </p:cNvSpPr>
          <p:nvPr/>
        </p:nvSpPr>
        <p:spPr bwMode="auto">
          <a:xfrm>
            <a:off x="7608167" y="3842617"/>
            <a:ext cx="397563" cy="394816"/>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accent1"/>
          </a:solidFill>
          <a:ln>
            <a:noFill/>
          </a:ln>
          <a:effectLst/>
        </p:spPr>
        <p:txBody>
          <a:bodyPr wrap="none" lIns="121886" tIns="60943" rIns="121886" bIns="60943" anchor="ctr"/>
          <a:lstStyle/>
          <a:p>
            <a:pPr>
              <a:defRPr/>
            </a:pPr>
            <a:endParaRPr lang="en-US" sz="1350" dirty="0">
              <a:cs typeface="+mn-ea"/>
              <a:sym typeface="+mn-lt"/>
            </a:endParaRPr>
          </a:p>
        </p:txBody>
      </p:sp>
      <p:grpSp>
        <p:nvGrpSpPr>
          <p:cNvPr id="25" name="Group 23"/>
          <p:cNvGrpSpPr/>
          <p:nvPr/>
        </p:nvGrpSpPr>
        <p:grpSpPr>
          <a:xfrm>
            <a:off x="7584660" y="4724770"/>
            <a:ext cx="441928" cy="371951"/>
            <a:chOff x="1511296" y="730196"/>
            <a:chExt cx="256867" cy="216138"/>
          </a:xfrm>
          <a:solidFill>
            <a:schemeClr val="accent2"/>
          </a:solidFill>
        </p:grpSpPr>
        <p:sp>
          <p:nvSpPr>
            <p:cNvPr id="26"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7"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sp>
          <p:nvSpPr>
            <p:cNvPr id="28"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50">
                <a:cs typeface="+mn-ea"/>
                <a:sym typeface="+mn-lt"/>
              </a:endParaRPr>
            </a:p>
          </p:txBody>
        </p:sp>
      </p:grpSp>
      <p:sp>
        <p:nvSpPr>
          <p:cNvPr id="29" name="Freeform 11"/>
          <p:cNvSpPr>
            <a:spLocks noEditPoints="1"/>
          </p:cNvSpPr>
          <p:nvPr/>
        </p:nvSpPr>
        <p:spPr bwMode="auto">
          <a:xfrm>
            <a:off x="7624531" y="5550920"/>
            <a:ext cx="394475" cy="350487"/>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accent3"/>
          </a:solidFill>
          <a:ln>
            <a:noFill/>
          </a:ln>
        </p:spPr>
        <p:txBody>
          <a:bodyPr vert="horz" wrap="square" lIns="121888" tIns="60944" rIns="121888" bIns="60944" numCol="1" anchor="t" anchorCtr="0" compatLnSpc="1"/>
          <a:lstStyle/>
          <a:p>
            <a:endParaRPr lang="en-US" sz="3200">
              <a:cs typeface="+mn-ea"/>
              <a:sym typeface="+mn-lt"/>
            </a:endParaRPr>
          </a:p>
        </p:txBody>
      </p:sp>
      <p:sp>
        <p:nvSpPr>
          <p:cNvPr id="30" name="TextBox 28"/>
          <p:cNvSpPr txBox="1"/>
          <p:nvPr/>
        </p:nvSpPr>
        <p:spPr>
          <a:xfrm rot="1288871">
            <a:off x="4082606" y="3004465"/>
            <a:ext cx="1353256" cy="707758"/>
          </a:xfrm>
          <a:prstGeom prst="rect">
            <a:avLst/>
          </a:prstGeom>
          <a:noFill/>
        </p:spPr>
        <p:txBody>
          <a:bodyPr wrap="none" rtlCol="0">
            <a:spAutoFit/>
          </a:bodyPr>
          <a:lstStyle/>
          <a:p>
            <a:r>
              <a:rPr lang="id-ID" sz="4000" b="1" dirty="0">
                <a:solidFill>
                  <a:schemeClr val="bg1"/>
                </a:solidFill>
                <a:cs typeface="+mn-ea"/>
                <a:sym typeface="+mn-lt"/>
              </a:rPr>
              <a:t>45 %</a:t>
            </a:r>
            <a:endParaRPr lang="en-US" sz="4000" b="1" dirty="0">
              <a:solidFill>
                <a:schemeClr val="bg1"/>
              </a:solidFill>
              <a:cs typeface="+mn-ea"/>
              <a:sym typeface="+mn-lt"/>
            </a:endParaRPr>
          </a:p>
        </p:txBody>
      </p:sp>
      <p:sp>
        <p:nvSpPr>
          <p:cNvPr id="31" name="TextBox 29"/>
          <p:cNvSpPr txBox="1"/>
          <p:nvPr/>
        </p:nvSpPr>
        <p:spPr>
          <a:xfrm rot="1288871">
            <a:off x="3628208" y="4855698"/>
            <a:ext cx="1003801" cy="523092"/>
          </a:xfrm>
          <a:prstGeom prst="rect">
            <a:avLst/>
          </a:prstGeom>
          <a:noFill/>
        </p:spPr>
        <p:txBody>
          <a:bodyPr wrap="none" rtlCol="0">
            <a:spAutoFit/>
          </a:bodyPr>
          <a:lstStyle/>
          <a:p>
            <a:r>
              <a:rPr lang="id-ID" sz="2800" b="1" dirty="0">
                <a:solidFill>
                  <a:schemeClr val="bg1"/>
                </a:solidFill>
                <a:cs typeface="+mn-ea"/>
                <a:sym typeface="+mn-lt"/>
              </a:rPr>
              <a:t>25 %</a:t>
            </a:r>
            <a:endParaRPr lang="en-US" sz="2800" b="1" dirty="0">
              <a:solidFill>
                <a:schemeClr val="bg1"/>
              </a:solidFill>
              <a:cs typeface="+mn-ea"/>
              <a:sym typeface="+mn-lt"/>
            </a:endParaRPr>
          </a:p>
        </p:txBody>
      </p:sp>
      <p:sp>
        <p:nvSpPr>
          <p:cNvPr id="32" name="TextBox 30"/>
          <p:cNvSpPr txBox="1"/>
          <p:nvPr/>
        </p:nvSpPr>
        <p:spPr>
          <a:xfrm rot="1288871">
            <a:off x="5260105" y="4491403"/>
            <a:ext cx="1119217" cy="584647"/>
          </a:xfrm>
          <a:prstGeom prst="rect">
            <a:avLst/>
          </a:prstGeom>
          <a:noFill/>
        </p:spPr>
        <p:txBody>
          <a:bodyPr wrap="none" rtlCol="0">
            <a:spAutoFit/>
          </a:bodyPr>
          <a:lstStyle/>
          <a:p>
            <a:r>
              <a:rPr lang="id-ID" sz="3200" b="1" dirty="0">
                <a:solidFill>
                  <a:schemeClr val="bg1"/>
                </a:solidFill>
                <a:cs typeface="+mn-ea"/>
                <a:sym typeface="+mn-lt"/>
              </a:rPr>
              <a:t>30 %</a:t>
            </a:r>
            <a:endParaRPr lang="en-US" sz="3200" b="1" dirty="0">
              <a:solidFill>
                <a:schemeClr val="bg1"/>
              </a:solidFill>
              <a:cs typeface="+mn-ea"/>
              <a:sym typeface="+mn-lt"/>
            </a:endParaRPr>
          </a:p>
        </p:txBody>
      </p:sp>
      <p:sp>
        <p:nvSpPr>
          <p:cNvPr id="33" name="文本框 32"/>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34" name="图片 33"/>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animBg="1"/>
      <p:bldP spid="29" grpId="0" animBg="1"/>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p:cNvSpPr/>
          <p:nvPr/>
        </p:nvSpPr>
        <p:spPr>
          <a:xfrm>
            <a:off x="5793239" y="2316074"/>
            <a:ext cx="973337" cy="486619"/>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0" tIns="19680" rIns="19680" bIns="19680" numCol="1" spcCol="1270" anchor="ctr" anchorCtr="0">
            <a:noAutofit/>
          </a:bodyPr>
          <a:lstStyle/>
          <a:p>
            <a:pPr algn="ctr" defTabSz="1377315">
              <a:lnSpc>
                <a:spcPct val="90000"/>
              </a:lnSpc>
              <a:spcBef>
                <a:spcPct val="0"/>
              </a:spcBef>
              <a:spcAft>
                <a:spcPct val="35000"/>
              </a:spcAft>
            </a:pPr>
            <a:r>
              <a:rPr lang="en-US" sz="3100" b="1" dirty="0">
                <a:solidFill>
                  <a:srgbClr val="595959">
                    <a:hueOff val="0"/>
                    <a:satOff val="0"/>
                    <a:lumOff val="0"/>
                    <a:alphaOff val="0"/>
                  </a:srgbClr>
                </a:solidFill>
                <a:cs typeface="+mn-ea"/>
                <a:sym typeface="+mn-lt"/>
              </a:rPr>
              <a:t> </a:t>
            </a:r>
          </a:p>
        </p:txBody>
      </p:sp>
      <p:sp>
        <p:nvSpPr>
          <p:cNvPr id="6" name="Freeform 4"/>
          <p:cNvSpPr/>
          <p:nvPr/>
        </p:nvSpPr>
        <p:spPr>
          <a:xfrm>
            <a:off x="5306734" y="3320303"/>
            <a:ext cx="973337" cy="486619"/>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0" tIns="19680" rIns="19680" bIns="19680" numCol="1" spcCol="1270" anchor="ctr" anchorCtr="0">
            <a:noAutofit/>
          </a:bodyPr>
          <a:lstStyle/>
          <a:p>
            <a:pPr algn="ctr" defTabSz="1377315">
              <a:lnSpc>
                <a:spcPct val="90000"/>
              </a:lnSpc>
              <a:spcBef>
                <a:spcPct val="0"/>
              </a:spcBef>
              <a:spcAft>
                <a:spcPct val="35000"/>
              </a:spcAft>
            </a:pPr>
            <a:r>
              <a:rPr lang="en-US" sz="3100" b="1" dirty="0">
                <a:solidFill>
                  <a:srgbClr val="595959">
                    <a:hueOff val="0"/>
                    <a:satOff val="0"/>
                    <a:lumOff val="0"/>
                    <a:alphaOff val="0"/>
                  </a:srgbClr>
                </a:solidFill>
                <a:cs typeface="+mn-ea"/>
                <a:sym typeface="+mn-lt"/>
              </a:rPr>
              <a:t> </a:t>
            </a:r>
          </a:p>
        </p:txBody>
      </p:sp>
      <p:sp>
        <p:nvSpPr>
          <p:cNvPr id="7" name="Freeform 5"/>
          <p:cNvSpPr/>
          <p:nvPr/>
        </p:nvSpPr>
        <p:spPr>
          <a:xfrm>
            <a:off x="5793239" y="4299063"/>
            <a:ext cx="973337" cy="486619"/>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0" tIns="19680" rIns="19680" bIns="19680" numCol="1" spcCol="1270" anchor="ctr" anchorCtr="0">
            <a:noAutofit/>
          </a:bodyPr>
          <a:lstStyle/>
          <a:p>
            <a:pPr algn="ctr" defTabSz="1377315">
              <a:lnSpc>
                <a:spcPct val="90000"/>
              </a:lnSpc>
              <a:spcBef>
                <a:spcPct val="0"/>
              </a:spcBef>
              <a:spcAft>
                <a:spcPct val="35000"/>
              </a:spcAft>
            </a:pPr>
            <a:endParaRPr lang="en-US" sz="3100" b="1">
              <a:solidFill>
                <a:srgbClr val="595959">
                  <a:hueOff val="0"/>
                  <a:satOff val="0"/>
                  <a:lumOff val="0"/>
                  <a:alphaOff val="0"/>
                </a:srgbClr>
              </a:solidFill>
              <a:cs typeface="+mn-ea"/>
              <a:sym typeface="+mn-lt"/>
            </a:endParaRPr>
          </a:p>
        </p:txBody>
      </p:sp>
      <p:sp>
        <p:nvSpPr>
          <p:cNvPr id="8" name="Freeform 6"/>
          <p:cNvSpPr/>
          <p:nvPr/>
        </p:nvSpPr>
        <p:spPr>
          <a:xfrm>
            <a:off x="5306734" y="5328761"/>
            <a:ext cx="973337" cy="486619"/>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0" tIns="19680" rIns="19680" bIns="19680" numCol="1" spcCol="1270" anchor="ctr" anchorCtr="0">
            <a:noAutofit/>
          </a:bodyPr>
          <a:lstStyle/>
          <a:p>
            <a:pPr algn="ctr" defTabSz="1377315">
              <a:lnSpc>
                <a:spcPct val="90000"/>
              </a:lnSpc>
              <a:spcBef>
                <a:spcPct val="0"/>
              </a:spcBef>
              <a:spcAft>
                <a:spcPct val="35000"/>
              </a:spcAft>
            </a:pPr>
            <a:r>
              <a:rPr lang="en-US" sz="3100" b="1" dirty="0">
                <a:solidFill>
                  <a:srgbClr val="595959">
                    <a:hueOff val="0"/>
                    <a:satOff val="0"/>
                    <a:lumOff val="0"/>
                    <a:alphaOff val="0"/>
                  </a:srgbClr>
                </a:solidFill>
                <a:cs typeface="+mn-ea"/>
                <a:sym typeface="+mn-lt"/>
              </a:rPr>
              <a:t> </a:t>
            </a:r>
          </a:p>
        </p:txBody>
      </p:sp>
      <p:grpSp>
        <p:nvGrpSpPr>
          <p:cNvPr id="9" name="Group 7"/>
          <p:cNvGrpSpPr/>
          <p:nvPr/>
        </p:nvGrpSpPr>
        <p:grpSpPr>
          <a:xfrm>
            <a:off x="5408157" y="3693125"/>
            <a:ext cx="1744155" cy="1744332"/>
            <a:chOff x="5466028" y="3573608"/>
            <a:chExt cx="1744609" cy="1744787"/>
          </a:xfrm>
        </p:grpSpPr>
        <p:sp>
          <p:nvSpPr>
            <p:cNvPr id="10" name="Circular Arrow 8"/>
            <p:cNvSpPr/>
            <p:nvPr/>
          </p:nvSpPr>
          <p:spPr>
            <a:xfrm>
              <a:off x="5466028" y="3573608"/>
              <a:ext cx="1744609" cy="1744787"/>
            </a:xfrm>
            <a:prstGeom prst="circularArrow">
              <a:avLst>
                <a:gd name="adj1" fmla="val 10980"/>
                <a:gd name="adj2" fmla="val 1142322"/>
                <a:gd name="adj3" fmla="val 4500000"/>
                <a:gd name="adj4" fmla="val 13500000"/>
                <a:gd name="adj5" fmla="val 12500"/>
              </a:avLst>
            </a:prstGeom>
            <a:solidFill>
              <a:schemeClr val="accent3"/>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cs typeface="+mn-ea"/>
                <a:sym typeface="+mn-lt"/>
              </a:endParaRPr>
            </a:p>
          </p:txBody>
        </p:sp>
        <p:sp>
          <p:nvSpPr>
            <p:cNvPr id="11" name="Oval 9"/>
            <p:cNvSpPr/>
            <p:nvPr/>
          </p:nvSpPr>
          <p:spPr>
            <a:xfrm>
              <a:off x="6018081" y="4121528"/>
              <a:ext cx="584388" cy="584388"/>
            </a:xfrm>
            <a:prstGeom prst="ellipse">
              <a:avLst/>
            </a:prstGeom>
            <a:solidFill>
              <a:schemeClr val="accent3"/>
            </a:solidFill>
            <a:ln w="12700" cap="flat" cmpd="sng" algn="ctr">
              <a:noFill/>
              <a:prstDash val="solid"/>
              <a:miter lim="800000"/>
            </a:ln>
            <a:effectLst/>
          </p:spPr>
          <p:txBody>
            <a:bodyPr rtlCol="0" anchor="ctr"/>
            <a:lstStyle/>
            <a:p>
              <a:pPr algn="ctr" defTabSz="1370965">
                <a:defRPr/>
              </a:pPr>
              <a:r>
                <a:rPr lang="id-ID" sz="2700" b="1" kern="0" dirty="0">
                  <a:solidFill>
                    <a:prstClr val="white"/>
                  </a:solidFill>
                  <a:cs typeface="+mn-ea"/>
                  <a:sym typeface="+mn-lt"/>
                </a:rPr>
                <a:t>C</a:t>
              </a:r>
              <a:endParaRPr lang="en-US" sz="2700" b="1" kern="0" dirty="0">
                <a:solidFill>
                  <a:prstClr val="white"/>
                </a:solidFill>
                <a:cs typeface="+mn-ea"/>
                <a:sym typeface="+mn-lt"/>
              </a:endParaRPr>
            </a:p>
          </p:txBody>
        </p:sp>
      </p:grpSp>
      <p:grpSp>
        <p:nvGrpSpPr>
          <p:cNvPr id="12" name="Group 10"/>
          <p:cNvGrpSpPr/>
          <p:nvPr/>
        </p:nvGrpSpPr>
        <p:grpSpPr>
          <a:xfrm>
            <a:off x="5047941" y="4811145"/>
            <a:ext cx="1498448" cy="1499172"/>
            <a:chOff x="5105718" y="4691919"/>
            <a:chExt cx="1498839" cy="1499563"/>
          </a:xfrm>
        </p:grpSpPr>
        <p:sp>
          <p:nvSpPr>
            <p:cNvPr id="13" name="Block Arc 11"/>
            <p:cNvSpPr/>
            <p:nvPr/>
          </p:nvSpPr>
          <p:spPr>
            <a:xfrm>
              <a:off x="5105718" y="4691919"/>
              <a:ext cx="1498839" cy="1499563"/>
            </a:xfrm>
            <a:prstGeom prst="blockArc">
              <a:avLst>
                <a:gd name="adj1" fmla="val 0"/>
                <a:gd name="adj2" fmla="val 18900000"/>
                <a:gd name="adj3" fmla="val 12740"/>
              </a:avLst>
            </a:prstGeom>
            <a:solidFill>
              <a:schemeClr val="accent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cs typeface="+mn-ea"/>
                <a:sym typeface="+mn-lt"/>
              </a:endParaRPr>
            </a:p>
          </p:txBody>
        </p:sp>
        <p:sp>
          <p:nvSpPr>
            <p:cNvPr id="14" name="Oval 12"/>
            <p:cNvSpPr/>
            <p:nvPr/>
          </p:nvSpPr>
          <p:spPr>
            <a:xfrm>
              <a:off x="5576543" y="5163711"/>
              <a:ext cx="584388" cy="584388"/>
            </a:xfrm>
            <a:prstGeom prst="ellipse">
              <a:avLst/>
            </a:prstGeom>
            <a:solidFill>
              <a:schemeClr val="accent4"/>
            </a:solidFill>
            <a:ln w="12700" cap="flat" cmpd="sng" algn="ctr">
              <a:noFill/>
              <a:prstDash val="solid"/>
              <a:miter lim="800000"/>
            </a:ln>
            <a:effectLst/>
          </p:spPr>
          <p:txBody>
            <a:bodyPr rtlCol="0" anchor="ctr"/>
            <a:lstStyle/>
            <a:p>
              <a:pPr algn="ctr" defTabSz="1370965">
                <a:defRPr/>
              </a:pPr>
              <a:r>
                <a:rPr lang="id-ID" sz="2700" b="1" kern="0" dirty="0">
                  <a:solidFill>
                    <a:prstClr val="white"/>
                  </a:solidFill>
                  <a:cs typeface="+mn-ea"/>
                  <a:sym typeface="+mn-lt"/>
                </a:rPr>
                <a:t>D</a:t>
              </a:r>
              <a:endParaRPr lang="en-US" sz="2700" b="1" kern="0" dirty="0">
                <a:solidFill>
                  <a:prstClr val="white"/>
                </a:solidFill>
                <a:cs typeface="+mn-ea"/>
                <a:sym typeface="+mn-lt"/>
              </a:endParaRPr>
            </a:p>
          </p:txBody>
        </p:sp>
      </p:grpSp>
      <p:grpSp>
        <p:nvGrpSpPr>
          <p:cNvPr id="15" name="Group 13"/>
          <p:cNvGrpSpPr/>
          <p:nvPr/>
        </p:nvGrpSpPr>
        <p:grpSpPr>
          <a:xfrm>
            <a:off x="4923615" y="2687047"/>
            <a:ext cx="1744155" cy="1744332"/>
            <a:chOff x="4981360" y="2567267"/>
            <a:chExt cx="1744609" cy="1744787"/>
          </a:xfrm>
        </p:grpSpPr>
        <p:sp>
          <p:nvSpPr>
            <p:cNvPr id="16" name="Shape 14"/>
            <p:cNvSpPr/>
            <p:nvPr/>
          </p:nvSpPr>
          <p:spPr>
            <a:xfrm>
              <a:off x="4981360" y="2567267"/>
              <a:ext cx="1744609" cy="1744787"/>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cs typeface="+mn-ea"/>
                <a:sym typeface="+mn-lt"/>
              </a:endParaRPr>
            </a:p>
          </p:txBody>
        </p:sp>
        <p:sp>
          <p:nvSpPr>
            <p:cNvPr id="17" name="Oval 15"/>
            <p:cNvSpPr/>
            <p:nvPr/>
          </p:nvSpPr>
          <p:spPr>
            <a:xfrm>
              <a:off x="5576543" y="3163803"/>
              <a:ext cx="584388" cy="584388"/>
            </a:xfrm>
            <a:prstGeom prst="ellipse">
              <a:avLst/>
            </a:prstGeom>
            <a:solidFill>
              <a:schemeClr val="accent2"/>
            </a:solidFill>
            <a:ln w="12700" cap="flat" cmpd="sng" algn="ctr">
              <a:noFill/>
              <a:prstDash val="solid"/>
              <a:miter lim="800000"/>
            </a:ln>
            <a:effectLst/>
          </p:spPr>
          <p:txBody>
            <a:bodyPr rtlCol="0" anchor="ctr"/>
            <a:lstStyle/>
            <a:p>
              <a:pPr algn="ctr" defTabSz="1370965">
                <a:defRPr/>
              </a:pPr>
              <a:r>
                <a:rPr lang="id-ID" sz="2700" b="1" kern="0" dirty="0">
                  <a:solidFill>
                    <a:prstClr val="white"/>
                  </a:solidFill>
                  <a:cs typeface="+mn-ea"/>
                  <a:sym typeface="+mn-lt"/>
                </a:rPr>
                <a:t>B</a:t>
              </a:r>
              <a:endParaRPr lang="en-US" sz="2700" b="1" kern="0" dirty="0">
                <a:solidFill>
                  <a:prstClr val="white"/>
                </a:solidFill>
                <a:cs typeface="+mn-ea"/>
                <a:sym typeface="+mn-lt"/>
              </a:endParaRPr>
            </a:p>
          </p:txBody>
        </p:sp>
      </p:grpSp>
      <p:grpSp>
        <p:nvGrpSpPr>
          <p:cNvPr id="18" name="Group 16"/>
          <p:cNvGrpSpPr/>
          <p:nvPr/>
        </p:nvGrpSpPr>
        <p:grpSpPr>
          <a:xfrm>
            <a:off x="5408157" y="1684668"/>
            <a:ext cx="1744155" cy="1744332"/>
            <a:chOff x="5466028" y="1564628"/>
            <a:chExt cx="1744609" cy="1744787"/>
          </a:xfrm>
        </p:grpSpPr>
        <p:sp>
          <p:nvSpPr>
            <p:cNvPr id="19" name="Circular Arrow 17"/>
            <p:cNvSpPr/>
            <p:nvPr/>
          </p:nvSpPr>
          <p:spPr>
            <a:xfrm>
              <a:off x="5466028" y="1564628"/>
              <a:ext cx="1744609" cy="1744787"/>
            </a:xfrm>
            <a:prstGeom prst="circularArrow">
              <a:avLst>
                <a:gd name="adj1" fmla="val 10980"/>
                <a:gd name="adj2" fmla="val 1142322"/>
                <a:gd name="adj3" fmla="val 4500000"/>
                <a:gd name="adj4" fmla="val 10800000"/>
                <a:gd name="adj5" fmla="val 12500"/>
              </a:avLst>
            </a:prstGeom>
            <a:solidFill>
              <a:schemeClr val="accent1"/>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cs typeface="+mn-ea"/>
                <a:sym typeface="+mn-lt"/>
              </a:endParaRPr>
            </a:p>
          </p:txBody>
        </p:sp>
        <p:sp>
          <p:nvSpPr>
            <p:cNvPr id="20" name="Oval 18"/>
            <p:cNvSpPr/>
            <p:nvPr/>
          </p:nvSpPr>
          <p:spPr>
            <a:xfrm>
              <a:off x="6050547" y="2147096"/>
              <a:ext cx="584388" cy="584388"/>
            </a:xfrm>
            <a:prstGeom prst="ellipse">
              <a:avLst/>
            </a:prstGeom>
            <a:solidFill>
              <a:schemeClr val="accent1"/>
            </a:solidFill>
            <a:ln w="12700" cap="flat" cmpd="sng" algn="ctr">
              <a:noFill/>
              <a:prstDash val="solid"/>
              <a:miter lim="800000"/>
            </a:ln>
            <a:effectLst/>
          </p:spPr>
          <p:txBody>
            <a:bodyPr rtlCol="0" anchor="ctr"/>
            <a:lstStyle/>
            <a:p>
              <a:pPr algn="ctr" defTabSz="1370965">
                <a:defRPr/>
              </a:pPr>
              <a:r>
                <a:rPr lang="id-ID" sz="2700" b="1" kern="0" dirty="0">
                  <a:solidFill>
                    <a:prstClr val="white"/>
                  </a:solidFill>
                  <a:cs typeface="+mn-ea"/>
                  <a:sym typeface="+mn-lt"/>
                </a:rPr>
                <a:t>A</a:t>
              </a:r>
              <a:endParaRPr lang="en-US" sz="2700" b="1" kern="0" dirty="0">
                <a:solidFill>
                  <a:prstClr val="white"/>
                </a:solidFill>
                <a:cs typeface="+mn-ea"/>
                <a:sym typeface="+mn-lt"/>
              </a:endParaRPr>
            </a:p>
          </p:txBody>
        </p:sp>
      </p:grpSp>
      <p:sp>
        <p:nvSpPr>
          <p:cNvPr id="21" name="TextBox 19"/>
          <p:cNvSpPr txBox="1"/>
          <p:nvPr/>
        </p:nvSpPr>
        <p:spPr>
          <a:xfrm>
            <a:off x="597869" y="2137224"/>
            <a:ext cx="4345217" cy="596907"/>
          </a:xfrm>
          <a:prstGeom prst="rect">
            <a:avLst/>
          </a:prstGeom>
          <a:noFill/>
        </p:spPr>
        <p:txBody>
          <a:bodyPr wrap="square" rtlCol="0">
            <a:noAutofit/>
          </a:bodyPr>
          <a:lstStyle/>
          <a:p>
            <a:r>
              <a:rPr lang="id-ID" sz="1600" b="1" dirty="0">
                <a:solidFill>
                  <a:schemeClr val="tx1">
                    <a:lumMod val="75000"/>
                    <a:lumOff val="25000"/>
                  </a:schemeClr>
                </a:solidFill>
                <a:cs typeface="+mn-ea"/>
                <a:sym typeface="+mn-lt"/>
              </a:rPr>
              <a:t>Peu mantong yang kamoe pueget habeh teupubloe</a:t>
            </a:r>
          </a:p>
        </p:txBody>
      </p:sp>
      <p:sp>
        <p:nvSpPr>
          <p:cNvPr id="22" name="TextBox 20"/>
          <p:cNvSpPr txBox="1"/>
          <p:nvPr/>
        </p:nvSpPr>
        <p:spPr>
          <a:xfrm>
            <a:off x="597869" y="2802223"/>
            <a:ext cx="4345217" cy="738664"/>
          </a:xfrm>
          <a:prstGeom prst="rect">
            <a:avLst/>
          </a:prstGeom>
          <a:noFill/>
        </p:spPr>
        <p:txBody>
          <a:bodyPr wrap="square" rtlCol="0">
            <a:spAutoFit/>
          </a:bodyPr>
          <a:lstStyle/>
          <a:p>
            <a:pPr>
              <a:lnSpc>
                <a:spcPct val="100000"/>
              </a:lnSpc>
            </a:pPr>
            <a:r>
              <a:rPr lang="id-ID" sz="1400" dirty="0">
                <a:solidFill>
                  <a:schemeClr val="tx1">
                    <a:lumMod val="50000"/>
                    <a:lumOff val="50000"/>
                  </a:schemeClr>
                </a:solidFill>
                <a:cs typeface="+mn-ea"/>
                <a:sym typeface="+mn-lt"/>
              </a:rPr>
              <a:t>We are placing great text in this text frames. Lorem ipsum will be replaced soon. The dummy sentences does not contain any meanings att all so</a:t>
            </a:r>
            <a:endParaRPr lang="en-AU" sz="1400" dirty="0">
              <a:solidFill>
                <a:schemeClr val="tx1">
                  <a:lumMod val="50000"/>
                  <a:lumOff val="50000"/>
                </a:schemeClr>
              </a:solidFill>
              <a:cs typeface="+mn-ea"/>
              <a:sym typeface="+mn-lt"/>
            </a:endParaRPr>
          </a:p>
        </p:txBody>
      </p:sp>
      <p:sp>
        <p:nvSpPr>
          <p:cNvPr id="23" name="TextBox 21"/>
          <p:cNvSpPr txBox="1"/>
          <p:nvPr/>
        </p:nvSpPr>
        <p:spPr>
          <a:xfrm>
            <a:off x="597869" y="1920147"/>
            <a:ext cx="4345217" cy="188502"/>
          </a:xfrm>
          <a:prstGeom prst="rect">
            <a:avLst/>
          </a:prstGeom>
          <a:noFill/>
        </p:spPr>
        <p:txBody>
          <a:bodyPr wrap="square" rtlCol="0">
            <a:noAutofit/>
          </a:bodyPr>
          <a:lstStyle/>
          <a:p>
            <a:r>
              <a:rPr lang="id-ID" sz="1000" b="1" dirty="0">
                <a:solidFill>
                  <a:schemeClr val="bg1">
                    <a:lumMod val="75000"/>
                  </a:schemeClr>
                </a:solidFill>
                <a:cs typeface="+mn-ea"/>
                <a:sym typeface="+mn-lt"/>
              </a:rPr>
              <a:t>Small title here</a:t>
            </a:r>
          </a:p>
        </p:txBody>
      </p:sp>
      <p:sp>
        <p:nvSpPr>
          <p:cNvPr id="24" name="Rounded Rectangle 22"/>
          <p:cNvSpPr/>
          <p:nvPr/>
        </p:nvSpPr>
        <p:spPr>
          <a:xfrm>
            <a:off x="694162" y="3891991"/>
            <a:ext cx="3846805" cy="1078775"/>
          </a:xfrm>
          <a:prstGeom prst="round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grpSp>
        <p:nvGrpSpPr>
          <p:cNvPr id="25" name="Group 23"/>
          <p:cNvGrpSpPr/>
          <p:nvPr/>
        </p:nvGrpSpPr>
        <p:grpSpPr>
          <a:xfrm>
            <a:off x="2727449" y="4150995"/>
            <a:ext cx="258186" cy="556971"/>
            <a:chOff x="4395788" y="2198688"/>
            <a:chExt cx="344488" cy="742951"/>
          </a:xfrm>
          <a:solidFill>
            <a:srgbClr val="F16077"/>
          </a:solidFill>
        </p:grpSpPr>
        <p:sp>
          <p:nvSpPr>
            <p:cNvPr id="26" name="Oval 24"/>
            <p:cNvSpPr>
              <a:spLocks noChangeArrowheads="1"/>
            </p:cNvSpPr>
            <p:nvPr/>
          </p:nvSpPr>
          <p:spPr bwMode="auto">
            <a:xfrm>
              <a:off x="4511675" y="2198688"/>
              <a:ext cx="109538"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sp>
          <p:nvSpPr>
            <p:cNvPr id="2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grpSp>
      <p:grpSp>
        <p:nvGrpSpPr>
          <p:cNvPr id="28" name="Group 26"/>
          <p:cNvGrpSpPr/>
          <p:nvPr/>
        </p:nvGrpSpPr>
        <p:grpSpPr>
          <a:xfrm>
            <a:off x="891271" y="4150990"/>
            <a:ext cx="225841" cy="574573"/>
            <a:chOff x="4422775" y="2198688"/>
            <a:chExt cx="292100" cy="742950"/>
          </a:xfrm>
          <a:solidFill>
            <a:schemeClr val="tx1">
              <a:lumMod val="85000"/>
              <a:lumOff val="15000"/>
            </a:schemeClr>
          </a:solidFill>
        </p:grpSpPr>
        <p:sp>
          <p:nvSpPr>
            <p:cNvPr id="29"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sp>
          <p:nvSpPr>
            <p:cNvPr id="30" name="Oval 13"/>
            <p:cNvSpPr>
              <a:spLocks noChangeArrowheads="1"/>
            </p:cNvSpPr>
            <p:nvPr/>
          </p:nvSpPr>
          <p:spPr bwMode="auto">
            <a:xfrm>
              <a:off x="4511675" y="2198688"/>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grpSp>
      <p:grpSp>
        <p:nvGrpSpPr>
          <p:cNvPr id="31" name="Group 29"/>
          <p:cNvGrpSpPr/>
          <p:nvPr/>
        </p:nvGrpSpPr>
        <p:grpSpPr>
          <a:xfrm>
            <a:off x="1260479" y="4130345"/>
            <a:ext cx="1293778" cy="800703"/>
            <a:chOff x="9014292" y="1459017"/>
            <a:chExt cx="751332" cy="800910"/>
          </a:xfrm>
        </p:grpSpPr>
        <p:sp>
          <p:nvSpPr>
            <p:cNvPr id="32" name="TextBox 30"/>
            <p:cNvSpPr txBox="1"/>
            <p:nvPr/>
          </p:nvSpPr>
          <p:spPr>
            <a:xfrm>
              <a:off x="9014292" y="1459017"/>
              <a:ext cx="386227" cy="338642"/>
            </a:xfrm>
            <a:prstGeom prst="rect">
              <a:avLst/>
            </a:prstGeom>
            <a:noFill/>
          </p:spPr>
          <p:txBody>
            <a:bodyPr wrap="square" rtlCol="0">
              <a:spAutoFit/>
            </a:bodyPr>
            <a:lstStyle/>
            <a:p>
              <a:r>
                <a:rPr lang="id-ID" sz="1600" b="1" dirty="0">
                  <a:solidFill>
                    <a:schemeClr val="tx1">
                      <a:lumMod val="85000"/>
                      <a:lumOff val="15000"/>
                    </a:schemeClr>
                  </a:solidFill>
                  <a:cs typeface="+mn-ea"/>
                  <a:sym typeface="+mn-lt"/>
                </a:rPr>
                <a:t>35 %</a:t>
              </a:r>
              <a:endParaRPr lang="en-US" sz="1600" b="1" dirty="0">
                <a:solidFill>
                  <a:schemeClr val="tx1">
                    <a:lumMod val="85000"/>
                    <a:lumOff val="15000"/>
                  </a:schemeClr>
                </a:solidFill>
                <a:cs typeface="+mn-ea"/>
                <a:sym typeface="+mn-lt"/>
              </a:endParaRPr>
            </a:p>
          </p:txBody>
        </p:sp>
        <p:sp>
          <p:nvSpPr>
            <p:cNvPr id="33" name="TextBox 31"/>
            <p:cNvSpPr txBox="1"/>
            <p:nvPr/>
          </p:nvSpPr>
          <p:spPr>
            <a:xfrm>
              <a:off x="9035784" y="1705786"/>
              <a:ext cx="713274" cy="554141"/>
            </a:xfrm>
            <a:prstGeom prst="rect">
              <a:avLst/>
            </a:prstGeom>
            <a:noFill/>
          </p:spPr>
          <p:txBody>
            <a:bodyPr wrap="square" rtlCol="0">
              <a:spAutoFit/>
            </a:bodyPr>
            <a:lstStyle/>
            <a:p>
              <a:r>
                <a:rPr lang="id-ID" sz="1000" dirty="0">
                  <a:solidFill>
                    <a:schemeClr val="tx1">
                      <a:lumMod val="50000"/>
                      <a:lumOff val="50000"/>
                    </a:schemeClr>
                  </a:solidFill>
                  <a:cs typeface="+mn-ea"/>
                  <a:sym typeface="+mn-lt"/>
                </a:rPr>
                <a:t>Lorem ipsum dolor sit amet put any</a:t>
              </a:r>
              <a:endParaRPr lang="en-US" sz="1000" b="1" dirty="0">
                <a:solidFill>
                  <a:schemeClr val="tx1">
                    <a:lumMod val="50000"/>
                    <a:lumOff val="50000"/>
                  </a:schemeClr>
                </a:solidFill>
                <a:cs typeface="+mn-ea"/>
                <a:sym typeface="+mn-lt"/>
              </a:endParaRPr>
            </a:p>
          </p:txBody>
        </p:sp>
        <p:sp>
          <p:nvSpPr>
            <p:cNvPr id="34" name="TextBox 32"/>
            <p:cNvSpPr txBox="1"/>
            <p:nvPr/>
          </p:nvSpPr>
          <p:spPr>
            <a:xfrm>
              <a:off x="9364235" y="1483132"/>
              <a:ext cx="401389" cy="277071"/>
            </a:xfrm>
            <a:prstGeom prst="rect">
              <a:avLst/>
            </a:prstGeom>
            <a:noFill/>
          </p:spPr>
          <p:txBody>
            <a:bodyPr wrap="square" rtlCol="0">
              <a:spAutoFit/>
            </a:bodyPr>
            <a:lstStyle/>
            <a:p>
              <a:r>
                <a:rPr lang="id-ID" sz="1200" b="1" dirty="0">
                  <a:solidFill>
                    <a:schemeClr val="tx1">
                      <a:lumMod val="75000"/>
                      <a:lumOff val="25000"/>
                    </a:schemeClr>
                  </a:solidFill>
                  <a:cs typeface="+mn-ea"/>
                  <a:sym typeface="+mn-lt"/>
                </a:rPr>
                <a:t>Male</a:t>
              </a:r>
              <a:endParaRPr lang="en-US" sz="1200" b="1" dirty="0">
                <a:solidFill>
                  <a:schemeClr val="tx1">
                    <a:lumMod val="75000"/>
                    <a:lumOff val="25000"/>
                  </a:schemeClr>
                </a:solidFill>
                <a:cs typeface="+mn-ea"/>
                <a:sym typeface="+mn-lt"/>
              </a:endParaRPr>
            </a:p>
          </p:txBody>
        </p:sp>
      </p:grpSp>
      <p:grpSp>
        <p:nvGrpSpPr>
          <p:cNvPr id="35" name="Group 33"/>
          <p:cNvGrpSpPr/>
          <p:nvPr/>
        </p:nvGrpSpPr>
        <p:grpSpPr>
          <a:xfrm>
            <a:off x="3135096" y="4130345"/>
            <a:ext cx="1293778" cy="800703"/>
            <a:chOff x="9014292" y="1459017"/>
            <a:chExt cx="751332" cy="800910"/>
          </a:xfrm>
        </p:grpSpPr>
        <p:sp>
          <p:nvSpPr>
            <p:cNvPr id="36" name="TextBox 34"/>
            <p:cNvSpPr txBox="1"/>
            <p:nvPr/>
          </p:nvSpPr>
          <p:spPr>
            <a:xfrm>
              <a:off x="9014292" y="1459017"/>
              <a:ext cx="386227" cy="338642"/>
            </a:xfrm>
            <a:prstGeom prst="rect">
              <a:avLst/>
            </a:prstGeom>
            <a:noFill/>
          </p:spPr>
          <p:txBody>
            <a:bodyPr wrap="square" rtlCol="0">
              <a:spAutoFit/>
            </a:bodyPr>
            <a:lstStyle/>
            <a:p>
              <a:r>
                <a:rPr lang="id-ID" sz="1600" b="1" dirty="0">
                  <a:solidFill>
                    <a:schemeClr val="tx1">
                      <a:lumMod val="85000"/>
                      <a:lumOff val="15000"/>
                    </a:schemeClr>
                  </a:solidFill>
                  <a:cs typeface="+mn-ea"/>
                  <a:sym typeface="+mn-lt"/>
                </a:rPr>
                <a:t>65 %</a:t>
              </a:r>
              <a:endParaRPr lang="en-US" sz="1600" b="1" dirty="0">
                <a:solidFill>
                  <a:schemeClr val="tx1">
                    <a:lumMod val="85000"/>
                    <a:lumOff val="15000"/>
                  </a:schemeClr>
                </a:solidFill>
                <a:cs typeface="+mn-ea"/>
                <a:sym typeface="+mn-lt"/>
              </a:endParaRPr>
            </a:p>
          </p:txBody>
        </p:sp>
        <p:sp>
          <p:nvSpPr>
            <p:cNvPr id="37" name="TextBox 35"/>
            <p:cNvSpPr txBox="1"/>
            <p:nvPr/>
          </p:nvSpPr>
          <p:spPr>
            <a:xfrm>
              <a:off x="9035784" y="1705786"/>
              <a:ext cx="713274" cy="554141"/>
            </a:xfrm>
            <a:prstGeom prst="rect">
              <a:avLst/>
            </a:prstGeom>
            <a:noFill/>
          </p:spPr>
          <p:txBody>
            <a:bodyPr wrap="square" rtlCol="0">
              <a:spAutoFit/>
            </a:bodyPr>
            <a:lstStyle/>
            <a:p>
              <a:r>
                <a:rPr lang="id-ID" sz="1000" dirty="0">
                  <a:solidFill>
                    <a:schemeClr val="tx1">
                      <a:lumMod val="50000"/>
                      <a:lumOff val="50000"/>
                    </a:schemeClr>
                  </a:solidFill>
                  <a:cs typeface="+mn-ea"/>
                  <a:sym typeface="+mn-lt"/>
                </a:rPr>
                <a:t>Lorem ipsum dolor sit amet put any</a:t>
              </a:r>
              <a:endParaRPr lang="en-US" sz="1000" b="1" dirty="0">
                <a:solidFill>
                  <a:schemeClr val="tx1">
                    <a:lumMod val="50000"/>
                    <a:lumOff val="50000"/>
                  </a:schemeClr>
                </a:solidFill>
                <a:cs typeface="+mn-ea"/>
                <a:sym typeface="+mn-lt"/>
              </a:endParaRPr>
            </a:p>
          </p:txBody>
        </p:sp>
        <p:sp>
          <p:nvSpPr>
            <p:cNvPr id="38" name="TextBox 36"/>
            <p:cNvSpPr txBox="1"/>
            <p:nvPr/>
          </p:nvSpPr>
          <p:spPr>
            <a:xfrm>
              <a:off x="9364235" y="1483132"/>
              <a:ext cx="401389" cy="461784"/>
            </a:xfrm>
            <a:prstGeom prst="rect">
              <a:avLst/>
            </a:prstGeom>
            <a:noFill/>
          </p:spPr>
          <p:txBody>
            <a:bodyPr wrap="square" rtlCol="0">
              <a:spAutoFit/>
            </a:bodyPr>
            <a:lstStyle/>
            <a:p>
              <a:r>
                <a:rPr lang="id-ID" sz="1200" b="1" dirty="0">
                  <a:solidFill>
                    <a:schemeClr val="tx1">
                      <a:lumMod val="75000"/>
                      <a:lumOff val="25000"/>
                    </a:schemeClr>
                  </a:solidFill>
                  <a:cs typeface="+mn-ea"/>
                  <a:sym typeface="+mn-lt"/>
                </a:rPr>
                <a:t>Female</a:t>
              </a:r>
              <a:endParaRPr lang="en-US" sz="1200" b="1" dirty="0">
                <a:solidFill>
                  <a:schemeClr val="tx1">
                    <a:lumMod val="75000"/>
                    <a:lumOff val="25000"/>
                  </a:schemeClr>
                </a:solidFill>
                <a:cs typeface="+mn-ea"/>
                <a:sym typeface="+mn-lt"/>
              </a:endParaRPr>
            </a:p>
          </p:txBody>
        </p:sp>
      </p:grpSp>
      <p:grpSp>
        <p:nvGrpSpPr>
          <p:cNvPr id="39" name="Group 37"/>
          <p:cNvGrpSpPr/>
          <p:nvPr/>
        </p:nvGrpSpPr>
        <p:grpSpPr>
          <a:xfrm>
            <a:off x="7564143" y="3821998"/>
            <a:ext cx="407848" cy="364616"/>
            <a:chOff x="2524484" y="3476507"/>
            <a:chExt cx="462472" cy="413449"/>
          </a:xfrm>
        </p:grpSpPr>
        <p:sp>
          <p:nvSpPr>
            <p:cNvPr id="40" name="Chevron 38"/>
            <p:cNvSpPr/>
            <p:nvPr/>
          </p:nvSpPr>
          <p:spPr>
            <a:xfrm>
              <a:off x="2524484" y="3476507"/>
              <a:ext cx="413449" cy="413449"/>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sp>
          <p:nvSpPr>
            <p:cNvPr id="41" name="Chevron 39"/>
            <p:cNvSpPr/>
            <p:nvPr/>
          </p:nvSpPr>
          <p:spPr>
            <a:xfrm>
              <a:off x="2573507" y="3476507"/>
              <a:ext cx="413449" cy="41344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mn-ea"/>
                <a:sym typeface="+mn-lt"/>
              </a:endParaRPr>
            </a:p>
          </p:txBody>
        </p:sp>
      </p:grpSp>
      <p:sp>
        <p:nvSpPr>
          <p:cNvPr id="42" name="Folded Corner 40"/>
          <p:cNvSpPr/>
          <p:nvPr/>
        </p:nvSpPr>
        <p:spPr>
          <a:xfrm>
            <a:off x="8613580" y="2911162"/>
            <a:ext cx="345525" cy="345525"/>
          </a:xfrm>
          <a:prstGeom prst="foldedCorner">
            <a:avLst>
              <a:gd name="adj" fmla="val 0"/>
            </a:avLst>
          </a:prstGeom>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cs typeface="+mn-ea"/>
                <a:sym typeface="+mn-lt"/>
              </a:rPr>
              <a:t>A</a:t>
            </a:r>
            <a:endParaRPr lang="en-US" sz="1400" b="1" dirty="0">
              <a:cs typeface="+mn-ea"/>
              <a:sym typeface="+mn-lt"/>
            </a:endParaRPr>
          </a:p>
        </p:txBody>
      </p:sp>
      <p:sp>
        <p:nvSpPr>
          <p:cNvPr id="43" name="Folded Corner 41"/>
          <p:cNvSpPr/>
          <p:nvPr/>
        </p:nvSpPr>
        <p:spPr>
          <a:xfrm>
            <a:off x="8613580" y="3510202"/>
            <a:ext cx="345525" cy="345525"/>
          </a:xfrm>
          <a:prstGeom prst="foldedCorner">
            <a:avLst>
              <a:gd name="adj" fmla="val 0"/>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cs typeface="+mn-ea"/>
                <a:sym typeface="+mn-lt"/>
              </a:rPr>
              <a:t>B</a:t>
            </a:r>
            <a:endParaRPr lang="en-US" sz="1400" b="1" dirty="0">
              <a:cs typeface="+mn-ea"/>
              <a:sym typeface="+mn-lt"/>
            </a:endParaRPr>
          </a:p>
        </p:txBody>
      </p:sp>
      <p:sp>
        <p:nvSpPr>
          <p:cNvPr id="44" name="Folded Corner 42"/>
          <p:cNvSpPr/>
          <p:nvPr/>
        </p:nvSpPr>
        <p:spPr>
          <a:xfrm>
            <a:off x="8613580" y="4138102"/>
            <a:ext cx="345525" cy="345525"/>
          </a:xfrm>
          <a:prstGeom prst="foldedCorner">
            <a:avLst>
              <a:gd name="adj" fmla="val 0"/>
            </a:avLst>
          </a:pr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cs typeface="+mn-ea"/>
                <a:sym typeface="+mn-lt"/>
              </a:rPr>
              <a:t>C</a:t>
            </a:r>
            <a:endParaRPr lang="en-US" sz="1400" b="1" dirty="0">
              <a:cs typeface="+mn-ea"/>
              <a:sym typeface="+mn-lt"/>
            </a:endParaRPr>
          </a:p>
        </p:txBody>
      </p:sp>
      <p:sp>
        <p:nvSpPr>
          <p:cNvPr id="45" name="Folded Corner 43"/>
          <p:cNvSpPr/>
          <p:nvPr/>
        </p:nvSpPr>
        <p:spPr>
          <a:xfrm>
            <a:off x="8613580" y="4737701"/>
            <a:ext cx="345525" cy="345525"/>
          </a:xfrm>
          <a:prstGeom prst="foldedCorner">
            <a:avLst>
              <a:gd name="adj" fmla="val 0"/>
            </a:avLst>
          </a:pr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cs typeface="+mn-ea"/>
                <a:sym typeface="+mn-lt"/>
              </a:rPr>
              <a:t>D</a:t>
            </a:r>
            <a:endParaRPr lang="en-US" sz="1400" b="1" dirty="0">
              <a:cs typeface="+mn-ea"/>
              <a:sym typeface="+mn-lt"/>
            </a:endParaRPr>
          </a:p>
        </p:txBody>
      </p:sp>
      <p:sp>
        <p:nvSpPr>
          <p:cNvPr id="46" name="TextBox 44"/>
          <p:cNvSpPr txBox="1"/>
          <p:nvPr/>
        </p:nvSpPr>
        <p:spPr>
          <a:xfrm>
            <a:off x="9087206" y="2851226"/>
            <a:ext cx="2511400" cy="646331"/>
          </a:xfrm>
          <a:prstGeom prst="rect">
            <a:avLst/>
          </a:prstGeom>
          <a:noFill/>
        </p:spPr>
        <p:txBody>
          <a:bodyPr wrap="square" rtlCol="0">
            <a:spAutoFit/>
          </a:bodyPr>
          <a:lstStyle/>
          <a:p>
            <a:r>
              <a:rPr lang="id-ID" sz="1200" dirty="0">
                <a:solidFill>
                  <a:schemeClr val="tx1">
                    <a:lumMod val="50000"/>
                    <a:lumOff val="50000"/>
                  </a:schemeClr>
                </a:solidFill>
                <a:cs typeface="+mn-ea"/>
                <a:sym typeface="+mn-lt"/>
              </a:rPr>
              <a:t>We are placing great text in this text frames. Lorem ipsum is here mate check it out</a:t>
            </a:r>
            <a:endParaRPr lang="en-US" sz="1200" b="1" dirty="0">
              <a:solidFill>
                <a:schemeClr val="tx1">
                  <a:lumMod val="50000"/>
                  <a:lumOff val="50000"/>
                </a:schemeClr>
              </a:solidFill>
              <a:cs typeface="+mn-ea"/>
              <a:sym typeface="+mn-lt"/>
            </a:endParaRPr>
          </a:p>
        </p:txBody>
      </p:sp>
      <p:sp>
        <p:nvSpPr>
          <p:cNvPr id="47" name="TextBox 45"/>
          <p:cNvSpPr txBox="1"/>
          <p:nvPr/>
        </p:nvSpPr>
        <p:spPr>
          <a:xfrm>
            <a:off x="9087206" y="3452191"/>
            <a:ext cx="2511400" cy="646331"/>
          </a:xfrm>
          <a:prstGeom prst="rect">
            <a:avLst/>
          </a:prstGeom>
          <a:noFill/>
        </p:spPr>
        <p:txBody>
          <a:bodyPr wrap="square" rtlCol="0">
            <a:spAutoFit/>
          </a:bodyPr>
          <a:lstStyle/>
          <a:p>
            <a:r>
              <a:rPr lang="id-ID" sz="1200" dirty="0">
                <a:solidFill>
                  <a:schemeClr val="tx1">
                    <a:lumMod val="50000"/>
                    <a:lumOff val="50000"/>
                  </a:schemeClr>
                </a:solidFill>
                <a:cs typeface="+mn-ea"/>
                <a:sym typeface="+mn-lt"/>
              </a:rPr>
              <a:t>We are placing great text in this text frames. Lorem ipsum is here mate check it out</a:t>
            </a:r>
            <a:endParaRPr lang="en-US" sz="1200" b="1" dirty="0">
              <a:solidFill>
                <a:schemeClr val="tx1">
                  <a:lumMod val="50000"/>
                  <a:lumOff val="50000"/>
                </a:schemeClr>
              </a:solidFill>
              <a:cs typeface="+mn-ea"/>
              <a:sym typeface="+mn-lt"/>
            </a:endParaRPr>
          </a:p>
        </p:txBody>
      </p:sp>
      <p:sp>
        <p:nvSpPr>
          <p:cNvPr id="48" name="TextBox 46"/>
          <p:cNvSpPr txBox="1"/>
          <p:nvPr/>
        </p:nvSpPr>
        <p:spPr>
          <a:xfrm>
            <a:off x="9087204" y="4086959"/>
            <a:ext cx="2511400" cy="646331"/>
          </a:xfrm>
          <a:prstGeom prst="rect">
            <a:avLst/>
          </a:prstGeom>
          <a:noFill/>
        </p:spPr>
        <p:txBody>
          <a:bodyPr wrap="square" rtlCol="0">
            <a:spAutoFit/>
          </a:bodyPr>
          <a:lstStyle/>
          <a:p>
            <a:r>
              <a:rPr lang="id-ID" sz="1200" dirty="0">
                <a:solidFill>
                  <a:schemeClr val="tx1">
                    <a:lumMod val="50000"/>
                    <a:lumOff val="50000"/>
                  </a:schemeClr>
                </a:solidFill>
                <a:cs typeface="+mn-ea"/>
                <a:sym typeface="+mn-lt"/>
              </a:rPr>
              <a:t>We are placing great text in this text frames. Lorem ipsum is here mate check it out</a:t>
            </a:r>
            <a:endParaRPr lang="en-US" sz="1200" b="1" dirty="0">
              <a:solidFill>
                <a:schemeClr val="tx1">
                  <a:lumMod val="50000"/>
                  <a:lumOff val="50000"/>
                </a:schemeClr>
              </a:solidFill>
              <a:cs typeface="+mn-ea"/>
              <a:sym typeface="+mn-lt"/>
            </a:endParaRPr>
          </a:p>
        </p:txBody>
      </p:sp>
      <p:sp>
        <p:nvSpPr>
          <p:cNvPr id="49" name="TextBox 47"/>
          <p:cNvSpPr txBox="1"/>
          <p:nvPr/>
        </p:nvSpPr>
        <p:spPr>
          <a:xfrm>
            <a:off x="9087204" y="4698980"/>
            <a:ext cx="2511400" cy="646331"/>
          </a:xfrm>
          <a:prstGeom prst="rect">
            <a:avLst/>
          </a:prstGeom>
          <a:noFill/>
        </p:spPr>
        <p:txBody>
          <a:bodyPr wrap="square" rtlCol="0">
            <a:spAutoFit/>
          </a:bodyPr>
          <a:lstStyle/>
          <a:p>
            <a:r>
              <a:rPr lang="id-ID" sz="1200" dirty="0">
                <a:solidFill>
                  <a:schemeClr val="tx1">
                    <a:lumMod val="50000"/>
                    <a:lumOff val="50000"/>
                  </a:schemeClr>
                </a:solidFill>
                <a:cs typeface="+mn-ea"/>
                <a:sym typeface="+mn-lt"/>
              </a:rPr>
              <a:t>We are placing great text in this text frames. Lorem ipsum is here mate check it out</a:t>
            </a:r>
            <a:endParaRPr lang="en-US" sz="1200" b="1" dirty="0">
              <a:solidFill>
                <a:schemeClr val="tx1">
                  <a:lumMod val="50000"/>
                  <a:lumOff val="50000"/>
                </a:schemeClr>
              </a:solidFill>
              <a:cs typeface="+mn-ea"/>
              <a:sym typeface="+mn-lt"/>
            </a:endParaRPr>
          </a:p>
        </p:txBody>
      </p:sp>
      <p:sp>
        <p:nvSpPr>
          <p:cNvPr id="50" name="文本框 49"/>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51" name="图片 50"/>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fltVal val="0"/>
                                          </p:val>
                                        </p:tav>
                                        <p:tav tm="100000">
                                          <p:val>
                                            <p:strVal val="#ppt_w"/>
                                          </p:val>
                                        </p:tav>
                                      </p:tavLst>
                                    </p:anim>
                                    <p:anim calcmode="lin" valueType="num">
                                      <p:cBhvr>
                                        <p:cTn id="64" dur="500" fill="hold"/>
                                        <p:tgtEl>
                                          <p:spTgt spid="43"/>
                                        </p:tgtEl>
                                        <p:attrNameLst>
                                          <p:attrName>ppt_h</p:attrName>
                                        </p:attrNameLst>
                                      </p:cBhvr>
                                      <p:tavLst>
                                        <p:tav tm="0">
                                          <p:val>
                                            <p:fltVal val="0"/>
                                          </p:val>
                                        </p:tav>
                                        <p:tav tm="100000">
                                          <p:val>
                                            <p:strVal val="#ppt_h"/>
                                          </p:val>
                                        </p:tav>
                                      </p:tavLst>
                                    </p:anim>
                                    <p:animEffect transition="in" filter="fade">
                                      <p:cBhvr>
                                        <p:cTn id="65" dur="500"/>
                                        <p:tgtEl>
                                          <p:spTgt spid="4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p:cTn id="81" dur="500" fill="hold"/>
                                        <p:tgtEl>
                                          <p:spTgt spid="45"/>
                                        </p:tgtEl>
                                        <p:attrNameLst>
                                          <p:attrName>ppt_w</p:attrName>
                                        </p:attrNameLst>
                                      </p:cBhvr>
                                      <p:tavLst>
                                        <p:tav tm="0">
                                          <p:val>
                                            <p:fltVal val="0"/>
                                          </p:val>
                                        </p:tav>
                                        <p:tav tm="100000">
                                          <p:val>
                                            <p:strVal val="#ppt_w"/>
                                          </p:val>
                                        </p:tav>
                                      </p:tavLst>
                                    </p:anim>
                                    <p:anim calcmode="lin" valueType="num">
                                      <p:cBhvr>
                                        <p:cTn id="82" dur="500" fill="hold"/>
                                        <p:tgtEl>
                                          <p:spTgt spid="45"/>
                                        </p:tgtEl>
                                        <p:attrNameLst>
                                          <p:attrName>ppt_h</p:attrName>
                                        </p:attrNameLst>
                                      </p:cBhvr>
                                      <p:tavLst>
                                        <p:tav tm="0">
                                          <p:val>
                                            <p:fltVal val="0"/>
                                          </p:val>
                                        </p:tav>
                                        <p:tav tm="100000">
                                          <p:val>
                                            <p:strVal val="#ppt_h"/>
                                          </p:val>
                                        </p:tav>
                                      </p:tavLst>
                                    </p:anim>
                                    <p:animEffect transition="in" filter="fade">
                                      <p:cBhvr>
                                        <p:cTn id="83" dur="500"/>
                                        <p:tgtEl>
                                          <p:spTgt spid="4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animBg="1"/>
      <p:bldP spid="42" grpId="0" animBg="1"/>
      <p:bldP spid="43" grpId="0" animBg="1"/>
      <p:bldP spid="44" grpId="0" animBg="1"/>
      <p:bldP spid="45" grpId="0" animBg="1"/>
      <p:bldP spid="46" grpId="0"/>
      <p:bldP spid="47" grpId="0"/>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文本框 16"/>
          <p:cNvSpPr txBox="1"/>
          <p:nvPr/>
        </p:nvSpPr>
        <p:spPr>
          <a:xfrm>
            <a:off x="3695492" y="3751548"/>
            <a:ext cx="4817344" cy="646331"/>
          </a:xfrm>
          <a:prstGeom prst="rect">
            <a:avLst/>
          </a:prstGeom>
          <a:noFill/>
        </p:spPr>
        <p:txBody>
          <a:bodyPr wrap="none" rtlCol="0">
            <a:spAutoFit/>
          </a:bodyPr>
          <a:lstStyle/>
          <a:p>
            <a:pPr algn="ctr" fontAlgn="auto">
              <a:spcBef>
                <a:spcPts val="0"/>
              </a:spcBef>
              <a:spcAft>
                <a:spcPts val="0"/>
              </a:spcAft>
              <a:defRPr/>
            </a:pPr>
            <a:r>
              <a:rPr lang="zh-CN" altLang="en-US" sz="3600" b="1" dirty="0">
                <a:solidFill>
                  <a:schemeClr val="tx2"/>
                </a:solidFill>
                <a:cs typeface="+mn-ea"/>
                <a:sym typeface="+mn-lt"/>
              </a:rPr>
              <a:t>单击这里添加您的标题</a:t>
            </a:r>
          </a:p>
        </p:txBody>
      </p:sp>
      <p:sp>
        <p:nvSpPr>
          <p:cNvPr id="18" name="文本框 17"/>
          <p:cNvSpPr txBox="1"/>
          <p:nvPr/>
        </p:nvSpPr>
        <p:spPr>
          <a:xfrm>
            <a:off x="5203855" y="3013898"/>
            <a:ext cx="2037737" cy="646331"/>
          </a:xfrm>
          <a:prstGeom prst="rect">
            <a:avLst/>
          </a:prstGeom>
          <a:noFill/>
          <a:effectLst>
            <a:reflection stA="62000" endPos="54000" dir="5400000" sy="-100000" algn="bl" rotWithShape="0"/>
          </a:effectLst>
        </p:spPr>
        <p:txBody>
          <a:bodyPr wrap="none" rtlCol="0">
            <a:spAutoFit/>
          </a:bodyPr>
          <a:lstStyle/>
          <a:p>
            <a:pPr algn="ctr"/>
            <a:r>
              <a:rPr lang="zh-CN" altLang="en-US" sz="3600" b="1" i="1" dirty="0" smtClean="0">
                <a:solidFill>
                  <a:schemeClr val="accent2"/>
                </a:solidFill>
                <a:cs typeface="+mn-ea"/>
                <a:sym typeface="+mn-lt"/>
              </a:rPr>
              <a:t>第四部分</a:t>
            </a:r>
            <a:endParaRPr lang="zh-CN" altLang="en-US" sz="3600" b="1" i="1" dirty="0">
              <a:solidFill>
                <a:schemeClr val="accent2"/>
              </a:solidFill>
              <a:cs typeface="+mn-ea"/>
              <a:sym typeface="+mn-lt"/>
            </a:endParaRPr>
          </a:p>
        </p:txBody>
      </p:sp>
      <p:sp>
        <p:nvSpPr>
          <p:cNvPr id="22" name="文本框 21"/>
          <p:cNvSpPr txBox="1"/>
          <p:nvPr/>
        </p:nvSpPr>
        <p:spPr>
          <a:xfrm>
            <a:off x="2793383" y="4556367"/>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Thesis defense Thesis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defense</a:t>
            </a:r>
            <a:endParaRPr lang="zh-CN" altLang="en-US" sz="1600" dirty="0">
              <a:solidFill>
                <a:schemeClr val="tx2"/>
              </a:solidFill>
              <a:cs typeface="+mn-ea"/>
              <a:sym typeface="+mn-lt"/>
            </a:endParaRPr>
          </a:p>
        </p:txBody>
      </p:sp>
      <p:pic>
        <p:nvPicPr>
          <p:cNvPr id="5" name="图片 4"/>
          <p:cNvPicPr>
            <a:picLocks noChangeAspect="1"/>
          </p:cNvPicPr>
          <p:nvPr/>
        </p:nvPicPr>
        <p:blipFill rotWithShape="1">
          <a:blip r:embed="rId3" cstate="screen"/>
          <a:srcRect t="18318" r="4375" b="8569"/>
          <a:stretch>
            <a:fillRect/>
          </a:stretch>
        </p:blipFill>
        <p:spPr>
          <a:xfrm>
            <a:off x="3995910" y="581160"/>
            <a:ext cx="5143160" cy="21850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2000"/>
                            </p:stCondLst>
                            <p:childTnLst>
                              <p:par>
                                <p:cTn id="16" presetID="2" presetClass="entr" presetSubtype="2" fill="hold" grpId="0" nodeType="after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29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9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2"/>
          <p:cNvSpPr/>
          <p:nvPr/>
        </p:nvSpPr>
        <p:spPr>
          <a:xfrm>
            <a:off x="6124989" y="5099774"/>
            <a:ext cx="1203487" cy="751943"/>
          </a:xfrm>
          <a:custGeom>
            <a:avLst/>
            <a:gdLst>
              <a:gd name="connsiteX0" fmla="*/ 961833 w 1414342"/>
              <a:gd name="connsiteY0" fmla="*/ 0 h 883686"/>
              <a:gd name="connsiteX1" fmla="*/ 1414342 w 1414342"/>
              <a:gd name="connsiteY1" fmla="*/ 441843 h 883686"/>
              <a:gd name="connsiteX2" fmla="*/ 961833 w 1414342"/>
              <a:gd name="connsiteY2" fmla="*/ 883686 h 883686"/>
              <a:gd name="connsiteX3" fmla="*/ 961833 w 1414342"/>
              <a:gd name="connsiteY3" fmla="*/ 737423 h 883686"/>
              <a:gd name="connsiteX4" fmla="*/ 0 w 1414342"/>
              <a:gd name="connsiteY4" fmla="*/ 737423 h 883686"/>
              <a:gd name="connsiteX5" fmla="*/ 0 w 1414342"/>
              <a:gd name="connsiteY5" fmla="*/ 146263 h 883686"/>
              <a:gd name="connsiteX6" fmla="*/ 961833 w 1414342"/>
              <a:gd name="connsiteY6" fmla="*/ 146263 h 883686"/>
              <a:gd name="connsiteX7" fmla="*/ 961833 w 1414342"/>
              <a:gd name="connsiteY7" fmla="*/ 0 h 88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342" h="883686">
                <a:moveTo>
                  <a:pt x="961833" y="0"/>
                </a:moveTo>
                <a:lnTo>
                  <a:pt x="1414342" y="441843"/>
                </a:lnTo>
                <a:lnTo>
                  <a:pt x="961833" y="883686"/>
                </a:lnTo>
                <a:lnTo>
                  <a:pt x="961833" y="737423"/>
                </a:lnTo>
                <a:lnTo>
                  <a:pt x="0" y="737423"/>
                </a:lnTo>
                <a:lnTo>
                  <a:pt x="0" y="146263"/>
                </a:lnTo>
                <a:lnTo>
                  <a:pt x="961833" y="146263"/>
                </a:lnTo>
                <a:lnTo>
                  <a:pt x="9618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06" bIns="0" rtlCol="0" anchor="ctr"/>
          <a:lstStyle/>
          <a:p>
            <a:pPr algn="ctr"/>
            <a:r>
              <a:rPr lang="en-IN" sz="1600" dirty="0">
                <a:solidFill>
                  <a:schemeClr val="tx2">
                    <a:lumMod val="75000"/>
                  </a:schemeClr>
                </a:solidFill>
                <a:cs typeface="+mn-ea"/>
                <a:sym typeface="+mn-lt"/>
              </a:rPr>
              <a:t>Profit</a:t>
            </a:r>
          </a:p>
        </p:txBody>
      </p:sp>
      <p:sp>
        <p:nvSpPr>
          <p:cNvPr id="7" name="Left Arrow 13"/>
          <p:cNvSpPr/>
          <p:nvPr/>
        </p:nvSpPr>
        <p:spPr>
          <a:xfrm>
            <a:off x="4921568" y="5096480"/>
            <a:ext cx="1203487" cy="751943"/>
          </a:xfrm>
          <a:prstGeom prst="leftArrow">
            <a:avLst>
              <a:gd name="adj1" fmla="val 66897"/>
              <a:gd name="adj2" fmla="val 512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5991" rtlCol="0" anchor="ctr">
            <a:normAutofit/>
          </a:bodyPr>
          <a:lstStyle/>
          <a:p>
            <a:pPr lvl="0" algn="ctr"/>
            <a:r>
              <a:rPr lang="en-IN" sz="1600" dirty="0">
                <a:solidFill>
                  <a:schemeClr val="tx2">
                    <a:lumMod val="75000"/>
                  </a:schemeClr>
                </a:solidFill>
                <a:cs typeface="+mn-ea"/>
                <a:sym typeface="+mn-lt"/>
              </a:rPr>
              <a:t>Loss</a:t>
            </a:r>
          </a:p>
        </p:txBody>
      </p:sp>
      <p:sp>
        <p:nvSpPr>
          <p:cNvPr id="8" name="TextBox 14"/>
          <p:cNvSpPr txBox="1">
            <a:spLocks noChangeAspect="1"/>
          </p:cNvSpPr>
          <p:nvPr/>
        </p:nvSpPr>
        <p:spPr>
          <a:xfrm>
            <a:off x="2516922" y="4750541"/>
            <a:ext cx="2165862" cy="1107676"/>
          </a:xfrm>
          <a:prstGeom prst="rect">
            <a:avLst/>
          </a:prstGeom>
          <a:noFill/>
        </p:spPr>
        <p:txBody>
          <a:bodyPr wrap="square" lIns="0" tIns="0" rIns="0" bIns="0" rtlCol="0">
            <a:spAutoFit/>
          </a:bodyPr>
          <a:lstStyle/>
          <a:p>
            <a:r>
              <a:rPr lang="en-IN" sz="7200" dirty="0">
                <a:solidFill>
                  <a:schemeClr val="tx2">
                    <a:lumMod val="75000"/>
                  </a:schemeClr>
                </a:solidFill>
                <a:cs typeface="+mn-ea"/>
                <a:sym typeface="+mn-lt"/>
              </a:rPr>
              <a:t>48%</a:t>
            </a:r>
          </a:p>
        </p:txBody>
      </p:sp>
      <p:graphicFrame>
        <p:nvGraphicFramePr>
          <p:cNvPr id="9" name="Chart 16"/>
          <p:cNvGraphicFramePr/>
          <p:nvPr/>
        </p:nvGraphicFramePr>
        <p:xfrm>
          <a:off x="1145964" y="4840512"/>
          <a:ext cx="1290163" cy="1278702"/>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17"/>
          <p:cNvSpPr/>
          <p:nvPr/>
        </p:nvSpPr>
        <p:spPr>
          <a:xfrm>
            <a:off x="1220157" y="4908977"/>
            <a:ext cx="1141777" cy="1141779"/>
          </a:xfrm>
          <a:prstGeom prst="ellipse">
            <a:avLst/>
          </a:prstGeom>
          <a:noFill/>
          <a:ln w="3175">
            <a:solidFill>
              <a:schemeClr val="bg1">
                <a:lumMod val="75000"/>
                <a:alpha val="6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2">
                  <a:lumMod val="75000"/>
                </a:schemeClr>
              </a:solidFill>
              <a:cs typeface="+mn-ea"/>
              <a:sym typeface="+mn-lt"/>
            </a:endParaRPr>
          </a:p>
        </p:txBody>
      </p:sp>
      <p:sp>
        <p:nvSpPr>
          <p:cNvPr id="11" name="Oval 18"/>
          <p:cNvSpPr/>
          <p:nvPr/>
        </p:nvSpPr>
        <p:spPr>
          <a:xfrm>
            <a:off x="1413621" y="5092932"/>
            <a:ext cx="766883" cy="766883"/>
          </a:xfrm>
          <a:prstGeom prst="ellipse">
            <a:avLst/>
          </a:prstGeom>
          <a:solidFill>
            <a:schemeClr val="bg1">
              <a:lumMod val="85000"/>
              <a:alpha val="5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2">
                  <a:lumMod val="75000"/>
                </a:schemeClr>
              </a:solidFill>
              <a:cs typeface="+mn-ea"/>
              <a:sym typeface="+mn-lt"/>
            </a:endParaRPr>
          </a:p>
        </p:txBody>
      </p:sp>
      <p:sp>
        <p:nvSpPr>
          <p:cNvPr id="12" name="Text Placeholder 14"/>
          <p:cNvSpPr txBox="1"/>
          <p:nvPr/>
        </p:nvSpPr>
        <p:spPr>
          <a:xfrm>
            <a:off x="2516923" y="5791120"/>
            <a:ext cx="21486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800" dirty="0">
                <a:solidFill>
                  <a:schemeClr val="tx2">
                    <a:lumMod val="75000"/>
                  </a:schemeClr>
                </a:solidFill>
                <a:cs typeface="+mn-ea"/>
                <a:sym typeface="+mn-lt"/>
              </a:rPr>
              <a:t>Contrary to popular</a:t>
            </a:r>
          </a:p>
        </p:txBody>
      </p:sp>
      <p:sp>
        <p:nvSpPr>
          <p:cNvPr id="13" name="TextBox 20"/>
          <p:cNvSpPr txBox="1">
            <a:spLocks noChangeAspect="1"/>
          </p:cNvSpPr>
          <p:nvPr/>
        </p:nvSpPr>
        <p:spPr>
          <a:xfrm>
            <a:off x="7509433" y="4750541"/>
            <a:ext cx="2165862" cy="1107676"/>
          </a:xfrm>
          <a:prstGeom prst="rect">
            <a:avLst/>
          </a:prstGeom>
          <a:noFill/>
        </p:spPr>
        <p:txBody>
          <a:bodyPr wrap="square" lIns="0" tIns="0" rIns="0" bIns="0" rtlCol="0">
            <a:spAutoFit/>
          </a:bodyPr>
          <a:lstStyle/>
          <a:p>
            <a:pPr algn="r"/>
            <a:r>
              <a:rPr lang="en-IN" sz="7200" dirty="0">
                <a:solidFill>
                  <a:schemeClr val="tx2">
                    <a:lumMod val="75000"/>
                  </a:schemeClr>
                </a:solidFill>
                <a:cs typeface="+mn-ea"/>
                <a:sym typeface="+mn-lt"/>
              </a:rPr>
              <a:t>75%</a:t>
            </a:r>
          </a:p>
        </p:txBody>
      </p:sp>
      <p:graphicFrame>
        <p:nvGraphicFramePr>
          <p:cNvPr id="14" name="Chart 21"/>
          <p:cNvGraphicFramePr/>
          <p:nvPr/>
        </p:nvGraphicFramePr>
        <p:xfrm>
          <a:off x="9697839" y="4840512"/>
          <a:ext cx="1290163" cy="1278702"/>
        </p:xfrm>
        <a:graphic>
          <a:graphicData uri="http://schemas.openxmlformats.org/drawingml/2006/chart">
            <c:chart xmlns:c="http://schemas.openxmlformats.org/drawingml/2006/chart" xmlns:r="http://schemas.openxmlformats.org/officeDocument/2006/relationships" r:id="rId4"/>
          </a:graphicData>
        </a:graphic>
      </p:graphicFrame>
      <p:sp>
        <p:nvSpPr>
          <p:cNvPr id="15" name="Oval 22"/>
          <p:cNvSpPr/>
          <p:nvPr/>
        </p:nvSpPr>
        <p:spPr>
          <a:xfrm>
            <a:off x="9772032" y="4908977"/>
            <a:ext cx="1141777" cy="1141779"/>
          </a:xfrm>
          <a:prstGeom prst="ellipse">
            <a:avLst/>
          </a:prstGeom>
          <a:noFill/>
          <a:ln w="3175">
            <a:solidFill>
              <a:schemeClr val="bg1">
                <a:lumMod val="75000"/>
                <a:alpha val="6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2">
                  <a:lumMod val="75000"/>
                </a:schemeClr>
              </a:solidFill>
              <a:cs typeface="+mn-ea"/>
              <a:sym typeface="+mn-lt"/>
            </a:endParaRPr>
          </a:p>
        </p:txBody>
      </p:sp>
      <p:sp>
        <p:nvSpPr>
          <p:cNvPr id="16" name="Oval 23"/>
          <p:cNvSpPr/>
          <p:nvPr/>
        </p:nvSpPr>
        <p:spPr>
          <a:xfrm>
            <a:off x="9965494" y="5092932"/>
            <a:ext cx="766883" cy="766883"/>
          </a:xfrm>
          <a:prstGeom prst="ellipse">
            <a:avLst/>
          </a:prstGeom>
          <a:solidFill>
            <a:schemeClr val="bg1">
              <a:lumMod val="85000"/>
              <a:alpha val="5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2">
                  <a:lumMod val="75000"/>
                </a:schemeClr>
              </a:solidFill>
              <a:cs typeface="+mn-ea"/>
              <a:sym typeface="+mn-lt"/>
            </a:endParaRPr>
          </a:p>
        </p:txBody>
      </p:sp>
      <p:sp>
        <p:nvSpPr>
          <p:cNvPr id="17" name="Text Placeholder 14"/>
          <p:cNvSpPr txBox="1"/>
          <p:nvPr/>
        </p:nvSpPr>
        <p:spPr>
          <a:xfrm>
            <a:off x="7509434" y="5791121"/>
            <a:ext cx="21486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800" dirty="0">
                <a:solidFill>
                  <a:schemeClr val="tx2">
                    <a:lumMod val="75000"/>
                  </a:schemeClr>
                </a:solidFill>
                <a:cs typeface="+mn-ea"/>
                <a:sym typeface="+mn-lt"/>
              </a:rPr>
              <a:t> Lorem Ipsum </a:t>
            </a:r>
          </a:p>
        </p:txBody>
      </p:sp>
      <p:sp>
        <p:nvSpPr>
          <p:cNvPr id="18" name="Text Placeholder 14"/>
          <p:cNvSpPr txBox="1"/>
          <p:nvPr/>
        </p:nvSpPr>
        <p:spPr>
          <a:xfrm>
            <a:off x="2006342" y="3426822"/>
            <a:ext cx="1219412"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800" dirty="0">
                <a:solidFill>
                  <a:schemeClr val="tx2">
                    <a:lumMod val="75000"/>
                  </a:schemeClr>
                </a:solidFill>
                <a:cs typeface="+mn-ea"/>
                <a:sym typeface="+mn-lt"/>
              </a:rPr>
              <a:t>$23110</a:t>
            </a:r>
          </a:p>
        </p:txBody>
      </p:sp>
      <p:sp>
        <p:nvSpPr>
          <p:cNvPr id="19" name="Text Placeholder 14"/>
          <p:cNvSpPr txBox="1"/>
          <p:nvPr/>
        </p:nvSpPr>
        <p:spPr>
          <a:xfrm>
            <a:off x="2503183" y="2893650"/>
            <a:ext cx="1219412"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800" dirty="0">
                <a:solidFill>
                  <a:schemeClr val="tx2">
                    <a:lumMod val="75000"/>
                  </a:schemeClr>
                </a:solidFill>
                <a:cs typeface="+mn-ea"/>
                <a:sym typeface="+mn-lt"/>
              </a:rPr>
              <a:t>$10459</a:t>
            </a:r>
          </a:p>
        </p:txBody>
      </p:sp>
      <p:sp>
        <p:nvSpPr>
          <p:cNvPr id="20" name="Text Placeholder 14"/>
          <p:cNvSpPr txBox="1"/>
          <p:nvPr/>
        </p:nvSpPr>
        <p:spPr>
          <a:xfrm>
            <a:off x="3767751" y="2335424"/>
            <a:ext cx="1219412"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800" dirty="0">
                <a:solidFill>
                  <a:schemeClr val="tx2">
                    <a:lumMod val="75000"/>
                  </a:schemeClr>
                </a:solidFill>
                <a:cs typeface="+mn-ea"/>
                <a:sym typeface="+mn-lt"/>
              </a:rPr>
              <a:t>$3459</a:t>
            </a:r>
          </a:p>
        </p:txBody>
      </p:sp>
      <p:sp>
        <p:nvSpPr>
          <p:cNvPr id="21" name="Text Placeholder 14"/>
          <p:cNvSpPr txBox="1"/>
          <p:nvPr/>
        </p:nvSpPr>
        <p:spPr>
          <a:xfrm>
            <a:off x="3973227" y="1774815"/>
            <a:ext cx="1219412"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800" dirty="0">
                <a:solidFill>
                  <a:schemeClr val="tx2">
                    <a:lumMod val="75000"/>
                  </a:schemeClr>
                </a:solidFill>
                <a:cs typeface="+mn-ea"/>
                <a:sym typeface="+mn-lt"/>
              </a:rPr>
              <a:t>$2225</a:t>
            </a:r>
          </a:p>
        </p:txBody>
      </p:sp>
      <p:sp>
        <p:nvSpPr>
          <p:cNvPr id="22" name="Text Placeholder 14"/>
          <p:cNvSpPr txBox="1"/>
          <p:nvPr/>
        </p:nvSpPr>
        <p:spPr>
          <a:xfrm>
            <a:off x="7497539" y="1711129"/>
            <a:ext cx="1219412"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800" dirty="0">
                <a:solidFill>
                  <a:schemeClr val="tx2">
                    <a:lumMod val="75000"/>
                  </a:schemeClr>
                </a:solidFill>
                <a:cs typeface="+mn-ea"/>
                <a:sym typeface="+mn-lt"/>
              </a:rPr>
              <a:t>$88479</a:t>
            </a:r>
          </a:p>
        </p:txBody>
      </p:sp>
      <p:sp>
        <p:nvSpPr>
          <p:cNvPr id="23" name="Text Placeholder 14"/>
          <p:cNvSpPr txBox="1"/>
          <p:nvPr/>
        </p:nvSpPr>
        <p:spPr>
          <a:xfrm>
            <a:off x="7816828" y="2304001"/>
            <a:ext cx="1219412"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800" dirty="0">
                <a:solidFill>
                  <a:schemeClr val="tx2">
                    <a:lumMod val="75000"/>
                  </a:schemeClr>
                </a:solidFill>
                <a:cs typeface="+mn-ea"/>
                <a:sym typeface="+mn-lt"/>
              </a:rPr>
              <a:t>$113533</a:t>
            </a:r>
          </a:p>
        </p:txBody>
      </p:sp>
      <p:sp>
        <p:nvSpPr>
          <p:cNvPr id="24" name="Text Placeholder 14"/>
          <p:cNvSpPr txBox="1"/>
          <p:nvPr/>
        </p:nvSpPr>
        <p:spPr>
          <a:xfrm>
            <a:off x="8852360" y="2852486"/>
            <a:ext cx="1219412"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800" dirty="0">
                <a:solidFill>
                  <a:schemeClr val="tx2">
                    <a:lumMod val="75000"/>
                  </a:schemeClr>
                </a:solidFill>
                <a:cs typeface="+mn-ea"/>
                <a:sym typeface="+mn-lt"/>
              </a:rPr>
              <a:t>$225245</a:t>
            </a:r>
          </a:p>
        </p:txBody>
      </p:sp>
      <p:sp>
        <p:nvSpPr>
          <p:cNvPr id="25" name="Text Placeholder 14"/>
          <p:cNvSpPr txBox="1"/>
          <p:nvPr/>
        </p:nvSpPr>
        <p:spPr>
          <a:xfrm>
            <a:off x="9500018" y="3441081"/>
            <a:ext cx="1219412"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800" dirty="0">
                <a:solidFill>
                  <a:schemeClr val="tx2">
                    <a:lumMod val="75000"/>
                  </a:schemeClr>
                </a:solidFill>
                <a:cs typeface="+mn-ea"/>
                <a:sym typeface="+mn-lt"/>
              </a:rPr>
              <a:t>$352459</a:t>
            </a:r>
          </a:p>
        </p:txBody>
      </p:sp>
      <p:sp>
        <p:nvSpPr>
          <p:cNvPr id="26" name="Rounded Rectangle 34"/>
          <p:cNvSpPr/>
          <p:nvPr/>
        </p:nvSpPr>
        <p:spPr>
          <a:xfrm>
            <a:off x="6357735" y="3404130"/>
            <a:ext cx="2918191" cy="381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2">
                  <a:lumMod val="75000"/>
                </a:schemeClr>
              </a:solidFill>
              <a:cs typeface="+mn-ea"/>
              <a:sym typeface="+mn-lt"/>
            </a:endParaRPr>
          </a:p>
        </p:txBody>
      </p:sp>
      <p:sp>
        <p:nvSpPr>
          <p:cNvPr id="27" name="Rounded Rectangle 35"/>
          <p:cNvSpPr/>
          <p:nvPr/>
        </p:nvSpPr>
        <p:spPr>
          <a:xfrm>
            <a:off x="6357729" y="2843522"/>
            <a:ext cx="2243994" cy="381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2">
                  <a:lumMod val="75000"/>
                </a:schemeClr>
              </a:solidFill>
              <a:cs typeface="+mn-ea"/>
              <a:sym typeface="+mn-lt"/>
            </a:endParaRPr>
          </a:p>
        </p:txBody>
      </p:sp>
      <p:sp>
        <p:nvSpPr>
          <p:cNvPr id="28" name="Rounded Rectangle 36"/>
          <p:cNvSpPr/>
          <p:nvPr/>
        </p:nvSpPr>
        <p:spPr>
          <a:xfrm>
            <a:off x="6357729" y="2282914"/>
            <a:ext cx="1276286" cy="381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2">
                  <a:lumMod val="75000"/>
                </a:schemeClr>
              </a:solidFill>
              <a:cs typeface="+mn-ea"/>
              <a:sym typeface="+mn-lt"/>
            </a:endParaRPr>
          </a:p>
        </p:txBody>
      </p:sp>
      <p:sp>
        <p:nvSpPr>
          <p:cNvPr id="29" name="Rounded Rectangle 37"/>
          <p:cNvSpPr/>
          <p:nvPr/>
        </p:nvSpPr>
        <p:spPr>
          <a:xfrm>
            <a:off x="6357730" y="1722306"/>
            <a:ext cx="735555" cy="381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2">
                  <a:lumMod val="75000"/>
                </a:schemeClr>
              </a:solidFill>
              <a:cs typeface="+mn-ea"/>
              <a:sym typeface="+mn-lt"/>
            </a:endParaRPr>
          </a:p>
        </p:txBody>
      </p:sp>
      <p:sp>
        <p:nvSpPr>
          <p:cNvPr id="30" name="Rounded Rectangle 38"/>
          <p:cNvSpPr/>
          <p:nvPr/>
        </p:nvSpPr>
        <p:spPr>
          <a:xfrm>
            <a:off x="3525423" y="3404130"/>
            <a:ext cx="2243994" cy="38194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2">
                  <a:lumMod val="75000"/>
                </a:schemeClr>
              </a:solidFill>
              <a:cs typeface="+mn-ea"/>
              <a:sym typeface="+mn-lt"/>
            </a:endParaRPr>
          </a:p>
        </p:txBody>
      </p:sp>
      <p:sp>
        <p:nvSpPr>
          <p:cNvPr id="31" name="Rounded Rectangle 39"/>
          <p:cNvSpPr/>
          <p:nvPr/>
        </p:nvSpPr>
        <p:spPr>
          <a:xfrm>
            <a:off x="3973225" y="2843522"/>
            <a:ext cx="1796193" cy="38194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2">
                  <a:lumMod val="75000"/>
                </a:schemeClr>
              </a:solidFill>
              <a:cs typeface="+mn-ea"/>
              <a:sym typeface="+mn-lt"/>
            </a:endParaRPr>
          </a:p>
        </p:txBody>
      </p:sp>
      <p:sp>
        <p:nvSpPr>
          <p:cNvPr id="32" name="Rounded Rectangle 40"/>
          <p:cNvSpPr/>
          <p:nvPr/>
        </p:nvSpPr>
        <p:spPr>
          <a:xfrm>
            <a:off x="5181726" y="2282914"/>
            <a:ext cx="587696" cy="38194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2">
                  <a:lumMod val="75000"/>
                </a:schemeClr>
              </a:solidFill>
              <a:cs typeface="+mn-ea"/>
              <a:sym typeface="+mn-lt"/>
            </a:endParaRPr>
          </a:p>
        </p:txBody>
      </p:sp>
      <p:sp>
        <p:nvSpPr>
          <p:cNvPr id="33" name="Rounded Rectangle 41"/>
          <p:cNvSpPr/>
          <p:nvPr/>
        </p:nvSpPr>
        <p:spPr>
          <a:xfrm>
            <a:off x="5451804" y="1722306"/>
            <a:ext cx="317613" cy="38194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2">
                  <a:lumMod val="75000"/>
                </a:schemeClr>
              </a:solidFill>
              <a:cs typeface="+mn-ea"/>
              <a:sym typeface="+mn-lt"/>
            </a:endParaRPr>
          </a:p>
        </p:txBody>
      </p:sp>
      <p:sp>
        <p:nvSpPr>
          <p:cNvPr id="48" name="TextBox 56"/>
          <p:cNvSpPr txBox="1"/>
          <p:nvPr/>
        </p:nvSpPr>
        <p:spPr>
          <a:xfrm>
            <a:off x="1578703" y="4182063"/>
            <a:ext cx="9034603" cy="530786"/>
          </a:xfrm>
          <a:prstGeom prst="rect">
            <a:avLst/>
          </a:prstGeom>
          <a:noFill/>
        </p:spPr>
        <p:txBody>
          <a:bodyPr wrap="square" lIns="0" tIns="0" rIns="0" bIns="0" rtlCol="0" anchor="t" anchorCtr="0">
            <a:spAutoFit/>
          </a:bodyPr>
          <a:lstStyle/>
          <a:p>
            <a:pPr algn="ctr">
              <a:lnSpc>
                <a:spcPct val="130000"/>
              </a:lnSpc>
            </a:pPr>
            <a:r>
              <a:rPr lang="en-IN" sz="1400" dirty="0">
                <a:solidFill>
                  <a:schemeClr val="tx2">
                    <a:lumMod val="75000"/>
                  </a:schemeClr>
                </a:solidFill>
                <a:cs typeface="+mn-ea"/>
                <a:sym typeface="+mn-lt"/>
              </a:rPr>
              <a:t>Sed ut perspiciatis unde omnis iste natus error sit go with voluptatem accusantium of the  doloremque laudantium, totam rem aperiam, eaque ipsa quae ab illo inventore veritatis et quasi architecto beatae</a:t>
            </a:r>
          </a:p>
        </p:txBody>
      </p:sp>
      <p:sp>
        <p:nvSpPr>
          <p:cNvPr id="49" name="文本框 48"/>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50" name="图片 49"/>
          <p:cNvPicPr>
            <a:picLocks noChangeAspect="1"/>
          </p:cNvPicPr>
          <p:nvPr/>
        </p:nvPicPr>
        <p:blipFill rotWithShape="1">
          <a:blip r:embed="rId5"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right)">
                                      <p:cBhvr>
                                        <p:cTn id="36" dur="500"/>
                                        <p:tgtEl>
                                          <p:spTgt spid="32"/>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anim calcmode="lin" valueType="num">
                                      <p:cBhvr>
                                        <p:cTn id="60" dur="500" fill="hold"/>
                                        <p:tgtEl>
                                          <p:spTgt spid="48"/>
                                        </p:tgtEl>
                                        <p:attrNameLst>
                                          <p:attrName>ppt_x</p:attrName>
                                        </p:attrNameLst>
                                      </p:cBhvr>
                                      <p:tavLst>
                                        <p:tav tm="0">
                                          <p:val>
                                            <p:strVal val="#ppt_x"/>
                                          </p:val>
                                        </p:tav>
                                        <p:tav tm="100000">
                                          <p:val>
                                            <p:strVal val="#ppt_x"/>
                                          </p:val>
                                        </p:tav>
                                      </p:tavLst>
                                    </p:anim>
                                    <p:anim calcmode="lin" valueType="num">
                                      <p:cBhvr>
                                        <p:cTn id="61" dur="5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par>
                          <p:cTn id="69" fill="hold">
                            <p:stCondLst>
                              <p:cond delay="3000"/>
                            </p:stCondLst>
                            <p:childTnLst>
                              <p:par>
                                <p:cTn id="70" presetID="21" presetClass="entr" presetSubtype="1"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heel(1)">
                                      <p:cBhvr>
                                        <p:cTn id="72" dur="5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par>
                          <p:cTn id="82" fill="hold">
                            <p:stCondLst>
                              <p:cond delay="3500"/>
                            </p:stCondLst>
                            <p:childTnLst>
                              <p:par>
                                <p:cTn id="83" presetID="10" presetClass="entr" presetSubtype="0" fill="hold" grpId="0" nodeType="after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par>
                          <p:cTn id="89" fill="hold">
                            <p:stCondLst>
                              <p:cond delay="4000"/>
                            </p:stCondLst>
                            <p:childTnLst>
                              <p:par>
                                <p:cTn id="90" presetID="21" presetClass="entr" presetSubtype="1" fill="hold" grpId="0"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heel(1)">
                                      <p:cBhvr>
                                        <p:cTn id="92" dur="500"/>
                                        <p:tgtEl>
                                          <p:spTgt spid="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500"/>
                                        <p:tgtEl>
                                          <p:spTgt spid="1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500"/>
                                        <p:tgtEl>
                                          <p:spTgt spid="1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Graphic spid="9" grpId="0">
        <p:bldAsOne/>
      </p:bldGraphic>
      <p:bldP spid="10" grpId="0" animBg="1"/>
      <p:bldP spid="11" grpId="0" animBg="1"/>
      <p:bldP spid="12" grpId="0"/>
      <p:bldP spid="13" grpId="0"/>
      <p:bldGraphic spid="14" grpId="0">
        <p:bldAsOne/>
      </p:bldGraphic>
      <p:bldP spid="15" grpId="0" animBg="1"/>
      <p:bldP spid="16" grpId="0" animBg="1"/>
      <p:bldP spid="17" grpId="0"/>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 y="2091847"/>
            <a:ext cx="12188825" cy="12880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cs typeface="+mn-ea"/>
              <a:sym typeface="+mn-lt"/>
            </a:endParaRPr>
          </a:p>
        </p:txBody>
      </p:sp>
      <p:sp>
        <p:nvSpPr>
          <p:cNvPr id="7" name="Freeform 116"/>
          <p:cNvSpPr/>
          <p:nvPr/>
        </p:nvSpPr>
        <p:spPr>
          <a:xfrm>
            <a:off x="6096004" y="3846193"/>
            <a:ext cx="480103" cy="448958"/>
          </a:xfrm>
          <a:custGeom>
            <a:avLst/>
            <a:gdLst>
              <a:gd name="connsiteX0" fmla="*/ 239213 w 480228"/>
              <a:gd name="connsiteY0" fmla="*/ 3 h 449075"/>
              <a:gd name="connsiteX1" fmla="*/ 301347 w 480228"/>
              <a:gd name="connsiteY1" fmla="*/ 25182 h 449075"/>
              <a:gd name="connsiteX2" fmla="*/ 465325 w 480228"/>
              <a:gd name="connsiteY2" fmla="*/ 186659 h 449075"/>
              <a:gd name="connsiteX3" fmla="*/ 465868 w 480228"/>
              <a:gd name="connsiteY3" fmla="*/ 257303 h 449075"/>
              <a:gd name="connsiteX4" fmla="*/ 302755 w 480228"/>
              <a:gd name="connsiteY4" fmla="*/ 422942 h 449075"/>
              <a:gd name="connsiteX5" fmla="*/ 178882 w 480228"/>
              <a:gd name="connsiteY5" fmla="*/ 423894 h 449075"/>
              <a:gd name="connsiteX6" fmla="*/ 14904 w 480228"/>
              <a:gd name="connsiteY6" fmla="*/ 262417 h 449075"/>
              <a:gd name="connsiteX7" fmla="*/ 14361 w 480228"/>
              <a:gd name="connsiteY7" fmla="*/ 191774 h 449075"/>
              <a:gd name="connsiteX8" fmla="*/ 177474 w 480228"/>
              <a:gd name="connsiteY8" fmla="*/ 26134 h 449075"/>
              <a:gd name="connsiteX9" fmla="*/ 239213 w 480228"/>
              <a:gd name="connsiteY9" fmla="*/ 3 h 44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228" h="449075">
                <a:moveTo>
                  <a:pt x="239213" y="3"/>
                </a:moveTo>
                <a:cubicBezTo>
                  <a:pt x="261630" y="-169"/>
                  <a:pt x="284112" y="8210"/>
                  <a:pt x="301347" y="25182"/>
                </a:cubicBezTo>
                <a:lnTo>
                  <a:pt x="465325" y="186659"/>
                </a:lnTo>
                <a:cubicBezTo>
                  <a:pt x="484982" y="206017"/>
                  <a:pt x="485226" y="237645"/>
                  <a:pt x="465868" y="257303"/>
                </a:cubicBezTo>
                <a:lnTo>
                  <a:pt x="302755" y="422942"/>
                </a:lnTo>
                <a:cubicBezTo>
                  <a:pt x="268811" y="457412"/>
                  <a:pt x="213351" y="457838"/>
                  <a:pt x="178882" y="423894"/>
                </a:cubicBezTo>
                <a:lnTo>
                  <a:pt x="14904" y="262417"/>
                </a:lnTo>
                <a:cubicBezTo>
                  <a:pt x="-4754" y="243059"/>
                  <a:pt x="-4997" y="211431"/>
                  <a:pt x="14361" y="191774"/>
                </a:cubicBezTo>
                <a:lnTo>
                  <a:pt x="177474" y="26134"/>
                </a:lnTo>
                <a:cubicBezTo>
                  <a:pt x="194446" y="8900"/>
                  <a:pt x="216797" y="176"/>
                  <a:pt x="239213" y="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350" dirty="0">
                <a:solidFill>
                  <a:schemeClr val="tx2">
                    <a:lumMod val="75000"/>
                  </a:schemeClr>
                </a:solidFill>
                <a:cs typeface="+mn-ea"/>
                <a:sym typeface="+mn-lt"/>
              </a:rPr>
              <a:t></a:t>
            </a:r>
          </a:p>
        </p:txBody>
      </p:sp>
      <p:sp>
        <p:nvSpPr>
          <p:cNvPr id="8" name="Freeform 117"/>
          <p:cNvSpPr/>
          <p:nvPr/>
        </p:nvSpPr>
        <p:spPr>
          <a:xfrm>
            <a:off x="8845648" y="3870703"/>
            <a:ext cx="480102" cy="448958"/>
          </a:xfrm>
          <a:custGeom>
            <a:avLst/>
            <a:gdLst>
              <a:gd name="connsiteX0" fmla="*/ 239213 w 480227"/>
              <a:gd name="connsiteY0" fmla="*/ 3 h 449075"/>
              <a:gd name="connsiteX1" fmla="*/ 301347 w 480227"/>
              <a:gd name="connsiteY1" fmla="*/ 25182 h 449075"/>
              <a:gd name="connsiteX2" fmla="*/ 465324 w 480227"/>
              <a:gd name="connsiteY2" fmla="*/ 186659 h 449075"/>
              <a:gd name="connsiteX3" fmla="*/ 465867 w 480227"/>
              <a:gd name="connsiteY3" fmla="*/ 257303 h 449075"/>
              <a:gd name="connsiteX4" fmla="*/ 302754 w 480227"/>
              <a:gd name="connsiteY4" fmla="*/ 422942 h 449075"/>
              <a:gd name="connsiteX5" fmla="*/ 178881 w 480227"/>
              <a:gd name="connsiteY5" fmla="*/ 423894 h 449075"/>
              <a:gd name="connsiteX6" fmla="*/ 14904 w 480227"/>
              <a:gd name="connsiteY6" fmla="*/ 262417 h 449075"/>
              <a:gd name="connsiteX7" fmla="*/ 14361 w 480227"/>
              <a:gd name="connsiteY7" fmla="*/ 191774 h 449075"/>
              <a:gd name="connsiteX8" fmla="*/ 177474 w 480227"/>
              <a:gd name="connsiteY8" fmla="*/ 26134 h 449075"/>
              <a:gd name="connsiteX9" fmla="*/ 239213 w 480227"/>
              <a:gd name="connsiteY9" fmla="*/ 3 h 44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227" h="449075">
                <a:moveTo>
                  <a:pt x="239213" y="3"/>
                </a:moveTo>
                <a:cubicBezTo>
                  <a:pt x="261629" y="-169"/>
                  <a:pt x="284112" y="8210"/>
                  <a:pt x="301347" y="25182"/>
                </a:cubicBezTo>
                <a:lnTo>
                  <a:pt x="465324" y="186659"/>
                </a:lnTo>
                <a:cubicBezTo>
                  <a:pt x="484982" y="206017"/>
                  <a:pt x="485225" y="237645"/>
                  <a:pt x="465867" y="257303"/>
                </a:cubicBezTo>
                <a:lnTo>
                  <a:pt x="302754" y="422942"/>
                </a:lnTo>
                <a:cubicBezTo>
                  <a:pt x="268811" y="457412"/>
                  <a:pt x="213351" y="457838"/>
                  <a:pt x="178881" y="423894"/>
                </a:cubicBezTo>
                <a:lnTo>
                  <a:pt x="14904" y="262417"/>
                </a:lnTo>
                <a:cubicBezTo>
                  <a:pt x="-4754" y="243059"/>
                  <a:pt x="-4997" y="211431"/>
                  <a:pt x="14361" y="191774"/>
                </a:cubicBezTo>
                <a:lnTo>
                  <a:pt x="177474" y="26134"/>
                </a:lnTo>
                <a:cubicBezTo>
                  <a:pt x="194445" y="8900"/>
                  <a:pt x="216796" y="176"/>
                  <a:pt x="239213" y="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350" dirty="0">
                <a:solidFill>
                  <a:schemeClr val="tx2">
                    <a:lumMod val="75000"/>
                  </a:schemeClr>
                </a:solidFill>
                <a:cs typeface="+mn-ea"/>
                <a:sym typeface="+mn-lt"/>
              </a:rPr>
              <a:t></a:t>
            </a:r>
          </a:p>
        </p:txBody>
      </p:sp>
      <p:sp>
        <p:nvSpPr>
          <p:cNvPr id="9" name="Freeform 118"/>
          <p:cNvSpPr/>
          <p:nvPr/>
        </p:nvSpPr>
        <p:spPr>
          <a:xfrm>
            <a:off x="6096004" y="4719834"/>
            <a:ext cx="480103" cy="448958"/>
          </a:xfrm>
          <a:custGeom>
            <a:avLst/>
            <a:gdLst>
              <a:gd name="connsiteX0" fmla="*/ 239213 w 480228"/>
              <a:gd name="connsiteY0" fmla="*/ 3 h 449074"/>
              <a:gd name="connsiteX1" fmla="*/ 301347 w 480228"/>
              <a:gd name="connsiteY1" fmla="*/ 25181 h 449074"/>
              <a:gd name="connsiteX2" fmla="*/ 465325 w 480228"/>
              <a:gd name="connsiteY2" fmla="*/ 186658 h 449074"/>
              <a:gd name="connsiteX3" fmla="*/ 465868 w 480228"/>
              <a:gd name="connsiteY3" fmla="*/ 257302 h 449074"/>
              <a:gd name="connsiteX4" fmla="*/ 302755 w 480228"/>
              <a:gd name="connsiteY4" fmla="*/ 422941 h 449074"/>
              <a:gd name="connsiteX5" fmla="*/ 178882 w 480228"/>
              <a:gd name="connsiteY5" fmla="*/ 423893 h 449074"/>
              <a:gd name="connsiteX6" fmla="*/ 14904 w 480228"/>
              <a:gd name="connsiteY6" fmla="*/ 262416 h 449074"/>
              <a:gd name="connsiteX7" fmla="*/ 14361 w 480228"/>
              <a:gd name="connsiteY7" fmla="*/ 191773 h 449074"/>
              <a:gd name="connsiteX8" fmla="*/ 177474 w 480228"/>
              <a:gd name="connsiteY8" fmla="*/ 26133 h 449074"/>
              <a:gd name="connsiteX9" fmla="*/ 239213 w 480228"/>
              <a:gd name="connsiteY9" fmla="*/ 3 h 44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228" h="449074">
                <a:moveTo>
                  <a:pt x="239213" y="3"/>
                </a:moveTo>
                <a:cubicBezTo>
                  <a:pt x="261630" y="-170"/>
                  <a:pt x="284112" y="8210"/>
                  <a:pt x="301347" y="25181"/>
                </a:cubicBezTo>
                <a:lnTo>
                  <a:pt x="465325" y="186658"/>
                </a:lnTo>
                <a:cubicBezTo>
                  <a:pt x="484982" y="206016"/>
                  <a:pt x="485226" y="237644"/>
                  <a:pt x="465868" y="257302"/>
                </a:cubicBezTo>
                <a:lnTo>
                  <a:pt x="302755" y="422941"/>
                </a:lnTo>
                <a:cubicBezTo>
                  <a:pt x="268811" y="457411"/>
                  <a:pt x="213351" y="457837"/>
                  <a:pt x="178882" y="423893"/>
                </a:cubicBezTo>
                <a:lnTo>
                  <a:pt x="14904" y="262416"/>
                </a:lnTo>
                <a:cubicBezTo>
                  <a:pt x="-4754" y="243059"/>
                  <a:pt x="-4997" y="211431"/>
                  <a:pt x="14361" y="191773"/>
                </a:cubicBezTo>
                <a:lnTo>
                  <a:pt x="177474" y="26133"/>
                </a:lnTo>
                <a:cubicBezTo>
                  <a:pt x="194446" y="8899"/>
                  <a:pt x="216797" y="175"/>
                  <a:pt x="239213" y="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350" dirty="0">
                <a:solidFill>
                  <a:schemeClr val="tx2">
                    <a:lumMod val="75000"/>
                  </a:schemeClr>
                </a:solidFill>
                <a:cs typeface="+mn-ea"/>
                <a:sym typeface="+mn-lt"/>
              </a:rPr>
              <a:t></a:t>
            </a:r>
          </a:p>
        </p:txBody>
      </p:sp>
      <p:sp>
        <p:nvSpPr>
          <p:cNvPr id="10" name="Freeform 119"/>
          <p:cNvSpPr/>
          <p:nvPr/>
        </p:nvSpPr>
        <p:spPr>
          <a:xfrm>
            <a:off x="8845648" y="4744345"/>
            <a:ext cx="480102" cy="448958"/>
          </a:xfrm>
          <a:custGeom>
            <a:avLst/>
            <a:gdLst>
              <a:gd name="connsiteX0" fmla="*/ 239213 w 480227"/>
              <a:gd name="connsiteY0" fmla="*/ 3 h 449075"/>
              <a:gd name="connsiteX1" fmla="*/ 301347 w 480227"/>
              <a:gd name="connsiteY1" fmla="*/ 25182 h 449075"/>
              <a:gd name="connsiteX2" fmla="*/ 465324 w 480227"/>
              <a:gd name="connsiteY2" fmla="*/ 186659 h 449075"/>
              <a:gd name="connsiteX3" fmla="*/ 465867 w 480227"/>
              <a:gd name="connsiteY3" fmla="*/ 257303 h 449075"/>
              <a:gd name="connsiteX4" fmla="*/ 302754 w 480227"/>
              <a:gd name="connsiteY4" fmla="*/ 422942 h 449075"/>
              <a:gd name="connsiteX5" fmla="*/ 178881 w 480227"/>
              <a:gd name="connsiteY5" fmla="*/ 423894 h 449075"/>
              <a:gd name="connsiteX6" fmla="*/ 14904 w 480227"/>
              <a:gd name="connsiteY6" fmla="*/ 262417 h 449075"/>
              <a:gd name="connsiteX7" fmla="*/ 14361 w 480227"/>
              <a:gd name="connsiteY7" fmla="*/ 191774 h 449075"/>
              <a:gd name="connsiteX8" fmla="*/ 177474 w 480227"/>
              <a:gd name="connsiteY8" fmla="*/ 26134 h 449075"/>
              <a:gd name="connsiteX9" fmla="*/ 239213 w 480227"/>
              <a:gd name="connsiteY9" fmla="*/ 3 h 44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227" h="449075">
                <a:moveTo>
                  <a:pt x="239213" y="3"/>
                </a:moveTo>
                <a:cubicBezTo>
                  <a:pt x="261629" y="-169"/>
                  <a:pt x="284112" y="8211"/>
                  <a:pt x="301347" y="25182"/>
                </a:cubicBezTo>
                <a:lnTo>
                  <a:pt x="465324" y="186659"/>
                </a:lnTo>
                <a:cubicBezTo>
                  <a:pt x="484982" y="206017"/>
                  <a:pt x="485225" y="237645"/>
                  <a:pt x="465867" y="257303"/>
                </a:cubicBezTo>
                <a:lnTo>
                  <a:pt x="302754" y="422942"/>
                </a:lnTo>
                <a:cubicBezTo>
                  <a:pt x="268811" y="457412"/>
                  <a:pt x="213351" y="457838"/>
                  <a:pt x="178881" y="423894"/>
                </a:cubicBezTo>
                <a:lnTo>
                  <a:pt x="14904" y="262417"/>
                </a:lnTo>
                <a:cubicBezTo>
                  <a:pt x="-4754" y="243060"/>
                  <a:pt x="-4997" y="211432"/>
                  <a:pt x="14361" y="191774"/>
                </a:cubicBezTo>
                <a:lnTo>
                  <a:pt x="177474" y="26134"/>
                </a:lnTo>
                <a:cubicBezTo>
                  <a:pt x="194445" y="8900"/>
                  <a:pt x="216796" y="176"/>
                  <a:pt x="239213" y="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350" dirty="0">
                <a:solidFill>
                  <a:schemeClr val="tx2">
                    <a:lumMod val="75000"/>
                  </a:schemeClr>
                </a:solidFill>
                <a:cs typeface="+mn-ea"/>
                <a:sym typeface="+mn-lt"/>
              </a:rPr>
              <a:t></a:t>
            </a:r>
          </a:p>
        </p:txBody>
      </p:sp>
      <p:sp>
        <p:nvSpPr>
          <p:cNvPr id="11" name="Freeform 120"/>
          <p:cNvSpPr/>
          <p:nvPr/>
        </p:nvSpPr>
        <p:spPr>
          <a:xfrm>
            <a:off x="6096004" y="5646068"/>
            <a:ext cx="480103" cy="448958"/>
          </a:xfrm>
          <a:custGeom>
            <a:avLst/>
            <a:gdLst>
              <a:gd name="connsiteX0" fmla="*/ 239213 w 480228"/>
              <a:gd name="connsiteY0" fmla="*/ 3 h 449074"/>
              <a:gd name="connsiteX1" fmla="*/ 301347 w 480228"/>
              <a:gd name="connsiteY1" fmla="*/ 25181 h 449074"/>
              <a:gd name="connsiteX2" fmla="*/ 465325 w 480228"/>
              <a:gd name="connsiteY2" fmla="*/ 186658 h 449074"/>
              <a:gd name="connsiteX3" fmla="*/ 465868 w 480228"/>
              <a:gd name="connsiteY3" fmla="*/ 257302 h 449074"/>
              <a:gd name="connsiteX4" fmla="*/ 302755 w 480228"/>
              <a:gd name="connsiteY4" fmla="*/ 422941 h 449074"/>
              <a:gd name="connsiteX5" fmla="*/ 178882 w 480228"/>
              <a:gd name="connsiteY5" fmla="*/ 423893 h 449074"/>
              <a:gd name="connsiteX6" fmla="*/ 14904 w 480228"/>
              <a:gd name="connsiteY6" fmla="*/ 262416 h 449074"/>
              <a:gd name="connsiteX7" fmla="*/ 14361 w 480228"/>
              <a:gd name="connsiteY7" fmla="*/ 191773 h 449074"/>
              <a:gd name="connsiteX8" fmla="*/ 177474 w 480228"/>
              <a:gd name="connsiteY8" fmla="*/ 26133 h 449074"/>
              <a:gd name="connsiteX9" fmla="*/ 239213 w 480228"/>
              <a:gd name="connsiteY9" fmla="*/ 3 h 44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228" h="449074">
                <a:moveTo>
                  <a:pt x="239213" y="3"/>
                </a:moveTo>
                <a:cubicBezTo>
                  <a:pt x="261630" y="-170"/>
                  <a:pt x="284112" y="8210"/>
                  <a:pt x="301347" y="25181"/>
                </a:cubicBezTo>
                <a:lnTo>
                  <a:pt x="465325" y="186658"/>
                </a:lnTo>
                <a:cubicBezTo>
                  <a:pt x="484982" y="206016"/>
                  <a:pt x="485226" y="237644"/>
                  <a:pt x="465868" y="257302"/>
                </a:cubicBezTo>
                <a:lnTo>
                  <a:pt x="302755" y="422941"/>
                </a:lnTo>
                <a:cubicBezTo>
                  <a:pt x="268811" y="457411"/>
                  <a:pt x="213351" y="457837"/>
                  <a:pt x="178882" y="423893"/>
                </a:cubicBezTo>
                <a:lnTo>
                  <a:pt x="14904" y="262416"/>
                </a:lnTo>
                <a:cubicBezTo>
                  <a:pt x="-4754" y="243059"/>
                  <a:pt x="-4997" y="211431"/>
                  <a:pt x="14361" y="191773"/>
                </a:cubicBezTo>
                <a:lnTo>
                  <a:pt x="177474" y="26133"/>
                </a:lnTo>
                <a:cubicBezTo>
                  <a:pt x="194446" y="8899"/>
                  <a:pt x="216797" y="175"/>
                  <a:pt x="239213" y="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350" dirty="0">
                <a:solidFill>
                  <a:schemeClr val="tx2">
                    <a:lumMod val="75000"/>
                  </a:schemeClr>
                </a:solidFill>
                <a:cs typeface="+mn-ea"/>
                <a:sym typeface="+mn-lt"/>
              </a:rPr>
              <a:t></a:t>
            </a:r>
          </a:p>
        </p:txBody>
      </p:sp>
      <p:sp>
        <p:nvSpPr>
          <p:cNvPr id="12" name="TextBox 121"/>
          <p:cNvSpPr txBox="1"/>
          <p:nvPr/>
        </p:nvSpPr>
        <p:spPr>
          <a:xfrm>
            <a:off x="9345935" y="3831599"/>
            <a:ext cx="1916618" cy="553998"/>
          </a:xfrm>
          <a:prstGeom prst="rect">
            <a:avLst/>
          </a:prstGeom>
          <a:noFill/>
        </p:spPr>
        <p:txBody>
          <a:bodyPr wrap="square" rtlCol="0">
            <a:spAutoFit/>
          </a:bodyPr>
          <a:lstStyle/>
          <a:p>
            <a:r>
              <a:rPr lang="en-IN" sz="1000" dirty="0">
                <a:solidFill>
                  <a:schemeClr val="tx2">
                    <a:lumMod val="75000"/>
                  </a:schemeClr>
                </a:solidFill>
                <a:cs typeface="+mn-ea"/>
                <a:sym typeface="+mn-lt"/>
              </a:rPr>
              <a:t>There are many variations of passages of Lorem Ipsum available, but</a:t>
            </a:r>
          </a:p>
        </p:txBody>
      </p:sp>
      <p:sp>
        <p:nvSpPr>
          <p:cNvPr id="13" name="TextBox 122"/>
          <p:cNvSpPr txBox="1"/>
          <p:nvPr/>
        </p:nvSpPr>
        <p:spPr>
          <a:xfrm>
            <a:off x="9388881" y="4691565"/>
            <a:ext cx="1916618" cy="553998"/>
          </a:xfrm>
          <a:prstGeom prst="rect">
            <a:avLst/>
          </a:prstGeom>
          <a:noFill/>
        </p:spPr>
        <p:txBody>
          <a:bodyPr wrap="square" rtlCol="0">
            <a:spAutoFit/>
          </a:bodyPr>
          <a:lstStyle/>
          <a:p>
            <a:r>
              <a:rPr lang="en-IN" sz="1000" dirty="0">
                <a:solidFill>
                  <a:schemeClr val="tx2">
                    <a:lumMod val="75000"/>
                  </a:schemeClr>
                </a:solidFill>
                <a:cs typeface="+mn-ea"/>
                <a:sym typeface="+mn-lt"/>
              </a:rPr>
              <a:t>There are many variations of passages of Lorem Ipsum available, but the</a:t>
            </a:r>
          </a:p>
        </p:txBody>
      </p:sp>
      <p:sp>
        <p:nvSpPr>
          <p:cNvPr id="14" name="TextBox 123"/>
          <p:cNvSpPr txBox="1"/>
          <p:nvPr/>
        </p:nvSpPr>
        <p:spPr>
          <a:xfrm>
            <a:off x="6596288" y="3807089"/>
            <a:ext cx="1916618" cy="553998"/>
          </a:xfrm>
          <a:prstGeom prst="rect">
            <a:avLst/>
          </a:prstGeom>
          <a:noFill/>
        </p:spPr>
        <p:txBody>
          <a:bodyPr wrap="square" rtlCol="0">
            <a:spAutoFit/>
          </a:bodyPr>
          <a:lstStyle/>
          <a:p>
            <a:r>
              <a:rPr lang="en-IN" sz="1000" dirty="0">
                <a:solidFill>
                  <a:schemeClr val="tx2">
                    <a:lumMod val="75000"/>
                  </a:schemeClr>
                </a:solidFill>
                <a:cs typeface="+mn-ea"/>
                <a:sym typeface="+mn-lt"/>
              </a:rPr>
              <a:t>There are many variations of passages of Lorem Ipsum available, but the majority</a:t>
            </a:r>
          </a:p>
        </p:txBody>
      </p:sp>
      <p:sp>
        <p:nvSpPr>
          <p:cNvPr id="15" name="Rounded Rectangle 124"/>
          <p:cNvSpPr/>
          <p:nvPr/>
        </p:nvSpPr>
        <p:spPr>
          <a:xfrm rot="16200000">
            <a:off x="2047825" y="5239945"/>
            <a:ext cx="1194085" cy="6231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6" name="TextBox 127"/>
          <p:cNvSpPr txBox="1"/>
          <p:nvPr/>
        </p:nvSpPr>
        <p:spPr>
          <a:xfrm>
            <a:off x="668467" y="1438064"/>
            <a:ext cx="10831565" cy="430887"/>
          </a:xfrm>
          <a:prstGeom prst="rect">
            <a:avLst/>
          </a:prstGeom>
          <a:noFill/>
        </p:spPr>
        <p:txBody>
          <a:bodyPr wrap="square" lIns="0" tIns="0" rIns="0" bIns="0" rtlCol="0" anchor="t" anchorCtr="0">
            <a:spAutoFit/>
          </a:bodyPr>
          <a:lstStyle/>
          <a:p>
            <a:pPr algn="ctr"/>
            <a:r>
              <a:rPr lang="en-IN" sz="1400" i="1" dirty="0">
                <a:solidFill>
                  <a:schemeClr val="tx2">
                    <a:lumMod val="75000"/>
                  </a:schemeClr>
                </a:solidFill>
                <a:cs typeface="+mn-ea"/>
                <a:sym typeface="+mn-lt"/>
              </a:rPr>
              <a:t>"On the other hand, we denounce with righteous indignation and dislike men who are so beguiled and demoralized by the charms of pleasure of the moment, so blinded by desire, that they cannot foresee the pain and trouble that are bound to ensue; and equal</a:t>
            </a:r>
            <a:endParaRPr lang="en-IN" sz="1400" dirty="0">
              <a:solidFill>
                <a:schemeClr val="tx2">
                  <a:lumMod val="75000"/>
                </a:schemeClr>
              </a:solidFill>
              <a:cs typeface="+mn-ea"/>
              <a:sym typeface="+mn-lt"/>
            </a:endParaRPr>
          </a:p>
        </p:txBody>
      </p:sp>
      <p:sp>
        <p:nvSpPr>
          <p:cNvPr id="17" name="TextBox 128"/>
          <p:cNvSpPr txBox="1"/>
          <p:nvPr/>
        </p:nvSpPr>
        <p:spPr>
          <a:xfrm>
            <a:off x="1602439" y="2675335"/>
            <a:ext cx="2285145" cy="369332"/>
          </a:xfrm>
          <a:prstGeom prst="rect">
            <a:avLst/>
          </a:prstGeom>
          <a:noFill/>
        </p:spPr>
        <p:txBody>
          <a:bodyPr wrap="square" lIns="0" tIns="0" rIns="0" bIns="0" rtlCol="0" anchor="t" anchorCtr="0">
            <a:spAutoFit/>
          </a:bodyPr>
          <a:lstStyle/>
          <a:p>
            <a:pPr algn="just"/>
            <a:r>
              <a:rPr lang="en-IN" sz="1200" i="1" dirty="0">
                <a:solidFill>
                  <a:schemeClr val="bg1">
                    <a:lumMod val="95000"/>
                  </a:schemeClr>
                </a:solidFill>
                <a:cs typeface="+mn-ea"/>
                <a:sym typeface="+mn-lt"/>
              </a:rPr>
              <a:t>"On the other hand, we denounce with righteous indignation</a:t>
            </a:r>
            <a:endParaRPr lang="en-IN" sz="1200" dirty="0">
              <a:solidFill>
                <a:schemeClr val="bg1">
                  <a:lumMod val="95000"/>
                </a:schemeClr>
              </a:solidFill>
              <a:cs typeface="+mn-ea"/>
              <a:sym typeface="+mn-lt"/>
            </a:endParaRPr>
          </a:p>
        </p:txBody>
      </p:sp>
      <p:sp>
        <p:nvSpPr>
          <p:cNvPr id="18" name="TextBox 129"/>
          <p:cNvSpPr txBox="1"/>
          <p:nvPr/>
        </p:nvSpPr>
        <p:spPr>
          <a:xfrm>
            <a:off x="1620078" y="2462024"/>
            <a:ext cx="2267507" cy="215444"/>
          </a:xfrm>
          <a:prstGeom prst="rect">
            <a:avLst/>
          </a:prstGeom>
          <a:noFill/>
        </p:spPr>
        <p:txBody>
          <a:bodyPr wrap="square" lIns="0" tIns="0" rIns="0" bIns="0" rtlCol="0" anchor="t" anchorCtr="0">
            <a:spAutoFit/>
          </a:bodyPr>
          <a:lstStyle/>
          <a:p>
            <a:r>
              <a:rPr lang="en-IN" sz="1400" dirty="0">
                <a:solidFill>
                  <a:schemeClr val="bg1">
                    <a:lumMod val="95000"/>
                  </a:schemeClr>
                </a:solidFill>
                <a:cs typeface="+mn-ea"/>
                <a:sym typeface="+mn-lt"/>
              </a:rPr>
              <a:t>Branding Identity</a:t>
            </a:r>
          </a:p>
        </p:txBody>
      </p:sp>
      <p:sp>
        <p:nvSpPr>
          <p:cNvPr id="19" name="Rounded Rectangle 130"/>
          <p:cNvSpPr/>
          <p:nvPr/>
        </p:nvSpPr>
        <p:spPr>
          <a:xfrm rot="5400000">
            <a:off x="725539" y="4758101"/>
            <a:ext cx="2180801" cy="60015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0" name="Rounded Rectangle 131"/>
          <p:cNvSpPr/>
          <p:nvPr/>
        </p:nvSpPr>
        <p:spPr>
          <a:xfrm rot="16200000">
            <a:off x="152539" y="5002515"/>
            <a:ext cx="1668945" cy="62317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1" name="Rounded Rectangle 132"/>
          <p:cNvSpPr/>
          <p:nvPr/>
        </p:nvSpPr>
        <p:spPr>
          <a:xfrm rot="16200000">
            <a:off x="2210771" y="4562450"/>
            <a:ext cx="2549079" cy="62317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2" name="Rounded Rectangle 133"/>
          <p:cNvSpPr/>
          <p:nvPr/>
        </p:nvSpPr>
        <p:spPr>
          <a:xfrm rot="16200000">
            <a:off x="3491274" y="5002514"/>
            <a:ext cx="1668948" cy="6231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3" name="TextBox 134"/>
          <p:cNvSpPr txBox="1"/>
          <p:nvPr/>
        </p:nvSpPr>
        <p:spPr>
          <a:xfrm>
            <a:off x="1524148" y="5802567"/>
            <a:ext cx="537400" cy="184666"/>
          </a:xfrm>
          <a:prstGeom prst="rect">
            <a:avLst/>
          </a:prstGeom>
          <a:noFill/>
        </p:spPr>
        <p:txBody>
          <a:bodyPr wrap="square" lIns="0" tIns="0" rIns="0" bIns="0" rtlCol="0" anchor="t" anchorCtr="0">
            <a:spAutoFit/>
          </a:bodyPr>
          <a:lstStyle/>
          <a:p>
            <a:pPr algn="ctr"/>
            <a:r>
              <a:rPr lang="en-IN" sz="1200" dirty="0">
                <a:solidFill>
                  <a:schemeClr val="bg1"/>
                </a:solidFill>
                <a:cs typeface="+mn-ea"/>
                <a:sym typeface="+mn-lt"/>
              </a:rPr>
              <a:t>90%</a:t>
            </a:r>
          </a:p>
        </p:txBody>
      </p:sp>
      <p:sp>
        <p:nvSpPr>
          <p:cNvPr id="24" name="TextBox 135"/>
          <p:cNvSpPr txBox="1"/>
          <p:nvPr/>
        </p:nvSpPr>
        <p:spPr>
          <a:xfrm>
            <a:off x="718311" y="5802567"/>
            <a:ext cx="537400" cy="184666"/>
          </a:xfrm>
          <a:prstGeom prst="rect">
            <a:avLst/>
          </a:prstGeom>
          <a:noFill/>
        </p:spPr>
        <p:txBody>
          <a:bodyPr wrap="square" lIns="0" tIns="0" rIns="0" bIns="0" rtlCol="0" anchor="t" anchorCtr="0">
            <a:spAutoFit/>
          </a:bodyPr>
          <a:lstStyle/>
          <a:p>
            <a:pPr algn="ctr"/>
            <a:r>
              <a:rPr lang="en-IN" sz="1200" dirty="0">
                <a:solidFill>
                  <a:schemeClr val="bg1"/>
                </a:solidFill>
                <a:cs typeface="+mn-ea"/>
                <a:sym typeface="+mn-lt"/>
              </a:rPr>
              <a:t>70%</a:t>
            </a:r>
          </a:p>
        </p:txBody>
      </p:sp>
      <p:sp>
        <p:nvSpPr>
          <p:cNvPr id="25" name="TextBox 136"/>
          <p:cNvSpPr txBox="1"/>
          <p:nvPr/>
        </p:nvSpPr>
        <p:spPr>
          <a:xfrm>
            <a:off x="2313082" y="5802567"/>
            <a:ext cx="537400" cy="184666"/>
          </a:xfrm>
          <a:prstGeom prst="rect">
            <a:avLst/>
          </a:prstGeom>
          <a:noFill/>
        </p:spPr>
        <p:txBody>
          <a:bodyPr wrap="square" lIns="0" tIns="0" rIns="0" bIns="0" rtlCol="0" anchor="t" anchorCtr="0">
            <a:spAutoFit/>
          </a:bodyPr>
          <a:lstStyle/>
          <a:p>
            <a:pPr algn="ctr"/>
            <a:r>
              <a:rPr lang="en-IN" sz="1200" dirty="0">
                <a:solidFill>
                  <a:schemeClr val="bg1"/>
                </a:solidFill>
                <a:cs typeface="+mn-ea"/>
                <a:sym typeface="+mn-lt"/>
              </a:rPr>
              <a:t>50%</a:t>
            </a:r>
          </a:p>
        </p:txBody>
      </p:sp>
      <p:sp>
        <p:nvSpPr>
          <p:cNvPr id="26" name="TextBox 137"/>
          <p:cNvSpPr txBox="1"/>
          <p:nvPr/>
        </p:nvSpPr>
        <p:spPr>
          <a:xfrm>
            <a:off x="3125814" y="5802567"/>
            <a:ext cx="687372" cy="184666"/>
          </a:xfrm>
          <a:prstGeom prst="rect">
            <a:avLst/>
          </a:prstGeom>
          <a:noFill/>
        </p:spPr>
        <p:txBody>
          <a:bodyPr wrap="square" lIns="0" tIns="0" rIns="0" bIns="0" rtlCol="0" anchor="t" anchorCtr="0">
            <a:spAutoFit/>
          </a:bodyPr>
          <a:lstStyle/>
          <a:p>
            <a:pPr algn="ctr"/>
            <a:r>
              <a:rPr lang="en-IN" sz="1200" dirty="0">
                <a:solidFill>
                  <a:schemeClr val="bg1"/>
                </a:solidFill>
                <a:cs typeface="+mn-ea"/>
                <a:sym typeface="+mn-lt"/>
              </a:rPr>
              <a:t>100%</a:t>
            </a:r>
          </a:p>
        </p:txBody>
      </p:sp>
      <p:sp>
        <p:nvSpPr>
          <p:cNvPr id="27" name="TextBox 138"/>
          <p:cNvSpPr txBox="1"/>
          <p:nvPr/>
        </p:nvSpPr>
        <p:spPr>
          <a:xfrm>
            <a:off x="4057046" y="5802567"/>
            <a:ext cx="537400" cy="184666"/>
          </a:xfrm>
          <a:prstGeom prst="rect">
            <a:avLst/>
          </a:prstGeom>
          <a:noFill/>
        </p:spPr>
        <p:txBody>
          <a:bodyPr wrap="square" lIns="0" tIns="0" rIns="0" bIns="0" rtlCol="0" anchor="t" anchorCtr="0">
            <a:spAutoFit/>
          </a:bodyPr>
          <a:lstStyle/>
          <a:p>
            <a:pPr algn="ctr"/>
            <a:r>
              <a:rPr lang="en-IN" sz="1200" dirty="0">
                <a:solidFill>
                  <a:schemeClr val="bg1"/>
                </a:solidFill>
                <a:cs typeface="+mn-ea"/>
                <a:sym typeface="+mn-lt"/>
              </a:rPr>
              <a:t>70%</a:t>
            </a:r>
          </a:p>
        </p:txBody>
      </p:sp>
      <p:sp>
        <p:nvSpPr>
          <p:cNvPr id="28" name="TextBox 139"/>
          <p:cNvSpPr txBox="1"/>
          <p:nvPr/>
        </p:nvSpPr>
        <p:spPr>
          <a:xfrm>
            <a:off x="5529704" y="2685993"/>
            <a:ext cx="2285145" cy="553998"/>
          </a:xfrm>
          <a:prstGeom prst="rect">
            <a:avLst/>
          </a:prstGeom>
          <a:noFill/>
        </p:spPr>
        <p:txBody>
          <a:bodyPr wrap="square" lIns="0" tIns="0" rIns="0" bIns="0" rtlCol="0" anchor="t" anchorCtr="0">
            <a:spAutoFit/>
          </a:bodyPr>
          <a:lstStyle/>
          <a:p>
            <a:pPr algn="just"/>
            <a:r>
              <a:rPr lang="en-IN" sz="1200" i="1" dirty="0">
                <a:solidFill>
                  <a:schemeClr val="bg1">
                    <a:lumMod val="95000"/>
                  </a:schemeClr>
                </a:solidFill>
                <a:cs typeface="+mn-ea"/>
                <a:sym typeface="+mn-lt"/>
              </a:rPr>
              <a:t>These cases are perfectly simple and easy to distinguish is untrammelled.</a:t>
            </a:r>
          </a:p>
        </p:txBody>
      </p:sp>
      <p:sp>
        <p:nvSpPr>
          <p:cNvPr id="29" name="TextBox 140"/>
          <p:cNvSpPr txBox="1"/>
          <p:nvPr/>
        </p:nvSpPr>
        <p:spPr>
          <a:xfrm>
            <a:off x="5547341" y="2472682"/>
            <a:ext cx="2097900" cy="215444"/>
          </a:xfrm>
          <a:prstGeom prst="rect">
            <a:avLst/>
          </a:prstGeom>
          <a:noFill/>
        </p:spPr>
        <p:txBody>
          <a:bodyPr wrap="square" lIns="0" tIns="0" rIns="0" bIns="0" rtlCol="0" anchor="t" anchorCtr="0">
            <a:spAutoFit/>
          </a:bodyPr>
          <a:lstStyle/>
          <a:p>
            <a:r>
              <a:rPr lang="en-IN" sz="1400" dirty="0">
                <a:solidFill>
                  <a:schemeClr val="bg1">
                    <a:lumMod val="95000"/>
                  </a:schemeClr>
                </a:solidFill>
                <a:cs typeface="+mn-ea"/>
                <a:sym typeface="+mn-lt"/>
              </a:rPr>
              <a:t>Market Analysis</a:t>
            </a:r>
          </a:p>
        </p:txBody>
      </p:sp>
      <p:sp>
        <p:nvSpPr>
          <p:cNvPr id="30" name="TextBox 141"/>
          <p:cNvSpPr txBox="1"/>
          <p:nvPr/>
        </p:nvSpPr>
        <p:spPr>
          <a:xfrm>
            <a:off x="6639235" y="4667053"/>
            <a:ext cx="1916618" cy="553998"/>
          </a:xfrm>
          <a:prstGeom prst="rect">
            <a:avLst/>
          </a:prstGeom>
          <a:noFill/>
        </p:spPr>
        <p:txBody>
          <a:bodyPr wrap="square" rtlCol="0">
            <a:spAutoFit/>
          </a:bodyPr>
          <a:lstStyle/>
          <a:p>
            <a:r>
              <a:rPr lang="en-IN" sz="1000" dirty="0">
                <a:solidFill>
                  <a:schemeClr val="tx2">
                    <a:lumMod val="75000"/>
                  </a:schemeClr>
                </a:solidFill>
                <a:cs typeface="+mn-ea"/>
                <a:sym typeface="+mn-lt"/>
              </a:rPr>
              <a:t>There are many variations of passages of Lorem Ipsum available, but the majority</a:t>
            </a:r>
          </a:p>
        </p:txBody>
      </p:sp>
      <p:sp>
        <p:nvSpPr>
          <p:cNvPr id="31" name="TextBox 142"/>
          <p:cNvSpPr txBox="1"/>
          <p:nvPr/>
        </p:nvSpPr>
        <p:spPr>
          <a:xfrm>
            <a:off x="6639235" y="5609356"/>
            <a:ext cx="1916618" cy="553998"/>
          </a:xfrm>
          <a:prstGeom prst="rect">
            <a:avLst/>
          </a:prstGeom>
          <a:noFill/>
        </p:spPr>
        <p:txBody>
          <a:bodyPr wrap="square" rtlCol="0">
            <a:spAutoFit/>
          </a:bodyPr>
          <a:lstStyle/>
          <a:p>
            <a:r>
              <a:rPr lang="en-IN" sz="1000" dirty="0">
                <a:solidFill>
                  <a:schemeClr val="tx2">
                    <a:lumMod val="75000"/>
                  </a:schemeClr>
                </a:solidFill>
                <a:cs typeface="+mn-ea"/>
                <a:sym typeface="+mn-lt"/>
              </a:rPr>
              <a:t>There are many variations of passages of Lorem Ipsum available, but the</a:t>
            </a:r>
          </a:p>
        </p:txBody>
      </p:sp>
      <p:sp>
        <p:nvSpPr>
          <p:cNvPr id="32" name="Oval 143"/>
          <p:cNvSpPr/>
          <p:nvPr/>
        </p:nvSpPr>
        <p:spPr>
          <a:xfrm>
            <a:off x="755019" y="2435394"/>
            <a:ext cx="603843" cy="603843"/>
          </a:xfrm>
          <a:prstGeom prst="ellipse">
            <a:avLst/>
          </a:prstGeom>
          <a:solidFill>
            <a:schemeClr val="bg1"/>
          </a:solidFill>
          <a:ln w="28575" cap="rnd"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IN" sz="1400" dirty="0">
                <a:solidFill>
                  <a:schemeClr val="bg1">
                    <a:lumMod val="65000"/>
                  </a:schemeClr>
                </a:solidFill>
                <a:cs typeface="+mn-ea"/>
                <a:sym typeface="+mn-lt"/>
              </a:rPr>
              <a:t>80%</a:t>
            </a:r>
          </a:p>
        </p:txBody>
      </p:sp>
      <p:sp>
        <p:nvSpPr>
          <p:cNvPr id="33" name="Arc 144"/>
          <p:cNvSpPr/>
          <p:nvPr/>
        </p:nvSpPr>
        <p:spPr>
          <a:xfrm>
            <a:off x="726630" y="2407006"/>
            <a:ext cx="660623" cy="660623"/>
          </a:xfrm>
          <a:prstGeom prst="arc">
            <a:avLst>
              <a:gd name="adj1" fmla="val 4271282"/>
              <a:gd name="adj2" fmla="val 21461485"/>
            </a:avLst>
          </a:prstGeom>
          <a:ln w="57150" cap="rnd">
            <a:solidFill>
              <a:schemeClr val="accent5"/>
            </a:solidFill>
            <a:head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350" dirty="0">
              <a:cs typeface="+mn-ea"/>
              <a:sym typeface="+mn-lt"/>
            </a:endParaRPr>
          </a:p>
        </p:txBody>
      </p:sp>
      <p:sp>
        <p:nvSpPr>
          <p:cNvPr id="34" name="Oval 145"/>
          <p:cNvSpPr/>
          <p:nvPr/>
        </p:nvSpPr>
        <p:spPr>
          <a:xfrm>
            <a:off x="4653639" y="2424417"/>
            <a:ext cx="603843" cy="603843"/>
          </a:xfrm>
          <a:prstGeom prst="ellipse">
            <a:avLst/>
          </a:prstGeom>
          <a:solidFill>
            <a:schemeClr val="bg1"/>
          </a:solidFill>
          <a:ln w="28575" cap="rnd"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lvl="0" algn="ctr"/>
            <a:r>
              <a:rPr lang="en-IN" sz="1400" dirty="0">
                <a:solidFill>
                  <a:schemeClr val="bg1">
                    <a:lumMod val="65000"/>
                  </a:schemeClr>
                </a:solidFill>
                <a:cs typeface="+mn-ea"/>
                <a:sym typeface="+mn-lt"/>
              </a:rPr>
              <a:t>60%</a:t>
            </a:r>
          </a:p>
        </p:txBody>
      </p:sp>
      <p:sp>
        <p:nvSpPr>
          <p:cNvPr id="35" name="Arc 146"/>
          <p:cNvSpPr/>
          <p:nvPr/>
        </p:nvSpPr>
        <p:spPr>
          <a:xfrm>
            <a:off x="4625251" y="2396027"/>
            <a:ext cx="660623" cy="660623"/>
          </a:xfrm>
          <a:prstGeom prst="arc">
            <a:avLst>
              <a:gd name="adj1" fmla="val 7599999"/>
              <a:gd name="adj2" fmla="val 21461485"/>
            </a:avLst>
          </a:prstGeom>
          <a:ln w="57150" cap="rnd">
            <a:solidFill>
              <a:schemeClr val="accent5"/>
            </a:solidFill>
            <a:head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350" dirty="0">
              <a:cs typeface="+mn-ea"/>
              <a:sym typeface="+mn-lt"/>
            </a:endParaRPr>
          </a:p>
        </p:txBody>
      </p:sp>
      <p:sp>
        <p:nvSpPr>
          <p:cNvPr id="36" name="Rounded Rectangle 147"/>
          <p:cNvSpPr/>
          <p:nvPr/>
        </p:nvSpPr>
        <p:spPr>
          <a:xfrm rot="16200000">
            <a:off x="4358315" y="5016798"/>
            <a:ext cx="1668948" cy="62318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7" name="TextBox 148"/>
          <p:cNvSpPr txBox="1"/>
          <p:nvPr/>
        </p:nvSpPr>
        <p:spPr>
          <a:xfrm>
            <a:off x="4924087" y="5816851"/>
            <a:ext cx="537400" cy="184666"/>
          </a:xfrm>
          <a:prstGeom prst="rect">
            <a:avLst/>
          </a:prstGeom>
          <a:noFill/>
        </p:spPr>
        <p:txBody>
          <a:bodyPr wrap="square" lIns="0" tIns="0" rIns="0" bIns="0" rtlCol="0" anchor="t" anchorCtr="0">
            <a:spAutoFit/>
          </a:bodyPr>
          <a:lstStyle/>
          <a:p>
            <a:pPr algn="ctr"/>
            <a:r>
              <a:rPr lang="en-IN" sz="1200" dirty="0">
                <a:solidFill>
                  <a:schemeClr val="bg1"/>
                </a:solidFill>
                <a:cs typeface="+mn-ea"/>
                <a:sym typeface="+mn-lt"/>
              </a:rPr>
              <a:t>70%</a:t>
            </a:r>
          </a:p>
        </p:txBody>
      </p:sp>
      <p:sp>
        <p:nvSpPr>
          <p:cNvPr id="38" name="Freeform 149"/>
          <p:cNvSpPr/>
          <p:nvPr/>
        </p:nvSpPr>
        <p:spPr>
          <a:xfrm>
            <a:off x="8867186" y="5625060"/>
            <a:ext cx="480102" cy="448958"/>
          </a:xfrm>
          <a:custGeom>
            <a:avLst/>
            <a:gdLst>
              <a:gd name="connsiteX0" fmla="*/ 239213 w 480227"/>
              <a:gd name="connsiteY0" fmla="*/ 3 h 449075"/>
              <a:gd name="connsiteX1" fmla="*/ 301347 w 480227"/>
              <a:gd name="connsiteY1" fmla="*/ 25182 h 449075"/>
              <a:gd name="connsiteX2" fmla="*/ 465324 w 480227"/>
              <a:gd name="connsiteY2" fmla="*/ 186659 h 449075"/>
              <a:gd name="connsiteX3" fmla="*/ 465867 w 480227"/>
              <a:gd name="connsiteY3" fmla="*/ 257303 h 449075"/>
              <a:gd name="connsiteX4" fmla="*/ 302754 w 480227"/>
              <a:gd name="connsiteY4" fmla="*/ 422942 h 449075"/>
              <a:gd name="connsiteX5" fmla="*/ 178881 w 480227"/>
              <a:gd name="connsiteY5" fmla="*/ 423894 h 449075"/>
              <a:gd name="connsiteX6" fmla="*/ 14904 w 480227"/>
              <a:gd name="connsiteY6" fmla="*/ 262417 h 449075"/>
              <a:gd name="connsiteX7" fmla="*/ 14361 w 480227"/>
              <a:gd name="connsiteY7" fmla="*/ 191774 h 449075"/>
              <a:gd name="connsiteX8" fmla="*/ 177474 w 480227"/>
              <a:gd name="connsiteY8" fmla="*/ 26134 h 449075"/>
              <a:gd name="connsiteX9" fmla="*/ 239213 w 480227"/>
              <a:gd name="connsiteY9" fmla="*/ 3 h 44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227" h="449075">
                <a:moveTo>
                  <a:pt x="239213" y="3"/>
                </a:moveTo>
                <a:cubicBezTo>
                  <a:pt x="261629" y="-169"/>
                  <a:pt x="284112" y="8211"/>
                  <a:pt x="301347" y="25182"/>
                </a:cubicBezTo>
                <a:lnTo>
                  <a:pt x="465324" y="186659"/>
                </a:lnTo>
                <a:cubicBezTo>
                  <a:pt x="484982" y="206017"/>
                  <a:pt x="485225" y="237645"/>
                  <a:pt x="465867" y="257303"/>
                </a:cubicBezTo>
                <a:lnTo>
                  <a:pt x="302754" y="422942"/>
                </a:lnTo>
                <a:cubicBezTo>
                  <a:pt x="268811" y="457412"/>
                  <a:pt x="213351" y="457838"/>
                  <a:pt x="178881" y="423894"/>
                </a:cubicBezTo>
                <a:lnTo>
                  <a:pt x="14904" y="262417"/>
                </a:lnTo>
                <a:cubicBezTo>
                  <a:pt x="-4754" y="243060"/>
                  <a:pt x="-4997" y="211432"/>
                  <a:pt x="14361" y="191774"/>
                </a:cubicBezTo>
                <a:lnTo>
                  <a:pt x="177474" y="26134"/>
                </a:lnTo>
                <a:cubicBezTo>
                  <a:pt x="194445" y="8900"/>
                  <a:pt x="216796" y="176"/>
                  <a:pt x="239213" y="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350">
                <a:solidFill>
                  <a:schemeClr val="tx2">
                    <a:lumMod val="75000"/>
                  </a:schemeClr>
                </a:solidFill>
                <a:cs typeface="+mn-ea"/>
                <a:sym typeface="+mn-lt"/>
              </a:rPr>
              <a:t></a:t>
            </a:r>
            <a:endParaRPr lang="en-IN" sz="1350" dirty="0">
              <a:solidFill>
                <a:schemeClr val="tx2">
                  <a:lumMod val="75000"/>
                </a:schemeClr>
              </a:solidFill>
              <a:cs typeface="+mn-ea"/>
              <a:sym typeface="+mn-lt"/>
            </a:endParaRPr>
          </a:p>
        </p:txBody>
      </p:sp>
      <p:sp>
        <p:nvSpPr>
          <p:cNvPr id="39" name="TextBox 150"/>
          <p:cNvSpPr txBox="1"/>
          <p:nvPr/>
        </p:nvSpPr>
        <p:spPr>
          <a:xfrm>
            <a:off x="9410419" y="5572279"/>
            <a:ext cx="1916618" cy="553998"/>
          </a:xfrm>
          <a:prstGeom prst="rect">
            <a:avLst/>
          </a:prstGeom>
          <a:noFill/>
        </p:spPr>
        <p:txBody>
          <a:bodyPr wrap="square" rtlCol="0">
            <a:spAutoFit/>
          </a:bodyPr>
          <a:lstStyle/>
          <a:p>
            <a:r>
              <a:rPr lang="en-IN" sz="1000" dirty="0">
                <a:solidFill>
                  <a:schemeClr val="tx2">
                    <a:lumMod val="75000"/>
                  </a:schemeClr>
                </a:solidFill>
                <a:cs typeface="+mn-ea"/>
                <a:sym typeface="+mn-lt"/>
              </a:rPr>
              <a:t>There are many variations of passages of Lorem Ipsum available, but</a:t>
            </a:r>
          </a:p>
        </p:txBody>
      </p:sp>
      <p:sp>
        <p:nvSpPr>
          <p:cNvPr id="40" name="TextBox 151"/>
          <p:cNvSpPr txBox="1"/>
          <p:nvPr/>
        </p:nvSpPr>
        <p:spPr>
          <a:xfrm>
            <a:off x="9221155" y="2685993"/>
            <a:ext cx="2285145" cy="553998"/>
          </a:xfrm>
          <a:prstGeom prst="rect">
            <a:avLst/>
          </a:prstGeom>
          <a:noFill/>
        </p:spPr>
        <p:txBody>
          <a:bodyPr wrap="square" lIns="0" tIns="0" rIns="0" bIns="0" rtlCol="0" anchor="t" anchorCtr="0">
            <a:spAutoFit/>
          </a:bodyPr>
          <a:lstStyle/>
          <a:p>
            <a:pPr algn="just"/>
            <a:r>
              <a:rPr lang="en-IN" sz="1200" i="1" dirty="0">
                <a:solidFill>
                  <a:schemeClr val="bg1">
                    <a:lumMod val="95000"/>
                  </a:schemeClr>
                </a:solidFill>
                <a:cs typeface="+mn-ea"/>
                <a:sym typeface="+mn-lt"/>
              </a:rPr>
              <a:t>These cases are perfectly simple and easy to distinguish is untrammelled.</a:t>
            </a:r>
          </a:p>
        </p:txBody>
      </p:sp>
      <p:sp>
        <p:nvSpPr>
          <p:cNvPr id="41" name="TextBox 152"/>
          <p:cNvSpPr txBox="1"/>
          <p:nvPr/>
        </p:nvSpPr>
        <p:spPr>
          <a:xfrm>
            <a:off x="9238793" y="2472682"/>
            <a:ext cx="2097900" cy="215444"/>
          </a:xfrm>
          <a:prstGeom prst="rect">
            <a:avLst/>
          </a:prstGeom>
          <a:noFill/>
        </p:spPr>
        <p:txBody>
          <a:bodyPr wrap="square" lIns="0" tIns="0" rIns="0" bIns="0" rtlCol="0" anchor="t" anchorCtr="0">
            <a:spAutoFit/>
          </a:bodyPr>
          <a:lstStyle/>
          <a:p>
            <a:r>
              <a:rPr lang="en-IN" sz="1400" dirty="0">
                <a:solidFill>
                  <a:schemeClr val="bg1">
                    <a:lumMod val="95000"/>
                  </a:schemeClr>
                </a:solidFill>
                <a:cs typeface="+mn-ea"/>
                <a:sym typeface="+mn-lt"/>
              </a:rPr>
              <a:t>Market Analysis</a:t>
            </a:r>
          </a:p>
        </p:txBody>
      </p:sp>
      <p:sp>
        <p:nvSpPr>
          <p:cNvPr id="42" name="Oval 153"/>
          <p:cNvSpPr/>
          <p:nvPr/>
        </p:nvSpPr>
        <p:spPr>
          <a:xfrm>
            <a:off x="8345091" y="2424417"/>
            <a:ext cx="603843" cy="603843"/>
          </a:xfrm>
          <a:prstGeom prst="ellipse">
            <a:avLst/>
          </a:prstGeom>
          <a:solidFill>
            <a:schemeClr val="bg1"/>
          </a:solidFill>
          <a:ln w="28575" cap="rnd"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lvl="0" algn="ctr"/>
            <a:r>
              <a:rPr lang="en-IN" sz="1400" dirty="0">
                <a:solidFill>
                  <a:schemeClr val="bg1">
                    <a:lumMod val="65000"/>
                  </a:schemeClr>
                </a:solidFill>
                <a:cs typeface="+mn-ea"/>
                <a:sym typeface="+mn-lt"/>
              </a:rPr>
              <a:t>80%</a:t>
            </a:r>
          </a:p>
        </p:txBody>
      </p:sp>
      <p:sp>
        <p:nvSpPr>
          <p:cNvPr id="43" name="Arc 154"/>
          <p:cNvSpPr/>
          <p:nvPr/>
        </p:nvSpPr>
        <p:spPr>
          <a:xfrm>
            <a:off x="8316702" y="2396027"/>
            <a:ext cx="660623" cy="660623"/>
          </a:xfrm>
          <a:prstGeom prst="arc">
            <a:avLst>
              <a:gd name="adj1" fmla="val 3219857"/>
              <a:gd name="adj2" fmla="val 21461485"/>
            </a:avLst>
          </a:prstGeom>
          <a:ln w="57150" cap="rnd">
            <a:solidFill>
              <a:schemeClr val="accent5"/>
            </a:solidFill>
            <a:head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350" dirty="0">
              <a:cs typeface="+mn-ea"/>
              <a:sym typeface="+mn-lt"/>
            </a:endParaRPr>
          </a:p>
        </p:txBody>
      </p:sp>
      <p:sp>
        <p:nvSpPr>
          <p:cNvPr id="44" name="文本框 43"/>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45" name="图片 44"/>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edge">
                                          <p:cBhvr>
                                            <p:cTn id="36" dur="10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edge">
                                          <p:cBhvr>
                                            <p:cTn id="42" dur="1000"/>
                                            <p:tgtEl>
                                              <p:spTgt spid="35"/>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anim calcmode="lin" valueType="num">
                                          <p:cBhvr>
                                            <p:cTn id="51" dur="1000" fill="hold"/>
                                            <p:tgtEl>
                                              <p:spTgt spid="40"/>
                                            </p:tgtEl>
                                            <p:attrNameLst>
                                              <p:attrName>ppt_x</p:attrName>
                                            </p:attrNameLst>
                                          </p:cBhvr>
                                          <p:tavLst>
                                            <p:tav tm="0">
                                              <p:val>
                                                <p:strVal val="#ppt_x"/>
                                              </p:val>
                                            </p:tav>
                                            <p:tav tm="100000">
                                              <p:val>
                                                <p:strVal val="#ppt_x"/>
                                              </p:val>
                                            </p:tav>
                                          </p:tavLst>
                                        </p:anim>
                                        <p:anim calcmode="lin" valueType="num">
                                          <p:cBhvr>
                                            <p:cTn id="52" dur="1000" fill="hold"/>
                                            <p:tgtEl>
                                              <p:spTgt spid="40"/>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edge">
                                          <p:cBhvr>
                                            <p:cTn id="58" dur="1000"/>
                                            <p:tgtEl>
                                              <p:spTgt spid="43"/>
                                            </p:tgtEl>
                                          </p:cBhvr>
                                        </p:animEffect>
                                      </p:childTnLst>
                                    </p:cTn>
                                  </p:par>
                                </p:childTnLst>
                              </p:cTn>
                            </p:par>
                            <p:par>
                              <p:cTn id="59" fill="hold">
                                <p:stCondLst>
                                  <p:cond delay="2000"/>
                                </p:stCondLst>
                                <p:childTnLst>
                                  <p:par>
                                    <p:cTn id="60" presetID="2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anim calcmode="lin" valueType="num">
                                          <p:cBhvr>
                                            <p:cTn id="66" dur="500" fill="hold"/>
                                            <p:tgtEl>
                                              <p:spTgt spid="24"/>
                                            </p:tgtEl>
                                            <p:attrNameLst>
                                              <p:attrName>ppt_x</p:attrName>
                                            </p:attrNameLst>
                                          </p:cBhvr>
                                          <p:tavLst>
                                            <p:tav tm="0">
                                              <p:val>
                                                <p:strVal val="#ppt_x"/>
                                              </p:val>
                                            </p:tav>
                                            <p:tav tm="100000">
                                              <p:val>
                                                <p:strVal val="#ppt_x"/>
                                              </p:val>
                                            </p:tav>
                                          </p:tavLst>
                                        </p:anim>
                                        <p:anim calcmode="lin" valueType="num">
                                          <p:cBhvr>
                                            <p:cTn id="67" dur="5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2500"/>
                                </p:stCondLst>
                                <p:childTnLst>
                                  <p:par>
                                    <p:cTn id="69" presetID="2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strVal val="#ppt_x"/>
                                              </p:val>
                                            </p:tav>
                                            <p:tav tm="100000">
                                              <p:val>
                                                <p:strVal val="#ppt_x"/>
                                              </p:val>
                                            </p:tav>
                                          </p:tavLst>
                                        </p:anim>
                                        <p:anim calcmode="lin" valueType="num">
                                          <p:cBhvr>
                                            <p:cTn id="76" dur="500" fill="hold"/>
                                            <p:tgtEl>
                                              <p:spTgt spid="23"/>
                                            </p:tgtEl>
                                            <p:attrNameLst>
                                              <p:attrName>ppt_y</p:attrName>
                                            </p:attrNameLst>
                                          </p:cBhvr>
                                          <p:tavLst>
                                            <p:tav tm="0">
                                              <p:val>
                                                <p:strVal val="#ppt_y+.1"/>
                                              </p:val>
                                            </p:tav>
                                            <p:tav tm="100000">
                                              <p:val>
                                                <p:strVal val="#ppt_y"/>
                                              </p:val>
                                            </p:tav>
                                          </p:tavLst>
                                        </p:anim>
                                      </p:childTnLst>
                                    </p:cTn>
                                  </p:par>
                                </p:childTnLst>
                              </p:cTn>
                            </p:par>
                            <p:par>
                              <p:cTn id="77" fill="hold">
                                <p:stCondLst>
                                  <p:cond delay="3000"/>
                                </p:stCondLst>
                                <p:childTnLst>
                                  <p:par>
                                    <p:cTn id="78" presetID="22" presetClass="entr" presetSubtype="4"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down)">
                                          <p:cBhvr>
                                            <p:cTn id="80" dur="500"/>
                                            <p:tgtEl>
                                              <p:spTgt spid="15"/>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strVal val="#ppt_x"/>
                                              </p:val>
                                            </p:tav>
                                            <p:tav tm="100000">
                                              <p:val>
                                                <p:strVal val="#ppt_x"/>
                                              </p:val>
                                            </p:tav>
                                          </p:tavLst>
                                        </p:anim>
                                        <p:anim calcmode="lin" valueType="num">
                                          <p:cBhvr>
                                            <p:cTn id="85" dur="500" fill="hold"/>
                                            <p:tgtEl>
                                              <p:spTgt spid="25"/>
                                            </p:tgtEl>
                                            <p:attrNameLst>
                                              <p:attrName>ppt_y</p:attrName>
                                            </p:attrNameLst>
                                          </p:cBhvr>
                                          <p:tavLst>
                                            <p:tav tm="0">
                                              <p:val>
                                                <p:strVal val="#ppt_y+.1"/>
                                              </p:val>
                                            </p:tav>
                                            <p:tav tm="100000">
                                              <p:val>
                                                <p:strVal val="#ppt_y"/>
                                              </p:val>
                                            </p:tav>
                                          </p:tavLst>
                                        </p:anim>
                                      </p:childTnLst>
                                    </p:cTn>
                                  </p:par>
                                </p:childTnLst>
                              </p:cTn>
                            </p:par>
                            <p:par>
                              <p:cTn id="86" fill="hold">
                                <p:stCondLst>
                                  <p:cond delay="3500"/>
                                </p:stCondLst>
                                <p:childTnLst>
                                  <p:par>
                                    <p:cTn id="87" presetID="22" presetClass="entr" presetSubtype="4"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00"/>
                                            <p:tgtEl>
                                              <p:spTgt spid="21"/>
                                            </p:tgtEl>
                                          </p:cBhvr>
                                        </p:animEffect>
                                      </p:childTnLst>
                                    </p:cTn>
                                  </p:par>
                                  <p:par>
                                    <p:cTn id="90" presetID="42"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anim calcmode="lin" valueType="num">
                                          <p:cBhvr>
                                            <p:cTn id="93" dur="500" fill="hold"/>
                                            <p:tgtEl>
                                              <p:spTgt spid="26"/>
                                            </p:tgtEl>
                                            <p:attrNameLst>
                                              <p:attrName>ppt_x</p:attrName>
                                            </p:attrNameLst>
                                          </p:cBhvr>
                                          <p:tavLst>
                                            <p:tav tm="0">
                                              <p:val>
                                                <p:strVal val="#ppt_x"/>
                                              </p:val>
                                            </p:tav>
                                            <p:tav tm="100000">
                                              <p:val>
                                                <p:strVal val="#ppt_x"/>
                                              </p:val>
                                            </p:tav>
                                          </p:tavLst>
                                        </p:anim>
                                        <p:anim calcmode="lin" valueType="num">
                                          <p:cBhvr>
                                            <p:cTn id="94" dur="500" fill="hold"/>
                                            <p:tgtEl>
                                              <p:spTgt spid="26"/>
                                            </p:tgtEl>
                                            <p:attrNameLst>
                                              <p:attrName>ppt_y</p:attrName>
                                            </p:attrNameLst>
                                          </p:cBhvr>
                                          <p:tavLst>
                                            <p:tav tm="0">
                                              <p:val>
                                                <p:strVal val="#ppt_y+.1"/>
                                              </p:val>
                                            </p:tav>
                                            <p:tav tm="100000">
                                              <p:val>
                                                <p:strVal val="#ppt_y"/>
                                              </p:val>
                                            </p:tav>
                                          </p:tavLst>
                                        </p:anim>
                                      </p:childTnLst>
                                    </p:cTn>
                                  </p:par>
                                </p:childTnLst>
                              </p:cTn>
                            </p:par>
                            <p:par>
                              <p:cTn id="95" fill="hold">
                                <p:stCondLst>
                                  <p:cond delay="4000"/>
                                </p:stCondLst>
                                <p:childTnLst>
                                  <p:par>
                                    <p:cTn id="96" presetID="22" presetClass="entr" presetSubtype="4"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down)">
                                          <p:cBhvr>
                                            <p:cTn id="98" dur="500"/>
                                            <p:tgtEl>
                                              <p:spTgt spid="22"/>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anim calcmode="lin" valueType="num">
                                          <p:cBhvr>
                                            <p:cTn id="102" dur="500" fill="hold"/>
                                            <p:tgtEl>
                                              <p:spTgt spid="27"/>
                                            </p:tgtEl>
                                            <p:attrNameLst>
                                              <p:attrName>ppt_x</p:attrName>
                                            </p:attrNameLst>
                                          </p:cBhvr>
                                          <p:tavLst>
                                            <p:tav tm="0">
                                              <p:val>
                                                <p:strVal val="#ppt_x"/>
                                              </p:val>
                                            </p:tav>
                                            <p:tav tm="100000">
                                              <p:val>
                                                <p:strVal val="#ppt_x"/>
                                              </p:val>
                                            </p:tav>
                                          </p:tavLst>
                                        </p:anim>
                                        <p:anim calcmode="lin" valueType="num">
                                          <p:cBhvr>
                                            <p:cTn id="103" dur="5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4500"/>
                                </p:stCondLst>
                                <p:childTnLst>
                                  <p:par>
                                    <p:cTn id="105" presetID="22" presetClass="entr" presetSubtype="4"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ipe(down)">
                                          <p:cBhvr>
                                            <p:cTn id="107" dur="500"/>
                                            <p:tgtEl>
                                              <p:spTgt spid="36"/>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500"/>
                                            <p:tgtEl>
                                              <p:spTgt spid="37"/>
                                            </p:tgtEl>
                                          </p:cBhvr>
                                        </p:animEffect>
                                        <p:anim calcmode="lin" valueType="num">
                                          <p:cBhvr>
                                            <p:cTn id="111" dur="500" fill="hold"/>
                                            <p:tgtEl>
                                              <p:spTgt spid="37"/>
                                            </p:tgtEl>
                                            <p:attrNameLst>
                                              <p:attrName>ppt_x</p:attrName>
                                            </p:attrNameLst>
                                          </p:cBhvr>
                                          <p:tavLst>
                                            <p:tav tm="0">
                                              <p:val>
                                                <p:strVal val="#ppt_x"/>
                                              </p:val>
                                            </p:tav>
                                            <p:tav tm="100000">
                                              <p:val>
                                                <p:strVal val="#ppt_x"/>
                                              </p:val>
                                            </p:tav>
                                          </p:tavLst>
                                        </p:anim>
                                        <p:anim calcmode="lin" valueType="num">
                                          <p:cBhvr>
                                            <p:cTn id="112" dur="500" fill="hold"/>
                                            <p:tgtEl>
                                              <p:spTgt spid="37"/>
                                            </p:tgtEl>
                                            <p:attrNameLst>
                                              <p:attrName>ppt_y</p:attrName>
                                            </p:attrNameLst>
                                          </p:cBhvr>
                                          <p:tavLst>
                                            <p:tav tm="0">
                                              <p:val>
                                                <p:strVal val="#ppt_y+.1"/>
                                              </p:val>
                                            </p:tav>
                                            <p:tav tm="100000">
                                              <p:val>
                                                <p:strVal val="#ppt_y"/>
                                              </p:val>
                                            </p:tav>
                                          </p:tavLst>
                                        </p:anim>
                                      </p:childTnLst>
                                    </p:cTn>
                                  </p:par>
                                  <p:par>
                                    <p:cTn id="113" presetID="2" presetClass="entr" presetSubtype="1" accel="76000" fill="hold" grpId="0" nodeType="withEffect" p14:presetBounceEnd="68000">
                                      <p:stCondLst>
                                        <p:cond delay="0"/>
                                      </p:stCondLst>
                                      <p:iterate type="wd">
                                        <p:tmPct val="2000"/>
                                      </p:iterate>
                                      <p:childTnLst>
                                        <p:set>
                                          <p:cBhvr>
                                            <p:cTn id="114" dur="1" fill="hold">
                                              <p:stCondLst>
                                                <p:cond delay="0"/>
                                              </p:stCondLst>
                                            </p:cTn>
                                            <p:tgtEl>
                                              <p:spTgt spid="7"/>
                                            </p:tgtEl>
                                            <p:attrNameLst>
                                              <p:attrName>style.visibility</p:attrName>
                                            </p:attrNameLst>
                                          </p:cBhvr>
                                          <p:to>
                                            <p:strVal val="visible"/>
                                          </p:to>
                                        </p:set>
                                        <p:anim calcmode="lin" valueType="num" p14:bounceEnd="68000">
                                          <p:cBhvr additive="base">
                                            <p:cTn id="115" dur="500" fill="hold"/>
                                            <p:tgtEl>
                                              <p:spTgt spid="7"/>
                                            </p:tgtEl>
                                            <p:attrNameLst>
                                              <p:attrName>ppt_x</p:attrName>
                                            </p:attrNameLst>
                                          </p:cBhvr>
                                          <p:tavLst>
                                            <p:tav tm="0">
                                              <p:val>
                                                <p:strVal val="#ppt_x"/>
                                              </p:val>
                                            </p:tav>
                                            <p:tav tm="100000">
                                              <p:val>
                                                <p:strVal val="#ppt_x"/>
                                              </p:val>
                                            </p:tav>
                                          </p:tavLst>
                                        </p:anim>
                                        <p:anim calcmode="lin" valueType="num" p14:bounceEnd="68000">
                                          <p:cBhvr additive="base">
                                            <p:cTn id="116" dur="500" fill="hold"/>
                                            <p:tgtEl>
                                              <p:spTgt spid="7"/>
                                            </p:tgtEl>
                                            <p:attrNameLst>
                                              <p:attrName>ppt_y</p:attrName>
                                            </p:attrNameLst>
                                          </p:cBhvr>
                                          <p:tavLst>
                                            <p:tav tm="0">
                                              <p:val>
                                                <p:strVal val="0-#ppt_h/2"/>
                                              </p:val>
                                            </p:tav>
                                            <p:tav tm="100000">
                                              <p:val>
                                                <p:strVal val="#ppt_y"/>
                                              </p:val>
                                            </p:tav>
                                          </p:tavLst>
                                        </p:anim>
                                      </p:childTnLst>
                                    </p:cTn>
                                  </p:par>
                                  <p:par>
                                    <p:cTn id="117" presetID="2" presetClass="entr" presetSubtype="1" accel="76000" fill="hold" grpId="0" nodeType="withEffect" p14:presetBounceEnd="68000">
                                      <p:stCondLst>
                                        <p:cond delay="0"/>
                                      </p:stCondLst>
                                      <p:iterate type="wd">
                                        <p:tmPct val="2000"/>
                                      </p:iterate>
                                      <p:childTnLst>
                                        <p:set>
                                          <p:cBhvr>
                                            <p:cTn id="118" dur="1" fill="hold">
                                              <p:stCondLst>
                                                <p:cond delay="0"/>
                                              </p:stCondLst>
                                            </p:cTn>
                                            <p:tgtEl>
                                              <p:spTgt spid="14"/>
                                            </p:tgtEl>
                                            <p:attrNameLst>
                                              <p:attrName>style.visibility</p:attrName>
                                            </p:attrNameLst>
                                          </p:cBhvr>
                                          <p:to>
                                            <p:strVal val="visible"/>
                                          </p:to>
                                        </p:set>
                                        <p:anim calcmode="lin" valueType="num" p14:bounceEnd="68000">
                                          <p:cBhvr additive="base">
                                            <p:cTn id="119" dur="5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120" dur="500" fill="hold"/>
                                            <p:tgtEl>
                                              <p:spTgt spid="14"/>
                                            </p:tgtEl>
                                            <p:attrNameLst>
                                              <p:attrName>ppt_y</p:attrName>
                                            </p:attrNameLst>
                                          </p:cBhvr>
                                          <p:tavLst>
                                            <p:tav tm="0">
                                              <p:val>
                                                <p:strVal val="0-#ppt_h/2"/>
                                              </p:val>
                                            </p:tav>
                                            <p:tav tm="100000">
                                              <p:val>
                                                <p:strVal val="#ppt_y"/>
                                              </p:val>
                                            </p:tav>
                                          </p:tavLst>
                                        </p:anim>
                                      </p:childTnLst>
                                    </p:cTn>
                                  </p:par>
                                  <p:par>
                                    <p:cTn id="121" presetID="2" presetClass="entr" presetSubtype="1" accel="76000" fill="hold" grpId="0" nodeType="withEffect" p14:presetBounceEnd="68000">
                                      <p:stCondLst>
                                        <p:cond delay="0"/>
                                      </p:stCondLst>
                                      <p:iterate type="wd">
                                        <p:tmPct val="2000"/>
                                      </p:iterate>
                                      <p:childTnLst>
                                        <p:set>
                                          <p:cBhvr>
                                            <p:cTn id="122" dur="1" fill="hold">
                                              <p:stCondLst>
                                                <p:cond delay="0"/>
                                              </p:stCondLst>
                                            </p:cTn>
                                            <p:tgtEl>
                                              <p:spTgt spid="9"/>
                                            </p:tgtEl>
                                            <p:attrNameLst>
                                              <p:attrName>style.visibility</p:attrName>
                                            </p:attrNameLst>
                                          </p:cBhvr>
                                          <p:to>
                                            <p:strVal val="visible"/>
                                          </p:to>
                                        </p:set>
                                        <p:anim calcmode="lin" valueType="num" p14:bounceEnd="68000">
                                          <p:cBhvr additive="base">
                                            <p:cTn id="123" dur="500" fill="hold"/>
                                            <p:tgtEl>
                                              <p:spTgt spid="9"/>
                                            </p:tgtEl>
                                            <p:attrNameLst>
                                              <p:attrName>ppt_x</p:attrName>
                                            </p:attrNameLst>
                                          </p:cBhvr>
                                          <p:tavLst>
                                            <p:tav tm="0">
                                              <p:val>
                                                <p:strVal val="#ppt_x"/>
                                              </p:val>
                                            </p:tav>
                                            <p:tav tm="100000">
                                              <p:val>
                                                <p:strVal val="#ppt_x"/>
                                              </p:val>
                                            </p:tav>
                                          </p:tavLst>
                                        </p:anim>
                                        <p:anim calcmode="lin" valueType="num" p14:bounceEnd="68000">
                                          <p:cBhvr additive="base">
                                            <p:cTn id="124" dur="500" fill="hold"/>
                                            <p:tgtEl>
                                              <p:spTgt spid="9"/>
                                            </p:tgtEl>
                                            <p:attrNameLst>
                                              <p:attrName>ppt_y</p:attrName>
                                            </p:attrNameLst>
                                          </p:cBhvr>
                                          <p:tavLst>
                                            <p:tav tm="0">
                                              <p:val>
                                                <p:strVal val="0-#ppt_h/2"/>
                                              </p:val>
                                            </p:tav>
                                            <p:tav tm="100000">
                                              <p:val>
                                                <p:strVal val="#ppt_y"/>
                                              </p:val>
                                            </p:tav>
                                          </p:tavLst>
                                        </p:anim>
                                      </p:childTnLst>
                                    </p:cTn>
                                  </p:par>
                                  <p:par>
                                    <p:cTn id="125" presetID="2" presetClass="entr" presetSubtype="1" accel="76000" fill="hold" grpId="0" nodeType="withEffect" p14:presetBounceEnd="68000">
                                      <p:stCondLst>
                                        <p:cond delay="0"/>
                                      </p:stCondLst>
                                      <p:iterate type="wd">
                                        <p:tmPct val="2000"/>
                                      </p:iterate>
                                      <p:childTnLst>
                                        <p:set>
                                          <p:cBhvr>
                                            <p:cTn id="126" dur="1" fill="hold">
                                              <p:stCondLst>
                                                <p:cond delay="0"/>
                                              </p:stCondLst>
                                            </p:cTn>
                                            <p:tgtEl>
                                              <p:spTgt spid="30"/>
                                            </p:tgtEl>
                                            <p:attrNameLst>
                                              <p:attrName>style.visibility</p:attrName>
                                            </p:attrNameLst>
                                          </p:cBhvr>
                                          <p:to>
                                            <p:strVal val="visible"/>
                                          </p:to>
                                        </p:set>
                                        <p:anim calcmode="lin" valueType="num" p14:bounceEnd="68000">
                                          <p:cBhvr additive="base">
                                            <p:cTn id="127" dur="500" fill="hold"/>
                                            <p:tgtEl>
                                              <p:spTgt spid="30"/>
                                            </p:tgtEl>
                                            <p:attrNameLst>
                                              <p:attrName>ppt_x</p:attrName>
                                            </p:attrNameLst>
                                          </p:cBhvr>
                                          <p:tavLst>
                                            <p:tav tm="0">
                                              <p:val>
                                                <p:strVal val="#ppt_x"/>
                                              </p:val>
                                            </p:tav>
                                            <p:tav tm="100000">
                                              <p:val>
                                                <p:strVal val="#ppt_x"/>
                                              </p:val>
                                            </p:tav>
                                          </p:tavLst>
                                        </p:anim>
                                        <p:anim calcmode="lin" valueType="num" p14:bounceEnd="68000">
                                          <p:cBhvr additive="base">
                                            <p:cTn id="128" dur="500" fill="hold"/>
                                            <p:tgtEl>
                                              <p:spTgt spid="30"/>
                                            </p:tgtEl>
                                            <p:attrNameLst>
                                              <p:attrName>ppt_y</p:attrName>
                                            </p:attrNameLst>
                                          </p:cBhvr>
                                          <p:tavLst>
                                            <p:tav tm="0">
                                              <p:val>
                                                <p:strVal val="0-#ppt_h/2"/>
                                              </p:val>
                                            </p:tav>
                                            <p:tav tm="100000">
                                              <p:val>
                                                <p:strVal val="#ppt_y"/>
                                              </p:val>
                                            </p:tav>
                                          </p:tavLst>
                                        </p:anim>
                                      </p:childTnLst>
                                    </p:cTn>
                                  </p:par>
                                  <p:par>
                                    <p:cTn id="129" presetID="2" presetClass="entr" presetSubtype="1" accel="76000" fill="hold" grpId="0" nodeType="withEffect" p14:presetBounceEnd="68000">
                                      <p:stCondLst>
                                        <p:cond delay="0"/>
                                      </p:stCondLst>
                                      <p:iterate type="wd">
                                        <p:tmPct val="2000"/>
                                      </p:iterate>
                                      <p:childTnLst>
                                        <p:set>
                                          <p:cBhvr>
                                            <p:cTn id="130" dur="1" fill="hold">
                                              <p:stCondLst>
                                                <p:cond delay="0"/>
                                              </p:stCondLst>
                                            </p:cTn>
                                            <p:tgtEl>
                                              <p:spTgt spid="11"/>
                                            </p:tgtEl>
                                            <p:attrNameLst>
                                              <p:attrName>style.visibility</p:attrName>
                                            </p:attrNameLst>
                                          </p:cBhvr>
                                          <p:to>
                                            <p:strVal val="visible"/>
                                          </p:to>
                                        </p:set>
                                        <p:anim calcmode="lin" valueType="num" p14:bounceEnd="68000">
                                          <p:cBhvr additive="base">
                                            <p:cTn id="131" dur="5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32" dur="500" fill="hold"/>
                                            <p:tgtEl>
                                              <p:spTgt spid="11"/>
                                            </p:tgtEl>
                                            <p:attrNameLst>
                                              <p:attrName>ppt_y</p:attrName>
                                            </p:attrNameLst>
                                          </p:cBhvr>
                                          <p:tavLst>
                                            <p:tav tm="0">
                                              <p:val>
                                                <p:strVal val="0-#ppt_h/2"/>
                                              </p:val>
                                            </p:tav>
                                            <p:tav tm="100000">
                                              <p:val>
                                                <p:strVal val="#ppt_y"/>
                                              </p:val>
                                            </p:tav>
                                          </p:tavLst>
                                        </p:anim>
                                      </p:childTnLst>
                                    </p:cTn>
                                  </p:par>
                                  <p:par>
                                    <p:cTn id="133" presetID="2" presetClass="entr" presetSubtype="1" accel="76000" fill="hold" grpId="0" nodeType="withEffect" p14:presetBounceEnd="68000">
                                      <p:stCondLst>
                                        <p:cond delay="0"/>
                                      </p:stCondLst>
                                      <p:iterate type="wd">
                                        <p:tmPct val="2000"/>
                                      </p:iterate>
                                      <p:childTnLst>
                                        <p:set>
                                          <p:cBhvr>
                                            <p:cTn id="134" dur="1" fill="hold">
                                              <p:stCondLst>
                                                <p:cond delay="0"/>
                                              </p:stCondLst>
                                            </p:cTn>
                                            <p:tgtEl>
                                              <p:spTgt spid="31"/>
                                            </p:tgtEl>
                                            <p:attrNameLst>
                                              <p:attrName>style.visibility</p:attrName>
                                            </p:attrNameLst>
                                          </p:cBhvr>
                                          <p:to>
                                            <p:strVal val="visible"/>
                                          </p:to>
                                        </p:set>
                                        <p:anim calcmode="lin" valueType="num" p14:bounceEnd="68000">
                                          <p:cBhvr additive="base">
                                            <p:cTn id="135" dur="500" fill="hold"/>
                                            <p:tgtEl>
                                              <p:spTgt spid="31"/>
                                            </p:tgtEl>
                                            <p:attrNameLst>
                                              <p:attrName>ppt_x</p:attrName>
                                            </p:attrNameLst>
                                          </p:cBhvr>
                                          <p:tavLst>
                                            <p:tav tm="0">
                                              <p:val>
                                                <p:strVal val="#ppt_x"/>
                                              </p:val>
                                            </p:tav>
                                            <p:tav tm="100000">
                                              <p:val>
                                                <p:strVal val="#ppt_x"/>
                                              </p:val>
                                            </p:tav>
                                          </p:tavLst>
                                        </p:anim>
                                        <p:anim calcmode="lin" valueType="num" p14:bounceEnd="68000">
                                          <p:cBhvr additive="base">
                                            <p:cTn id="136" dur="500" fill="hold"/>
                                            <p:tgtEl>
                                              <p:spTgt spid="31"/>
                                            </p:tgtEl>
                                            <p:attrNameLst>
                                              <p:attrName>ppt_y</p:attrName>
                                            </p:attrNameLst>
                                          </p:cBhvr>
                                          <p:tavLst>
                                            <p:tav tm="0">
                                              <p:val>
                                                <p:strVal val="0-#ppt_h/2"/>
                                              </p:val>
                                            </p:tav>
                                            <p:tav tm="100000">
                                              <p:val>
                                                <p:strVal val="#ppt_y"/>
                                              </p:val>
                                            </p:tav>
                                          </p:tavLst>
                                        </p:anim>
                                      </p:childTnLst>
                                    </p:cTn>
                                  </p:par>
                                  <p:par>
                                    <p:cTn id="137" presetID="2" presetClass="entr" presetSubtype="1" accel="76000" fill="hold" grpId="0" nodeType="withEffect" p14:presetBounceEnd="68000">
                                      <p:stCondLst>
                                        <p:cond delay="0"/>
                                      </p:stCondLst>
                                      <p:iterate type="wd">
                                        <p:tmPct val="2000"/>
                                      </p:iterate>
                                      <p:childTnLst>
                                        <p:set>
                                          <p:cBhvr>
                                            <p:cTn id="138" dur="1" fill="hold">
                                              <p:stCondLst>
                                                <p:cond delay="0"/>
                                              </p:stCondLst>
                                            </p:cTn>
                                            <p:tgtEl>
                                              <p:spTgt spid="8"/>
                                            </p:tgtEl>
                                            <p:attrNameLst>
                                              <p:attrName>style.visibility</p:attrName>
                                            </p:attrNameLst>
                                          </p:cBhvr>
                                          <p:to>
                                            <p:strVal val="visible"/>
                                          </p:to>
                                        </p:set>
                                        <p:anim calcmode="lin" valueType="num" p14:bounceEnd="68000">
                                          <p:cBhvr additive="base">
                                            <p:cTn id="139" dur="500" fill="hold"/>
                                            <p:tgtEl>
                                              <p:spTgt spid="8"/>
                                            </p:tgtEl>
                                            <p:attrNameLst>
                                              <p:attrName>ppt_x</p:attrName>
                                            </p:attrNameLst>
                                          </p:cBhvr>
                                          <p:tavLst>
                                            <p:tav tm="0">
                                              <p:val>
                                                <p:strVal val="#ppt_x"/>
                                              </p:val>
                                            </p:tav>
                                            <p:tav tm="100000">
                                              <p:val>
                                                <p:strVal val="#ppt_x"/>
                                              </p:val>
                                            </p:tav>
                                          </p:tavLst>
                                        </p:anim>
                                        <p:anim calcmode="lin" valueType="num" p14:bounceEnd="68000">
                                          <p:cBhvr additive="base">
                                            <p:cTn id="140" dur="500" fill="hold"/>
                                            <p:tgtEl>
                                              <p:spTgt spid="8"/>
                                            </p:tgtEl>
                                            <p:attrNameLst>
                                              <p:attrName>ppt_y</p:attrName>
                                            </p:attrNameLst>
                                          </p:cBhvr>
                                          <p:tavLst>
                                            <p:tav tm="0">
                                              <p:val>
                                                <p:strVal val="0-#ppt_h/2"/>
                                              </p:val>
                                            </p:tav>
                                            <p:tav tm="100000">
                                              <p:val>
                                                <p:strVal val="#ppt_y"/>
                                              </p:val>
                                            </p:tav>
                                          </p:tavLst>
                                        </p:anim>
                                      </p:childTnLst>
                                    </p:cTn>
                                  </p:par>
                                  <p:par>
                                    <p:cTn id="141" presetID="2" presetClass="entr" presetSubtype="1" accel="76000" fill="hold" grpId="0" nodeType="withEffect" p14:presetBounceEnd="68000">
                                      <p:stCondLst>
                                        <p:cond delay="0"/>
                                      </p:stCondLst>
                                      <p:iterate type="wd">
                                        <p:tmPct val="2000"/>
                                      </p:iterate>
                                      <p:childTnLst>
                                        <p:set>
                                          <p:cBhvr>
                                            <p:cTn id="142" dur="1" fill="hold">
                                              <p:stCondLst>
                                                <p:cond delay="0"/>
                                              </p:stCondLst>
                                            </p:cTn>
                                            <p:tgtEl>
                                              <p:spTgt spid="12"/>
                                            </p:tgtEl>
                                            <p:attrNameLst>
                                              <p:attrName>style.visibility</p:attrName>
                                            </p:attrNameLst>
                                          </p:cBhvr>
                                          <p:to>
                                            <p:strVal val="visible"/>
                                          </p:to>
                                        </p:set>
                                        <p:anim calcmode="lin" valueType="num" p14:bounceEnd="68000">
                                          <p:cBhvr additive="base">
                                            <p:cTn id="143" dur="5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44" dur="500" fill="hold"/>
                                            <p:tgtEl>
                                              <p:spTgt spid="12"/>
                                            </p:tgtEl>
                                            <p:attrNameLst>
                                              <p:attrName>ppt_y</p:attrName>
                                            </p:attrNameLst>
                                          </p:cBhvr>
                                          <p:tavLst>
                                            <p:tav tm="0">
                                              <p:val>
                                                <p:strVal val="0-#ppt_h/2"/>
                                              </p:val>
                                            </p:tav>
                                            <p:tav tm="100000">
                                              <p:val>
                                                <p:strVal val="#ppt_y"/>
                                              </p:val>
                                            </p:tav>
                                          </p:tavLst>
                                        </p:anim>
                                      </p:childTnLst>
                                    </p:cTn>
                                  </p:par>
                                  <p:par>
                                    <p:cTn id="145" presetID="2" presetClass="entr" presetSubtype="1" accel="76000" fill="hold" grpId="0" nodeType="withEffect" p14:presetBounceEnd="68000">
                                      <p:stCondLst>
                                        <p:cond delay="0"/>
                                      </p:stCondLst>
                                      <p:iterate type="wd">
                                        <p:tmPct val="2000"/>
                                      </p:iterate>
                                      <p:childTnLst>
                                        <p:set>
                                          <p:cBhvr>
                                            <p:cTn id="146" dur="1" fill="hold">
                                              <p:stCondLst>
                                                <p:cond delay="0"/>
                                              </p:stCondLst>
                                            </p:cTn>
                                            <p:tgtEl>
                                              <p:spTgt spid="10"/>
                                            </p:tgtEl>
                                            <p:attrNameLst>
                                              <p:attrName>style.visibility</p:attrName>
                                            </p:attrNameLst>
                                          </p:cBhvr>
                                          <p:to>
                                            <p:strVal val="visible"/>
                                          </p:to>
                                        </p:set>
                                        <p:anim calcmode="lin" valueType="num" p14:bounceEnd="68000">
                                          <p:cBhvr additive="base">
                                            <p:cTn id="147" dur="500" fill="hold"/>
                                            <p:tgtEl>
                                              <p:spTgt spid="10"/>
                                            </p:tgtEl>
                                            <p:attrNameLst>
                                              <p:attrName>ppt_x</p:attrName>
                                            </p:attrNameLst>
                                          </p:cBhvr>
                                          <p:tavLst>
                                            <p:tav tm="0">
                                              <p:val>
                                                <p:strVal val="#ppt_x"/>
                                              </p:val>
                                            </p:tav>
                                            <p:tav tm="100000">
                                              <p:val>
                                                <p:strVal val="#ppt_x"/>
                                              </p:val>
                                            </p:tav>
                                          </p:tavLst>
                                        </p:anim>
                                        <p:anim calcmode="lin" valueType="num" p14:bounceEnd="68000">
                                          <p:cBhvr additive="base">
                                            <p:cTn id="148" dur="500" fill="hold"/>
                                            <p:tgtEl>
                                              <p:spTgt spid="10"/>
                                            </p:tgtEl>
                                            <p:attrNameLst>
                                              <p:attrName>ppt_y</p:attrName>
                                            </p:attrNameLst>
                                          </p:cBhvr>
                                          <p:tavLst>
                                            <p:tav tm="0">
                                              <p:val>
                                                <p:strVal val="0-#ppt_h/2"/>
                                              </p:val>
                                            </p:tav>
                                            <p:tav tm="100000">
                                              <p:val>
                                                <p:strVal val="#ppt_y"/>
                                              </p:val>
                                            </p:tav>
                                          </p:tavLst>
                                        </p:anim>
                                      </p:childTnLst>
                                    </p:cTn>
                                  </p:par>
                                  <p:par>
                                    <p:cTn id="149" presetID="2" presetClass="entr" presetSubtype="1" accel="76000" fill="hold" grpId="0" nodeType="withEffect" p14:presetBounceEnd="68000">
                                      <p:stCondLst>
                                        <p:cond delay="0"/>
                                      </p:stCondLst>
                                      <p:iterate type="wd">
                                        <p:tmPct val="2000"/>
                                      </p:iterate>
                                      <p:childTnLst>
                                        <p:set>
                                          <p:cBhvr>
                                            <p:cTn id="150" dur="1" fill="hold">
                                              <p:stCondLst>
                                                <p:cond delay="0"/>
                                              </p:stCondLst>
                                            </p:cTn>
                                            <p:tgtEl>
                                              <p:spTgt spid="13"/>
                                            </p:tgtEl>
                                            <p:attrNameLst>
                                              <p:attrName>style.visibility</p:attrName>
                                            </p:attrNameLst>
                                          </p:cBhvr>
                                          <p:to>
                                            <p:strVal val="visible"/>
                                          </p:to>
                                        </p:set>
                                        <p:anim calcmode="lin" valueType="num" p14:bounceEnd="68000">
                                          <p:cBhvr additive="base">
                                            <p:cTn id="151" dur="5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152" dur="500" fill="hold"/>
                                            <p:tgtEl>
                                              <p:spTgt spid="13"/>
                                            </p:tgtEl>
                                            <p:attrNameLst>
                                              <p:attrName>ppt_y</p:attrName>
                                            </p:attrNameLst>
                                          </p:cBhvr>
                                          <p:tavLst>
                                            <p:tav tm="0">
                                              <p:val>
                                                <p:strVal val="0-#ppt_h/2"/>
                                              </p:val>
                                            </p:tav>
                                            <p:tav tm="100000">
                                              <p:val>
                                                <p:strVal val="#ppt_y"/>
                                              </p:val>
                                            </p:tav>
                                          </p:tavLst>
                                        </p:anim>
                                      </p:childTnLst>
                                    </p:cTn>
                                  </p:par>
                                  <p:par>
                                    <p:cTn id="153" presetID="2" presetClass="entr" presetSubtype="1" accel="76000" fill="hold" grpId="0" nodeType="withEffect" p14:presetBounceEnd="68000">
                                      <p:stCondLst>
                                        <p:cond delay="0"/>
                                      </p:stCondLst>
                                      <p:iterate type="wd">
                                        <p:tmPct val="2000"/>
                                      </p:iterate>
                                      <p:childTnLst>
                                        <p:set>
                                          <p:cBhvr>
                                            <p:cTn id="154" dur="1" fill="hold">
                                              <p:stCondLst>
                                                <p:cond delay="0"/>
                                              </p:stCondLst>
                                            </p:cTn>
                                            <p:tgtEl>
                                              <p:spTgt spid="38"/>
                                            </p:tgtEl>
                                            <p:attrNameLst>
                                              <p:attrName>style.visibility</p:attrName>
                                            </p:attrNameLst>
                                          </p:cBhvr>
                                          <p:to>
                                            <p:strVal val="visible"/>
                                          </p:to>
                                        </p:set>
                                        <p:anim calcmode="lin" valueType="num" p14:bounceEnd="68000">
                                          <p:cBhvr additive="base">
                                            <p:cTn id="155" dur="500" fill="hold"/>
                                            <p:tgtEl>
                                              <p:spTgt spid="38"/>
                                            </p:tgtEl>
                                            <p:attrNameLst>
                                              <p:attrName>ppt_x</p:attrName>
                                            </p:attrNameLst>
                                          </p:cBhvr>
                                          <p:tavLst>
                                            <p:tav tm="0">
                                              <p:val>
                                                <p:strVal val="#ppt_x"/>
                                              </p:val>
                                            </p:tav>
                                            <p:tav tm="100000">
                                              <p:val>
                                                <p:strVal val="#ppt_x"/>
                                              </p:val>
                                            </p:tav>
                                          </p:tavLst>
                                        </p:anim>
                                        <p:anim calcmode="lin" valueType="num" p14:bounceEnd="68000">
                                          <p:cBhvr additive="base">
                                            <p:cTn id="156" dur="500" fill="hold"/>
                                            <p:tgtEl>
                                              <p:spTgt spid="38"/>
                                            </p:tgtEl>
                                            <p:attrNameLst>
                                              <p:attrName>ppt_y</p:attrName>
                                            </p:attrNameLst>
                                          </p:cBhvr>
                                          <p:tavLst>
                                            <p:tav tm="0">
                                              <p:val>
                                                <p:strVal val="0-#ppt_h/2"/>
                                              </p:val>
                                            </p:tav>
                                            <p:tav tm="100000">
                                              <p:val>
                                                <p:strVal val="#ppt_y"/>
                                              </p:val>
                                            </p:tav>
                                          </p:tavLst>
                                        </p:anim>
                                      </p:childTnLst>
                                    </p:cTn>
                                  </p:par>
                                  <p:par>
                                    <p:cTn id="157" presetID="2" presetClass="entr" presetSubtype="1" accel="76000" fill="hold" grpId="0" nodeType="withEffect" p14:presetBounceEnd="68000">
                                      <p:stCondLst>
                                        <p:cond delay="0"/>
                                      </p:stCondLst>
                                      <p:iterate type="wd">
                                        <p:tmPct val="2000"/>
                                      </p:iterate>
                                      <p:childTnLst>
                                        <p:set>
                                          <p:cBhvr>
                                            <p:cTn id="158" dur="1" fill="hold">
                                              <p:stCondLst>
                                                <p:cond delay="0"/>
                                              </p:stCondLst>
                                            </p:cTn>
                                            <p:tgtEl>
                                              <p:spTgt spid="39"/>
                                            </p:tgtEl>
                                            <p:attrNameLst>
                                              <p:attrName>style.visibility</p:attrName>
                                            </p:attrNameLst>
                                          </p:cBhvr>
                                          <p:to>
                                            <p:strVal val="visible"/>
                                          </p:to>
                                        </p:set>
                                        <p:anim calcmode="lin" valueType="num" p14:bounceEnd="68000">
                                          <p:cBhvr additive="base">
                                            <p:cTn id="159" dur="500" fill="hold"/>
                                            <p:tgtEl>
                                              <p:spTgt spid="39"/>
                                            </p:tgtEl>
                                            <p:attrNameLst>
                                              <p:attrName>ppt_x</p:attrName>
                                            </p:attrNameLst>
                                          </p:cBhvr>
                                          <p:tavLst>
                                            <p:tav tm="0">
                                              <p:val>
                                                <p:strVal val="#ppt_x"/>
                                              </p:val>
                                            </p:tav>
                                            <p:tav tm="100000">
                                              <p:val>
                                                <p:strVal val="#ppt_x"/>
                                              </p:val>
                                            </p:tav>
                                          </p:tavLst>
                                        </p:anim>
                                        <p:anim calcmode="lin" valueType="num" p14:bounceEnd="68000">
                                          <p:cBhvr additive="base">
                                            <p:cTn id="16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animBg="1"/>
          <p:bldP spid="16" grpId="0"/>
          <p:bldP spid="17" grpId="0"/>
          <p:bldP spid="18" grpId="0"/>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animBg="1"/>
          <p:bldP spid="33" grpId="0" animBg="1"/>
          <p:bldP spid="34" grpId="0" animBg="1"/>
          <p:bldP spid="35" grpId="0" animBg="1"/>
          <p:bldP spid="36" grpId="0" animBg="1"/>
          <p:bldP spid="37" grpId="0"/>
          <p:bldP spid="38" grpId="0" animBg="1"/>
          <p:bldP spid="39" grpId="0"/>
          <p:bldP spid="40" grpId="0"/>
          <p:bldP spid="41" grpId="0"/>
          <p:bldP spid="42" grpId="0" animBg="1"/>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edge">
                                          <p:cBhvr>
                                            <p:cTn id="36" dur="10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edge">
                                          <p:cBhvr>
                                            <p:cTn id="42" dur="1000"/>
                                            <p:tgtEl>
                                              <p:spTgt spid="35"/>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anim calcmode="lin" valueType="num">
                                          <p:cBhvr>
                                            <p:cTn id="51" dur="1000" fill="hold"/>
                                            <p:tgtEl>
                                              <p:spTgt spid="40"/>
                                            </p:tgtEl>
                                            <p:attrNameLst>
                                              <p:attrName>ppt_x</p:attrName>
                                            </p:attrNameLst>
                                          </p:cBhvr>
                                          <p:tavLst>
                                            <p:tav tm="0">
                                              <p:val>
                                                <p:strVal val="#ppt_x"/>
                                              </p:val>
                                            </p:tav>
                                            <p:tav tm="100000">
                                              <p:val>
                                                <p:strVal val="#ppt_x"/>
                                              </p:val>
                                            </p:tav>
                                          </p:tavLst>
                                        </p:anim>
                                        <p:anim calcmode="lin" valueType="num">
                                          <p:cBhvr>
                                            <p:cTn id="52" dur="1000" fill="hold"/>
                                            <p:tgtEl>
                                              <p:spTgt spid="40"/>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edge">
                                          <p:cBhvr>
                                            <p:cTn id="58" dur="1000"/>
                                            <p:tgtEl>
                                              <p:spTgt spid="43"/>
                                            </p:tgtEl>
                                          </p:cBhvr>
                                        </p:animEffect>
                                      </p:childTnLst>
                                    </p:cTn>
                                  </p:par>
                                </p:childTnLst>
                              </p:cTn>
                            </p:par>
                            <p:par>
                              <p:cTn id="59" fill="hold">
                                <p:stCondLst>
                                  <p:cond delay="2000"/>
                                </p:stCondLst>
                                <p:childTnLst>
                                  <p:par>
                                    <p:cTn id="60" presetID="2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anim calcmode="lin" valueType="num">
                                          <p:cBhvr>
                                            <p:cTn id="66" dur="500" fill="hold"/>
                                            <p:tgtEl>
                                              <p:spTgt spid="24"/>
                                            </p:tgtEl>
                                            <p:attrNameLst>
                                              <p:attrName>ppt_x</p:attrName>
                                            </p:attrNameLst>
                                          </p:cBhvr>
                                          <p:tavLst>
                                            <p:tav tm="0">
                                              <p:val>
                                                <p:strVal val="#ppt_x"/>
                                              </p:val>
                                            </p:tav>
                                            <p:tav tm="100000">
                                              <p:val>
                                                <p:strVal val="#ppt_x"/>
                                              </p:val>
                                            </p:tav>
                                          </p:tavLst>
                                        </p:anim>
                                        <p:anim calcmode="lin" valueType="num">
                                          <p:cBhvr>
                                            <p:cTn id="67" dur="5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2500"/>
                                </p:stCondLst>
                                <p:childTnLst>
                                  <p:par>
                                    <p:cTn id="69" presetID="2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strVal val="#ppt_x"/>
                                              </p:val>
                                            </p:tav>
                                            <p:tav tm="100000">
                                              <p:val>
                                                <p:strVal val="#ppt_x"/>
                                              </p:val>
                                            </p:tav>
                                          </p:tavLst>
                                        </p:anim>
                                        <p:anim calcmode="lin" valueType="num">
                                          <p:cBhvr>
                                            <p:cTn id="76" dur="500" fill="hold"/>
                                            <p:tgtEl>
                                              <p:spTgt spid="23"/>
                                            </p:tgtEl>
                                            <p:attrNameLst>
                                              <p:attrName>ppt_y</p:attrName>
                                            </p:attrNameLst>
                                          </p:cBhvr>
                                          <p:tavLst>
                                            <p:tav tm="0">
                                              <p:val>
                                                <p:strVal val="#ppt_y+.1"/>
                                              </p:val>
                                            </p:tav>
                                            <p:tav tm="100000">
                                              <p:val>
                                                <p:strVal val="#ppt_y"/>
                                              </p:val>
                                            </p:tav>
                                          </p:tavLst>
                                        </p:anim>
                                      </p:childTnLst>
                                    </p:cTn>
                                  </p:par>
                                </p:childTnLst>
                              </p:cTn>
                            </p:par>
                            <p:par>
                              <p:cTn id="77" fill="hold">
                                <p:stCondLst>
                                  <p:cond delay="3000"/>
                                </p:stCondLst>
                                <p:childTnLst>
                                  <p:par>
                                    <p:cTn id="78" presetID="22" presetClass="entr" presetSubtype="4"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down)">
                                          <p:cBhvr>
                                            <p:cTn id="80" dur="500"/>
                                            <p:tgtEl>
                                              <p:spTgt spid="15"/>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strVal val="#ppt_x"/>
                                              </p:val>
                                            </p:tav>
                                            <p:tav tm="100000">
                                              <p:val>
                                                <p:strVal val="#ppt_x"/>
                                              </p:val>
                                            </p:tav>
                                          </p:tavLst>
                                        </p:anim>
                                        <p:anim calcmode="lin" valueType="num">
                                          <p:cBhvr>
                                            <p:cTn id="85" dur="500" fill="hold"/>
                                            <p:tgtEl>
                                              <p:spTgt spid="25"/>
                                            </p:tgtEl>
                                            <p:attrNameLst>
                                              <p:attrName>ppt_y</p:attrName>
                                            </p:attrNameLst>
                                          </p:cBhvr>
                                          <p:tavLst>
                                            <p:tav tm="0">
                                              <p:val>
                                                <p:strVal val="#ppt_y+.1"/>
                                              </p:val>
                                            </p:tav>
                                            <p:tav tm="100000">
                                              <p:val>
                                                <p:strVal val="#ppt_y"/>
                                              </p:val>
                                            </p:tav>
                                          </p:tavLst>
                                        </p:anim>
                                      </p:childTnLst>
                                    </p:cTn>
                                  </p:par>
                                </p:childTnLst>
                              </p:cTn>
                            </p:par>
                            <p:par>
                              <p:cTn id="86" fill="hold">
                                <p:stCondLst>
                                  <p:cond delay="3500"/>
                                </p:stCondLst>
                                <p:childTnLst>
                                  <p:par>
                                    <p:cTn id="87" presetID="22" presetClass="entr" presetSubtype="4"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00"/>
                                            <p:tgtEl>
                                              <p:spTgt spid="21"/>
                                            </p:tgtEl>
                                          </p:cBhvr>
                                        </p:animEffect>
                                      </p:childTnLst>
                                    </p:cTn>
                                  </p:par>
                                  <p:par>
                                    <p:cTn id="90" presetID="42"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anim calcmode="lin" valueType="num">
                                          <p:cBhvr>
                                            <p:cTn id="93" dur="500" fill="hold"/>
                                            <p:tgtEl>
                                              <p:spTgt spid="26"/>
                                            </p:tgtEl>
                                            <p:attrNameLst>
                                              <p:attrName>ppt_x</p:attrName>
                                            </p:attrNameLst>
                                          </p:cBhvr>
                                          <p:tavLst>
                                            <p:tav tm="0">
                                              <p:val>
                                                <p:strVal val="#ppt_x"/>
                                              </p:val>
                                            </p:tav>
                                            <p:tav tm="100000">
                                              <p:val>
                                                <p:strVal val="#ppt_x"/>
                                              </p:val>
                                            </p:tav>
                                          </p:tavLst>
                                        </p:anim>
                                        <p:anim calcmode="lin" valueType="num">
                                          <p:cBhvr>
                                            <p:cTn id="94" dur="500" fill="hold"/>
                                            <p:tgtEl>
                                              <p:spTgt spid="26"/>
                                            </p:tgtEl>
                                            <p:attrNameLst>
                                              <p:attrName>ppt_y</p:attrName>
                                            </p:attrNameLst>
                                          </p:cBhvr>
                                          <p:tavLst>
                                            <p:tav tm="0">
                                              <p:val>
                                                <p:strVal val="#ppt_y+.1"/>
                                              </p:val>
                                            </p:tav>
                                            <p:tav tm="100000">
                                              <p:val>
                                                <p:strVal val="#ppt_y"/>
                                              </p:val>
                                            </p:tav>
                                          </p:tavLst>
                                        </p:anim>
                                      </p:childTnLst>
                                    </p:cTn>
                                  </p:par>
                                </p:childTnLst>
                              </p:cTn>
                            </p:par>
                            <p:par>
                              <p:cTn id="95" fill="hold">
                                <p:stCondLst>
                                  <p:cond delay="4000"/>
                                </p:stCondLst>
                                <p:childTnLst>
                                  <p:par>
                                    <p:cTn id="96" presetID="22" presetClass="entr" presetSubtype="4"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down)">
                                          <p:cBhvr>
                                            <p:cTn id="98" dur="500"/>
                                            <p:tgtEl>
                                              <p:spTgt spid="22"/>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anim calcmode="lin" valueType="num">
                                          <p:cBhvr>
                                            <p:cTn id="102" dur="500" fill="hold"/>
                                            <p:tgtEl>
                                              <p:spTgt spid="27"/>
                                            </p:tgtEl>
                                            <p:attrNameLst>
                                              <p:attrName>ppt_x</p:attrName>
                                            </p:attrNameLst>
                                          </p:cBhvr>
                                          <p:tavLst>
                                            <p:tav tm="0">
                                              <p:val>
                                                <p:strVal val="#ppt_x"/>
                                              </p:val>
                                            </p:tav>
                                            <p:tav tm="100000">
                                              <p:val>
                                                <p:strVal val="#ppt_x"/>
                                              </p:val>
                                            </p:tav>
                                          </p:tavLst>
                                        </p:anim>
                                        <p:anim calcmode="lin" valueType="num">
                                          <p:cBhvr>
                                            <p:cTn id="103" dur="5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4500"/>
                                </p:stCondLst>
                                <p:childTnLst>
                                  <p:par>
                                    <p:cTn id="105" presetID="22" presetClass="entr" presetSubtype="4"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ipe(down)">
                                          <p:cBhvr>
                                            <p:cTn id="107" dur="500"/>
                                            <p:tgtEl>
                                              <p:spTgt spid="36"/>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500"/>
                                            <p:tgtEl>
                                              <p:spTgt spid="37"/>
                                            </p:tgtEl>
                                          </p:cBhvr>
                                        </p:animEffect>
                                        <p:anim calcmode="lin" valueType="num">
                                          <p:cBhvr>
                                            <p:cTn id="111" dur="500" fill="hold"/>
                                            <p:tgtEl>
                                              <p:spTgt spid="37"/>
                                            </p:tgtEl>
                                            <p:attrNameLst>
                                              <p:attrName>ppt_x</p:attrName>
                                            </p:attrNameLst>
                                          </p:cBhvr>
                                          <p:tavLst>
                                            <p:tav tm="0">
                                              <p:val>
                                                <p:strVal val="#ppt_x"/>
                                              </p:val>
                                            </p:tav>
                                            <p:tav tm="100000">
                                              <p:val>
                                                <p:strVal val="#ppt_x"/>
                                              </p:val>
                                            </p:tav>
                                          </p:tavLst>
                                        </p:anim>
                                        <p:anim calcmode="lin" valueType="num">
                                          <p:cBhvr>
                                            <p:cTn id="112" dur="500" fill="hold"/>
                                            <p:tgtEl>
                                              <p:spTgt spid="37"/>
                                            </p:tgtEl>
                                            <p:attrNameLst>
                                              <p:attrName>ppt_y</p:attrName>
                                            </p:attrNameLst>
                                          </p:cBhvr>
                                          <p:tavLst>
                                            <p:tav tm="0">
                                              <p:val>
                                                <p:strVal val="#ppt_y+.1"/>
                                              </p:val>
                                            </p:tav>
                                            <p:tav tm="100000">
                                              <p:val>
                                                <p:strVal val="#ppt_y"/>
                                              </p:val>
                                            </p:tav>
                                          </p:tavLst>
                                        </p:anim>
                                      </p:childTnLst>
                                    </p:cTn>
                                  </p:par>
                                  <p:par>
                                    <p:cTn id="113" presetID="2" presetClass="entr" presetSubtype="1" accel="76000" fill="hold" grpId="0" nodeType="withEffect">
                                      <p:stCondLst>
                                        <p:cond delay="0"/>
                                      </p:stCondLst>
                                      <p:iterate type="wd">
                                        <p:tmPct val="2000"/>
                                      </p:iterate>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ppt_x"/>
                                              </p:val>
                                            </p:tav>
                                            <p:tav tm="100000">
                                              <p:val>
                                                <p:strVal val="#ppt_x"/>
                                              </p:val>
                                            </p:tav>
                                          </p:tavLst>
                                        </p:anim>
                                        <p:anim calcmode="lin" valueType="num">
                                          <p:cBhvr additive="base">
                                            <p:cTn id="116" dur="500" fill="hold"/>
                                            <p:tgtEl>
                                              <p:spTgt spid="7"/>
                                            </p:tgtEl>
                                            <p:attrNameLst>
                                              <p:attrName>ppt_y</p:attrName>
                                            </p:attrNameLst>
                                          </p:cBhvr>
                                          <p:tavLst>
                                            <p:tav tm="0">
                                              <p:val>
                                                <p:strVal val="0-#ppt_h/2"/>
                                              </p:val>
                                            </p:tav>
                                            <p:tav tm="100000">
                                              <p:val>
                                                <p:strVal val="#ppt_y"/>
                                              </p:val>
                                            </p:tav>
                                          </p:tavLst>
                                        </p:anim>
                                      </p:childTnLst>
                                    </p:cTn>
                                  </p:par>
                                  <p:par>
                                    <p:cTn id="117" presetID="2" presetClass="entr" presetSubtype="1" accel="76000" fill="hold" grpId="0" nodeType="withEffect">
                                      <p:stCondLst>
                                        <p:cond delay="0"/>
                                      </p:stCondLst>
                                      <p:iterate type="wd">
                                        <p:tmPct val="2000"/>
                                      </p:iterate>
                                      <p:childTnLst>
                                        <p:set>
                                          <p:cBhvr>
                                            <p:cTn id="118" dur="1" fill="hold">
                                              <p:stCondLst>
                                                <p:cond delay="0"/>
                                              </p:stCondLst>
                                            </p:cTn>
                                            <p:tgtEl>
                                              <p:spTgt spid="14"/>
                                            </p:tgtEl>
                                            <p:attrNameLst>
                                              <p:attrName>style.visibility</p:attrName>
                                            </p:attrNameLst>
                                          </p:cBhvr>
                                          <p:to>
                                            <p:strVal val="visible"/>
                                          </p:to>
                                        </p:set>
                                        <p:anim calcmode="lin" valueType="num">
                                          <p:cBhvr additive="base">
                                            <p:cTn id="119" dur="500" fill="hold"/>
                                            <p:tgtEl>
                                              <p:spTgt spid="14"/>
                                            </p:tgtEl>
                                            <p:attrNameLst>
                                              <p:attrName>ppt_x</p:attrName>
                                            </p:attrNameLst>
                                          </p:cBhvr>
                                          <p:tavLst>
                                            <p:tav tm="0">
                                              <p:val>
                                                <p:strVal val="#ppt_x"/>
                                              </p:val>
                                            </p:tav>
                                            <p:tav tm="100000">
                                              <p:val>
                                                <p:strVal val="#ppt_x"/>
                                              </p:val>
                                            </p:tav>
                                          </p:tavLst>
                                        </p:anim>
                                        <p:anim calcmode="lin" valueType="num">
                                          <p:cBhvr additive="base">
                                            <p:cTn id="120" dur="500" fill="hold"/>
                                            <p:tgtEl>
                                              <p:spTgt spid="14"/>
                                            </p:tgtEl>
                                            <p:attrNameLst>
                                              <p:attrName>ppt_y</p:attrName>
                                            </p:attrNameLst>
                                          </p:cBhvr>
                                          <p:tavLst>
                                            <p:tav tm="0">
                                              <p:val>
                                                <p:strVal val="0-#ppt_h/2"/>
                                              </p:val>
                                            </p:tav>
                                            <p:tav tm="100000">
                                              <p:val>
                                                <p:strVal val="#ppt_y"/>
                                              </p:val>
                                            </p:tav>
                                          </p:tavLst>
                                        </p:anim>
                                      </p:childTnLst>
                                    </p:cTn>
                                  </p:par>
                                  <p:par>
                                    <p:cTn id="121" presetID="2" presetClass="entr" presetSubtype="1" accel="76000" fill="hold" grpId="0" nodeType="withEffect">
                                      <p:stCondLst>
                                        <p:cond delay="0"/>
                                      </p:stCondLst>
                                      <p:iterate type="wd">
                                        <p:tmPct val="2000"/>
                                      </p:iterate>
                                      <p:childTnLst>
                                        <p:set>
                                          <p:cBhvr>
                                            <p:cTn id="122" dur="1" fill="hold">
                                              <p:stCondLst>
                                                <p:cond delay="0"/>
                                              </p:stCondLst>
                                            </p:cTn>
                                            <p:tgtEl>
                                              <p:spTgt spid="9"/>
                                            </p:tgtEl>
                                            <p:attrNameLst>
                                              <p:attrName>style.visibility</p:attrName>
                                            </p:attrNameLst>
                                          </p:cBhvr>
                                          <p:to>
                                            <p:strVal val="visible"/>
                                          </p:to>
                                        </p:set>
                                        <p:anim calcmode="lin" valueType="num">
                                          <p:cBhvr additive="base">
                                            <p:cTn id="123" dur="500" fill="hold"/>
                                            <p:tgtEl>
                                              <p:spTgt spid="9"/>
                                            </p:tgtEl>
                                            <p:attrNameLst>
                                              <p:attrName>ppt_x</p:attrName>
                                            </p:attrNameLst>
                                          </p:cBhvr>
                                          <p:tavLst>
                                            <p:tav tm="0">
                                              <p:val>
                                                <p:strVal val="#ppt_x"/>
                                              </p:val>
                                            </p:tav>
                                            <p:tav tm="100000">
                                              <p:val>
                                                <p:strVal val="#ppt_x"/>
                                              </p:val>
                                            </p:tav>
                                          </p:tavLst>
                                        </p:anim>
                                        <p:anim calcmode="lin" valueType="num">
                                          <p:cBhvr additive="base">
                                            <p:cTn id="124" dur="500" fill="hold"/>
                                            <p:tgtEl>
                                              <p:spTgt spid="9"/>
                                            </p:tgtEl>
                                            <p:attrNameLst>
                                              <p:attrName>ppt_y</p:attrName>
                                            </p:attrNameLst>
                                          </p:cBhvr>
                                          <p:tavLst>
                                            <p:tav tm="0">
                                              <p:val>
                                                <p:strVal val="0-#ppt_h/2"/>
                                              </p:val>
                                            </p:tav>
                                            <p:tav tm="100000">
                                              <p:val>
                                                <p:strVal val="#ppt_y"/>
                                              </p:val>
                                            </p:tav>
                                          </p:tavLst>
                                        </p:anim>
                                      </p:childTnLst>
                                    </p:cTn>
                                  </p:par>
                                  <p:par>
                                    <p:cTn id="125" presetID="2" presetClass="entr" presetSubtype="1" accel="76000" fill="hold" grpId="0" nodeType="withEffect">
                                      <p:stCondLst>
                                        <p:cond delay="0"/>
                                      </p:stCondLst>
                                      <p:iterate type="wd">
                                        <p:tmPct val="2000"/>
                                      </p:iterate>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ppt_x"/>
                                              </p:val>
                                            </p:tav>
                                            <p:tav tm="100000">
                                              <p:val>
                                                <p:strVal val="#ppt_x"/>
                                              </p:val>
                                            </p:tav>
                                          </p:tavLst>
                                        </p:anim>
                                        <p:anim calcmode="lin" valueType="num">
                                          <p:cBhvr additive="base">
                                            <p:cTn id="128" dur="500" fill="hold"/>
                                            <p:tgtEl>
                                              <p:spTgt spid="30"/>
                                            </p:tgtEl>
                                            <p:attrNameLst>
                                              <p:attrName>ppt_y</p:attrName>
                                            </p:attrNameLst>
                                          </p:cBhvr>
                                          <p:tavLst>
                                            <p:tav tm="0">
                                              <p:val>
                                                <p:strVal val="0-#ppt_h/2"/>
                                              </p:val>
                                            </p:tav>
                                            <p:tav tm="100000">
                                              <p:val>
                                                <p:strVal val="#ppt_y"/>
                                              </p:val>
                                            </p:tav>
                                          </p:tavLst>
                                        </p:anim>
                                      </p:childTnLst>
                                    </p:cTn>
                                  </p:par>
                                  <p:par>
                                    <p:cTn id="129" presetID="2" presetClass="entr" presetSubtype="1" accel="76000" fill="hold" grpId="0" nodeType="withEffect">
                                      <p:stCondLst>
                                        <p:cond delay="0"/>
                                      </p:stCondLst>
                                      <p:iterate type="wd">
                                        <p:tmPct val="2000"/>
                                      </p:iterate>
                                      <p:childTnLst>
                                        <p:set>
                                          <p:cBhvr>
                                            <p:cTn id="130" dur="1" fill="hold">
                                              <p:stCondLst>
                                                <p:cond delay="0"/>
                                              </p:stCondLst>
                                            </p:cTn>
                                            <p:tgtEl>
                                              <p:spTgt spid="11"/>
                                            </p:tgtEl>
                                            <p:attrNameLst>
                                              <p:attrName>style.visibility</p:attrName>
                                            </p:attrNameLst>
                                          </p:cBhvr>
                                          <p:to>
                                            <p:strVal val="visible"/>
                                          </p:to>
                                        </p:set>
                                        <p:anim calcmode="lin" valueType="num">
                                          <p:cBhvr additive="base">
                                            <p:cTn id="131" dur="500" fill="hold"/>
                                            <p:tgtEl>
                                              <p:spTgt spid="11"/>
                                            </p:tgtEl>
                                            <p:attrNameLst>
                                              <p:attrName>ppt_x</p:attrName>
                                            </p:attrNameLst>
                                          </p:cBhvr>
                                          <p:tavLst>
                                            <p:tav tm="0">
                                              <p:val>
                                                <p:strVal val="#ppt_x"/>
                                              </p:val>
                                            </p:tav>
                                            <p:tav tm="100000">
                                              <p:val>
                                                <p:strVal val="#ppt_x"/>
                                              </p:val>
                                            </p:tav>
                                          </p:tavLst>
                                        </p:anim>
                                        <p:anim calcmode="lin" valueType="num">
                                          <p:cBhvr additive="base">
                                            <p:cTn id="132" dur="500" fill="hold"/>
                                            <p:tgtEl>
                                              <p:spTgt spid="11"/>
                                            </p:tgtEl>
                                            <p:attrNameLst>
                                              <p:attrName>ppt_y</p:attrName>
                                            </p:attrNameLst>
                                          </p:cBhvr>
                                          <p:tavLst>
                                            <p:tav tm="0">
                                              <p:val>
                                                <p:strVal val="0-#ppt_h/2"/>
                                              </p:val>
                                            </p:tav>
                                            <p:tav tm="100000">
                                              <p:val>
                                                <p:strVal val="#ppt_y"/>
                                              </p:val>
                                            </p:tav>
                                          </p:tavLst>
                                        </p:anim>
                                      </p:childTnLst>
                                    </p:cTn>
                                  </p:par>
                                  <p:par>
                                    <p:cTn id="133" presetID="2" presetClass="entr" presetSubtype="1" accel="76000" fill="hold" grpId="0" nodeType="withEffect">
                                      <p:stCondLst>
                                        <p:cond delay="0"/>
                                      </p:stCondLst>
                                      <p:iterate type="wd">
                                        <p:tmPct val="2000"/>
                                      </p:iterate>
                                      <p:childTnLst>
                                        <p:set>
                                          <p:cBhvr>
                                            <p:cTn id="134" dur="1" fill="hold">
                                              <p:stCondLst>
                                                <p:cond delay="0"/>
                                              </p:stCondLst>
                                            </p:cTn>
                                            <p:tgtEl>
                                              <p:spTgt spid="31"/>
                                            </p:tgtEl>
                                            <p:attrNameLst>
                                              <p:attrName>style.visibility</p:attrName>
                                            </p:attrNameLst>
                                          </p:cBhvr>
                                          <p:to>
                                            <p:strVal val="visible"/>
                                          </p:to>
                                        </p:set>
                                        <p:anim calcmode="lin" valueType="num">
                                          <p:cBhvr additive="base">
                                            <p:cTn id="135" dur="500" fill="hold"/>
                                            <p:tgtEl>
                                              <p:spTgt spid="31"/>
                                            </p:tgtEl>
                                            <p:attrNameLst>
                                              <p:attrName>ppt_x</p:attrName>
                                            </p:attrNameLst>
                                          </p:cBhvr>
                                          <p:tavLst>
                                            <p:tav tm="0">
                                              <p:val>
                                                <p:strVal val="#ppt_x"/>
                                              </p:val>
                                            </p:tav>
                                            <p:tav tm="100000">
                                              <p:val>
                                                <p:strVal val="#ppt_x"/>
                                              </p:val>
                                            </p:tav>
                                          </p:tavLst>
                                        </p:anim>
                                        <p:anim calcmode="lin" valueType="num">
                                          <p:cBhvr additive="base">
                                            <p:cTn id="136" dur="500" fill="hold"/>
                                            <p:tgtEl>
                                              <p:spTgt spid="31"/>
                                            </p:tgtEl>
                                            <p:attrNameLst>
                                              <p:attrName>ppt_y</p:attrName>
                                            </p:attrNameLst>
                                          </p:cBhvr>
                                          <p:tavLst>
                                            <p:tav tm="0">
                                              <p:val>
                                                <p:strVal val="0-#ppt_h/2"/>
                                              </p:val>
                                            </p:tav>
                                            <p:tav tm="100000">
                                              <p:val>
                                                <p:strVal val="#ppt_y"/>
                                              </p:val>
                                            </p:tav>
                                          </p:tavLst>
                                        </p:anim>
                                      </p:childTnLst>
                                    </p:cTn>
                                  </p:par>
                                  <p:par>
                                    <p:cTn id="137" presetID="2" presetClass="entr" presetSubtype="1" accel="76000" fill="hold" grpId="0" nodeType="withEffect">
                                      <p:stCondLst>
                                        <p:cond delay="0"/>
                                      </p:stCondLst>
                                      <p:iterate type="wd">
                                        <p:tmPct val="2000"/>
                                      </p:iterate>
                                      <p:childTnLst>
                                        <p:set>
                                          <p:cBhvr>
                                            <p:cTn id="138" dur="1" fill="hold">
                                              <p:stCondLst>
                                                <p:cond delay="0"/>
                                              </p:stCondLst>
                                            </p:cTn>
                                            <p:tgtEl>
                                              <p:spTgt spid="8"/>
                                            </p:tgtEl>
                                            <p:attrNameLst>
                                              <p:attrName>style.visibility</p:attrName>
                                            </p:attrNameLst>
                                          </p:cBhvr>
                                          <p:to>
                                            <p:strVal val="visible"/>
                                          </p:to>
                                        </p:set>
                                        <p:anim calcmode="lin" valueType="num">
                                          <p:cBhvr additive="base">
                                            <p:cTn id="139" dur="500" fill="hold"/>
                                            <p:tgtEl>
                                              <p:spTgt spid="8"/>
                                            </p:tgtEl>
                                            <p:attrNameLst>
                                              <p:attrName>ppt_x</p:attrName>
                                            </p:attrNameLst>
                                          </p:cBhvr>
                                          <p:tavLst>
                                            <p:tav tm="0">
                                              <p:val>
                                                <p:strVal val="#ppt_x"/>
                                              </p:val>
                                            </p:tav>
                                            <p:tav tm="100000">
                                              <p:val>
                                                <p:strVal val="#ppt_x"/>
                                              </p:val>
                                            </p:tav>
                                          </p:tavLst>
                                        </p:anim>
                                        <p:anim calcmode="lin" valueType="num">
                                          <p:cBhvr additive="base">
                                            <p:cTn id="140" dur="500" fill="hold"/>
                                            <p:tgtEl>
                                              <p:spTgt spid="8"/>
                                            </p:tgtEl>
                                            <p:attrNameLst>
                                              <p:attrName>ppt_y</p:attrName>
                                            </p:attrNameLst>
                                          </p:cBhvr>
                                          <p:tavLst>
                                            <p:tav tm="0">
                                              <p:val>
                                                <p:strVal val="0-#ppt_h/2"/>
                                              </p:val>
                                            </p:tav>
                                            <p:tav tm="100000">
                                              <p:val>
                                                <p:strVal val="#ppt_y"/>
                                              </p:val>
                                            </p:tav>
                                          </p:tavLst>
                                        </p:anim>
                                      </p:childTnLst>
                                    </p:cTn>
                                  </p:par>
                                  <p:par>
                                    <p:cTn id="141" presetID="2" presetClass="entr" presetSubtype="1" accel="76000" fill="hold" grpId="0" nodeType="withEffect">
                                      <p:stCondLst>
                                        <p:cond delay="0"/>
                                      </p:stCondLst>
                                      <p:iterate type="wd">
                                        <p:tmPct val="2000"/>
                                      </p:iterate>
                                      <p:childTnLst>
                                        <p:set>
                                          <p:cBhvr>
                                            <p:cTn id="142" dur="1" fill="hold">
                                              <p:stCondLst>
                                                <p:cond delay="0"/>
                                              </p:stCondLst>
                                            </p:cTn>
                                            <p:tgtEl>
                                              <p:spTgt spid="12"/>
                                            </p:tgtEl>
                                            <p:attrNameLst>
                                              <p:attrName>style.visibility</p:attrName>
                                            </p:attrNameLst>
                                          </p:cBhvr>
                                          <p:to>
                                            <p:strVal val="visible"/>
                                          </p:to>
                                        </p:set>
                                        <p:anim calcmode="lin" valueType="num">
                                          <p:cBhvr additive="base">
                                            <p:cTn id="143" dur="500" fill="hold"/>
                                            <p:tgtEl>
                                              <p:spTgt spid="12"/>
                                            </p:tgtEl>
                                            <p:attrNameLst>
                                              <p:attrName>ppt_x</p:attrName>
                                            </p:attrNameLst>
                                          </p:cBhvr>
                                          <p:tavLst>
                                            <p:tav tm="0">
                                              <p:val>
                                                <p:strVal val="#ppt_x"/>
                                              </p:val>
                                            </p:tav>
                                            <p:tav tm="100000">
                                              <p:val>
                                                <p:strVal val="#ppt_x"/>
                                              </p:val>
                                            </p:tav>
                                          </p:tavLst>
                                        </p:anim>
                                        <p:anim calcmode="lin" valueType="num">
                                          <p:cBhvr additive="base">
                                            <p:cTn id="144" dur="500" fill="hold"/>
                                            <p:tgtEl>
                                              <p:spTgt spid="12"/>
                                            </p:tgtEl>
                                            <p:attrNameLst>
                                              <p:attrName>ppt_y</p:attrName>
                                            </p:attrNameLst>
                                          </p:cBhvr>
                                          <p:tavLst>
                                            <p:tav tm="0">
                                              <p:val>
                                                <p:strVal val="0-#ppt_h/2"/>
                                              </p:val>
                                            </p:tav>
                                            <p:tav tm="100000">
                                              <p:val>
                                                <p:strVal val="#ppt_y"/>
                                              </p:val>
                                            </p:tav>
                                          </p:tavLst>
                                        </p:anim>
                                      </p:childTnLst>
                                    </p:cTn>
                                  </p:par>
                                  <p:par>
                                    <p:cTn id="145" presetID="2" presetClass="entr" presetSubtype="1" accel="76000" fill="hold" grpId="0" nodeType="withEffect">
                                      <p:stCondLst>
                                        <p:cond delay="0"/>
                                      </p:stCondLst>
                                      <p:iterate type="wd">
                                        <p:tmPct val="2000"/>
                                      </p:iterate>
                                      <p:childTnLst>
                                        <p:set>
                                          <p:cBhvr>
                                            <p:cTn id="146" dur="1" fill="hold">
                                              <p:stCondLst>
                                                <p:cond delay="0"/>
                                              </p:stCondLst>
                                            </p:cTn>
                                            <p:tgtEl>
                                              <p:spTgt spid="10"/>
                                            </p:tgtEl>
                                            <p:attrNameLst>
                                              <p:attrName>style.visibility</p:attrName>
                                            </p:attrNameLst>
                                          </p:cBhvr>
                                          <p:to>
                                            <p:strVal val="visible"/>
                                          </p:to>
                                        </p:set>
                                        <p:anim calcmode="lin" valueType="num">
                                          <p:cBhvr additive="base">
                                            <p:cTn id="147" dur="500" fill="hold"/>
                                            <p:tgtEl>
                                              <p:spTgt spid="10"/>
                                            </p:tgtEl>
                                            <p:attrNameLst>
                                              <p:attrName>ppt_x</p:attrName>
                                            </p:attrNameLst>
                                          </p:cBhvr>
                                          <p:tavLst>
                                            <p:tav tm="0">
                                              <p:val>
                                                <p:strVal val="#ppt_x"/>
                                              </p:val>
                                            </p:tav>
                                            <p:tav tm="100000">
                                              <p:val>
                                                <p:strVal val="#ppt_x"/>
                                              </p:val>
                                            </p:tav>
                                          </p:tavLst>
                                        </p:anim>
                                        <p:anim calcmode="lin" valueType="num">
                                          <p:cBhvr additive="base">
                                            <p:cTn id="148" dur="500" fill="hold"/>
                                            <p:tgtEl>
                                              <p:spTgt spid="10"/>
                                            </p:tgtEl>
                                            <p:attrNameLst>
                                              <p:attrName>ppt_y</p:attrName>
                                            </p:attrNameLst>
                                          </p:cBhvr>
                                          <p:tavLst>
                                            <p:tav tm="0">
                                              <p:val>
                                                <p:strVal val="0-#ppt_h/2"/>
                                              </p:val>
                                            </p:tav>
                                            <p:tav tm="100000">
                                              <p:val>
                                                <p:strVal val="#ppt_y"/>
                                              </p:val>
                                            </p:tav>
                                          </p:tavLst>
                                        </p:anim>
                                      </p:childTnLst>
                                    </p:cTn>
                                  </p:par>
                                  <p:par>
                                    <p:cTn id="149" presetID="2" presetClass="entr" presetSubtype="1" accel="76000" fill="hold" grpId="0" nodeType="withEffect">
                                      <p:stCondLst>
                                        <p:cond delay="0"/>
                                      </p:stCondLst>
                                      <p:iterate type="wd">
                                        <p:tmPct val="2000"/>
                                      </p:iterate>
                                      <p:childTnLst>
                                        <p:set>
                                          <p:cBhvr>
                                            <p:cTn id="150" dur="1" fill="hold">
                                              <p:stCondLst>
                                                <p:cond delay="0"/>
                                              </p:stCondLst>
                                            </p:cTn>
                                            <p:tgtEl>
                                              <p:spTgt spid="13"/>
                                            </p:tgtEl>
                                            <p:attrNameLst>
                                              <p:attrName>style.visibility</p:attrName>
                                            </p:attrNameLst>
                                          </p:cBhvr>
                                          <p:to>
                                            <p:strVal val="visible"/>
                                          </p:to>
                                        </p:set>
                                        <p:anim calcmode="lin" valueType="num">
                                          <p:cBhvr additive="base">
                                            <p:cTn id="151" dur="500" fill="hold"/>
                                            <p:tgtEl>
                                              <p:spTgt spid="13"/>
                                            </p:tgtEl>
                                            <p:attrNameLst>
                                              <p:attrName>ppt_x</p:attrName>
                                            </p:attrNameLst>
                                          </p:cBhvr>
                                          <p:tavLst>
                                            <p:tav tm="0">
                                              <p:val>
                                                <p:strVal val="#ppt_x"/>
                                              </p:val>
                                            </p:tav>
                                            <p:tav tm="100000">
                                              <p:val>
                                                <p:strVal val="#ppt_x"/>
                                              </p:val>
                                            </p:tav>
                                          </p:tavLst>
                                        </p:anim>
                                        <p:anim calcmode="lin" valueType="num">
                                          <p:cBhvr additive="base">
                                            <p:cTn id="152" dur="500" fill="hold"/>
                                            <p:tgtEl>
                                              <p:spTgt spid="13"/>
                                            </p:tgtEl>
                                            <p:attrNameLst>
                                              <p:attrName>ppt_y</p:attrName>
                                            </p:attrNameLst>
                                          </p:cBhvr>
                                          <p:tavLst>
                                            <p:tav tm="0">
                                              <p:val>
                                                <p:strVal val="0-#ppt_h/2"/>
                                              </p:val>
                                            </p:tav>
                                            <p:tav tm="100000">
                                              <p:val>
                                                <p:strVal val="#ppt_y"/>
                                              </p:val>
                                            </p:tav>
                                          </p:tavLst>
                                        </p:anim>
                                      </p:childTnLst>
                                    </p:cTn>
                                  </p:par>
                                  <p:par>
                                    <p:cTn id="153" presetID="2" presetClass="entr" presetSubtype="1" accel="76000" fill="hold" grpId="0" nodeType="withEffect">
                                      <p:stCondLst>
                                        <p:cond delay="0"/>
                                      </p:stCondLst>
                                      <p:iterate type="wd">
                                        <p:tmPct val="2000"/>
                                      </p:iterate>
                                      <p:childTnLst>
                                        <p:set>
                                          <p:cBhvr>
                                            <p:cTn id="154" dur="1" fill="hold">
                                              <p:stCondLst>
                                                <p:cond delay="0"/>
                                              </p:stCondLst>
                                            </p:cTn>
                                            <p:tgtEl>
                                              <p:spTgt spid="38"/>
                                            </p:tgtEl>
                                            <p:attrNameLst>
                                              <p:attrName>style.visibility</p:attrName>
                                            </p:attrNameLst>
                                          </p:cBhvr>
                                          <p:to>
                                            <p:strVal val="visible"/>
                                          </p:to>
                                        </p:set>
                                        <p:anim calcmode="lin" valueType="num">
                                          <p:cBhvr additive="base">
                                            <p:cTn id="155" dur="500" fill="hold"/>
                                            <p:tgtEl>
                                              <p:spTgt spid="38"/>
                                            </p:tgtEl>
                                            <p:attrNameLst>
                                              <p:attrName>ppt_x</p:attrName>
                                            </p:attrNameLst>
                                          </p:cBhvr>
                                          <p:tavLst>
                                            <p:tav tm="0">
                                              <p:val>
                                                <p:strVal val="#ppt_x"/>
                                              </p:val>
                                            </p:tav>
                                            <p:tav tm="100000">
                                              <p:val>
                                                <p:strVal val="#ppt_x"/>
                                              </p:val>
                                            </p:tav>
                                          </p:tavLst>
                                        </p:anim>
                                        <p:anim calcmode="lin" valueType="num">
                                          <p:cBhvr additive="base">
                                            <p:cTn id="156" dur="500" fill="hold"/>
                                            <p:tgtEl>
                                              <p:spTgt spid="38"/>
                                            </p:tgtEl>
                                            <p:attrNameLst>
                                              <p:attrName>ppt_y</p:attrName>
                                            </p:attrNameLst>
                                          </p:cBhvr>
                                          <p:tavLst>
                                            <p:tav tm="0">
                                              <p:val>
                                                <p:strVal val="0-#ppt_h/2"/>
                                              </p:val>
                                            </p:tav>
                                            <p:tav tm="100000">
                                              <p:val>
                                                <p:strVal val="#ppt_y"/>
                                              </p:val>
                                            </p:tav>
                                          </p:tavLst>
                                        </p:anim>
                                      </p:childTnLst>
                                    </p:cTn>
                                  </p:par>
                                  <p:par>
                                    <p:cTn id="157" presetID="2" presetClass="entr" presetSubtype="1" accel="76000" fill="hold" grpId="0" nodeType="withEffect">
                                      <p:stCondLst>
                                        <p:cond delay="0"/>
                                      </p:stCondLst>
                                      <p:iterate type="wd">
                                        <p:tmPct val="2000"/>
                                      </p:iterate>
                                      <p:childTnLst>
                                        <p:set>
                                          <p:cBhvr>
                                            <p:cTn id="158" dur="1" fill="hold">
                                              <p:stCondLst>
                                                <p:cond delay="0"/>
                                              </p:stCondLst>
                                            </p:cTn>
                                            <p:tgtEl>
                                              <p:spTgt spid="39"/>
                                            </p:tgtEl>
                                            <p:attrNameLst>
                                              <p:attrName>style.visibility</p:attrName>
                                            </p:attrNameLst>
                                          </p:cBhvr>
                                          <p:to>
                                            <p:strVal val="visible"/>
                                          </p:to>
                                        </p:set>
                                        <p:anim calcmode="lin" valueType="num">
                                          <p:cBhvr additive="base">
                                            <p:cTn id="159" dur="500" fill="hold"/>
                                            <p:tgtEl>
                                              <p:spTgt spid="39"/>
                                            </p:tgtEl>
                                            <p:attrNameLst>
                                              <p:attrName>ppt_x</p:attrName>
                                            </p:attrNameLst>
                                          </p:cBhvr>
                                          <p:tavLst>
                                            <p:tav tm="0">
                                              <p:val>
                                                <p:strVal val="#ppt_x"/>
                                              </p:val>
                                            </p:tav>
                                            <p:tav tm="100000">
                                              <p:val>
                                                <p:strVal val="#ppt_x"/>
                                              </p:val>
                                            </p:tav>
                                          </p:tavLst>
                                        </p:anim>
                                        <p:anim calcmode="lin" valueType="num">
                                          <p:cBhvr additive="base">
                                            <p:cTn id="16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animBg="1"/>
          <p:bldP spid="16" grpId="0"/>
          <p:bldP spid="17" grpId="0"/>
          <p:bldP spid="18" grpId="0"/>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animBg="1"/>
          <p:bldP spid="33" grpId="0" animBg="1"/>
          <p:bldP spid="34" grpId="0" animBg="1"/>
          <p:bldP spid="35" grpId="0" animBg="1"/>
          <p:bldP spid="36" grpId="0" animBg="1"/>
          <p:bldP spid="37" grpId="0"/>
          <p:bldP spid="38" grpId="0" animBg="1"/>
          <p:bldP spid="39" grpId="0"/>
          <p:bldP spid="40" grpId="0"/>
          <p:bldP spid="41" grpId="0"/>
          <p:bldP spid="42" grpId="0" animBg="1"/>
          <p:bldP spid="43"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4284366" y="1920131"/>
            <a:ext cx="3623270" cy="3623267"/>
          </a:xfrm>
          <a:prstGeom prst="roundRect">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cxnSp>
        <p:nvCxnSpPr>
          <p:cNvPr id="155" name="Straight Connector 154"/>
          <p:cNvCxnSpPr/>
          <p:nvPr/>
        </p:nvCxnSpPr>
        <p:spPr>
          <a:xfrm>
            <a:off x="3353515" y="2444181"/>
            <a:ext cx="13656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405074" y="5007751"/>
            <a:ext cx="1306452"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380601" y="5007751"/>
            <a:ext cx="1365696"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917739" y="3731762"/>
            <a:ext cx="1316108" cy="0"/>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904897" y="3731762"/>
            <a:ext cx="1376676"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422037" y="2471267"/>
            <a:ext cx="1320960"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1699703" y="1639906"/>
            <a:ext cx="1751602" cy="1663883"/>
            <a:chOff x="1273918" y="1198757"/>
            <a:chExt cx="1314044" cy="1248237"/>
          </a:xfrm>
        </p:grpSpPr>
        <p:sp>
          <p:nvSpPr>
            <p:cNvPr id="80" name="Oval 140"/>
            <p:cNvSpPr>
              <a:spLocks noChangeAspect="1"/>
            </p:cNvSpPr>
            <p:nvPr/>
          </p:nvSpPr>
          <p:spPr>
            <a:xfrm>
              <a:off x="1306125" y="1198757"/>
              <a:ext cx="1281837" cy="122932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sp>
          <p:nvSpPr>
            <p:cNvPr id="141" name="Oval 140"/>
            <p:cNvSpPr>
              <a:spLocks noChangeAspect="1"/>
            </p:cNvSpPr>
            <p:nvPr/>
          </p:nvSpPr>
          <p:spPr>
            <a:xfrm>
              <a:off x="1273918" y="1217668"/>
              <a:ext cx="1281837" cy="12293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grpSp>
      <p:grpSp>
        <p:nvGrpSpPr>
          <p:cNvPr id="84" name="Group 83"/>
          <p:cNvGrpSpPr/>
          <p:nvPr/>
        </p:nvGrpSpPr>
        <p:grpSpPr>
          <a:xfrm>
            <a:off x="1193733" y="2897133"/>
            <a:ext cx="1759458" cy="1665605"/>
            <a:chOff x="894342" y="2141923"/>
            <a:chExt cx="1319937" cy="1249529"/>
          </a:xfrm>
        </p:grpSpPr>
        <p:sp>
          <p:nvSpPr>
            <p:cNvPr id="81" name="Oval 143"/>
            <p:cNvSpPr>
              <a:spLocks noChangeAspect="1"/>
            </p:cNvSpPr>
            <p:nvPr/>
          </p:nvSpPr>
          <p:spPr>
            <a:xfrm>
              <a:off x="932442" y="2141923"/>
              <a:ext cx="1281837" cy="1229326"/>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cs typeface="+mn-ea"/>
                <a:sym typeface="+mn-lt"/>
              </a:endParaRPr>
            </a:p>
          </p:txBody>
        </p:sp>
        <p:sp>
          <p:nvSpPr>
            <p:cNvPr id="144" name="Oval 143"/>
            <p:cNvSpPr>
              <a:spLocks noChangeAspect="1"/>
            </p:cNvSpPr>
            <p:nvPr/>
          </p:nvSpPr>
          <p:spPr>
            <a:xfrm>
              <a:off x="894342" y="2162126"/>
              <a:ext cx="1281837" cy="122932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cs typeface="+mn-ea"/>
                <a:sym typeface="+mn-lt"/>
              </a:endParaRPr>
            </a:p>
          </p:txBody>
        </p:sp>
      </p:grpSp>
      <p:grpSp>
        <p:nvGrpSpPr>
          <p:cNvPr id="8" name="Group 131"/>
          <p:cNvGrpSpPr/>
          <p:nvPr/>
        </p:nvGrpSpPr>
        <p:grpSpPr>
          <a:xfrm>
            <a:off x="6924973" y="4575169"/>
            <a:ext cx="864440" cy="865164"/>
            <a:chOff x="5244691" y="3613920"/>
            <a:chExt cx="648499" cy="649042"/>
          </a:xfrm>
        </p:grpSpPr>
        <p:sp>
          <p:nvSpPr>
            <p:cNvPr id="129" name="Oval 128"/>
            <p:cNvSpPr>
              <a:spLocks noChangeAspect="1"/>
            </p:cNvSpPr>
            <p:nvPr/>
          </p:nvSpPr>
          <p:spPr>
            <a:xfrm>
              <a:off x="5244691" y="3613920"/>
              <a:ext cx="648499" cy="649042"/>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cs typeface="+mn-ea"/>
                <a:sym typeface="+mn-lt"/>
              </a:endParaRPr>
            </a:p>
          </p:txBody>
        </p:sp>
        <p:sp>
          <p:nvSpPr>
            <p:cNvPr id="122" name="Oval 121"/>
            <p:cNvSpPr>
              <a:spLocks noChangeAspect="1"/>
            </p:cNvSpPr>
            <p:nvPr/>
          </p:nvSpPr>
          <p:spPr>
            <a:xfrm>
              <a:off x="5319518" y="3688810"/>
              <a:ext cx="498845" cy="49926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06</a:t>
              </a:r>
              <a:endParaRPr lang="en-US" sz="1600" b="1" dirty="0">
                <a:cs typeface="+mn-ea"/>
                <a:sym typeface="+mn-lt"/>
              </a:endParaRPr>
            </a:p>
          </p:txBody>
        </p:sp>
      </p:grpSp>
      <p:grpSp>
        <p:nvGrpSpPr>
          <p:cNvPr id="9" name="Group 134"/>
          <p:cNvGrpSpPr/>
          <p:nvPr/>
        </p:nvGrpSpPr>
        <p:grpSpPr>
          <a:xfrm>
            <a:off x="4383680" y="2011599"/>
            <a:ext cx="864440" cy="865164"/>
            <a:chOff x="3287425" y="1417883"/>
            <a:chExt cx="648499" cy="649042"/>
          </a:xfrm>
        </p:grpSpPr>
        <p:sp>
          <p:nvSpPr>
            <p:cNvPr id="124" name="Oval 123"/>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cs typeface="+mn-ea"/>
                <a:sym typeface="+mn-lt"/>
              </a:endParaRPr>
            </a:p>
          </p:txBody>
        </p:sp>
        <p:sp>
          <p:nvSpPr>
            <p:cNvPr id="31" name="Oval 3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01</a:t>
              </a:r>
              <a:endParaRPr lang="en-US" sz="135" b="1" dirty="0">
                <a:solidFill>
                  <a:schemeClr val="bg1"/>
                </a:solidFill>
                <a:cs typeface="+mn-ea"/>
                <a:sym typeface="+mn-lt"/>
              </a:endParaRPr>
            </a:p>
          </p:txBody>
        </p:sp>
      </p:grpSp>
      <p:grpSp>
        <p:nvGrpSpPr>
          <p:cNvPr id="3" name="Group 129"/>
          <p:cNvGrpSpPr/>
          <p:nvPr/>
        </p:nvGrpSpPr>
        <p:grpSpPr>
          <a:xfrm>
            <a:off x="3849353" y="3299180"/>
            <a:ext cx="864440" cy="865164"/>
            <a:chOff x="2779491" y="2517212"/>
            <a:chExt cx="648499" cy="649042"/>
          </a:xfrm>
        </p:grpSpPr>
        <p:sp>
          <p:nvSpPr>
            <p:cNvPr id="125" name="Oval 124"/>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cs typeface="+mn-ea"/>
                <a:sym typeface="+mn-lt"/>
              </a:endParaRPr>
            </a:p>
          </p:txBody>
        </p:sp>
        <p:sp>
          <p:nvSpPr>
            <p:cNvPr id="62" name="Oval 61"/>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02</a:t>
              </a:r>
              <a:endParaRPr lang="en-US" sz="1600" b="1" dirty="0">
                <a:cs typeface="+mn-ea"/>
                <a:sym typeface="+mn-lt"/>
              </a:endParaRPr>
            </a:p>
          </p:txBody>
        </p:sp>
      </p:grpSp>
      <p:grpSp>
        <p:nvGrpSpPr>
          <p:cNvPr id="7" name="Group 132"/>
          <p:cNvGrpSpPr/>
          <p:nvPr/>
        </p:nvGrpSpPr>
        <p:grpSpPr>
          <a:xfrm>
            <a:off x="7485519" y="3299180"/>
            <a:ext cx="864440" cy="865164"/>
            <a:chOff x="5716010" y="2517212"/>
            <a:chExt cx="648499" cy="649042"/>
          </a:xfrm>
        </p:grpSpPr>
        <p:sp>
          <p:nvSpPr>
            <p:cNvPr id="128" name="Oval 127"/>
            <p:cNvSpPr>
              <a:spLocks noChangeAspect="1"/>
            </p:cNvSpPr>
            <p:nvPr/>
          </p:nvSpPr>
          <p:spPr>
            <a:xfrm>
              <a:off x="5716010" y="2517212"/>
              <a:ext cx="648499" cy="649042"/>
            </a:xfrm>
            <a:prstGeom prst="ellipse">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cs typeface="+mn-ea"/>
                <a:sym typeface="+mn-lt"/>
              </a:endParaRPr>
            </a:p>
          </p:txBody>
        </p:sp>
        <p:sp>
          <p:nvSpPr>
            <p:cNvPr id="121" name="Oval 120"/>
            <p:cNvSpPr>
              <a:spLocks noChangeAspect="1"/>
            </p:cNvSpPr>
            <p:nvPr/>
          </p:nvSpPr>
          <p:spPr>
            <a:xfrm>
              <a:off x="5790837" y="2592102"/>
              <a:ext cx="498845" cy="4992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05</a:t>
              </a:r>
              <a:endParaRPr lang="en-US" sz="1600" b="1" dirty="0">
                <a:cs typeface="+mn-ea"/>
                <a:sym typeface="+mn-lt"/>
              </a:endParaRPr>
            </a:p>
          </p:txBody>
        </p:sp>
      </p:grpSp>
      <p:grpSp>
        <p:nvGrpSpPr>
          <p:cNvPr id="16" name="Group 166"/>
          <p:cNvGrpSpPr/>
          <p:nvPr/>
        </p:nvGrpSpPr>
        <p:grpSpPr>
          <a:xfrm>
            <a:off x="4719212" y="2950590"/>
            <a:ext cx="2753579" cy="1964756"/>
            <a:chOff x="3539139" y="2297798"/>
            <a:chExt cx="2065722" cy="1473951"/>
          </a:xfrm>
        </p:grpSpPr>
        <p:sp>
          <p:nvSpPr>
            <p:cNvPr id="123" name="TextBox 122"/>
            <p:cNvSpPr txBox="1"/>
            <p:nvPr/>
          </p:nvSpPr>
          <p:spPr>
            <a:xfrm>
              <a:off x="3539139" y="2602230"/>
              <a:ext cx="2065722" cy="1169519"/>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50000"/>
                      <a:lumOff val="50000"/>
                    </a:schemeClr>
                  </a:solidFill>
                  <a:cs typeface="+mn-ea"/>
                  <a:sym typeface="+mn-lt"/>
                </a:rPr>
                <a:t>There are many variations of passages lorem ipsum available  majority suffered alteration some form  of lorem ipsum available</a:t>
              </a:r>
            </a:p>
            <a:p>
              <a:pPr algn="ctr" defTabSz="1219200">
                <a:spcBef>
                  <a:spcPct val="20000"/>
                </a:spcBef>
                <a:defRPr/>
              </a:pPr>
              <a:r>
                <a:rPr lang="en-US" sz="1335" dirty="0">
                  <a:solidFill>
                    <a:schemeClr val="tx1">
                      <a:lumMod val="50000"/>
                      <a:lumOff val="50000"/>
                    </a:schemeClr>
                  </a:solidFill>
                  <a:cs typeface="+mn-ea"/>
                  <a:sym typeface="+mn-lt"/>
                </a:rPr>
                <a:t>but majority suffered </a:t>
              </a:r>
            </a:p>
            <a:p>
              <a:pPr algn="ctr" defTabSz="1219200">
                <a:spcBef>
                  <a:spcPct val="20000"/>
                </a:spcBef>
                <a:defRPr/>
              </a:pPr>
              <a:r>
                <a:rPr lang="en-US" sz="1335" dirty="0">
                  <a:solidFill>
                    <a:schemeClr val="tx1">
                      <a:lumMod val="50000"/>
                      <a:lumOff val="50000"/>
                    </a:schemeClr>
                  </a:solidFill>
                  <a:cs typeface="+mn-ea"/>
                  <a:sym typeface="+mn-lt"/>
                </a:rPr>
                <a:t>alteration some</a:t>
              </a:r>
            </a:p>
            <a:p>
              <a:pPr algn="ctr" defTabSz="1219200">
                <a:spcBef>
                  <a:spcPct val="20000"/>
                </a:spcBef>
                <a:defRPr/>
              </a:pPr>
              <a:r>
                <a:rPr lang="en-US" sz="1335" dirty="0">
                  <a:solidFill>
                    <a:schemeClr val="tx1">
                      <a:lumMod val="50000"/>
                      <a:lumOff val="50000"/>
                    </a:schemeClr>
                  </a:solidFill>
                  <a:cs typeface="+mn-ea"/>
                  <a:sym typeface="+mn-lt"/>
                </a:rPr>
                <a:t> form</a:t>
              </a:r>
            </a:p>
          </p:txBody>
        </p:sp>
        <p:sp>
          <p:nvSpPr>
            <p:cNvPr id="166" name="Rectangle 165"/>
            <p:cNvSpPr/>
            <p:nvPr/>
          </p:nvSpPr>
          <p:spPr>
            <a:xfrm>
              <a:off x="4160724" y="2297798"/>
              <a:ext cx="822555" cy="246237"/>
            </a:xfrm>
            <a:prstGeom prst="rect">
              <a:avLst/>
            </a:prstGeom>
          </p:spPr>
          <p:txBody>
            <a:bodyPr wrap="none" lIns="0" tIns="0" rIns="0" bIns="0">
              <a:spAutoFit/>
            </a:bodyPr>
            <a:lstStyle/>
            <a:p>
              <a:pPr algn="ctr"/>
              <a:r>
                <a:rPr lang="zh-CN" altLang="en-US" sz="2135" b="1" dirty="0">
                  <a:solidFill>
                    <a:schemeClr val="tx1">
                      <a:lumMod val="75000"/>
                      <a:lumOff val="25000"/>
                    </a:schemeClr>
                  </a:solidFill>
                  <a:cs typeface="+mn-ea"/>
                  <a:sym typeface="+mn-lt"/>
                </a:rPr>
                <a:t>添加标题</a:t>
              </a:r>
              <a:endParaRPr lang="en-US" sz="2135" b="1" dirty="0">
                <a:solidFill>
                  <a:schemeClr val="tx1">
                    <a:lumMod val="75000"/>
                    <a:lumOff val="25000"/>
                  </a:schemeClr>
                </a:solidFill>
                <a:cs typeface="+mn-ea"/>
                <a:sym typeface="+mn-lt"/>
              </a:endParaRPr>
            </a:p>
          </p:txBody>
        </p:sp>
      </p:grpSp>
      <p:grpSp>
        <p:nvGrpSpPr>
          <p:cNvPr id="4" name="Group 130"/>
          <p:cNvGrpSpPr/>
          <p:nvPr/>
        </p:nvGrpSpPr>
        <p:grpSpPr>
          <a:xfrm>
            <a:off x="4410766" y="4575169"/>
            <a:ext cx="864440" cy="865164"/>
            <a:chOff x="3287425" y="3613920"/>
            <a:chExt cx="648499" cy="649042"/>
          </a:xfrm>
        </p:grpSpPr>
        <p:sp>
          <p:nvSpPr>
            <p:cNvPr id="126" name="Oval 125"/>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cs typeface="+mn-ea"/>
                <a:sym typeface="+mn-lt"/>
              </a:endParaRPr>
            </a:p>
          </p:txBody>
        </p:sp>
        <p:sp>
          <p:nvSpPr>
            <p:cNvPr id="67" name="Oval 66"/>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03</a:t>
              </a:r>
              <a:endParaRPr lang="en-US" sz="1600" b="1" dirty="0">
                <a:cs typeface="+mn-ea"/>
                <a:sym typeface="+mn-lt"/>
              </a:endParaRPr>
            </a:p>
          </p:txBody>
        </p:sp>
      </p:grpSp>
      <p:grpSp>
        <p:nvGrpSpPr>
          <p:cNvPr id="5" name="Group 133"/>
          <p:cNvGrpSpPr/>
          <p:nvPr/>
        </p:nvGrpSpPr>
        <p:grpSpPr>
          <a:xfrm>
            <a:off x="6948136" y="2023449"/>
            <a:ext cx="864440" cy="865164"/>
            <a:chOff x="5249342" y="1406453"/>
            <a:chExt cx="648499" cy="649042"/>
          </a:xfrm>
        </p:grpSpPr>
        <p:sp>
          <p:nvSpPr>
            <p:cNvPr id="127" name="Oval 126"/>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cs typeface="+mn-ea"/>
                <a:sym typeface="+mn-lt"/>
              </a:endParaRPr>
            </a:p>
          </p:txBody>
        </p:sp>
        <p:sp>
          <p:nvSpPr>
            <p:cNvPr id="72" name="Oval 7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04</a:t>
              </a:r>
              <a:endParaRPr lang="en-US" sz="1600" b="1" dirty="0">
                <a:cs typeface="+mn-ea"/>
                <a:sym typeface="+mn-lt"/>
              </a:endParaRPr>
            </a:p>
          </p:txBody>
        </p:sp>
      </p:grpSp>
      <p:sp>
        <p:nvSpPr>
          <p:cNvPr id="51" name="Rectangle 50"/>
          <p:cNvSpPr/>
          <p:nvPr/>
        </p:nvSpPr>
        <p:spPr>
          <a:xfrm>
            <a:off x="2140463" y="1888522"/>
            <a:ext cx="827150" cy="246221"/>
          </a:xfrm>
          <a:prstGeom prst="rect">
            <a:avLst/>
          </a:prstGeom>
        </p:spPr>
        <p:txBody>
          <a:bodyPr wrap="none" lIns="0" tIns="0" rIns="0" bIns="0">
            <a:spAutoFit/>
          </a:bodyPr>
          <a:lstStyle/>
          <a:p>
            <a:pPr algn="ctr"/>
            <a:r>
              <a:rPr lang="zh-CN" altLang="en-US" sz="1600" b="1" dirty="0">
                <a:solidFill>
                  <a:schemeClr val="bg1"/>
                </a:solidFill>
                <a:cs typeface="+mn-ea"/>
                <a:sym typeface="+mn-lt"/>
              </a:rPr>
              <a:t>添加标题</a:t>
            </a:r>
            <a:endParaRPr lang="en-US" sz="1600" b="1" dirty="0">
              <a:solidFill>
                <a:schemeClr val="bg1"/>
              </a:solidFill>
              <a:cs typeface="+mn-ea"/>
              <a:sym typeface="+mn-lt"/>
            </a:endParaRPr>
          </a:p>
        </p:txBody>
      </p:sp>
      <p:grpSp>
        <p:nvGrpSpPr>
          <p:cNvPr id="85" name="Group 84"/>
          <p:cNvGrpSpPr/>
          <p:nvPr/>
        </p:nvGrpSpPr>
        <p:grpSpPr>
          <a:xfrm>
            <a:off x="1699702" y="4075132"/>
            <a:ext cx="1766908" cy="1669147"/>
            <a:chOff x="1273918" y="3025653"/>
            <a:chExt cx="1325526" cy="1252186"/>
          </a:xfrm>
        </p:grpSpPr>
        <p:sp>
          <p:nvSpPr>
            <p:cNvPr id="82" name="Oval 146"/>
            <p:cNvSpPr>
              <a:spLocks noChangeAspect="1"/>
            </p:cNvSpPr>
            <p:nvPr/>
          </p:nvSpPr>
          <p:spPr>
            <a:xfrm>
              <a:off x="1317607" y="3025653"/>
              <a:ext cx="1281837" cy="122932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cs typeface="+mn-ea"/>
                <a:sym typeface="+mn-lt"/>
              </a:endParaRPr>
            </a:p>
          </p:txBody>
        </p:sp>
        <p:sp>
          <p:nvSpPr>
            <p:cNvPr id="147" name="Oval 146"/>
            <p:cNvSpPr>
              <a:spLocks noChangeAspect="1"/>
            </p:cNvSpPr>
            <p:nvPr/>
          </p:nvSpPr>
          <p:spPr>
            <a:xfrm>
              <a:off x="1273918" y="3048513"/>
              <a:ext cx="1281837" cy="12293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cs typeface="+mn-ea"/>
                <a:sym typeface="+mn-lt"/>
              </a:endParaRPr>
            </a:p>
          </p:txBody>
        </p:sp>
      </p:grpSp>
      <p:grpSp>
        <p:nvGrpSpPr>
          <p:cNvPr id="87" name="Group 86"/>
          <p:cNvGrpSpPr/>
          <p:nvPr/>
        </p:nvGrpSpPr>
        <p:grpSpPr>
          <a:xfrm>
            <a:off x="8648977" y="1612634"/>
            <a:ext cx="1766533" cy="1658989"/>
            <a:chOff x="6487230" y="1178298"/>
            <a:chExt cx="1325245" cy="1244566"/>
          </a:xfrm>
        </p:grpSpPr>
        <p:sp>
          <p:nvSpPr>
            <p:cNvPr id="86" name="Oval 137"/>
            <p:cNvSpPr>
              <a:spLocks noChangeAspect="1"/>
            </p:cNvSpPr>
            <p:nvPr/>
          </p:nvSpPr>
          <p:spPr>
            <a:xfrm>
              <a:off x="6487230" y="1178298"/>
              <a:ext cx="1281837" cy="122932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cs typeface="+mn-ea"/>
                <a:sym typeface="+mn-lt"/>
              </a:endParaRPr>
            </a:p>
          </p:txBody>
        </p:sp>
        <p:sp>
          <p:nvSpPr>
            <p:cNvPr id="138" name="Oval 137"/>
            <p:cNvSpPr>
              <a:spLocks noChangeAspect="1"/>
            </p:cNvSpPr>
            <p:nvPr/>
          </p:nvSpPr>
          <p:spPr>
            <a:xfrm>
              <a:off x="6530638" y="1193538"/>
              <a:ext cx="1281837" cy="122932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cs typeface="+mn-ea"/>
                <a:sym typeface="+mn-lt"/>
              </a:endParaRPr>
            </a:p>
          </p:txBody>
        </p:sp>
      </p:grpSp>
      <p:grpSp>
        <p:nvGrpSpPr>
          <p:cNvPr id="91" name="Group 90"/>
          <p:cNvGrpSpPr/>
          <p:nvPr/>
        </p:nvGrpSpPr>
        <p:grpSpPr>
          <a:xfrm>
            <a:off x="9148789" y="2884617"/>
            <a:ext cx="1767038" cy="1665338"/>
            <a:chOff x="6862188" y="2132534"/>
            <a:chExt cx="1325624" cy="1249329"/>
          </a:xfrm>
        </p:grpSpPr>
        <p:sp>
          <p:nvSpPr>
            <p:cNvPr id="90" name="Oval 149"/>
            <p:cNvSpPr>
              <a:spLocks noChangeAspect="1"/>
            </p:cNvSpPr>
            <p:nvPr/>
          </p:nvSpPr>
          <p:spPr>
            <a:xfrm>
              <a:off x="6862188" y="2132534"/>
              <a:ext cx="1281837" cy="122932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cs typeface="+mn-ea"/>
                <a:sym typeface="+mn-lt"/>
              </a:endParaRPr>
            </a:p>
          </p:txBody>
        </p:sp>
        <p:sp>
          <p:nvSpPr>
            <p:cNvPr id="150" name="Oval 149"/>
            <p:cNvSpPr>
              <a:spLocks noChangeAspect="1"/>
            </p:cNvSpPr>
            <p:nvPr/>
          </p:nvSpPr>
          <p:spPr>
            <a:xfrm>
              <a:off x="6905975" y="2152537"/>
              <a:ext cx="1281837" cy="122932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cs typeface="+mn-ea"/>
                <a:sym typeface="+mn-lt"/>
              </a:endParaRPr>
            </a:p>
          </p:txBody>
        </p:sp>
      </p:grpSp>
      <p:grpSp>
        <p:nvGrpSpPr>
          <p:cNvPr id="89" name="Group 88"/>
          <p:cNvGrpSpPr/>
          <p:nvPr/>
        </p:nvGrpSpPr>
        <p:grpSpPr>
          <a:xfrm>
            <a:off x="8648977" y="4159141"/>
            <a:ext cx="1766533" cy="1669147"/>
            <a:chOff x="6487230" y="3088676"/>
            <a:chExt cx="1325245" cy="1252186"/>
          </a:xfrm>
        </p:grpSpPr>
        <p:sp>
          <p:nvSpPr>
            <p:cNvPr id="88" name="Oval 152"/>
            <p:cNvSpPr>
              <a:spLocks noChangeAspect="1"/>
            </p:cNvSpPr>
            <p:nvPr/>
          </p:nvSpPr>
          <p:spPr>
            <a:xfrm>
              <a:off x="6487230" y="3088676"/>
              <a:ext cx="1281837" cy="122932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cs typeface="+mn-ea"/>
                <a:sym typeface="+mn-lt"/>
              </a:endParaRPr>
            </a:p>
          </p:txBody>
        </p:sp>
        <p:sp>
          <p:nvSpPr>
            <p:cNvPr id="153" name="Oval 152"/>
            <p:cNvSpPr>
              <a:spLocks noChangeAspect="1"/>
            </p:cNvSpPr>
            <p:nvPr/>
          </p:nvSpPr>
          <p:spPr>
            <a:xfrm>
              <a:off x="6530638" y="3111536"/>
              <a:ext cx="1281837" cy="122932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cs typeface="+mn-ea"/>
                <a:sym typeface="+mn-lt"/>
              </a:endParaRPr>
            </a:p>
          </p:txBody>
        </p:sp>
      </p:grpSp>
      <p:sp>
        <p:nvSpPr>
          <p:cNvPr id="68" name="Freeform 66"/>
          <p:cNvSpPr>
            <a:spLocks noEditPoints="1"/>
          </p:cNvSpPr>
          <p:nvPr/>
        </p:nvSpPr>
        <p:spPr bwMode="auto">
          <a:xfrm>
            <a:off x="2173888" y="2241457"/>
            <a:ext cx="760301" cy="589722"/>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9" name="Freeform 52"/>
          <p:cNvSpPr>
            <a:spLocks noEditPoints="1"/>
          </p:cNvSpPr>
          <p:nvPr/>
        </p:nvSpPr>
        <p:spPr bwMode="auto">
          <a:xfrm>
            <a:off x="1777251" y="3423769"/>
            <a:ext cx="525600" cy="56547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0" name="Freeform 131"/>
          <p:cNvSpPr/>
          <p:nvPr/>
        </p:nvSpPr>
        <p:spPr bwMode="auto">
          <a:xfrm>
            <a:off x="2262180" y="4766824"/>
            <a:ext cx="563400" cy="571936"/>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1" name="Freeform 57"/>
          <p:cNvSpPr>
            <a:spLocks noEditPoints="1"/>
          </p:cNvSpPr>
          <p:nvPr/>
        </p:nvSpPr>
        <p:spPr bwMode="auto">
          <a:xfrm>
            <a:off x="9274932" y="2224311"/>
            <a:ext cx="572483" cy="564477"/>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3" name="Rectangle 72"/>
          <p:cNvSpPr/>
          <p:nvPr/>
        </p:nvSpPr>
        <p:spPr>
          <a:xfrm>
            <a:off x="1634494" y="3126107"/>
            <a:ext cx="827150" cy="246221"/>
          </a:xfrm>
          <a:prstGeom prst="rect">
            <a:avLst/>
          </a:prstGeom>
        </p:spPr>
        <p:txBody>
          <a:bodyPr wrap="none" lIns="0" tIns="0" rIns="0" bIns="0">
            <a:spAutoFit/>
          </a:bodyPr>
          <a:lstStyle/>
          <a:p>
            <a:pPr algn="ctr"/>
            <a:r>
              <a:rPr lang="zh-CN" altLang="en-US" sz="1600" b="1" dirty="0">
                <a:solidFill>
                  <a:schemeClr val="bg1"/>
                </a:solidFill>
                <a:cs typeface="+mn-ea"/>
                <a:sym typeface="+mn-lt"/>
              </a:rPr>
              <a:t>添加标题</a:t>
            </a:r>
            <a:endParaRPr lang="en-US" sz="1600" b="1" dirty="0">
              <a:solidFill>
                <a:schemeClr val="bg1"/>
              </a:solidFill>
              <a:cs typeface="+mn-ea"/>
              <a:sym typeface="+mn-lt"/>
            </a:endParaRPr>
          </a:p>
        </p:txBody>
      </p:sp>
      <p:sp>
        <p:nvSpPr>
          <p:cNvPr id="74" name="Rectangle 73"/>
          <p:cNvSpPr/>
          <p:nvPr/>
        </p:nvSpPr>
        <p:spPr>
          <a:xfrm>
            <a:off x="2140463" y="4452093"/>
            <a:ext cx="827150" cy="246221"/>
          </a:xfrm>
          <a:prstGeom prst="rect">
            <a:avLst/>
          </a:prstGeom>
        </p:spPr>
        <p:txBody>
          <a:bodyPr wrap="none" lIns="0" tIns="0" rIns="0" bIns="0">
            <a:spAutoFit/>
          </a:bodyPr>
          <a:lstStyle/>
          <a:p>
            <a:pPr algn="ctr"/>
            <a:r>
              <a:rPr lang="zh-CN" altLang="en-US" sz="1600" b="1" dirty="0">
                <a:solidFill>
                  <a:schemeClr val="bg1"/>
                </a:solidFill>
                <a:cs typeface="+mn-ea"/>
                <a:sym typeface="+mn-lt"/>
              </a:rPr>
              <a:t>添加标题</a:t>
            </a:r>
            <a:endParaRPr lang="en-US" sz="1600" b="1" dirty="0">
              <a:solidFill>
                <a:schemeClr val="bg1"/>
              </a:solidFill>
              <a:cs typeface="+mn-ea"/>
              <a:sym typeface="+mn-lt"/>
            </a:endParaRPr>
          </a:p>
        </p:txBody>
      </p:sp>
      <p:sp>
        <p:nvSpPr>
          <p:cNvPr id="75" name="Rectangle 74"/>
          <p:cNvSpPr/>
          <p:nvPr/>
        </p:nvSpPr>
        <p:spPr>
          <a:xfrm>
            <a:off x="9147598" y="1888522"/>
            <a:ext cx="827150" cy="246221"/>
          </a:xfrm>
          <a:prstGeom prst="rect">
            <a:avLst/>
          </a:prstGeom>
        </p:spPr>
        <p:txBody>
          <a:bodyPr wrap="none" lIns="0" tIns="0" rIns="0" bIns="0">
            <a:spAutoFit/>
          </a:bodyPr>
          <a:lstStyle/>
          <a:p>
            <a:pPr algn="ctr"/>
            <a:r>
              <a:rPr lang="zh-CN" altLang="en-US" sz="1600" b="1" dirty="0">
                <a:solidFill>
                  <a:schemeClr val="bg1"/>
                </a:solidFill>
                <a:cs typeface="+mn-ea"/>
                <a:sym typeface="+mn-lt"/>
              </a:rPr>
              <a:t>添加标题</a:t>
            </a:r>
            <a:endParaRPr lang="en-US" sz="1600" b="1" dirty="0">
              <a:solidFill>
                <a:schemeClr val="bg1"/>
              </a:solidFill>
              <a:cs typeface="+mn-ea"/>
              <a:sym typeface="+mn-lt"/>
            </a:endParaRPr>
          </a:p>
        </p:txBody>
      </p:sp>
      <p:sp>
        <p:nvSpPr>
          <p:cNvPr id="76" name="Rectangle 75"/>
          <p:cNvSpPr/>
          <p:nvPr/>
        </p:nvSpPr>
        <p:spPr>
          <a:xfrm>
            <a:off x="9647917" y="3194583"/>
            <a:ext cx="827150" cy="246221"/>
          </a:xfrm>
          <a:prstGeom prst="rect">
            <a:avLst/>
          </a:prstGeom>
        </p:spPr>
        <p:txBody>
          <a:bodyPr wrap="none" lIns="0" tIns="0" rIns="0" bIns="0">
            <a:spAutoFit/>
          </a:bodyPr>
          <a:lstStyle/>
          <a:p>
            <a:pPr algn="ctr"/>
            <a:r>
              <a:rPr lang="zh-CN" altLang="en-US" sz="1600" b="1" dirty="0">
                <a:solidFill>
                  <a:schemeClr val="bg1"/>
                </a:solidFill>
                <a:cs typeface="+mn-ea"/>
                <a:sym typeface="+mn-lt"/>
              </a:rPr>
              <a:t>添加标题</a:t>
            </a:r>
            <a:endParaRPr lang="en-US" sz="1600" b="1" dirty="0">
              <a:solidFill>
                <a:schemeClr val="bg1"/>
              </a:solidFill>
              <a:cs typeface="+mn-ea"/>
              <a:sym typeface="+mn-lt"/>
            </a:endParaRPr>
          </a:p>
        </p:txBody>
      </p:sp>
      <p:sp>
        <p:nvSpPr>
          <p:cNvPr id="77" name="Rectangle 76"/>
          <p:cNvSpPr/>
          <p:nvPr/>
        </p:nvSpPr>
        <p:spPr>
          <a:xfrm>
            <a:off x="9147598" y="4520568"/>
            <a:ext cx="827150" cy="246221"/>
          </a:xfrm>
          <a:prstGeom prst="rect">
            <a:avLst/>
          </a:prstGeom>
        </p:spPr>
        <p:txBody>
          <a:bodyPr wrap="none" lIns="0" tIns="0" rIns="0" bIns="0">
            <a:spAutoFit/>
          </a:bodyPr>
          <a:lstStyle/>
          <a:p>
            <a:pPr algn="ctr"/>
            <a:r>
              <a:rPr lang="zh-CN" altLang="en-US" sz="1600" b="1" dirty="0">
                <a:solidFill>
                  <a:schemeClr val="bg1"/>
                </a:solidFill>
                <a:cs typeface="+mn-ea"/>
                <a:sym typeface="+mn-lt"/>
              </a:rPr>
              <a:t>添加标题</a:t>
            </a:r>
            <a:endParaRPr lang="en-US" sz="1600" b="1" dirty="0">
              <a:solidFill>
                <a:schemeClr val="bg1"/>
              </a:solidFill>
              <a:cs typeface="+mn-ea"/>
              <a:sym typeface="+mn-lt"/>
            </a:endParaRPr>
          </a:p>
        </p:txBody>
      </p:sp>
      <p:sp>
        <p:nvSpPr>
          <p:cNvPr id="78" name="Freeform 22"/>
          <p:cNvSpPr>
            <a:spLocks noEditPoints="1"/>
          </p:cNvSpPr>
          <p:nvPr/>
        </p:nvSpPr>
        <p:spPr bwMode="auto">
          <a:xfrm>
            <a:off x="9790689" y="3540133"/>
            <a:ext cx="597430" cy="520210"/>
          </a:xfrm>
          <a:custGeom>
            <a:avLst/>
            <a:gdLst/>
            <a:ahLst/>
            <a:cxnLst>
              <a:cxn ang="0">
                <a:pos x="68" y="24"/>
              </a:cxn>
              <a:cxn ang="0">
                <a:pos x="64" y="29"/>
              </a:cxn>
              <a:cxn ang="0">
                <a:pos x="64" y="43"/>
              </a:cxn>
              <a:cxn ang="0">
                <a:pos x="59" y="48"/>
              </a:cxn>
              <a:cxn ang="0">
                <a:pos x="28" y="34"/>
              </a:cxn>
              <a:cxn ang="0">
                <a:pos x="25" y="44"/>
              </a:cxn>
              <a:cxn ang="0">
                <a:pos x="30" y="54"/>
              </a:cxn>
              <a:cxn ang="0">
                <a:pos x="14" y="56"/>
              </a:cxn>
              <a:cxn ang="0">
                <a:pos x="11" y="34"/>
              </a:cxn>
              <a:cxn ang="0">
                <a:pos x="7" y="34"/>
              </a:cxn>
              <a:cxn ang="0">
                <a:pos x="0" y="27"/>
              </a:cxn>
              <a:cxn ang="0">
                <a:pos x="0" y="20"/>
              </a:cxn>
              <a:cxn ang="0">
                <a:pos x="7" y="14"/>
              </a:cxn>
              <a:cxn ang="0">
                <a:pos x="25" y="14"/>
              </a:cxn>
              <a:cxn ang="0">
                <a:pos x="59" y="0"/>
              </a:cxn>
              <a:cxn ang="0">
                <a:pos x="64" y="4"/>
              </a:cxn>
              <a:cxn ang="0">
                <a:pos x="64" y="19"/>
              </a:cxn>
              <a:cxn ang="0">
                <a:pos x="68" y="24"/>
              </a:cxn>
              <a:cxn ang="0">
                <a:pos x="59" y="6"/>
              </a:cxn>
              <a:cxn ang="0">
                <a:pos x="30" y="19"/>
              </a:cxn>
              <a:cxn ang="0">
                <a:pos x="30" y="29"/>
              </a:cxn>
              <a:cxn ang="0">
                <a:pos x="59" y="42"/>
              </a:cxn>
              <a:cxn ang="0">
                <a:pos x="59" y="6"/>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9" name="Freeform 58"/>
          <p:cNvSpPr>
            <a:spLocks noEditPoints="1"/>
          </p:cNvSpPr>
          <p:nvPr/>
        </p:nvSpPr>
        <p:spPr bwMode="auto">
          <a:xfrm>
            <a:off x="9293982" y="4905952"/>
            <a:ext cx="534382" cy="534382"/>
          </a:xfrm>
          <a:custGeom>
            <a:avLst/>
            <a:gdLst/>
            <a:ahLst/>
            <a:cxnLst>
              <a:cxn ang="0">
                <a:pos x="51" y="58"/>
              </a:cxn>
              <a:cxn ang="0">
                <a:pos x="7" y="58"/>
              </a:cxn>
              <a:cxn ang="0">
                <a:pos x="3" y="50"/>
              </a:cxn>
              <a:cxn ang="0">
                <a:pos x="22" y="20"/>
              </a:cxn>
              <a:cxn ang="0">
                <a:pos x="22" y="4"/>
              </a:cxn>
              <a:cxn ang="0">
                <a:pos x="19" y="4"/>
              </a:cxn>
              <a:cxn ang="0">
                <a:pos x="17" y="2"/>
              </a:cxn>
              <a:cxn ang="0">
                <a:pos x="19" y="0"/>
              </a:cxn>
              <a:cxn ang="0">
                <a:pos x="39" y="0"/>
              </a:cxn>
              <a:cxn ang="0">
                <a:pos x="41" y="2"/>
              </a:cxn>
              <a:cxn ang="0">
                <a:pos x="39" y="4"/>
              </a:cxn>
              <a:cxn ang="0">
                <a:pos x="36" y="4"/>
              </a:cxn>
              <a:cxn ang="0">
                <a:pos x="36" y="20"/>
              </a:cxn>
              <a:cxn ang="0">
                <a:pos x="55" y="50"/>
              </a:cxn>
              <a:cxn ang="0">
                <a:pos x="51" y="58"/>
              </a:cxn>
              <a:cxn ang="0">
                <a:pos x="16" y="38"/>
              </a:cxn>
              <a:cxn ang="0">
                <a:pos x="43" y="38"/>
              </a:cxn>
              <a:cxn ang="0">
                <a:pos x="32" y="22"/>
              </a:cxn>
              <a:cxn ang="0">
                <a:pos x="31" y="21"/>
              </a:cxn>
              <a:cxn ang="0">
                <a:pos x="31" y="20"/>
              </a:cxn>
              <a:cxn ang="0">
                <a:pos x="31" y="4"/>
              </a:cxn>
              <a:cxn ang="0">
                <a:pos x="27" y="4"/>
              </a:cxn>
              <a:cxn ang="0">
                <a:pos x="27" y="20"/>
              </a:cxn>
              <a:cxn ang="0">
                <a:pos x="27" y="21"/>
              </a:cxn>
              <a:cxn ang="0">
                <a:pos x="26" y="22"/>
              </a:cxn>
              <a:cxn ang="0">
                <a:pos x="16" y="38"/>
              </a:cxn>
            </a:cxnLst>
            <a:rect l="0" t="0" r="r" b="b"/>
            <a:pathLst>
              <a:path w="58" h="58">
                <a:moveTo>
                  <a:pt x="51" y="58"/>
                </a:moveTo>
                <a:cubicBezTo>
                  <a:pt x="7" y="58"/>
                  <a:pt x="7" y="58"/>
                  <a:pt x="7" y="58"/>
                </a:cubicBezTo>
                <a:cubicBezTo>
                  <a:pt x="2" y="58"/>
                  <a:pt x="0" y="54"/>
                  <a:pt x="3" y="50"/>
                </a:cubicBezTo>
                <a:cubicBezTo>
                  <a:pt x="22" y="20"/>
                  <a:pt x="22" y="20"/>
                  <a:pt x="22" y="20"/>
                </a:cubicBezTo>
                <a:cubicBezTo>
                  <a:pt x="22" y="4"/>
                  <a:pt x="22" y="4"/>
                  <a:pt x="22" y="4"/>
                </a:cubicBezTo>
                <a:cubicBezTo>
                  <a:pt x="19" y="4"/>
                  <a:pt x="19" y="4"/>
                  <a:pt x="19" y="4"/>
                </a:cubicBezTo>
                <a:cubicBezTo>
                  <a:pt x="18" y="4"/>
                  <a:pt x="17" y="3"/>
                  <a:pt x="17" y="2"/>
                </a:cubicBezTo>
                <a:cubicBezTo>
                  <a:pt x="17" y="1"/>
                  <a:pt x="18" y="0"/>
                  <a:pt x="19" y="0"/>
                </a:cubicBezTo>
                <a:cubicBezTo>
                  <a:pt x="39" y="0"/>
                  <a:pt x="39" y="0"/>
                  <a:pt x="39" y="0"/>
                </a:cubicBezTo>
                <a:cubicBezTo>
                  <a:pt x="40" y="0"/>
                  <a:pt x="41" y="1"/>
                  <a:pt x="41" y="2"/>
                </a:cubicBezTo>
                <a:cubicBezTo>
                  <a:pt x="41" y="3"/>
                  <a:pt x="40" y="4"/>
                  <a:pt x="39" y="4"/>
                </a:cubicBezTo>
                <a:cubicBezTo>
                  <a:pt x="36" y="4"/>
                  <a:pt x="36" y="4"/>
                  <a:pt x="36" y="4"/>
                </a:cubicBezTo>
                <a:cubicBezTo>
                  <a:pt x="36" y="20"/>
                  <a:pt x="36" y="20"/>
                  <a:pt x="36" y="20"/>
                </a:cubicBezTo>
                <a:cubicBezTo>
                  <a:pt x="55" y="50"/>
                  <a:pt x="55" y="50"/>
                  <a:pt x="55" y="50"/>
                </a:cubicBezTo>
                <a:cubicBezTo>
                  <a:pt x="58" y="54"/>
                  <a:pt x="56" y="58"/>
                  <a:pt x="51" y="58"/>
                </a:cubicBezTo>
                <a:close/>
                <a:moveTo>
                  <a:pt x="16" y="38"/>
                </a:moveTo>
                <a:cubicBezTo>
                  <a:pt x="43" y="38"/>
                  <a:pt x="43" y="38"/>
                  <a:pt x="43" y="38"/>
                </a:cubicBezTo>
                <a:cubicBezTo>
                  <a:pt x="32" y="22"/>
                  <a:pt x="32" y="22"/>
                  <a:pt x="32" y="22"/>
                </a:cubicBezTo>
                <a:cubicBezTo>
                  <a:pt x="31" y="21"/>
                  <a:pt x="31" y="21"/>
                  <a:pt x="31" y="21"/>
                </a:cubicBezTo>
                <a:cubicBezTo>
                  <a:pt x="31" y="20"/>
                  <a:pt x="31" y="20"/>
                  <a:pt x="31" y="20"/>
                </a:cubicBezTo>
                <a:cubicBezTo>
                  <a:pt x="31" y="4"/>
                  <a:pt x="31" y="4"/>
                  <a:pt x="31" y="4"/>
                </a:cubicBezTo>
                <a:cubicBezTo>
                  <a:pt x="27" y="4"/>
                  <a:pt x="27" y="4"/>
                  <a:pt x="27" y="4"/>
                </a:cubicBezTo>
                <a:cubicBezTo>
                  <a:pt x="27" y="20"/>
                  <a:pt x="27" y="20"/>
                  <a:pt x="27" y="20"/>
                </a:cubicBezTo>
                <a:cubicBezTo>
                  <a:pt x="27" y="21"/>
                  <a:pt x="27" y="21"/>
                  <a:pt x="27" y="21"/>
                </a:cubicBezTo>
                <a:cubicBezTo>
                  <a:pt x="26" y="22"/>
                  <a:pt x="26" y="22"/>
                  <a:pt x="26" y="22"/>
                </a:cubicBezTo>
                <a:lnTo>
                  <a:pt x="16" y="38"/>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3" name="文本框 62"/>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64" name="图片 63"/>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edge">
                                      <p:cBhvr>
                                        <p:cTn id="7" dur="2000"/>
                                        <p:tgtEl>
                                          <p:spTgt spid="102"/>
                                        </p:tgtEl>
                                      </p:cBhvr>
                                    </p:animEffect>
                                  </p:childTnLst>
                                </p:cTn>
                              </p:par>
                              <p:par>
                                <p:cTn id="8" presetID="42"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anim calcmode="lin" valueType="num">
                                      <p:cBhvr>
                                        <p:cTn id="11" dur="500" fill="hold"/>
                                        <p:tgtEl>
                                          <p:spTgt spid="16"/>
                                        </p:tgtEl>
                                        <p:attrNameLst>
                                          <p:attrName>ppt_x</p:attrName>
                                        </p:attrNameLst>
                                      </p:cBhvr>
                                      <p:tavLst>
                                        <p:tav tm="0">
                                          <p:val>
                                            <p:strVal val="#ppt_x"/>
                                          </p:val>
                                        </p:tav>
                                        <p:tav tm="100000">
                                          <p:val>
                                            <p:strVal val="#ppt_x"/>
                                          </p:val>
                                        </p:tav>
                                      </p:tavLst>
                                    </p:anim>
                                    <p:anim calcmode="lin" valueType="num">
                                      <p:cBhvr>
                                        <p:cTn id="12" dur="500" fill="hold"/>
                                        <p:tgtEl>
                                          <p:spTgt spid="16"/>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18" presetClass="entr" presetSubtype="9" fill="hold" nodeType="withEffect">
                                  <p:stCondLst>
                                    <p:cond delay="0"/>
                                  </p:stCondLst>
                                  <p:childTnLst>
                                    <p:set>
                                      <p:cBhvr>
                                        <p:cTn id="20" dur="1" fill="hold">
                                          <p:stCondLst>
                                            <p:cond delay="0"/>
                                          </p:stCondLst>
                                        </p:cTn>
                                        <p:tgtEl>
                                          <p:spTgt spid="155"/>
                                        </p:tgtEl>
                                        <p:attrNameLst>
                                          <p:attrName>style.visibility</p:attrName>
                                        </p:attrNameLst>
                                      </p:cBhvr>
                                      <p:to>
                                        <p:strVal val="visible"/>
                                      </p:to>
                                    </p:set>
                                    <p:animEffect transition="in" filter="strips(upLeft)">
                                      <p:cBhvr>
                                        <p:cTn id="21" dur="500"/>
                                        <p:tgtEl>
                                          <p:spTgt spid="155"/>
                                        </p:tgtEl>
                                      </p:cBhvr>
                                    </p:animEffect>
                                  </p:childTnLst>
                                </p:cTn>
                              </p:par>
                              <p:par>
                                <p:cTn id="22" presetID="2" presetClass="entr" presetSubtype="8" accel="50000" decel="50000"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additive="base">
                                        <p:cTn id="24" dur="500" fill="hold"/>
                                        <p:tgtEl>
                                          <p:spTgt spid="83"/>
                                        </p:tgtEl>
                                        <p:attrNameLst>
                                          <p:attrName>ppt_x</p:attrName>
                                        </p:attrNameLst>
                                      </p:cBhvr>
                                      <p:tavLst>
                                        <p:tav tm="0">
                                          <p:val>
                                            <p:strVal val="0-#ppt_w/2"/>
                                          </p:val>
                                        </p:tav>
                                        <p:tav tm="100000">
                                          <p:val>
                                            <p:strVal val="#ppt_x"/>
                                          </p:val>
                                        </p:tav>
                                      </p:tavLst>
                                    </p:anim>
                                    <p:anim calcmode="lin" valueType="num">
                                      <p:cBhvr additive="base">
                                        <p:cTn id="25" dur="500" fill="hold"/>
                                        <p:tgtEl>
                                          <p:spTgt spid="8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ppt_w</p:attrName>
                                        </p:attrNameLst>
                                      </p:cBhvr>
                                      <p:tavLst>
                                        <p:tav tm="0">
                                          <p:val>
                                            <p:fltVal val="0"/>
                                          </p:val>
                                        </p:tav>
                                        <p:tav tm="100000">
                                          <p:val>
                                            <p:strVal val="#ppt_w"/>
                                          </p:val>
                                        </p:tav>
                                      </p:tavLst>
                                    </p:anim>
                                    <p:anim calcmode="lin" valueType="num">
                                      <p:cBhvr>
                                        <p:cTn id="30" dur="500" fill="hold"/>
                                        <p:tgtEl>
                                          <p:spTgt spid="51"/>
                                        </p:tgtEl>
                                        <p:attrNameLst>
                                          <p:attrName>ppt_h</p:attrName>
                                        </p:attrNameLst>
                                      </p:cBhvr>
                                      <p:tavLst>
                                        <p:tav tm="0">
                                          <p:val>
                                            <p:fltVal val="0"/>
                                          </p:val>
                                        </p:tav>
                                        <p:tav tm="100000">
                                          <p:val>
                                            <p:strVal val="#ppt_h"/>
                                          </p:val>
                                        </p:tav>
                                      </p:tavLst>
                                    </p:anim>
                                    <p:animEffect transition="in" filter="fade">
                                      <p:cBhvr>
                                        <p:cTn id="31" dur="500"/>
                                        <p:tgtEl>
                                          <p:spTgt spid="51"/>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animEffect transition="in" filter="fade">
                                      <p:cBhvr>
                                        <p:cTn id="37" dur="500"/>
                                        <p:tgtEl>
                                          <p:spTgt spid="68"/>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18" presetClass="entr" presetSubtype="9" fill="hold" nodeType="withEffect">
                                  <p:stCondLst>
                                    <p:cond delay="0"/>
                                  </p:stCondLst>
                                  <p:childTnLst>
                                    <p:set>
                                      <p:cBhvr>
                                        <p:cTn id="45" dur="1" fill="hold">
                                          <p:stCondLst>
                                            <p:cond delay="0"/>
                                          </p:stCondLst>
                                        </p:cTn>
                                        <p:tgtEl>
                                          <p:spTgt spid="162"/>
                                        </p:tgtEl>
                                        <p:attrNameLst>
                                          <p:attrName>style.visibility</p:attrName>
                                        </p:attrNameLst>
                                      </p:cBhvr>
                                      <p:to>
                                        <p:strVal val="visible"/>
                                      </p:to>
                                    </p:set>
                                    <p:animEffect transition="in" filter="strips(upLeft)">
                                      <p:cBhvr>
                                        <p:cTn id="46" dur="500"/>
                                        <p:tgtEl>
                                          <p:spTgt spid="162"/>
                                        </p:tgtEl>
                                      </p:cBhvr>
                                    </p:animEffect>
                                  </p:childTnLst>
                                </p:cTn>
                              </p:par>
                              <p:par>
                                <p:cTn id="47" presetID="2" presetClass="entr" presetSubtype="8" accel="50000" decel="50000"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additive="base">
                                        <p:cTn id="49" dur="500" fill="hold"/>
                                        <p:tgtEl>
                                          <p:spTgt spid="84"/>
                                        </p:tgtEl>
                                        <p:attrNameLst>
                                          <p:attrName>ppt_x</p:attrName>
                                        </p:attrNameLst>
                                      </p:cBhvr>
                                      <p:tavLst>
                                        <p:tav tm="0">
                                          <p:val>
                                            <p:strVal val="0-#ppt_w/2"/>
                                          </p:val>
                                        </p:tav>
                                        <p:tav tm="100000">
                                          <p:val>
                                            <p:strVal val="#ppt_x"/>
                                          </p:val>
                                        </p:tav>
                                      </p:tavLst>
                                    </p:anim>
                                    <p:anim calcmode="lin" valueType="num">
                                      <p:cBhvr additive="base">
                                        <p:cTn id="50" dur="500" fill="hold"/>
                                        <p:tgtEl>
                                          <p:spTgt spid="84"/>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 calcmode="lin" valueType="num">
                                      <p:cBhvr>
                                        <p:cTn id="60" dur="500" fill="hold"/>
                                        <p:tgtEl>
                                          <p:spTgt spid="69"/>
                                        </p:tgtEl>
                                        <p:attrNameLst>
                                          <p:attrName>ppt_w</p:attrName>
                                        </p:attrNameLst>
                                      </p:cBhvr>
                                      <p:tavLst>
                                        <p:tav tm="0">
                                          <p:val>
                                            <p:fltVal val="0"/>
                                          </p:val>
                                        </p:tav>
                                        <p:tav tm="100000">
                                          <p:val>
                                            <p:strVal val="#ppt_w"/>
                                          </p:val>
                                        </p:tav>
                                      </p:tavLst>
                                    </p:anim>
                                    <p:anim calcmode="lin" valueType="num">
                                      <p:cBhvr>
                                        <p:cTn id="61" dur="500" fill="hold"/>
                                        <p:tgtEl>
                                          <p:spTgt spid="69"/>
                                        </p:tgtEl>
                                        <p:attrNameLst>
                                          <p:attrName>ppt_h</p:attrName>
                                        </p:attrNameLst>
                                      </p:cBhvr>
                                      <p:tavLst>
                                        <p:tav tm="0">
                                          <p:val>
                                            <p:fltVal val="0"/>
                                          </p:val>
                                        </p:tav>
                                        <p:tav tm="100000">
                                          <p:val>
                                            <p:strVal val="#ppt_h"/>
                                          </p:val>
                                        </p:tav>
                                      </p:tavLst>
                                    </p:anim>
                                    <p:animEffect transition="in" filter="fade">
                                      <p:cBhvr>
                                        <p:cTn id="62" dur="500"/>
                                        <p:tgtEl>
                                          <p:spTgt spid="69"/>
                                        </p:tgtEl>
                                      </p:cBhvr>
                                    </p:animEffect>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par>
                                <p:cTn id="69" presetID="18" presetClass="entr" presetSubtype="9" fill="hold" nodeType="withEffect">
                                  <p:stCondLst>
                                    <p:cond delay="0"/>
                                  </p:stCondLst>
                                  <p:childTnLst>
                                    <p:set>
                                      <p:cBhvr>
                                        <p:cTn id="70" dur="1" fill="hold">
                                          <p:stCondLst>
                                            <p:cond delay="0"/>
                                          </p:stCondLst>
                                        </p:cTn>
                                        <p:tgtEl>
                                          <p:spTgt spid="164"/>
                                        </p:tgtEl>
                                        <p:attrNameLst>
                                          <p:attrName>style.visibility</p:attrName>
                                        </p:attrNameLst>
                                      </p:cBhvr>
                                      <p:to>
                                        <p:strVal val="visible"/>
                                      </p:to>
                                    </p:set>
                                    <p:animEffect transition="in" filter="strips(upLeft)">
                                      <p:cBhvr>
                                        <p:cTn id="71" dur="500"/>
                                        <p:tgtEl>
                                          <p:spTgt spid="164"/>
                                        </p:tgtEl>
                                      </p:cBhvr>
                                    </p:animEffect>
                                  </p:childTnLst>
                                </p:cTn>
                              </p:par>
                              <p:par>
                                <p:cTn id="72" presetID="2" presetClass="entr" presetSubtype="8" accel="50000" decel="50000"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additive="base">
                                        <p:cTn id="74" dur="500" fill="hold"/>
                                        <p:tgtEl>
                                          <p:spTgt spid="85"/>
                                        </p:tgtEl>
                                        <p:attrNameLst>
                                          <p:attrName>ppt_x</p:attrName>
                                        </p:attrNameLst>
                                      </p:cBhvr>
                                      <p:tavLst>
                                        <p:tav tm="0">
                                          <p:val>
                                            <p:strVal val="0-#ppt_w/2"/>
                                          </p:val>
                                        </p:tav>
                                        <p:tav tm="100000">
                                          <p:val>
                                            <p:strVal val="#ppt_x"/>
                                          </p:val>
                                        </p:tav>
                                      </p:tavLst>
                                    </p:anim>
                                    <p:anim calcmode="lin" valueType="num">
                                      <p:cBhvr additive="base">
                                        <p:cTn id="75" dur="500" fill="hold"/>
                                        <p:tgtEl>
                                          <p:spTgt spid="85"/>
                                        </p:tgtEl>
                                        <p:attrNameLst>
                                          <p:attrName>ppt_y</p:attrName>
                                        </p:attrNameLst>
                                      </p:cBhvr>
                                      <p:tavLst>
                                        <p:tav tm="0">
                                          <p:val>
                                            <p:strVal val="#ppt_y"/>
                                          </p:val>
                                        </p:tav>
                                        <p:tav tm="100000">
                                          <p:val>
                                            <p:strVal val="#ppt_y"/>
                                          </p:val>
                                        </p:tav>
                                      </p:tavLst>
                                    </p:anim>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6500"/>
                            </p:stCondLst>
                            <p:childTnLst>
                              <p:par>
                                <p:cTn id="89" presetID="53" presetClass="entr" presetSubtype="1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500" fill="hold"/>
                                        <p:tgtEl>
                                          <p:spTgt spid="5"/>
                                        </p:tgtEl>
                                        <p:attrNameLst>
                                          <p:attrName>ppt_w</p:attrName>
                                        </p:attrNameLst>
                                      </p:cBhvr>
                                      <p:tavLst>
                                        <p:tav tm="0">
                                          <p:val>
                                            <p:fltVal val="0"/>
                                          </p:val>
                                        </p:tav>
                                        <p:tav tm="100000">
                                          <p:val>
                                            <p:strVal val="#ppt_w"/>
                                          </p:val>
                                        </p:tav>
                                      </p:tavLst>
                                    </p:anim>
                                    <p:anim calcmode="lin" valueType="num">
                                      <p:cBhvr>
                                        <p:cTn id="92" dur="500" fill="hold"/>
                                        <p:tgtEl>
                                          <p:spTgt spid="5"/>
                                        </p:tgtEl>
                                        <p:attrNameLst>
                                          <p:attrName>ppt_h</p:attrName>
                                        </p:attrNameLst>
                                      </p:cBhvr>
                                      <p:tavLst>
                                        <p:tav tm="0">
                                          <p:val>
                                            <p:fltVal val="0"/>
                                          </p:val>
                                        </p:tav>
                                        <p:tav tm="100000">
                                          <p:val>
                                            <p:strVal val="#ppt_h"/>
                                          </p:val>
                                        </p:tav>
                                      </p:tavLst>
                                    </p:anim>
                                    <p:animEffect transition="in" filter="fade">
                                      <p:cBhvr>
                                        <p:cTn id="93" dur="500"/>
                                        <p:tgtEl>
                                          <p:spTgt spid="5"/>
                                        </p:tgtEl>
                                      </p:cBhvr>
                                    </p:animEffect>
                                  </p:childTnLst>
                                </p:cTn>
                              </p:par>
                              <p:par>
                                <p:cTn id="94" presetID="18" presetClass="entr" presetSubtype="6" fill="hold" nodeType="withEffect">
                                  <p:stCondLst>
                                    <p:cond delay="0"/>
                                  </p:stCondLst>
                                  <p:childTnLst>
                                    <p:set>
                                      <p:cBhvr>
                                        <p:cTn id="95" dur="1" fill="hold">
                                          <p:stCondLst>
                                            <p:cond delay="0"/>
                                          </p:stCondLst>
                                        </p:cTn>
                                        <p:tgtEl>
                                          <p:spTgt spid="161"/>
                                        </p:tgtEl>
                                        <p:attrNameLst>
                                          <p:attrName>style.visibility</p:attrName>
                                        </p:attrNameLst>
                                      </p:cBhvr>
                                      <p:to>
                                        <p:strVal val="visible"/>
                                      </p:to>
                                    </p:set>
                                    <p:animEffect transition="in" filter="strips(downRight)">
                                      <p:cBhvr>
                                        <p:cTn id="96" dur="500"/>
                                        <p:tgtEl>
                                          <p:spTgt spid="161"/>
                                        </p:tgtEl>
                                      </p:cBhvr>
                                    </p:animEffect>
                                  </p:childTnLst>
                                </p:cTn>
                              </p:par>
                              <p:par>
                                <p:cTn id="97" presetID="2" presetClass="entr" presetSubtype="2" accel="50000" decel="50000" fill="hold" nodeType="withEffect">
                                  <p:stCondLst>
                                    <p:cond delay="0"/>
                                  </p:stCondLst>
                                  <p:childTnLst>
                                    <p:set>
                                      <p:cBhvr>
                                        <p:cTn id="98" dur="1" fill="hold">
                                          <p:stCondLst>
                                            <p:cond delay="0"/>
                                          </p:stCondLst>
                                        </p:cTn>
                                        <p:tgtEl>
                                          <p:spTgt spid="87"/>
                                        </p:tgtEl>
                                        <p:attrNameLst>
                                          <p:attrName>style.visibility</p:attrName>
                                        </p:attrNameLst>
                                      </p:cBhvr>
                                      <p:to>
                                        <p:strVal val="visible"/>
                                      </p:to>
                                    </p:set>
                                    <p:anim calcmode="lin" valueType="num">
                                      <p:cBhvr additive="base">
                                        <p:cTn id="99" dur="500" fill="hold"/>
                                        <p:tgtEl>
                                          <p:spTgt spid="87"/>
                                        </p:tgtEl>
                                        <p:attrNameLst>
                                          <p:attrName>ppt_x</p:attrName>
                                        </p:attrNameLst>
                                      </p:cBhvr>
                                      <p:tavLst>
                                        <p:tav tm="0">
                                          <p:val>
                                            <p:strVal val="1+#ppt_w/2"/>
                                          </p:val>
                                        </p:tav>
                                        <p:tav tm="100000">
                                          <p:val>
                                            <p:strVal val="#ppt_x"/>
                                          </p:val>
                                        </p:tav>
                                      </p:tavLst>
                                    </p:anim>
                                    <p:anim calcmode="lin" valueType="num">
                                      <p:cBhvr additive="base">
                                        <p:cTn id="100" dur="500" fill="hold"/>
                                        <p:tgtEl>
                                          <p:spTgt spid="87"/>
                                        </p:tgtEl>
                                        <p:attrNameLst>
                                          <p:attrName>ppt_y</p:attrName>
                                        </p:attrNameLst>
                                      </p:cBhvr>
                                      <p:tavLst>
                                        <p:tav tm="0">
                                          <p:val>
                                            <p:strVal val="#ppt_y"/>
                                          </p:val>
                                        </p:tav>
                                        <p:tav tm="100000">
                                          <p:val>
                                            <p:strVal val="#ppt_y"/>
                                          </p:val>
                                        </p:tav>
                                      </p:tavLst>
                                    </p:anim>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7500"/>
                            </p:stCondLst>
                            <p:childTnLst>
                              <p:par>
                                <p:cTn id="108" presetID="53" presetClass="entr" presetSubtype="16" fill="hold" grpId="0" nodeType="afterEffect">
                                  <p:stCondLst>
                                    <p:cond delay="0"/>
                                  </p:stCondLst>
                                  <p:childTnLst>
                                    <p:set>
                                      <p:cBhvr>
                                        <p:cTn id="109" dur="1" fill="hold">
                                          <p:stCondLst>
                                            <p:cond delay="0"/>
                                          </p:stCondLst>
                                        </p:cTn>
                                        <p:tgtEl>
                                          <p:spTgt spid="71"/>
                                        </p:tgtEl>
                                        <p:attrNameLst>
                                          <p:attrName>style.visibility</p:attrName>
                                        </p:attrNameLst>
                                      </p:cBhvr>
                                      <p:to>
                                        <p:strVal val="visible"/>
                                      </p:to>
                                    </p:set>
                                    <p:anim calcmode="lin" valueType="num">
                                      <p:cBhvr>
                                        <p:cTn id="110" dur="500" fill="hold"/>
                                        <p:tgtEl>
                                          <p:spTgt spid="71"/>
                                        </p:tgtEl>
                                        <p:attrNameLst>
                                          <p:attrName>ppt_w</p:attrName>
                                        </p:attrNameLst>
                                      </p:cBhvr>
                                      <p:tavLst>
                                        <p:tav tm="0">
                                          <p:val>
                                            <p:fltVal val="0"/>
                                          </p:val>
                                        </p:tav>
                                        <p:tav tm="100000">
                                          <p:val>
                                            <p:strVal val="#ppt_w"/>
                                          </p:val>
                                        </p:tav>
                                      </p:tavLst>
                                    </p:anim>
                                    <p:anim calcmode="lin" valueType="num">
                                      <p:cBhvr>
                                        <p:cTn id="111" dur="500" fill="hold"/>
                                        <p:tgtEl>
                                          <p:spTgt spid="71"/>
                                        </p:tgtEl>
                                        <p:attrNameLst>
                                          <p:attrName>ppt_h</p:attrName>
                                        </p:attrNameLst>
                                      </p:cBhvr>
                                      <p:tavLst>
                                        <p:tav tm="0">
                                          <p:val>
                                            <p:fltVal val="0"/>
                                          </p:val>
                                        </p:tav>
                                        <p:tav tm="100000">
                                          <p:val>
                                            <p:strVal val="#ppt_h"/>
                                          </p:val>
                                        </p:tav>
                                      </p:tavLst>
                                    </p:anim>
                                    <p:animEffect transition="in" filter="fade">
                                      <p:cBhvr>
                                        <p:cTn id="112" dur="500"/>
                                        <p:tgtEl>
                                          <p:spTgt spid="71"/>
                                        </p:tgtEl>
                                      </p:cBhvr>
                                    </p:animEffect>
                                  </p:childTnLst>
                                </p:cTn>
                              </p:par>
                            </p:childTnLst>
                          </p:cTn>
                        </p:par>
                        <p:par>
                          <p:cTn id="113" fill="hold">
                            <p:stCondLst>
                              <p:cond delay="8000"/>
                            </p:stCondLst>
                            <p:childTnLst>
                              <p:par>
                                <p:cTn id="114" presetID="53" presetClass="entr" presetSubtype="16" fill="hold" nodeType="after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p:cTn id="116" dur="500" fill="hold"/>
                                        <p:tgtEl>
                                          <p:spTgt spid="7"/>
                                        </p:tgtEl>
                                        <p:attrNameLst>
                                          <p:attrName>ppt_w</p:attrName>
                                        </p:attrNameLst>
                                      </p:cBhvr>
                                      <p:tavLst>
                                        <p:tav tm="0">
                                          <p:val>
                                            <p:fltVal val="0"/>
                                          </p:val>
                                        </p:tav>
                                        <p:tav tm="100000">
                                          <p:val>
                                            <p:strVal val="#ppt_w"/>
                                          </p:val>
                                        </p:tav>
                                      </p:tavLst>
                                    </p:anim>
                                    <p:anim calcmode="lin" valueType="num">
                                      <p:cBhvr>
                                        <p:cTn id="117" dur="500" fill="hold"/>
                                        <p:tgtEl>
                                          <p:spTgt spid="7"/>
                                        </p:tgtEl>
                                        <p:attrNameLst>
                                          <p:attrName>ppt_h</p:attrName>
                                        </p:attrNameLst>
                                      </p:cBhvr>
                                      <p:tavLst>
                                        <p:tav tm="0">
                                          <p:val>
                                            <p:fltVal val="0"/>
                                          </p:val>
                                        </p:tav>
                                        <p:tav tm="100000">
                                          <p:val>
                                            <p:strVal val="#ppt_h"/>
                                          </p:val>
                                        </p:tav>
                                      </p:tavLst>
                                    </p:anim>
                                    <p:animEffect transition="in" filter="fade">
                                      <p:cBhvr>
                                        <p:cTn id="118" dur="500"/>
                                        <p:tgtEl>
                                          <p:spTgt spid="7"/>
                                        </p:tgtEl>
                                      </p:cBhvr>
                                    </p:animEffect>
                                  </p:childTnLst>
                                </p:cTn>
                              </p:par>
                              <p:par>
                                <p:cTn id="119" presetID="18" presetClass="entr" presetSubtype="6" fill="hold" nodeType="withEffect">
                                  <p:stCondLst>
                                    <p:cond delay="0"/>
                                  </p:stCondLst>
                                  <p:childTnLst>
                                    <p:set>
                                      <p:cBhvr>
                                        <p:cTn id="120" dur="1" fill="hold">
                                          <p:stCondLst>
                                            <p:cond delay="0"/>
                                          </p:stCondLst>
                                        </p:cTn>
                                        <p:tgtEl>
                                          <p:spTgt spid="163"/>
                                        </p:tgtEl>
                                        <p:attrNameLst>
                                          <p:attrName>style.visibility</p:attrName>
                                        </p:attrNameLst>
                                      </p:cBhvr>
                                      <p:to>
                                        <p:strVal val="visible"/>
                                      </p:to>
                                    </p:set>
                                    <p:animEffect transition="in" filter="strips(downRight)">
                                      <p:cBhvr>
                                        <p:cTn id="121" dur="500"/>
                                        <p:tgtEl>
                                          <p:spTgt spid="163"/>
                                        </p:tgtEl>
                                      </p:cBhvr>
                                    </p:animEffect>
                                  </p:childTnLst>
                                </p:cTn>
                              </p:par>
                              <p:par>
                                <p:cTn id="122" presetID="2" presetClass="entr" presetSubtype="2" accel="50000" decel="50000" fill="hold" nodeType="withEffect">
                                  <p:stCondLst>
                                    <p:cond delay="0"/>
                                  </p:stCondLst>
                                  <p:childTnLst>
                                    <p:set>
                                      <p:cBhvr>
                                        <p:cTn id="123" dur="1" fill="hold">
                                          <p:stCondLst>
                                            <p:cond delay="0"/>
                                          </p:stCondLst>
                                        </p:cTn>
                                        <p:tgtEl>
                                          <p:spTgt spid="91"/>
                                        </p:tgtEl>
                                        <p:attrNameLst>
                                          <p:attrName>style.visibility</p:attrName>
                                        </p:attrNameLst>
                                      </p:cBhvr>
                                      <p:to>
                                        <p:strVal val="visible"/>
                                      </p:to>
                                    </p:set>
                                    <p:anim calcmode="lin" valueType="num">
                                      <p:cBhvr additive="base">
                                        <p:cTn id="124" dur="500" fill="hold"/>
                                        <p:tgtEl>
                                          <p:spTgt spid="91"/>
                                        </p:tgtEl>
                                        <p:attrNameLst>
                                          <p:attrName>ppt_x</p:attrName>
                                        </p:attrNameLst>
                                      </p:cBhvr>
                                      <p:tavLst>
                                        <p:tav tm="0">
                                          <p:val>
                                            <p:strVal val="1+#ppt_w/2"/>
                                          </p:val>
                                        </p:tav>
                                        <p:tav tm="100000">
                                          <p:val>
                                            <p:strVal val="#ppt_x"/>
                                          </p:val>
                                        </p:tav>
                                      </p:tavLst>
                                    </p:anim>
                                    <p:anim calcmode="lin" valueType="num">
                                      <p:cBhvr additive="base">
                                        <p:cTn id="125" dur="500" fill="hold"/>
                                        <p:tgtEl>
                                          <p:spTgt spid="91"/>
                                        </p:tgtEl>
                                        <p:attrNameLst>
                                          <p:attrName>ppt_y</p:attrName>
                                        </p:attrNameLst>
                                      </p:cBhvr>
                                      <p:tavLst>
                                        <p:tav tm="0">
                                          <p:val>
                                            <p:strVal val="#ppt_y"/>
                                          </p:val>
                                        </p:tav>
                                        <p:tav tm="100000">
                                          <p:val>
                                            <p:strVal val="#ppt_y"/>
                                          </p:val>
                                        </p:tav>
                                      </p:tavLst>
                                    </p:anim>
                                  </p:childTnLst>
                                </p:cTn>
                              </p:par>
                            </p:childTnLst>
                          </p:cTn>
                        </p:par>
                        <p:par>
                          <p:cTn id="126" fill="hold">
                            <p:stCondLst>
                              <p:cond delay="8500"/>
                            </p:stCondLst>
                            <p:childTnLst>
                              <p:par>
                                <p:cTn id="127" presetID="53" presetClass="entr" presetSubtype="16" fill="hold" grpId="0" nodeType="afterEffect">
                                  <p:stCondLst>
                                    <p:cond delay="0"/>
                                  </p:stCondLst>
                                  <p:childTnLst>
                                    <p:set>
                                      <p:cBhvr>
                                        <p:cTn id="128" dur="1" fill="hold">
                                          <p:stCondLst>
                                            <p:cond delay="0"/>
                                          </p:stCondLst>
                                        </p:cTn>
                                        <p:tgtEl>
                                          <p:spTgt spid="76"/>
                                        </p:tgtEl>
                                        <p:attrNameLst>
                                          <p:attrName>style.visibility</p:attrName>
                                        </p:attrNameLst>
                                      </p:cBhvr>
                                      <p:to>
                                        <p:strVal val="visible"/>
                                      </p:to>
                                    </p:set>
                                    <p:anim calcmode="lin" valueType="num">
                                      <p:cBhvr>
                                        <p:cTn id="129" dur="500" fill="hold"/>
                                        <p:tgtEl>
                                          <p:spTgt spid="76"/>
                                        </p:tgtEl>
                                        <p:attrNameLst>
                                          <p:attrName>ppt_w</p:attrName>
                                        </p:attrNameLst>
                                      </p:cBhvr>
                                      <p:tavLst>
                                        <p:tav tm="0">
                                          <p:val>
                                            <p:fltVal val="0"/>
                                          </p:val>
                                        </p:tav>
                                        <p:tav tm="100000">
                                          <p:val>
                                            <p:strVal val="#ppt_w"/>
                                          </p:val>
                                        </p:tav>
                                      </p:tavLst>
                                    </p:anim>
                                    <p:anim calcmode="lin" valueType="num">
                                      <p:cBhvr>
                                        <p:cTn id="130" dur="500" fill="hold"/>
                                        <p:tgtEl>
                                          <p:spTgt spid="76"/>
                                        </p:tgtEl>
                                        <p:attrNameLst>
                                          <p:attrName>ppt_h</p:attrName>
                                        </p:attrNameLst>
                                      </p:cBhvr>
                                      <p:tavLst>
                                        <p:tav tm="0">
                                          <p:val>
                                            <p:fltVal val="0"/>
                                          </p:val>
                                        </p:tav>
                                        <p:tav tm="100000">
                                          <p:val>
                                            <p:strVal val="#ppt_h"/>
                                          </p:val>
                                        </p:tav>
                                      </p:tavLst>
                                    </p:anim>
                                    <p:animEffect transition="in" filter="fade">
                                      <p:cBhvr>
                                        <p:cTn id="131" dur="500"/>
                                        <p:tgtEl>
                                          <p:spTgt spid="76"/>
                                        </p:tgtEl>
                                      </p:cBhvr>
                                    </p:animEffect>
                                  </p:childTnLst>
                                </p:cTn>
                              </p:par>
                            </p:childTnLst>
                          </p:cTn>
                        </p:par>
                        <p:par>
                          <p:cTn id="132" fill="hold">
                            <p:stCondLst>
                              <p:cond delay="9000"/>
                            </p:stCondLst>
                            <p:childTnLst>
                              <p:par>
                                <p:cTn id="133" presetID="53" presetClass="entr" presetSubtype="16"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p:cTn id="135" dur="500" fill="hold"/>
                                        <p:tgtEl>
                                          <p:spTgt spid="78"/>
                                        </p:tgtEl>
                                        <p:attrNameLst>
                                          <p:attrName>ppt_w</p:attrName>
                                        </p:attrNameLst>
                                      </p:cBhvr>
                                      <p:tavLst>
                                        <p:tav tm="0">
                                          <p:val>
                                            <p:fltVal val="0"/>
                                          </p:val>
                                        </p:tav>
                                        <p:tav tm="100000">
                                          <p:val>
                                            <p:strVal val="#ppt_w"/>
                                          </p:val>
                                        </p:tav>
                                      </p:tavLst>
                                    </p:anim>
                                    <p:anim calcmode="lin" valueType="num">
                                      <p:cBhvr>
                                        <p:cTn id="136" dur="500" fill="hold"/>
                                        <p:tgtEl>
                                          <p:spTgt spid="78"/>
                                        </p:tgtEl>
                                        <p:attrNameLst>
                                          <p:attrName>ppt_h</p:attrName>
                                        </p:attrNameLst>
                                      </p:cBhvr>
                                      <p:tavLst>
                                        <p:tav tm="0">
                                          <p:val>
                                            <p:fltVal val="0"/>
                                          </p:val>
                                        </p:tav>
                                        <p:tav tm="100000">
                                          <p:val>
                                            <p:strVal val="#ppt_h"/>
                                          </p:val>
                                        </p:tav>
                                      </p:tavLst>
                                    </p:anim>
                                    <p:animEffect transition="in" filter="fade">
                                      <p:cBhvr>
                                        <p:cTn id="137" dur="500"/>
                                        <p:tgtEl>
                                          <p:spTgt spid="78"/>
                                        </p:tgtEl>
                                      </p:cBhvr>
                                    </p:animEffect>
                                  </p:childTnLst>
                                </p:cTn>
                              </p:par>
                            </p:childTnLst>
                          </p:cTn>
                        </p:par>
                        <p:par>
                          <p:cTn id="138" fill="hold">
                            <p:stCondLst>
                              <p:cond delay="9500"/>
                            </p:stCondLst>
                            <p:childTnLst>
                              <p:par>
                                <p:cTn id="139" presetID="53" presetClass="entr" presetSubtype="16" fill="hold" nodeType="afterEffect">
                                  <p:stCondLst>
                                    <p:cond delay="0"/>
                                  </p:stCondLst>
                                  <p:childTnLst>
                                    <p:set>
                                      <p:cBhvr>
                                        <p:cTn id="140" dur="1" fill="hold">
                                          <p:stCondLst>
                                            <p:cond delay="0"/>
                                          </p:stCondLst>
                                        </p:cTn>
                                        <p:tgtEl>
                                          <p:spTgt spid="8"/>
                                        </p:tgtEl>
                                        <p:attrNameLst>
                                          <p:attrName>style.visibility</p:attrName>
                                        </p:attrNameLst>
                                      </p:cBhvr>
                                      <p:to>
                                        <p:strVal val="visible"/>
                                      </p:to>
                                    </p:set>
                                    <p:anim calcmode="lin" valueType="num">
                                      <p:cBhvr>
                                        <p:cTn id="141" dur="500" fill="hold"/>
                                        <p:tgtEl>
                                          <p:spTgt spid="8"/>
                                        </p:tgtEl>
                                        <p:attrNameLst>
                                          <p:attrName>ppt_w</p:attrName>
                                        </p:attrNameLst>
                                      </p:cBhvr>
                                      <p:tavLst>
                                        <p:tav tm="0">
                                          <p:val>
                                            <p:fltVal val="0"/>
                                          </p:val>
                                        </p:tav>
                                        <p:tav tm="100000">
                                          <p:val>
                                            <p:strVal val="#ppt_w"/>
                                          </p:val>
                                        </p:tav>
                                      </p:tavLst>
                                    </p:anim>
                                    <p:anim calcmode="lin" valueType="num">
                                      <p:cBhvr>
                                        <p:cTn id="142" dur="500" fill="hold"/>
                                        <p:tgtEl>
                                          <p:spTgt spid="8"/>
                                        </p:tgtEl>
                                        <p:attrNameLst>
                                          <p:attrName>ppt_h</p:attrName>
                                        </p:attrNameLst>
                                      </p:cBhvr>
                                      <p:tavLst>
                                        <p:tav tm="0">
                                          <p:val>
                                            <p:fltVal val="0"/>
                                          </p:val>
                                        </p:tav>
                                        <p:tav tm="100000">
                                          <p:val>
                                            <p:strVal val="#ppt_h"/>
                                          </p:val>
                                        </p:tav>
                                      </p:tavLst>
                                    </p:anim>
                                    <p:animEffect transition="in" filter="fade">
                                      <p:cBhvr>
                                        <p:cTn id="143" dur="500"/>
                                        <p:tgtEl>
                                          <p:spTgt spid="8"/>
                                        </p:tgtEl>
                                      </p:cBhvr>
                                    </p:animEffect>
                                  </p:childTnLst>
                                </p:cTn>
                              </p:par>
                              <p:par>
                                <p:cTn id="144" presetID="18" presetClass="entr" presetSubtype="6" fill="hold" nodeType="withEffect">
                                  <p:stCondLst>
                                    <p:cond delay="0"/>
                                  </p:stCondLst>
                                  <p:childTnLst>
                                    <p:set>
                                      <p:cBhvr>
                                        <p:cTn id="145" dur="1" fill="hold">
                                          <p:stCondLst>
                                            <p:cond delay="0"/>
                                          </p:stCondLst>
                                        </p:cTn>
                                        <p:tgtEl>
                                          <p:spTgt spid="165"/>
                                        </p:tgtEl>
                                        <p:attrNameLst>
                                          <p:attrName>style.visibility</p:attrName>
                                        </p:attrNameLst>
                                      </p:cBhvr>
                                      <p:to>
                                        <p:strVal val="visible"/>
                                      </p:to>
                                    </p:set>
                                    <p:animEffect transition="in" filter="strips(downRight)">
                                      <p:cBhvr>
                                        <p:cTn id="146" dur="500"/>
                                        <p:tgtEl>
                                          <p:spTgt spid="165"/>
                                        </p:tgtEl>
                                      </p:cBhvr>
                                    </p:animEffect>
                                  </p:childTnLst>
                                </p:cTn>
                              </p:par>
                              <p:par>
                                <p:cTn id="147" presetID="2" presetClass="entr" presetSubtype="2" accel="50000" decel="50000" fill="hold" nodeType="withEffect">
                                  <p:stCondLst>
                                    <p:cond delay="0"/>
                                  </p:stCondLst>
                                  <p:childTnLst>
                                    <p:set>
                                      <p:cBhvr>
                                        <p:cTn id="148" dur="1" fill="hold">
                                          <p:stCondLst>
                                            <p:cond delay="0"/>
                                          </p:stCondLst>
                                        </p:cTn>
                                        <p:tgtEl>
                                          <p:spTgt spid="89"/>
                                        </p:tgtEl>
                                        <p:attrNameLst>
                                          <p:attrName>style.visibility</p:attrName>
                                        </p:attrNameLst>
                                      </p:cBhvr>
                                      <p:to>
                                        <p:strVal val="visible"/>
                                      </p:to>
                                    </p:set>
                                    <p:anim calcmode="lin" valueType="num">
                                      <p:cBhvr additive="base">
                                        <p:cTn id="149" dur="500" fill="hold"/>
                                        <p:tgtEl>
                                          <p:spTgt spid="89"/>
                                        </p:tgtEl>
                                        <p:attrNameLst>
                                          <p:attrName>ppt_x</p:attrName>
                                        </p:attrNameLst>
                                      </p:cBhvr>
                                      <p:tavLst>
                                        <p:tav tm="0">
                                          <p:val>
                                            <p:strVal val="1+#ppt_w/2"/>
                                          </p:val>
                                        </p:tav>
                                        <p:tav tm="100000">
                                          <p:val>
                                            <p:strVal val="#ppt_x"/>
                                          </p:val>
                                        </p:tav>
                                      </p:tavLst>
                                    </p:anim>
                                    <p:anim calcmode="lin" valueType="num">
                                      <p:cBhvr additive="base">
                                        <p:cTn id="150" dur="500" fill="hold"/>
                                        <p:tgtEl>
                                          <p:spTgt spid="89"/>
                                        </p:tgtEl>
                                        <p:attrNameLst>
                                          <p:attrName>ppt_y</p:attrName>
                                        </p:attrNameLst>
                                      </p:cBhvr>
                                      <p:tavLst>
                                        <p:tav tm="0">
                                          <p:val>
                                            <p:strVal val="#ppt_y"/>
                                          </p:val>
                                        </p:tav>
                                        <p:tav tm="100000">
                                          <p:val>
                                            <p:strVal val="#ppt_y"/>
                                          </p:val>
                                        </p:tav>
                                      </p:tavLst>
                                    </p:anim>
                                  </p:childTnLst>
                                </p:cTn>
                              </p:par>
                            </p:childTnLst>
                          </p:cTn>
                        </p:par>
                        <p:par>
                          <p:cTn id="151" fill="hold">
                            <p:stCondLst>
                              <p:cond delay="10000"/>
                            </p:stCondLst>
                            <p:childTnLst>
                              <p:par>
                                <p:cTn id="152" presetID="53" presetClass="entr" presetSubtype="16" fill="hold" grpId="0" nodeType="afterEffect">
                                  <p:stCondLst>
                                    <p:cond delay="0"/>
                                  </p:stCondLst>
                                  <p:childTnLst>
                                    <p:set>
                                      <p:cBhvr>
                                        <p:cTn id="153" dur="1" fill="hold">
                                          <p:stCondLst>
                                            <p:cond delay="0"/>
                                          </p:stCondLst>
                                        </p:cTn>
                                        <p:tgtEl>
                                          <p:spTgt spid="77"/>
                                        </p:tgtEl>
                                        <p:attrNameLst>
                                          <p:attrName>style.visibility</p:attrName>
                                        </p:attrNameLst>
                                      </p:cBhvr>
                                      <p:to>
                                        <p:strVal val="visible"/>
                                      </p:to>
                                    </p:set>
                                    <p:anim calcmode="lin" valueType="num">
                                      <p:cBhvr>
                                        <p:cTn id="154" dur="500" fill="hold"/>
                                        <p:tgtEl>
                                          <p:spTgt spid="77"/>
                                        </p:tgtEl>
                                        <p:attrNameLst>
                                          <p:attrName>ppt_w</p:attrName>
                                        </p:attrNameLst>
                                      </p:cBhvr>
                                      <p:tavLst>
                                        <p:tav tm="0">
                                          <p:val>
                                            <p:fltVal val="0"/>
                                          </p:val>
                                        </p:tav>
                                        <p:tav tm="100000">
                                          <p:val>
                                            <p:strVal val="#ppt_w"/>
                                          </p:val>
                                        </p:tav>
                                      </p:tavLst>
                                    </p:anim>
                                    <p:anim calcmode="lin" valueType="num">
                                      <p:cBhvr>
                                        <p:cTn id="155" dur="500" fill="hold"/>
                                        <p:tgtEl>
                                          <p:spTgt spid="77"/>
                                        </p:tgtEl>
                                        <p:attrNameLst>
                                          <p:attrName>ppt_h</p:attrName>
                                        </p:attrNameLst>
                                      </p:cBhvr>
                                      <p:tavLst>
                                        <p:tav tm="0">
                                          <p:val>
                                            <p:fltVal val="0"/>
                                          </p:val>
                                        </p:tav>
                                        <p:tav tm="100000">
                                          <p:val>
                                            <p:strVal val="#ppt_h"/>
                                          </p:val>
                                        </p:tav>
                                      </p:tavLst>
                                    </p:anim>
                                    <p:animEffect transition="in" filter="fade">
                                      <p:cBhvr>
                                        <p:cTn id="156" dur="500"/>
                                        <p:tgtEl>
                                          <p:spTgt spid="77"/>
                                        </p:tgtEl>
                                      </p:cBhvr>
                                    </p:animEffect>
                                  </p:childTnLst>
                                </p:cTn>
                              </p:par>
                            </p:childTnLst>
                          </p:cTn>
                        </p:par>
                        <p:par>
                          <p:cTn id="157" fill="hold">
                            <p:stCondLst>
                              <p:cond delay="10500"/>
                            </p:stCondLst>
                            <p:childTnLst>
                              <p:par>
                                <p:cTn id="158" presetID="53" presetClass="entr" presetSubtype="16"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 calcmode="lin" valueType="num">
                                      <p:cBhvr>
                                        <p:cTn id="160" dur="500" fill="hold"/>
                                        <p:tgtEl>
                                          <p:spTgt spid="79"/>
                                        </p:tgtEl>
                                        <p:attrNameLst>
                                          <p:attrName>ppt_w</p:attrName>
                                        </p:attrNameLst>
                                      </p:cBhvr>
                                      <p:tavLst>
                                        <p:tav tm="0">
                                          <p:val>
                                            <p:fltVal val="0"/>
                                          </p:val>
                                        </p:tav>
                                        <p:tav tm="100000">
                                          <p:val>
                                            <p:strVal val="#ppt_w"/>
                                          </p:val>
                                        </p:tav>
                                      </p:tavLst>
                                    </p:anim>
                                    <p:anim calcmode="lin" valueType="num">
                                      <p:cBhvr>
                                        <p:cTn id="161" dur="500" fill="hold"/>
                                        <p:tgtEl>
                                          <p:spTgt spid="79"/>
                                        </p:tgtEl>
                                        <p:attrNameLst>
                                          <p:attrName>ppt_h</p:attrName>
                                        </p:attrNameLst>
                                      </p:cBhvr>
                                      <p:tavLst>
                                        <p:tav tm="0">
                                          <p:val>
                                            <p:fltVal val="0"/>
                                          </p:val>
                                        </p:tav>
                                        <p:tav tm="100000">
                                          <p:val>
                                            <p:strVal val="#ppt_h"/>
                                          </p:val>
                                        </p:tav>
                                      </p:tavLst>
                                    </p:anim>
                                    <p:animEffect transition="in" filter="fade">
                                      <p:cBhvr>
                                        <p:cTn id="16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51" grpId="0"/>
      <p:bldP spid="68" grpId="0" animBg="1"/>
      <p:bldP spid="69" grpId="0" animBg="1"/>
      <p:bldP spid="70" grpId="0" animBg="1"/>
      <p:bldP spid="71" grpId="0" animBg="1"/>
      <p:bldP spid="73" grpId="0"/>
      <p:bldP spid="74" grpId="0"/>
      <p:bldP spid="75" grpId="0"/>
      <p:bldP spid="76" grpId="0"/>
      <p:bldP spid="77" grpId="0"/>
      <p:bldP spid="78" grpId="0" animBg="1"/>
      <p:bldP spid="7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81"/>
          <p:cNvSpPr/>
          <p:nvPr/>
        </p:nvSpPr>
        <p:spPr>
          <a:xfrm rot="2539609">
            <a:off x="6805434" y="4522422"/>
            <a:ext cx="641064" cy="106814"/>
          </a:xfrm>
          <a:custGeom>
            <a:avLst/>
            <a:gdLst/>
            <a:ahLst/>
            <a:cxnLst/>
            <a:rect l="0" t="0" r="0" b="0"/>
            <a:pathLst>
              <a:path>
                <a:moveTo>
                  <a:pt x="0" y="32211"/>
                </a:moveTo>
                <a:lnTo>
                  <a:pt x="386650" y="32211"/>
                </a:lnTo>
              </a:path>
            </a:pathLst>
          </a:custGeom>
          <a:noFill/>
          <a:ln w="12700">
            <a:solidFill>
              <a:schemeClr val="accent6"/>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83" name="Freeform 82"/>
          <p:cNvSpPr/>
          <p:nvPr/>
        </p:nvSpPr>
        <p:spPr>
          <a:xfrm>
            <a:off x="6982710" y="3724010"/>
            <a:ext cx="701711" cy="106814"/>
          </a:xfrm>
          <a:custGeom>
            <a:avLst/>
            <a:gdLst/>
            <a:ahLst/>
            <a:cxnLst/>
            <a:rect l="0" t="0" r="0" b="0"/>
            <a:pathLst>
              <a:path>
                <a:moveTo>
                  <a:pt x="0" y="32211"/>
                </a:moveTo>
                <a:lnTo>
                  <a:pt x="423229" y="32211"/>
                </a:lnTo>
              </a:path>
            </a:pathLst>
          </a:custGeom>
          <a:noFill/>
          <a:ln w="12700">
            <a:solidFill>
              <a:schemeClr val="accent5"/>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84" name="Freeform 83"/>
          <p:cNvSpPr/>
          <p:nvPr/>
        </p:nvSpPr>
        <p:spPr>
          <a:xfrm rot="19060391">
            <a:off x="6805434" y="2925598"/>
            <a:ext cx="641064" cy="106814"/>
          </a:xfrm>
          <a:custGeom>
            <a:avLst/>
            <a:gdLst/>
            <a:ahLst/>
            <a:cxnLst/>
            <a:rect l="0" t="0" r="0" b="0"/>
            <a:pathLst>
              <a:path>
                <a:moveTo>
                  <a:pt x="0" y="32211"/>
                </a:moveTo>
                <a:lnTo>
                  <a:pt x="386650" y="32211"/>
                </a:lnTo>
              </a:path>
            </a:pathLst>
          </a:custGeom>
          <a:noFill/>
          <a:ln w="12700">
            <a:solidFill>
              <a:schemeClr val="accent4"/>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86" name="Freeform 85"/>
          <p:cNvSpPr/>
          <p:nvPr/>
        </p:nvSpPr>
        <p:spPr>
          <a:xfrm>
            <a:off x="7206755" y="1845726"/>
            <a:ext cx="1096532"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02" tIns="141802" rIns="141802" bIns="141802" numCol="1" spcCol="1270" anchor="ctr" anchorCtr="0">
            <a:noAutofit/>
          </a:bodyPr>
          <a:lstStyle/>
          <a:p>
            <a:pPr algn="ctr" defTabSz="889000">
              <a:lnSpc>
                <a:spcPct val="90000"/>
              </a:lnSpc>
              <a:spcBef>
                <a:spcPct val="0"/>
              </a:spcBef>
              <a:spcAft>
                <a:spcPct val="35000"/>
              </a:spcAft>
            </a:pPr>
            <a:endParaRPr lang="en-US" sz="3200" dirty="0">
              <a:cs typeface="+mn-ea"/>
              <a:sym typeface="+mn-lt"/>
            </a:endParaRPr>
          </a:p>
        </p:txBody>
      </p:sp>
      <p:sp>
        <p:nvSpPr>
          <p:cNvPr id="88" name="Freeform 87"/>
          <p:cNvSpPr/>
          <p:nvPr/>
        </p:nvSpPr>
        <p:spPr>
          <a:xfrm>
            <a:off x="7616095" y="3229151"/>
            <a:ext cx="1096532"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02" tIns="141802" rIns="141802" bIns="141802" numCol="1" spcCol="1270" anchor="ctr" anchorCtr="0">
            <a:noAutofit/>
          </a:bodyPr>
          <a:lstStyle/>
          <a:p>
            <a:pPr algn="ctr" defTabSz="889000">
              <a:lnSpc>
                <a:spcPct val="90000"/>
              </a:lnSpc>
              <a:spcBef>
                <a:spcPct val="0"/>
              </a:spcBef>
              <a:spcAft>
                <a:spcPct val="35000"/>
              </a:spcAft>
            </a:pPr>
            <a:endParaRPr lang="en-US" sz="3200" dirty="0">
              <a:cs typeface="+mn-ea"/>
              <a:sym typeface="+mn-lt"/>
            </a:endParaRPr>
          </a:p>
        </p:txBody>
      </p:sp>
      <p:sp>
        <p:nvSpPr>
          <p:cNvPr id="90" name="Freeform 89"/>
          <p:cNvSpPr/>
          <p:nvPr/>
        </p:nvSpPr>
        <p:spPr>
          <a:xfrm>
            <a:off x="7206755" y="4636149"/>
            <a:ext cx="1096532"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6"/>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02" tIns="141802" rIns="141802" bIns="141802" numCol="1" spcCol="1270" anchor="ctr" anchorCtr="0">
            <a:noAutofit/>
          </a:bodyPr>
          <a:lstStyle/>
          <a:p>
            <a:pPr algn="ctr" defTabSz="889000">
              <a:lnSpc>
                <a:spcPct val="90000"/>
              </a:lnSpc>
              <a:spcBef>
                <a:spcPct val="0"/>
              </a:spcBef>
              <a:spcAft>
                <a:spcPct val="35000"/>
              </a:spcAft>
            </a:pPr>
            <a:endParaRPr lang="en-US" sz="3200" dirty="0">
              <a:solidFill>
                <a:schemeClr val="bg1"/>
              </a:solidFill>
              <a:cs typeface="+mn-ea"/>
              <a:sym typeface="+mn-lt"/>
            </a:endParaRPr>
          </a:p>
        </p:txBody>
      </p:sp>
      <p:sp>
        <p:nvSpPr>
          <p:cNvPr id="110" name="Freeform 109"/>
          <p:cNvSpPr/>
          <p:nvPr/>
        </p:nvSpPr>
        <p:spPr>
          <a:xfrm>
            <a:off x="5202136" y="2924232"/>
            <a:ext cx="1716726" cy="1716719"/>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02" tIns="141802" rIns="141802" bIns="141802" numCol="1" spcCol="1270" anchor="ctr" anchorCtr="0">
            <a:noAutofit/>
          </a:bodyPr>
          <a:lstStyle/>
          <a:p>
            <a:pPr algn="ctr" defTabSz="889000">
              <a:lnSpc>
                <a:spcPct val="90000"/>
              </a:lnSpc>
              <a:spcBef>
                <a:spcPct val="0"/>
              </a:spcBef>
              <a:spcAft>
                <a:spcPct val="35000"/>
              </a:spcAft>
            </a:pPr>
            <a:endParaRPr lang="en-US" sz="4800" dirty="0">
              <a:cs typeface="+mn-ea"/>
              <a:sym typeface="+mn-lt"/>
            </a:endParaRPr>
          </a:p>
        </p:txBody>
      </p:sp>
      <p:sp>
        <p:nvSpPr>
          <p:cNvPr id="29" name="Freeform 28"/>
          <p:cNvSpPr/>
          <p:nvPr/>
        </p:nvSpPr>
        <p:spPr>
          <a:xfrm rot="19060391" flipH="1">
            <a:off x="4616764" y="4522422"/>
            <a:ext cx="641064" cy="106814"/>
          </a:xfrm>
          <a:custGeom>
            <a:avLst/>
            <a:gdLst/>
            <a:ahLst/>
            <a:cxnLst/>
            <a:rect l="0" t="0" r="0" b="0"/>
            <a:pathLst>
              <a:path>
                <a:moveTo>
                  <a:pt x="0" y="32211"/>
                </a:moveTo>
                <a:lnTo>
                  <a:pt x="386650" y="32211"/>
                </a:lnTo>
              </a:path>
            </a:pathLst>
          </a:custGeom>
          <a:noFill/>
          <a:ln w="12700">
            <a:solidFill>
              <a:schemeClr val="accent3"/>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30" name="Freeform 29"/>
          <p:cNvSpPr/>
          <p:nvPr/>
        </p:nvSpPr>
        <p:spPr>
          <a:xfrm flipH="1">
            <a:off x="4421769" y="3724010"/>
            <a:ext cx="701711" cy="106814"/>
          </a:xfrm>
          <a:custGeom>
            <a:avLst/>
            <a:gdLst/>
            <a:ahLst/>
            <a:cxnLst/>
            <a:rect l="0" t="0" r="0" b="0"/>
            <a:pathLst>
              <a:path>
                <a:moveTo>
                  <a:pt x="0" y="32211"/>
                </a:moveTo>
                <a:lnTo>
                  <a:pt x="423229" y="32211"/>
                </a:lnTo>
              </a:path>
            </a:pathLst>
          </a:custGeom>
          <a:noFill/>
          <a:ln w="12700">
            <a:solidFill>
              <a:schemeClr val="accent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31" name="Freeform 30"/>
          <p:cNvSpPr/>
          <p:nvPr/>
        </p:nvSpPr>
        <p:spPr>
          <a:xfrm rot="2539609" flipH="1">
            <a:off x="4616764" y="2925598"/>
            <a:ext cx="641064" cy="106814"/>
          </a:xfrm>
          <a:custGeom>
            <a:avLst/>
            <a:gdLst/>
            <a:ahLst/>
            <a:cxnLst/>
            <a:rect l="0" t="0" r="0" b="0"/>
            <a:pathLst>
              <a:path>
                <a:moveTo>
                  <a:pt x="0" y="32211"/>
                </a:moveTo>
                <a:lnTo>
                  <a:pt x="386650" y="32211"/>
                </a:lnTo>
              </a:path>
            </a:pathLst>
          </a:custGeom>
          <a:noFill/>
          <a:ln w="12700">
            <a:solidFill>
              <a:schemeClr val="accent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32" name="Freeform 31"/>
          <p:cNvSpPr/>
          <p:nvPr/>
        </p:nvSpPr>
        <p:spPr>
          <a:xfrm>
            <a:off x="3729754" y="1845726"/>
            <a:ext cx="1096532"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02" tIns="141802" rIns="141802" bIns="141802" numCol="1" spcCol="1270" anchor="ctr" anchorCtr="0">
            <a:noAutofit/>
          </a:bodyPr>
          <a:lstStyle/>
          <a:p>
            <a:pPr algn="ctr" defTabSz="889000">
              <a:lnSpc>
                <a:spcPct val="90000"/>
              </a:lnSpc>
              <a:spcBef>
                <a:spcPct val="0"/>
              </a:spcBef>
              <a:spcAft>
                <a:spcPct val="35000"/>
              </a:spcAft>
            </a:pPr>
            <a:endParaRPr lang="en-US" sz="3200" dirty="0">
              <a:cs typeface="+mn-ea"/>
              <a:sym typeface="+mn-lt"/>
            </a:endParaRPr>
          </a:p>
        </p:txBody>
      </p:sp>
      <p:sp>
        <p:nvSpPr>
          <p:cNvPr id="33" name="Freeform 32"/>
          <p:cNvSpPr/>
          <p:nvPr/>
        </p:nvSpPr>
        <p:spPr>
          <a:xfrm>
            <a:off x="3367289" y="3229151"/>
            <a:ext cx="1096532"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02" tIns="141802" rIns="141802" bIns="141802" numCol="1" spcCol="1270" anchor="ctr" anchorCtr="0">
            <a:noAutofit/>
          </a:bodyPr>
          <a:lstStyle/>
          <a:p>
            <a:pPr algn="ctr" defTabSz="889000">
              <a:lnSpc>
                <a:spcPct val="90000"/>
              </a:lnSpc>
              <a:spcBef>
                <a:spcPct val="0"/>
              </a:spcBef>
              <a:spcAft>
                <a:spcPct val="35000"/>
              </a:spcAft>
            </a:pPr>
            <a:endParaRPr lang="en-US" sz="5330" dirty="0">
              <a:cs typeface="+mn-ea"/>
              <a:sym typeface="+mn-lt"/>
            </a:endParaRPr>
          </a:p>
        </p:txBody>
      </p:sp>
      <p:sp>
        <p:nvSpPr>
          <p:cNvPr id="34" name="Freeform 33"/>
          <p:cNvSpPr/>
          <p:nvPr/>
        </p:nvSpPr>
        <p:spPr>
          <a:xfrm>
            <a:off x="3751235" y="4636149"/>
            <a:ext cx="1096532"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02" tIns="141802" rIns="141802" bIns="141802" numCol="1" spcCol="1270" anchor="ctr" anchorCtr="0">
            <a:noAutofit/>
          </a:bodyPr>
          <a:lstStyle/>
          <a:p>
            <a:pPr algn="ctr" defTabSz="889000">
              <a:lnSpc>
                <a:spcPct val="90000"/>
              </a:lnSpc>
              <a:spcBef>
                <a:spcPct val="0"/>
              </a:spcBef>
              <a:spcAft>
                <a:spcPct val="35000"/>
              </a:spcAft>
            </a:pPr>
            <a:endParaRPr lang="en-US" sz="3555" dirty="0">
              <a:solidFill>
                <a:schemeClr val="bg1"/>
              </a:solidFill>
              <a:cs typeface="+mn-ea"/>
              <a:sym typeface="+mn-lt"/>
            </a:endParaRPr>
          </a:p>
        </p:txBody>
      </p:sp>
      <p:grpSp>
        <p:nvGrpSpPr>
          <p:cNvPr id="2" name="Group 66"/>
          <p:cNvGrpSpPr/>
          <p:nvPr/>
        </p:nvGrpSpPr>
        <p:grpSpPr>
          <a:xfrm>
            <a:off x="8757087" y="3259602"/>
            <a:ext cx="2596292" cy="862763"/>
            <a:chOff x="5603652" y="1698196"/>
            <a:chExt cx="1947726" cy="647241"/>
          </a:xfrm>
        </p:grpSpPr>
        <p:sp>
          <p:nvSpPr>
            <p:cNvPr id="37" name="Text Placeholder 3"/>
            <p:cNvSpPr txBox="1"/>
            <p:nvPr/>
          </p:nvSpPr>
          <p:spPr>
            <a:xfrm>
              <a:off x="5603652" y="1698196"/>
              <a:ext cx="61571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5"/>
                  </a:solidFill>
                  <a:cs typeface="+mn-ea"/>
                  <a:sym typeface="+mn-lt"/>
                </a:rPr>
                <a:t>添加标题</a:t>
              </a:r>
              <a:endParaRPr lang="en-US" sz="1600" b="1" dirty="0">
                <a:solidFill>
                  <a:schemeClr val="accent5"/>
                </a:solidFill>
                <a:cs typeface="+mn-ea"/>
                <a:sym typeface="+mn-lt"/>
              </a:endParaRPr>
            </a:p>
          </p:txBody>
        </p:sp>
        <p:sp>
          <p:nvSpPr>
            <p:cNvPr id="38" name="Text Placeholder 3"/>
            <p:cNvSpPr txBox="1"/>
            <p:nvPr/>
          </p:nvSpPr>
          <p:spPr>
            <a:xfrm>
              <a:off x="5603652" y="1883796"/>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have even slightly</a:t>
              </a:r>
            </a:p>
          </p:txBody>
        </p:sp>
      </p:grpSp>
      <p:grpSp>
        <p:nvGrpSpPr>
          <p:cNvPr id="3" name="Group 69"/>
          <p:cNvGrpSpPr/>
          <p:nvPr/>
        </p:nvGrpSpPr>
        <p:grpSpPr>
          <a:xfrm>
            <a:off x="8449929" y="1800605"/>
            <a:ext cx="2596292" cy="887929"/>
            <a:chOff x="5603652" y="1679317"/>
            <a:chExt cx="1947726" cy="666120"/>
          </a:xfrm>
        </p:grpSpPr>
        <p:sp>
          <p:nvSpPr>
            <p:cNvPr id="40" name="Text Placeholder 3"/>
            <p:cNvSpPr txBox="1"/>
            <p:nvPr/>
          </p:nvSpPr>
          <p:spPr>
            <a:xfrm>
              <a:off x="5603652" y="1679317"/>
              <a:ext cx="61571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4"/>
                  </a:solidFill>
                  <a:cs typeface="+mn-ea"/>
                  <a:sym typeface="+mn-lt"/>
                </a:rPr>
                <a:t>添加标题</a:t>
              </a:r>
              <a:endParaRPr lang="en-US" sz="1600" b="1" dirty="0">
                <a:solidFill>
                  <a:schemeClr val="accent4"/>
                </a:solidFill>
                <a:cs typeface="+mn-ea"/>
                <a:sym typeface="+mn-lt"/>
              </a:endParaRPr>
            </a:p>
          </p:txBody>
        </p:sp>
        <p:sp>
          <p:nvSpPr>
            <p:cNvPr id="41" name="Text Placeholder 3"/>
            <p:cNvSpPr txBox="1"/>
            <p:nvPr/>
          </p:nvSpPr>
          <p:spPr>
            <a:xfrm>
              <a:off x="5603652" y="1883796"/>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have even slightly</a:t>
              </a:r>
            </a:p>
          </p:txBody>
        </p:sp>
      </p:grpSp>
      <p:grpSp>
        <p:nvGrpSpPr>
          <p:cNvPr id="4" name="Group 72"/>
          <p:cNvGrpSpPr/>
          <p:nvPr/>
        </p:nvGrpSpPr>
        <p:grpSpPr>
          <a:xfrm>
            <a:off x="1001363" y="4718600"/>
            <a:ext cx="2596293" cy="890543"/>
            <a:chOff x="5603652" y="1677356"/>
            <a:chExt cx="1947727" cy="668081"/>
          </a:xfrm>
        </p:grpSpPr>
        <p:sp>
          <p:nvSpPr>
            <p:cNvPr id="43" name="Text Placeholder 3"/>
            <p:cNvSpPr txBox="1"/>
            <p:nvPr/>
          </p:nvSpPr>
          <p:spPr>
            <a:xfrm>
              <a:off x="6935665" y="1677356"/>
              <a:ext cx="61571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3"/>
                  </a:solidFill>
                  <a:cs typeface="+mn-ea"/>
                  <a:sym typeface="+mn-lt"/>
                </a:rPr>
                <a:t>添加标题</a:t>
              </a:r>
              <a:endParaRPr lang="en-US" sz="1600" b="1" dirty="0">
                <a:solidFill>
                  <a:schemeClr val="accent3"/>
                </a:solidFill>
                <a:cs typeface="+mn-ea"/>
                <a:sym typeface="+mn-lt"/>
              </a:endParaRPr>
            </a:p>
          </p:txBody>
        </p:sp>
        <p:sp>
          <p:nvSpPr>
            <p:cNvPr id="44" name="Text Placeholder 3"/>
            <p:cNvSpPr txBox="1"/>
            <p:nvPr/>
          </p:nvSpPr>
          <p:spPr>
            <a:xfrm>
              <a:off x="5603652" y="1883796"/>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have even slightly</a:t>
              </a:r>
            </a:p>
          </p:txBody>
        </p:sp>
      </p:grpSp>
      <p:grpSp>
        <p:nvGrpSpPr>
          <p:cNvPr id="5" name="Group 75"/>
          <p:cNvGrpSpPr/>
          <p:nvPr/>
        </p:nvGrpSpPr>
        <p:grpSpPr>
          <a:xfrm>
            <a:off x="679660" y="3336392"/>
            <a:ext cx="2596293" cy="887929"/>
            <a:chOff x="5603652" y="1679317"/>
            <a:chExt cx="1947727" cy="666120"/>
          </a:xfrm>
        </p:grpSpPr>
        <p:sp>
          <p:nvSpPr>
            <p:cNvPr id="46" name="Text Placeholder 3"/>
            <p:cNvSpPr txBox="1"/>
            <p:nvPr/>
          </p:nvSpPr>
          <p:spPr>
            <a:xfrm>
              <a:off x="6935665" y="1679317"/>
              <a:ext cx="61571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2"/>
                  </a:solidFill>
                  <a:cs typeface="+mn-ea"/>
                  <a:sym typeface="+mn-lt"/>
                </a:rPr>
                <a:t>添加标题</a:t>
              </a:r>
              <a:endParaRPr lang="en-US" sz="1600" b="1" dirty="0">
                <a:solidFill>
                  <a:schemeClr val="accent2"/>
                </a:solidFill>
                <a:cs typeface="+mn-ea"/>
                <a:sym typeface="+mn-lt"/>
              </a:endParaRPr>
            </a:p>
          </p:txBody>
        </p:sp>
        <p:sp>
          <p:nvSpPr>
            <p:cNvPr id="47" name="Text Placeholder 3"/>
            <p:cNvSpPr txBox="1"/>
            <p:nvPr/>
          </p:nvSpPr>
          <p:spPr>
            <a:xfrm>
              <a:off x="5603652" y="1883796"/>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have even slightly</a:t>
              </a:r>
            </a:p>
          </p:txBody>
        </p:sp>
      </p:grpSp>
      <p:grpSp>
        <p:nvGrpSpPr>
          <p:cNvPr id="6" name="Group 72"/>
          <p:cNvGrpSpPr/>
          <p:nvPr/>
        </p:nvGrpSpPr>
        <p:grpSpPr>
          <a:xfrm>
            <a:off x="1001363" y="1954183"/>
            <a:ext cx="2596293" cy="843055"/>
            <a:chOff x="5603652" y="1712981"/>
            <a:chExt cx="1947727" cy="632456"/>
          </a:xfrm>
        </p:grpSpPr>
        <p:sp>
          <p:nvSpPr>
            <p:cNvPr id="49" name="Text Placeholder 3"/>
            <p:cNvSpPr txBox="1"/>
            <p:nvPr/>
          </p:nvSpPr>
          <p:spPr>
            <a:xfrm>
              <a:off x="6935665" y="1712981"/>
              <a:ext cx="61571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1"/>
                  </a:solidFill>
                  <a:cs typeface="+mn-ea"/>
                  <a:sym typeface="+mn-lt"/>
                </a:rPr>
                <a:t>添加标题</a:t>
              </a:r>
              <a:endParaRPr lang="en-US" sz="1600" b="1" dirty="0">
                <a:solidFill>
                  <a:schemeClr val="accent1"/>
                </a:solidFill>
                <a:cs typeface="+mn-ea"/>
                <a:sym typeface="+mn-lt"/>
              </a:endParaRPr>
            </a:p>
          </p:txBody>
        </p:sp>
        <p:sp>
          <p:nvSpPr>
            <p:cNvPr id="50" name="Text Placeholder 3"/>
            <p:cNvSpPr txBox="1"/>
            <p:nvPr/>
          </p:nvSpPr>
          <p:spPr>
            <a:xfrm>
              <a:off x="5603652" y="1883796"/>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have even slightly</a:t>
              </a:r>
            </a:p>
          </p:txBody>
        </p:sp>
      </p:grpSp>
      <p:grpSp>
        <p:nvGrpSpPr>
          <p:cNvPr id="7" name="Group 69"/>
          <p:cNvGrpSpPr/>
          <p:nvPr/>
        </p:nvGrpSpPr>
        <p:grpSpPr>
          <a:xfrm>
            <a:off x="8449929" y="4718598"/>
            <a:ext cx="2596292" cy="866447"/>
            <a:chOff x="5603652" y="1695432"/>
            <a:chExt cx="1947726" cy="650005"/>
          </a:xfrm>
        </p:grpSpPr>
        <p:sp>
          <p:nvSpPr>
            <p:cNvPr id="52" name="Text Placeholder 3"/>
            <p:cNvSpPr txBox="1"/>
            <p:nvPr/>
          </p:nvSpPr>
          <p:spPr>
            <a:xfrm>
              <a:off x="5603652" y="1695432"/>
              <a:ext cx="61571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6"/>
                  </a:solidFill>
                  <a:cs typeface="+mn-ea"/>
                  <a:sym typeface="+mn-lt"/>
                </a:rPr>
                <a:t>添加标题</a:t>
              </a:r>
              <a:endParaRPr lang="en-US" sz="1600" b="1" dirty="0">
                <a:solidFill>
                  <a:schemeClr val="accent6"/>
                </a:solidFill>
                <a:cs typeface="+mn-ea"/>
                <a:sym typeface="+mn-lt"/>
              </a:endParaRPr>
            </a:p>
          </p:txBody>
        </p:sp>
        <p:sp>
          <p:nvSpPr>
            <p:cNvPr id="53" name="Text Placeholder 3"/>
            <p:cNvSpPr txBox="1"/>
            <p:nvPr/>
          </p:nvSpPr>
          <p:spPr>
            <a:xfrm>
              <a:off x="5603652" y="1883796"/>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 have even slightly</a:t>
              </a:r>
            </a:p>
          </p:txBody>
        </p:sp>
      </p:grpSp>
      <p:sp>
        <p:nvSpPr>
          <p:cNvPr id="35" name="Freeform 62"/>
          <p:cNvSpPr>
            <a:spLocks noEditPoints="1"/>
          </p:cNvSpPr>
          <p:nvPr/>
        </p:nvSpPr>
        <p:spPr bwMode="auto">
          <a:xfrm>
            <a:off x="4057801" y="2172012"/>
            <a:ext cx="440441" cy="44396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6" name="Freeform 66"/>
          <p:cNvSpPr>
            <a:spLocks noEditPoints="1"/>
          </p:cNvSpPr>
          <p:nvPr/>
        </p:nvSpPr>
        <p:spPr bwMode="auto">
          <a:xfrm>
            <a:off x="3638743" y="3544036"/>
            <a:ext cx="562919" cy="436624"/>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9" name="Freeform 6"/>
          <p:cNvSpPr>
            <a:spLocks noEditPoints="1"/>
          </p:cNvSpPr>
          <p:nvPr/>
        </p:nvSpPr>
        <p:spPr bwMode="auto">
          <a:xfrm>
            <a:off x="4055869" y="4993747"/>
            <a:ext cx="487264" cy="38133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2" name="Freeform 57"/>
          <p:cNvSpPr>
            <a:spLocks noEditPoints="1"/>
          </p:cNvSpPr>
          <p:nvPr/>
        </p:nvSpPr>
        <p:spPr bwMode="auto">
          <a:xfrm>
            <a:off x="7587400" y="2229151"/>
            <a:ext cx="378464" cy="335518"/>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5" name="Freeform 131"/>
          <p:cNvSpPr/>
          <p:nvPr/>
        </p:nvSpPr>
        <p:spPr bwMode="auto">
          <a:xfrm>
            <a:off x="7932101" y="3576823"/>
            <a:ext cx="428343" cy="434833"/>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8" name="Freeform 5"/>
          <p:cNvSpPr>
            <a:spLocks noEditPoints="1"/>
          </p:cNvSpPr>
          <p:nvPr/>
        </p:nvSpPr>
        <p:spPr bwMode="auto">
          <a:xfrm>
            <a:off x="7509935" y="4939329"/>
            <a:ext cx="490172" cy="49017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1" name="Freeform 42"/>
          <p:cNvSpPr>
            <a:spLocks noEditPoints="1"/>
          </p:cNvSpPr>
          <p:nvPr/>
        </p:nvSpPr>
        <p:spPr bwMode="auto">
          <a:xfrm>
            <a:off x="5684016" y="3458528"/>
            <a:ext cx="752968" cy="6481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tx1">
              <a:lumMod val="50000"/>
              <a:lumOff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4" name="文本框 53"/>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55" name="图片 54"/>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trips(upLeft)">
                                      <p:cBhvr>
                                        <p:cTn id="19" dur="500"/>
                                        <p:tgtEl>
                                          <p:spTgt spid="3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par>
                          <p:cTn id="32" fill="hold">
                            <p:stCondLst>
                              <p:cond delay="2500"/>
                            </p:stCondLst>
                            <p:childTnLst>
                              <p:par>
                                <p:cTn id="33" presetID="2" presetClass="entr" presetSubtype="8" accel="50000" decel="5000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18" presetClass="entr" presetSubtype="12"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strips(downLeft)">
                                      <p:cBhvr>
                                        <p:cTn id="40" dur="500"/>
                                        <p:tgtEl>
                                          <p:spTgt spid="30"/>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4500"/>
                            </p:stCondLst>
                            <p:childTnLst>
                              <p:par>
                                <p:cTn id="54" presetID="2" presetClass="entr" presetSubtype="8" accel="50000" decel="5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0-#ppt_w/2"/>
                                          </p:val>
                                        </p:tav>
                                        <p:tav tm="100000">
                                          <p:val>
                                            <p:strVal val="#ppt_x"/>
                                          </p:val>
                                        </p:tav>
                                      </p:tavLst>
                                    </p:anim>
                                    <p:anim calcmode="lin" valueType="num">
                                      <p:cBhvr additive="base">
                                        <p:cTn id="57" dur="500" fill="hold"/>
                                        <p:tgtEl>
                                          <p:spTgt spid="5"/>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strips(downLeft)">
                                      <p:cBhvr>
                                        <p:cTn id="61" dur="500"/>
                                        <p:tgtEl>
                                          <p:spTgt spid="29"/>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childTnLst>
                                </p:cTn>
                              </p:par>
                            </p:childTnLst>
                          </p:cTn>
                        </p:par>
                        <p:par>
                          <p:cTn id="74" fill="hold">
                            <p:stCondLst>
                              <p:cond delay="6500"/>
                            </p:stCondLst>
                            <p:childTnLst>
                              <p:par>
                                <p:cTn id="75" presetID="2" presetClass="entr" presetSubtype="8" accel="50000" decel="50000"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0-#ppt_w/2"/>
                                          </p:val>
                                        </p:tav>
                                        <p:tav tm="100000">
                                          <p:val>
                                            <p:strVal val="#ppt_x"/>
                                          </p:val>
                                        </p:tav>
                                      </p:tavLst>
                                    </p:anim>
                                    <p:anim calcmode="lin" valueType="num">
                                      <p:cBhvr additive="base">
                                        <p:cTn id="78" dur="500" fill="hold"/>
                                        <p:tgtEl>
                                          <p:spTgt spid="4"/>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18" presetClass="entr" presetSubtype="3" fill="hold"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strips(upRight)">
                                      <p:cBhvr>
                                        <p:cTn id="82" dur="500"/>
                                        <p:tgtEl>
                                          <p:spTgt spid="84"/>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childTnLst>
                          </p:cTn>
                        </p:par>
                        <p:par>
                          <p:cTn id="95" fill="hold">
                            <p:stCondLst>
                              <p:cond delay="8500"/>
                            </p:stCondLst>
                            <p:childTnLst>
                              <p:par>
                                <p:cTn id="96" presetID="2" presetClass="entr" presetSubtype="2" accel="50000" decel="50000" fill="hold" nodeType="after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500" fill="hold"/>
                                        <p:tgtEl>
                                          <p:spTgt spid="3"/>
                                        </p:tgtEl>
                                        <p:attrNameLst>
                                          <p:attrName>ppt_x</p:attrName>
                                        </p:attrNameLst>
                                      </p:cBhvr>
                                      <p:tavLst>
                                        <p:tav tm="0">
                                          <p:val>
                                            <p:strVal val="1+#ppt_w/2"/>
                                          </p:val>
                                        </p:tav>
                                        <p:tav tm="100000">
                                          <p:val>
                                            <p:strVal val="#ppt_x"/>
                                          </p:val>
                                        </p:tav>
                                      </p:tavLst>
                                    </p:anim>
                                    <p:anim calcmode="lin" valueType="num">
                                      <p:cBhvr additive="base">
                                        <p:cTn id="99" dur="500" fill="hold"/>
                                        <p:tgtEl>
                                          <p:spTgt spid="3"/>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18" presetClass="entr" presetSubtype="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strips(downRight)">
                                      <p:cBhvr>
                                        <p:cTn id="103" dur="500"/>
                                        <p:tgtEl>
                                          <p:spTgt spid="83"/>
                                        </p:tgtEl>
                                      </p:cBhvr>
                                    </p:animEffect>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8"/>
                                        </p:tgtEl>
                                        <p:attrNameLst>
                                          <p:attrName>style.visibility</p:attrName>
                                        </p:attrNameLst>
                                      </p:cBhvr>
                                      <p:to>
                                        <p:strVal val="visible"/>
                                      </p:to>
                                    </p:set>
                                    <p:anim calcmode="lin" valueType="num">
                                      <p:cBhvr>
                                        <p:cTn id="107" dur="500" fill="hold"/>
                                        <p:tgtEl>
                                          <p:spTgt spid="88"/>
                                        </p:tgtEl>
                                        <p:attrNameLst>
                                          <p:attrName>ppt_w</p:attrName>
                                        </p:attrNameLst>
                                      </p:cBhvr>
                                      <p:tavLst>
                                        <p:tav tm="0">
                                          <p:val>
                                            <p:fltVal val="0"/>
                                          </p:val>
                                        </p:tav>
                                        <p:tav tm="100000">
                                          <p:val>
                                            <p:strVal val="#ppt_w"/>
                                          </p:val>
                                        </p:tav>
                                      </p:tavLst>
                                    </p:anim>
                                    <p:anim calcmode="lin" valueType="num">
                                      <p:cBhvr>
                                        <p:cTn id="108" dur="500" fill="hold"/>
                                        <p:tgtEl>
                                          <p:spTgt spid="88"/>
                                        </p:tgtEl>
                                        <p:attrNameLst>
                                          <p:attrName>ppt_h</p:attrName>
                                        </p:attrNameLst>
                                      </p:cBhvr>
                                      <p:tavLst>
                                        <p:tav tm="0">
                                          <p:val>
                                            <p:fltVal val="0"/>
                                          </p:val>
                                        </p:tav>
                                        <p:tav tm="100000">
                                          <p:val>
                                            <p:strVal val="#ppt_h"/>
                                          </p:val>
                                        </p:tav>
                                      </p:tavLst>
                                    </p:anim>
                                    <p:animEffect transition="in" filter="fade">
                                      <p:cBhvr>
                                        <p:cTn id="109" dur="500"/>
                                        <p:tgtEl>
                                          <p:spTgt spid="88"/>
                                        </p:tgtEl>
                                      </p:cBhvr>
                                    </p:animEffect>
                                  </p:childTnLst>
                                </p:cTn>
                              </p:par>
                            </p:childTnLst>
                          </p:cTn>
                        </p:par>
                        <p:par>
                          <p:cTn id="110" fill="hold">
                            <p:stCondLst>
                              <p:cond delay="10000"/>
                            </p:stCondLst>
                            <p:childTnLst>
                              <p:par>
                                <p:cTn id="111" presetID="53" presetClass="entr" presetSubtype="16"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fltVal val="0"/>
                                          </p:val>
                                        </p:tav>
                                        <p:tav tm="100000">
                                          <p:val>
                                            <p:strVal val="#ppt_h"/>
                                          </p:val>
                                        </p:tav>
                                      </p:tavLst>
                                    </p:anim>
                                    <p:animEffect transition="in" filter="fade">
                                      <p:cBhvr>
                                        <p:cTn id="115" dur="500"/>
                                        <p:tgtEl>
                                          <p:spTgt spid="45"/>
                                        </p:tgtEl>
                                      </p:cBhvr>
                                    </p:animEffect>
                                  </p:childTnLst>
                                </p:cTn>
                              </p:par>
                            </p:childTnLst>
                          </p:cTn>
                        </p:par>
                        <p:par>
                          <p:cTn id="116" fill="hold">
                            <p:stCondLst>
                              <p:cond delay="10500"/>
                            </p:stCondLst>
                            <p:childTnLst>
                              <p:par>
                                <p:cTn id="117" presetID="2" presetClass="entr" presetSubtype="2" accel="50000" decel="50000" fill="hold" nodeType="afterEffect">
                                  <p:stCondLst>
                                    <p:cond delay="0"/>
                                  </p:stCondLst>
                                  <p:childTnLst>
                                    <p:set>
                                      <p:cBhvr>
                                        <p:cTn id="118" dur="1" fill="hold">
                                          <p:stCondLst>
                                            <p:cond delay="0"/>
                                          </p:stCondLst>
                                        </p:cTn>
                                        <p:tgtEl>
                                          <p:spTgt spid="2"/>
                                        </p:tgtEl>
                                        <p:attrNameLst>
                                          <p:attrName>style.visibility</p:attrName>
                                        </p:attrNameLst>
                                      </p:cBhvr>
                                      <p:to>
                                        <p:strVal val="visible"/>
                                      </p:to>
                                    </p:set>
                                    <p:anim calcmode="lin" valueType="num">
                                      <p:cBhvr additive="base">
                                        <p:cTn id="119" dur="500" fill="hold"/>
                                        <p:tgtEl>
                                          <p:spTgt spid="2"/>
                                        </p:tgtEl>
                                        <p:attrNameLst>
                                          <p:attrName>ppt_x</p:attrName>
                                        </p:attrNameLst>
                                      </p:cBhvr>
                                      <p:tavLst>
                                        <p:tav tm="0">
                                          <p:val>
                                            <p:strVal val="1+#ppt_w/2"/>
                                          </p:val>
                                        </p:tav>
                                        <p:tav tm="100000">
                                          <p:val>
                                            <p:strVal val="#ppt_x"/>
                                          </p:val>
                                        </p:tav>
                                      </p:tavLst>
                                    </p:anim>
                                    <p:anim calcmode="lin" valueType="num">
                                      <p:cBhvr additive="base">
                                        <p:cTn id="120" dur="500" fill="hold"/>
                                        <p:tgtEl>
                                          <p:spTgt spid="2"/>
                                        </p:tgtEl>
                                        <p:attrNameLst>
                                          <p:attrName>ppt_y</p:attrName>
                                        </p:attrNameLst>
                                      </p:cBhvr>
                                      <p:tavLst>
                                        <p:tav tm="0">
                                          <p:val>
                                            <p:strVal val="#ppt_y"/>
                                          </p:val>
                                        </p:tav>
                                        <p:tav tm="100000">
                                          <p:val>
                                            <p:strVal val="#ppt_y"/>
                                          </p:val>
                                        </p:tav>
                                      </p:tavLst>
                                    </p:anim>
                                  </p:childTnLst>
                                </p:cTn>
                              </p:par>
                            </p:childTnLst>
                          </p:cTn>
                        </p:par>
                        <p:par>
                          <p:cTn id="121" fill="hold">
                            <p:stCondLst>
                              <p:cond delay="11000"/>
                            </p:stCondLst>
                            <p:childTnLst>
                              <p:par>
                                <p:cTn id="122" presetID="18" presetClass="entr" presetSubtype="6" fill="hold"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strips(downRight)">
                                      <p:cBhvr>
                                        <p:cTn id="124" dur="500"/>
                                        <p:tgtEl>
                                          <p:spTgt spid="82"/>
                                        </p:tgtEl>
                                      </p:cBhvr>
                                    </p:animEffect>
                                  </p:childTnLst>
                                </p:cTn>
                              </p:par>
                            </p:childTnLst>
                          </p:cTn>
                        </p:par>
                        <p:par>
                          <p:cTn id="125" fill="hold">
                            <p:stCondLst>
                              <p:cond delay="11500"/>
                            </p:stCondLst>
                            <p:childTnLst>
                              <p:par>
                                <p:cTn id="126" presetID="53" presetClass="entr" presetSubtype="16" fill="hold" grpId="0" nodeType="afterEffect">
                                  <p:stCondLst>
                                    <p:cond delay="0"/>
                                  </p:stCondLst>
                                  <p:childTnLst>
                                    <p:set>
                                      <p:cBhvr>
                                        <p:cTn id="127" dur="1" fill="hold">
                                          <p:stCondLst>
                                            <p:cond delay="0"/>
                                          </p:stCondLst>
                                        </p:cTn>
                                        <p:tgtEl>
                                          <p:spTgt spid="90"/>
                                        </p:tgtEl>
                                        <p:attrNameLst>
                                          <p:attrName>style.visibility</p:attrName>
                                        </p:attrNameLst>
                                      </p:cBhvr>
                                      <p:to>
                                        <p:strVal val="visible"/>
                                      </p:to>
                                    </p:set>
                                    <p:anim calcmode="lin" valueType="num">
                                      <p:cBhvr>
                                        <p:cTn id="128" dur="500" fill="hold"/>
                                        <p:tgtEl>
                                          <p:spTgt spid="90"/>
                                        </p:tgtEl>
                                        <p:attrNameLst>
                                          <p:attrName>ppt_w</p:attrName>
                                        </p:attrNameLst>
                                      </p:cBhvr>
                                      <p:tavLst>
                                        <p:tav tm="0">
                                          <p:val>
                                            <p:fltVal val="0"/>
                                          </p:val>
                                        </p:tav>
                                        <p:tav tm="100000">
                                          <p:val>
                                            <p:strVal val="#ppt_w"/>
                                          </p:val>
                                        </p:tav>
                                      </p:tavLst>
                                    </p:anim>
                                    <p:anim calcmode="lin" valueType="num">
                                      <p:cBhvr>
                                        <p:cTn id="129" dur="500" fill="hold"/>
                                        <p:tgtEl>
                                          <p:spTgt spid="90"/>
                                        </p:tgtEl>
                                        <p:attrNameLst>
                                          <p:attrName>ppt_h</p:attrName>
                                        </p:attrNameLst>
                                      </p:cBhvr>
                                      <p:tavLst>
                                        <p:tav tm="0">
                                          <p:val>
                                            <p:fltVal val="0"/>
                                          </p:val>
                                        </p:tav>
                                        <p:tav tm="100000">
                                          <p:val>
                                            <p:strVal val="#ppt_h"/>
                                          </p:val>
                                        </p:tav>
                                      </p:tavLst>
                                    </p:anim>
                                    <p:animEffect transition="in" filter="fade">
                                      <p:cBhvr>
                                        <p:cTn id="130" dur="500"/>
                                        <p:tgtEl>
                                          <p:spTgt spid="90"/>
                                        </p:tgtEl>
                                      </p:cBhvr>
                                    </p:animEffect>
                                  </p:childTnLst>
                                </p:cTn>
                              </p:par>
                            </p:childTnLst>
                          </p:cTn>
                        </p:par>
                        <p:par>
                          <p:cTn id="131" fill="hold">
                            <p:stCondLst>
                              <p:cond delay="12000"/>
                            </p:stCondLst>
                            <p:childTnLst>
                              <p:par>
                                <p:cTn id="132" presetID="53" presetClass="entr" presetSubtype="16" fill="hold" grpId="0" nodeType="after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500" fill="hold"/>
                                        <p:tgtEl>
                                          <p:spTgt spid="48"/>
                                        </p:tgtEl>
                                        <p:attrNameLst>
                                          <p:attrName>ppt_w</p:attrName>
                                        </p:attrNameLst>
                                      </p:cBhvr>
                                      <p:tavLst>
                                        <p:tav tm="0">
                                          <p:val>
                                            <p:fltVal val="0"/>
                                          </p:val>
                                        </p:tav>
                                        <p:tav tm="100000">
                                          <p:val>
                                            <p:strVal val="#ppt_w"/>
                                          </p:val>
                                        </p:tav>
                                      </p:tavLst>
                                    </p:anim>
                                    <p:anim calcmode="lin" valueType="num">
                                      <p:cBhvr>
                                        <p:cTn id="135" dur="500" fill="hold"/>
                                        <p:tgtEl>
                                          <p:spTgt spid="48"/>
                                        </p:tgtEl>
                                        <p:attrNameLst>
                                          <p:attrName>ppt_h</p:attrName>
                                        </p:attrNameLst>
                                      </p:cBhvr>
                                      <p:tavLst>
                                        <p:tav tm="0">
                                          <p:val>
                                            <p:fltVal val="0"/>
                                          </p:val>
                                        </p:tav>
                                        <p:tav tm="100000">
                                          <p:val>
                                            <p:strVal val="#ppt_h"/>
                                          </p:val>
                                        </p:tav>
                                      </p:tavLst>
                                    </p:anim>
                                    <p:animEffect transition="in" filter="fade">
                                      <p:cBhvr>
                                        <p:cTn id="136" dur="500"/>
                                        <p:tgtEl>
                                          <p:spTgt spid="48"/>
                                        </p:tgtEl>
                                      </p:cBhvr>
                                    </p:animEffect>
                                  </p:childTnLst>
                                </p:cTn>
                              </p:par>
                            </p:childTnLst>
                          </p:cTn>
                        </p:par>
                        <p:par>
                          <p:cTn id="137" fill="hold">
                            <p:stCondLst>
                              <p:cond delay="12500"/>
                            </p:stCondLst>
                            <p:childTnLst>
                              <p:par>
                                <p:cTn id="138" presetID="2" presetClass="entr" presetSubtype="2" accel="50000" decel="50000" fill="hold" nodeType="afterEffect">
                                  <p:stCondLst>
                                    <p:cond delay="0"/>
                                  </p:stCondLst>
                                  <p:childTnLst>
                                    <p:set>
                                      <p:cBhvr>
                                        <p:cTn id="139" dur="1" fill="hold">
                                          <p:stCondLst>
                                            <p:cond delay="0"/>
                                          </p:stCondLst>
                                        </p:cTn>
                                        <p:tgtEl>
                                          <p:spTgt spid="7"/>
                                        </p:tgtEl>
                                        <p:attrNameLst>
                                          <p:attrName>style.visibility</p:attrName>
                                        </p:attrNameLst>
                                      </p:cBhvr>
                                      <p:to>
                                        <p:strVal val="visible"/>
                                      </p:to>
                                    </p:set>
                                    <p:anim calcmode="lin" valueType="num">
                                      <p:cBhvr additive="base">
                                        <p:cTn id="140" dur="500" fill="hold"/>
                                        <p:tgtEl>
                                          <p:spTgt spid="7"/>
                                        </p:tgtEl>
                                        <p:attrNameLst>
                                          <p:attrName>ppt_x</p:attrName>
                                        </p:attrNameLst>
                                      </p:cBhvr>
                                      <p:tavLst>
                                        <p:tav tm="0">
                                          <p:val>
                                            <p:strVal val="1+#ppt_w/2"/>
                                          </p:val>
                                        </p:tav>
                                        <p:tav tm="100000">
                                          <p:val>
                                            <p:strVal val="#ppt_x"/>
                                          </p:val>
                                        </p:tav>
                                      </p:tavLst>
                                    </p:anim>
                                    <p:anim calcmode="lin" valueType="num">
                                      <p:cBhvr additive="base">
                                        <p:cTn id="14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P spid="35" grpId="0" animBg="1"/>
      <p:bldP spid="36" grpId="0" animBg="1"/>
      <p:bldP spid="39" grpId="0" animBg="1"/>
      <p:bldP spid="42" grpId="0" animBg="1"/>
      <p:bldP spid="45" grpId="0" animBg="1"/>
      <p:bldP spid="48" grpId="0" animBg="1"/>
      <p:bldP spid="5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p:nvPr/>
        </p:nvGrpSpPr>
        <p:grpSpPr>
          <a:xfrm>
            <a:off x="3744232" y="1856318"/>
            <a:ext cx="7504045" cy="813180"/>
            <a:chOff x="3743619" y="1855908"/>
            <a:chExt cx="7506000" cy="813392"/>
          </a:xfrm>
        </p:grpSpPr>
        <p:sp>
          <p:nvSpPr>
            <p:cNvPr id="6" name="Pentagon 4"/>
            <p:cNvSpPr/>
            <p:nvPr/>
          </p:nvSpPr>
          <p:spPr>
            <a:xfrm>
              <a:off x="6613286" y="1995609"/>
              <a:ext cx="4636333" cy="5334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 name="Rectangle 1"/>
            <p:cNvSpPr/>
            <p:nvPr/>
          </p:nvSpPr>
          <p:spPr>
            <a:xfrm>
              <a:off x="3743619" y="1855908"/>
              <a:ext cx="1511151" cy="813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 name="Trapezoid 34"/>
            <p:cNvSpPr/>
            <p:nvPr/>
          </p:nvSpPr>
          <p:spPr>
            <a:xfrm rot="5400000">
              <a:off x="5530811" y="1579868"/>
              <a:ext cx="813390" cy="1365473"/>
            </a:xfrm>
            <a:prstGeom prst="trapezoid">
              <a:avLst>
                <a:gd name="adj" fmla="val 17391"/>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9" name="Group 11"/>
          <p:cNvGrpSpPr/>
          <p:nvPr/>
        </p:nvGrpSpPr>
        <p:grpSpPr>
          <a:xfrm>
            <a:off x="3744231" y="2823671"/>
            <a:ext cx="7500873" cy="1008220"/>
            <a:chOff x="3743618" y="2823513"/>
            <a:chExt cx="7502826" cy="1008483"/>
          </a:xfrm>
        </p:grpSpPr>
        <p:sp>
          <p:nvSpPr>
            <p:cNvPr id="10" name="Pentagon 67"/>
            <p:cNvSpPr/>
            <p:nvPr/>
          </p:nvSpPr>
          <p:spPr>
            <a:xfrm>
              <a:off x="6610111" y="2823513"/>
              <a:ext cx="4636333" cy="53207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 name="Rectangle 64"/>
            <p:cNvSpPr/>
            <p:nvPr/>
          </p:nvSpPr>
          <p:spPr>
            <a:xfrm>
              <a:off x="3743618" y="3018604"/>
              <a:ext cx="1511151" cy="813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2" name="Trapezoid 66"/>
            <p:cNvSpPr/>
            <p:nvPr/>
          </p:nvSpPr>
          <p:spPr>
            <a:xfrm rot="5400000">
              <a:off x="5428805" y="2649477"/>
              <a:ext cx="1008481" cy="1356555"/>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8481" h="1811089">
                  <a:moveTo>
                    <a:pt x="195091" y="1811089"/>
                  </a:moveTo>
                  <a:lnTo>
                    <a:pt x="0" y="794"/>
                  </a:lnTo>
                  <a:lnTo>
                    <a:pt x="528886" y="0"/>
                  </a:lnTo>
                  <a:lnTo>
                    <a:pt x="1008481" y="1811089"/>
                  </a:lnTo>
                  <a:lnTo>
                    <a:pt x="195091" y="1811089"/>
                  </a:lnTo>
                  <a:close/>
                </a:path>
              </a:pathLst>
            </a:cu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13" name="Group 13"/>
          <p:cNvGrpSpPr/>
          <p:nvPr/>
        </p:nvGrpSpPr>
        <p:grpSpPr>
          <a:xfrm>
            <a:off x="3763260" y="4453052"/>
            <a:ext cx="7482738" cy="1683683"/>
            <a:chOff x="3762645" y="4453310"/>
            <a:chExt cx="7484686" cy="1684121"/>
          </a:xfrm>
        </p:grpSpPr>
        <p:sp>
          <p:nvSpPr>
            <p:cNvPr id="14" name="Pentagon 73"/>
            <p:cNvSpPr/>
            <p:nvPr/>
          </p:nvSpPr>
          <p:spPr>
            <a:xfrm>
              <a:off x="6610998" y="4455923"/>
              <a:ext cx="4636333" cy="53377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5" name="Rectangle 75"/>
            <p:cNvSpPr/>
            <p:nvPr/>
          </p:nvSpPr>
          <p:spPr>
            <a:xfrm>
              <a:off x="3762645" y="5324039"/>
              <a:ext cx="1511151" cy="8133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6" name="Trapezoid 66"/>
            <p:cNvSpPr/>
            <p:nvPr/>
          </p:nvSpPr>
          <p:spPr>
            <a:xfrm rot="5400000">
              <a:off x="5101392" y="4625713"/>
              <a:ext cx="1684119" cy="1339313"/>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864381 w 1677771"/>
                <a:gd name="connsiteY0-62" fmla="*/ 1797595 h 1797595"/>
                <a:gd name="connsiteX1-63" fmla="*/ 0 w 1677771"/>
                <a:gd name="connsiteY1-64" fmla="*/ 0 h 1797595"/>
                <a:gd name="connsiteX2-65" fmla="*/ 855276 w 1677771"/>
                <a:gd name="connsiteY2-66" fmla="*/ 793 h 1797595"/>
                <a:gd name="connsiteX3-67" fmla="*/ 1677771 w 1677771"/>
                <a:gd name="connsiteY3-68" fmla="*/ 1797595 h 1797595"/>
                <a:gd name="connsiteX4-69" fmla="*/ 864381 w 1677771"/>
                <a:gd name="connsiteY4-70" fmla="*/ 1797595 h 1797595"/>
                <a:gd name="connsiteX0-71" fmla="*/ 864381 w 1677771"/>
                <a:gd name="connsiteY0-72" fmla="*/ 1796802 h 1796802"/>
                <a:gd name="connsiteX1-73" fmla="*/ 0 w 1677771"/>
                <a:gd name="connsiteY1-74" fmla="*/ 11907 h 1796802"/>
                <a:gd name="connsiteX2-75" fmla="*/ 855276 w 1677771"/>
                <a:gd name="connsiteY2-76" fmla="*/ 0 h 1796802"/>
                <a:gd name="connsiteX3-77" fmla="*/ 1677771 w 1677771"/>
                <a:gd name="connsiteY3-78" fmla="*/ 1796802 h 1796802"/>
                <a:gd name="connsiteX4-79" fmla="*/ 864381 w 1677771"/>
                <a:gd name="connsiteY4-80" fmla="*/ 1796802 h 1796802"/>
                <a:gd name="connsiteX0-81" fmla="*/ 867554 w 1680944"/>
                <a:gd name="connsiteY0-82" fmla="*/ 1796802 h 1796802"/>
                <a:gd name="connsiteX1-83" fmla="*/ 0 w 1680944"/>
                <a:gd name="connsiteY1-84" fmla="*/ 34132 h 1796802"/>
                <a:gd name="connsiteX2-85" fmla="*/ 858449 w 1680944"/>
                <a:gd name="connsiteY2-86" fmla="*/ 0 h 1796802"/>
                <a:gd name="connsiteX3-87" fmla="*/ 1680944 w 1680944"/>
                <a:gd name="connsiteY3-88" fmla="*/ 1796802 h 1796802"/>
                <a:gd name="connsiteX4-89" fmla="*/ 867554 w 1680944"/>
                <a:gd name="connsiteY4-90" fmla="*/ 1796802 h 1796802"/>
                <a:gd name="connsiteX0-91" fmla="*/ 870729 w 1684119"/>
                <a:gd name="connsiteY0-92" fmla="*/ 1796802 h 1796802"/>
                <a:gd name="connsiteX1-93" fmla="*/ 0 w 1684119"/>
                <a:gd name="connsiteY1-94" fmla="*/ 11907 h 1796802"/>
                <a:gd name="connsiteX2-95" fmla="*/ 861624 w 1684119"/>
                <a:gd name="connsiteY2-96" fmla="*/ 0 h 1796802"/>
                <a:gd name="connsiteX3-97" fmla="*/ 1684119 w 1684119"/>
                <a:gd name="connsiteY3-98" fmla="*/ 1796802 h 1796802"/>
                <a:gd name="connsiteX4-99" fmla="*/ 870729 w 1684119"/>
                <a:gd name="connsiteY4-100" fmla="*/ 1796802 h 1796802"/>
                <a:gd name="connsiteX0-101" fmla="*/ 870729 w 1684119"/>
                <a:gd name="connsiteY0-102" fmla="*/ 1784895 h 1784895"/>
                <a:gd name="connsiteX1-103" fmla="*/ 0 w 1684119"/>
                <a:gd name="connsiteY1-104" fmla="*/ 0 h 1784895"/>
                <a:gd name="connsiteX2-105" fmla="*/ 525077 w 1684119"/>
                <a:gd name="connsiteY2-106" fmla="*/ 3968 h 1784895"/>
                <a:gd name="connsiteX3-107" fmla="*/ 1684119 w 1684119"/>
                <a:gd name="connsiteY3-108" fmla="*/ 1784895 h 1784895"/>
                <a:gd name="connsiteX4-109" fmla="*/ 870729 w 1684119"/>
                <a:gd name="connsiteY4-110" fmla="*/ 1784895 h 1784895"/>
                <a:gd name="connsiteX0-111" fmla="*/ 870729 w 1684119"/>
                <a:gd name="connsiteY0-112" fmla="*/ 1784895 h 1784895"/>
                <a:gd name="connsiteX1-113" fmla="*/ 0 w 1684119"/>
                <a:gd name="connsiteY1-114" fmla="*/ 0 h 1784895"/>
                <a:gd name="connsiteX2-115" fmla="*/ 529839 w 1684119"/>
                <a:gd name="connsiteY2-116" fmla="*/ 3968 h 1784895"/>
                <a:gd name="connsiteX3-117" fmla="*/ 1684119 w 1684119"/>
                <a:gd name="connsiteY3-118" fmla="*/ 1784895 h 1784895"/>
                <a:gd name="connsiteX4-119" fmla="*/ 870729 w 1684119"/>
                <a:gd name="connsiteY4-120" fmla="*/ 1784895 h 1784895"/>
                <a:gd name="connsiteX0-121" fmla="*/ 870729 w 1684119"/>
                <a:gd name="connsiteY0-122" fmla="*/ 1788070 h 1788070"/>
                <a:gd name="connsiteX1-123" fmla="*/ 0 w 1684119"/>
                <a:gd name="connsiteY1-124" fmla="*/ 3175 h 1788070"/>
                <a:gd name="connsiteX2-125" fmla="*/ 527458 w 1684119"/>
                <a:gd name="connsiteY2-126" fmla="*/ 0 h 1788070"/>
                <a:gd name="connsiteX3-127" fmla="*/ 1684119 w 1684119"/>
                <a:gd name="connsiteY3-128" fmla="*/ 1788070 h 1788070"/>
                <a:gd name="connsiteX4-129" fmla="*/ 870729 w 1684119"/>
                <a:gd name="connsiteY4-130" fmla="*/ 1788070 h 17880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119" h="1788070">
                  <a:moveTo>
                    <a:pt x="870729" y="1788070"/>
                  </a:moveTo>
                  <a:lnTo>
                    <a:pt x="0" y="3175"/>
                  </a:lnTo>
                  <a:lnTo>
                    <a:pt x="527458" y="0"/>
                  </a:lnTo>
                  <a:lnTo>
                    <a:pt x="1684119" y="1788070"/>
                  </a:lnTo>
                  <a:lnTo>
                    <a:pt x="870729" y="1788070"/>
                  </a:lnTo>
                  <a:close/>
                </a:path>
              </a:pathLst>
            </a:custGeom>
            <a:solidFill>
              <a:schemeClr val="accent5">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sp>
        <p:nvSpPr>
          <p:cNvPr id="17" name="Text Placeholder 14"/>
          <p:cNvSpPr txBox="1"/>
          <p:nvPr/>
        </p:nvSpPr>
        <p:spPr>
          <a:xfrm>
            <a:off x="626825" y="1995989"/>
            <a:ext cx="2492016" cy="5816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IN" sz="1400" dirty="0">
                <a:solidFill>
                  <a:schemeClr val="tx1">
                    <a:lumMod val="50000"/>
                    <a:lumOff val="50000"/>
                  </a:schemeClr>
                </a:solidFill>
                <a:cs typeface="+mn-ea"/>
                <a:sym typeface="+mn-lt"/>
              </a:rPr>
              <a:t>On the other hand, we denounce with righteous dislike indignation</a:t>
            </a:r>
          </a:p>
        </p:txBody>
      </p:sp>
      <p:sp>
        <p:nvSpPr>
          <p:cNvPr id="18" name="Text Placeholder 14"/>
          <p:cNvSpPr txBox="1"/>
          <p:nvPr/>
        </p:nvSpPr>
        <p:spPr>
          <a:xfrm>
            <a:off x="621082" y="3134308"/>
            <a:ext cx="2492016" cy="5816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IN" sz="1400" dirty="0">
                <a:solidFill>
                  <a:schemeClr val="tx1">
                    <a:lumMod val="50000"/>
                    <a:lumOff val="50000"/>
                  </a:schemeClr>
                </a:solidFill>
                <a:cs typeface="+mn-ea"/>
                <a:sym typeface="+mn-lt"/>
              </a:rPr>
              <a:t>On the other hand, we denounce with righteous dislike indignation</a:t>
            </a:r>
          </a:p>
        </p:txBody>
      </p:sp>
      <p:sp>
        <p:nvSpPr>
          <p:cNvPr id="19" name="Text Placeholder 14"/>
          <p:cNvSpPr txBox="1"/>
          <p:nvPr/>
        </p:nvSpPr>
        <p:spPr>
          <a:xfrm>
            <a:off x="615336" y="4272624"/>
            <a:ext cx="2492016" cy="5816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IN" sz="1400" dirty="0">
                <a:solidFill>
                  <a:schemeClr val="tx1">
                    <a:lumMod val="50000"/>
                    <a:lumOff val="50000"/>
                  </a:schemeClr>
                </a:solidFill>
                <a:cs typeface="+mn-ea"/>
                <a:sym typeface="+mn-lt"/>
              </a:rPr>
              <a:t>On the other hand, we denounce with righteous dislike indignation</a:t>
            </a:r>
          </a:p>
        </p:txBody>
      </p:sp>
      <p:sp>
        <p:nvSpPr>
          <p:cNvPr id="20" name="Text Placeholder 14"/>
          <p:cNvSpPr txBox="1"/>
          <p:nvPr/>
        </p:nvSpPr>
        <p:spPr>
          <a:xfrm>
            <a:off x="609593" y="5410943"/>
            <a:ext cx="2492016" cy="5816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IN" sz="1400" dirty="0">
                <a:solidFill>
                  <a:schemeClr val="tx1">
                    <a:lumMod val="50000"/>
                    <a:lumOff val="50000"/>
                  </a:schemeClr>
                </a:solidFill>
                <a:cs typeface="+mn-ea"/>
                <a:sym typeface="+mn-lt"/>
              </a:rPr>
              <a:t>On the other hand, we denounce with righteous dislike indignation</a:t>
            </a:r>
          </a:p>
        </p:txBody>
      </p:sp>
      <p:grpSp>
        <p:nvGrpSpPr>
          <p:cNvPr id="21" name="Group 12"/>
          <p:cNvGrpSpPr/>
          <p:nvPr/>
        </p:nvGrpSpPr>
        <p:grpSpPr>
          <a:xfrm>
            <a:off x="3753152" y="3622400"/>
            <a:ext cx="7485607" cy="1357378"/>
            <a:chOff x="3752537" y="3622446"/>
            <a:chExt cx="7487557" cy="1357732"/>
          </a:xfrm>
        </p:grpSpPr>
        <p:sp>
          <p:nvSpPr>
            <p:cNvPr id="22" name="Rectangle 68"/>
            <p:cNvSpPr/>
            <p:nvPr/>
          </p:nvSpPr>
          <p:spPr>
            <a:xfrm>
              <a:off x="3752537" y="4166786"/>
              <a:ext cx="1511151" cy="8133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3" name="Trapezoid 66"/>
            <p:cNvSpPr/>
            <p:nvPr/>
          </p:nvSpPr>
          <p:spPr>
            <a:xfrm rot="5400000">
              <a:off x="5258046" y="3628088"/>
              <a:ext cx="1357731" cy="1346448"/>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57731" h="1797595">
                  <a:moveTo>
                    <a:pt x="544341" y="1797595"/>
                  </a:moveTo>
                  <a:lnTo>
                    <a:pt x="0" y="0"/>
                  </a:lnTo>
                  <a:lnTo>
                    <a:pt x="535236" y="793"/>
                  </a:lnTo>
                  <a:lnTo>
                    <a:pt x="1357731" y="1797595"/>
                  </a:lnTo>
                  <a:lnTo>
                    <a:pt x="544341" y="1797595"/>
                  </a:lnTo>
                  <a:close/>
                </a:path>
              </a:pathLst>
            </a:cu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4" name="Pentagon 71"/>
            <p:cNvSpPr/>
            <p:nvPr/>
          </p:nvSpPr>
          <p:spPr>
            <a:xfrm>
              <a:off x="6603761" y="3629342"/>
              <a:ext cx="4636333" cy="53377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sp>
        <p:nvSpPr>
          <p:cNvPr id="25" name="TextBox 26"/>
          <p:cNvSpPr txBox="1"/>
          <p:nvPr/>
        </p:nvSpPr>
        <p:spPr>
          <a:xfrm>
            <a:off x="6950653" y="2137570"/>
            <a:ext cx="3941092" cy="246221"/>
          </a:xfrm>
          <a:prstGeom prst="rect">
            <a:avLst/>
          </a:prstGeom>
          <a:noFill/>
        </p:spPr>
        <p:txBody>
          <a:bodyPr wrap="square" lIns="0" tIns="0" rIns="0" bIns="0" rtlCol="0" anchor="t" anchorCtr="0">
            <a:spAutoFit/>
          </a:bodyPr>
          <a:lstStyle/>
          <a:p>
            <a:r>
              <a:rPr lang="en-IN" sz="1600" dirty="0">
                <a:solidFill>
                  <a:schemeClr val="bg1"/>
                </a:solidFill>
                <a:cs typeface="+mn-ea"/>
                <a:sym typeface="+mn-lt"/>
              </a:rPr>
              <a:t>Contrary to popular belief,</a:t>
            </a:r>
          </a:p>
        </p:txBody>
      </p:sp>
      <p:sp>
        <p:nvSpPr>
          <p:cNvPr id="26" name="TextBox 27"/>
          <p:cNvSpPr txBox="1"/>
          <p:nvPr/>
        </p:nvSpPr>
        <p:spPr>
          <a:xfrm>
            <a:off x="6950653" y="2940227"/>
            <a:ext cx="3941092" cy="246221"/>
          </a:xfrm>
          <a:prstGeom prst="rect">
            <a:avLst/>
          </a:prstGeom>
          <a:noFill/>
        </p:spPr>
        <p:txBody>
          <a:bodyPr wrap="square" lIns="0" tIns="0" rIns="0" bIns="0" rtlCol="0" anchor="t" anchorCtr="0">
            <a:spAutoFit/>
          </a:bodyPr>
          <a:lstStyle/>
          <a:p>
            <a:r>
              <a:rPr lang="en-IN" sz="1600" dirty="0">
                <a:solidFill>
                  <a:schemeClr val="bg1"/>
                </a:solidFill>
                <a:cs typeface="+mn-ea"/>
                <a:sym typeface="+mn-lt"/>
              </a:rPr>
              <a:t>Why do we use it?</a:t>
            </a:r>
          </a:p>
        </p:txBody>
      </p:sp>
      <p:sp>
        <p:nvSpPr>
          <p:cNvPr id="27" name="TextBox 28"/>
          <p:cNvSpPr txBox="1"/>
          <p:nvPr/>
        </p:nvSpPr>
        <p:spPr>
          <a:xfrm>
            <a:off x="6950653" y="3742882"/>
            <a:ext cx="3941092" cy="246221"/>
          </a:xfrm>
          <a:prstGeom prst="rect">
            <a:avLst/>
          </a:prstGeom>
          <a:noFill/>
        </p:spPr>
        <p:txBody>
          <a:bodyPr wrap="square" lIns="0" tIns="0" rIns="0" bIns="0" rtlCol="0" anchor="t" anchorCtr="0">
            <a:spAutoFit/>
          </a:bodyPr>
          <a:lstStyle/>
          <a:p>
            <a:r>
              <a:rPr lang="en-IN" sz="1600" dirty="0">
                <a:solidFill>
                  <a:schemeClr val="bg1"/>
                </a:solidFill>
                <a:cs typeface="+mn-ea"/>
                <a:sym typeface="+mn-lt"/>
              </a:rPr>
              <a:t>Where can I get some ?</a:t>
            </a:r>
          </a:p>
        </p:txBody>
      </p:sp>
      <p:sp>
        <p:nvSpPr>
          <p:cNvPr id="28" name="TextBox 29"/>
          <p:cNvSpPr txBox="1"/>
          <p:nvPr/>
        </p:nvSpPr>
        <p:spPr>
          <a:xfrm>
            <a:off x="6950653" y="4572418"/>
            <a:ext cx="3941092" cy="246221"/>
          </a:xfrm>
          <a:prstGeom prst="rect">
            <a:avLst/>
          </a:prstGeom>
          <a:noFill/>
        </p:spPr>
        <p:txBody>
          <a:bodyPr wrap="square" lIns="0" tIns="0" rIns="0" bIns="0" rtlCol="0" anchor="t" anchorCtr="0">
            <a:spAutoFit/>
          </a:bodyPr>
          <a:lstStyle/>
          <a:p>
            <a:r>
              <a:rPr lang="en-IN" sz="1600" dirty="0">
                <a:solidFill>
                  <a:schemeClr val="bg1"/>
                </a:solidFill>
                <a:cs typeface="+mn-ea"/>
                <a:sym typeface="+mn-lt"/>
              </a:rPr>
              <a:t>The standard Lorem Ipsum</a:t>
            </a:r>
          </a:p>
        </p:txBody>
      </p:sp>
      <p:grpSp>
        <p:nvGrpSpPr>
          <p:cNvPr id="29" name="Group 2"/>
          <p:cNvGrpSpPr/>
          <p:nvPr/>
        </p:nvGrpSpPr>
        <p:grpSpPr>
          <a:xfrm>
            <a:off x="3448304" y="1786802"/>
            <a:ext cx="951764" cy="951764"/>
            <a:chOff x="3447608" y="1786370"/>
            <a:chExt cx="952012" cy="952012"/>
          </a:xfrm>
          <a:effectLst>
            <a:outerShdw blurRad="241300" dist="38100" dir="10800000" algn="r" rotWithShape="0">
              <a:schemeClr val="bg1">
                <a:lumMod val="65000"/>
                <a:alpha val="37000"/>
              </a:schemeClr>
            </a:outerShdw>
          </a:effectLst>
        </p:grpSpPr>
        <p:sp>
          <p:nvSpPr>
            <p:cNvPr id="30" name="Oval 3"/>
            <p:cNvSpPr/>
            <p:nvPr/>
          </p:nvSpPr>
          <p:spPr>
            <a:xfrm>
              <a:off x="3447608" y="1786370"/>
              <a:ext cx="952012" cy="9520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31" name="Group 31"/>
            <p:cNvGrpSpPr/>
            <p:nvPr/>
          </p:nvGrpSpPr>
          <p:grpSpPr>
            <a:xfrm>
              <a:off x="3763696" y="2069353"/>
              <a:ext cx="265113" cy="412750"/>
              <a:chOff x="8480426" y="6334125"/>
              <a:chExt cx="265113" cy="412750"/>
            </a:xfrm>
            <a:solidFill>
              <a:schemeClr val="tx1">
                <a:lumMod val="85000"/>
                <a:lumOff val="15000"/>
              </a:schemeClr>
            </a:solidFill>
          </p:grpSpPr>
          <p:sp>
            <p:nvSpPr>
              <p:cNvPr id="32" name="Freeform 361"/>
              <p:cNvSpPr>
                <a:spLocks noEditPoints="1"/>
              </p:cNvSpPr>
              <p:nvPr/>
            </p:nvSpPr>
            <p:spPr bwMode="auto">
              <a:xfrm>
                <a:off x="8480426" y="6334125"/>
                <a:ext cx="265113" cy="412750"/>
              </a:xfrm>
              <a:custGeom>
                <a:avLst/>
                <a:gdLst>
                  <a:gd name="T0" fmla="*/ 332 w 333"/>
                  <a:gd name="T1" fmla="*/ 150 h 520"/>
                  <a:gd name="T2" fmla="*/ 320 w 333"/>
                  <a:gd name="T3" fmla="*/ 102 h 520"/>
                  <a:gd name="T4" fmla="*/ 294 w 333"/>
                  <a:gd name="T5" fmla="*/ 60 h 520"/>
                  <a:gd name="T6" fmla="*/ 260 w 333"/>
                  <a:gd name="T7" fmla="*/ 29 h 520"/>
                  <a:gd name="T8" fmla="*/ 215 w 333"/>
                  <a:gd name="T9" fmla="*/ 8 h 520"/>
                  <a:gd name="T10" fmla="*/ 166 w 333"/>
                  <a:gd name="T11" fmla="*/ 0 h 520"/>
                  <a:gd name="T12" fmla="*/ 133 w 333"/>
                  <a:gd name="T13" fmla="*/ 3 h 520"/>
                  <a:gd name="T14" fmla="*/ 87 w 333"/>
                  <a:gd name="T15" fmla="*/ 20 h 520"/>
                  <a:gd name="T16" fmla="*/ 48 w 333"/>
                  <a:gd name="T17" fmla="*/ 48 h 520"/>
                  <a:gd name="T18" fmla="*/ 20 w 333"/>
                  <a:gd name="T19" fmla="*/ 87 h 520"/>
                  <a:gd name="T20" fmla="*/ 3 w 333"/>
                  <a:gd name="T21" fmla="*/ 133 h 520"/>
                  <a:gd name="T22" fmla="*/ 0 w 333"/>
                  <a:gd name="T23" fmla="*/ 166 h 520"/>
                  <a:gd name="T24" fmla="*/ 9 w 333"/>
                  <a:gd name="T25" fmla="*/ 227 h 520"/>
                  <a:gd name="T26" fmla="*/ 30 w 333"/>
                  <a:gd name="T27" fmla="*/ 271 h 520"/>
                  <a:gd name="T28" fmla="*/ 62 w 333"/>
                  <a:gd name="T29" fmla="*/ 312 h 520"/>
                  <a:gd name="T30" fmla="*/ 76 w 333"/>
                  <a:gd name="T31" fmla="*/ 342 h 520"/>
                  <a:gd name="T32" fmla="*/ 84 w 333"/>
                  <a:gd name="T33" fmla="*/ 380 h 520"/>
                  <a:gd name="T34" fmla="*/ 85 w 333"/>
                  <a:gd name="T35" fmla="*/ 463 h 520"/>
                  <a:gd name="T36" fmla="*/ 105 w 333"/>
                  <a:gd name="T37" fmla="*/ 499 h 520"/>
                  <a:gd name="T38" fmla="*/ 142 w 333"/>
                  <a:gd name="T39" fmla="*/ 519 h 520"/>
                  <a:gd name="T40" fmla="*/ 177 w 333"/>
                  <a:gd name="T41" fmla="*/ 520 h 520"/>
                  <a:gd name="T42" fmla="*/ 217 w 333"/>
                  <a:gd name="T43" fmla="*/ 508 h 520"/>
                  <a:gd name="T44" fmla="*/ 244 w 333"/>
                  <a:gd name="T45" fmla="*/ 477 h 520"/>
                  <a:gd name="T46" fmla="*/ 250 w 333"/>
                  <a:gd name="T47" fmla="*/ 378 h 520"/>
                  <a:gd name="T48" fmla="*/ 253 w 333"/>
                  <a:gd name="T49" fmla="*/ 353 h 520"/>
                  <a:gd name="T50" fmla="*/ 265 w 333"/>
                  <a:gd name="T51" fmla="*/ 321 h 520"/>
                  <a:gd name="T52" fmla="*/ 286 w 333"/>
                  <a:gd name="T53" fmla="*/ 293 h 520"/>
                  <a:gd name="T54" fmla="*/ 317 w 333"/>
                  <a:gd name="T55" fmla="*/ 242 h 520"/>
                  <a:gd name="T56" fmla="*/ 332 w 333"/>
                  <a:gd name="T57" fmla="*/ 189 h 520"/>
                  <a:gd name="T58" fmla="*/ 177 w 333"/>
                  <a:gd name="T59" fmla="*/ 490 h 520"/>
                  <a:gd name="T60" fmla="*/ 150 w 333"/>
                  <a:gd name="T61" fmla="*/ 490 h 520"/>
                  <a:gd name="T62" fmla="*/ 133 w 333"/>
                  <a:gd name="T63" fmla="*/ 483 h 520"/>
                  <a:gd name="T64" fmla="*/ 121 w 333"/>
                  <a:gd name="T65" fmla="*/ 466 h 520"/>
                  <a:gd name="T66" fmla="*/ 214 w 333"/>
                  <a:gd name="T67" fmla="*/ 460 h 520"/>
                  <a:gd name="T68" fmla="*/ 205 w 333"/>
                  <a:gd name="T69" fmla="*/ 478 h 520"/>
                  <a:gd name="T70" fmla="*/ 188 w 333"/>
                  <a:gd name="T71" fmla="*/ 489 h 520"/>
                  <a:gd name="T72" fmla="*/ 177 w 333"/>
                  <a:gd name="T73" fmla="*/ 490 h 520"/>
                  <a:gd name="T74" fmla="*/ 115 w 333"/>
                  <a:gd name="T75" fmla="*/ 413 h 520"/>
                  <a:gd name="T76" fmla="*/ 215 w 333"/>
                  <a:gd name="T77" fmla="*/ 377 h 520"/>
                  <a:gd name="T78" fmla="*/ 117 w 333"/>
                  <a:gd name="T79" fmla="*/ 360 h 520"/>
                  <a:gd name="T80" fmla="*/ 103 w 333"/>
                  <a:gd name="T81" fmla="*/ 317 h 520"/>
                  <a:gd name="T82" fmla="*/ 75 w 333"/>
                  <a:gd name="T83" fmla="*/ 274 h 520"/>
                  <a:gd name="T84" fmla="*/ 53 w 333"/>
                  <a:gd name="T85" fmla="*/ 241 h 520"/>
                  <a:gd name="T86" fmla="*/ 38 w 333"/>
                  <a:gd name="T87" fmla="*/ 200 h 520"/>
                  <a:gd name="T88" fmla="*/ 33 w 333"/>
                  <a:gd name="T89" fmla="*/ 166 h 520"/>
                  <a:gd name="T90" fmla="*/ 39 w 333"/>
                  <a:gd name="T91" fmla="*/ 127 h 520"/>
                  <a:gd name="T92" fmla="*/ 57 w 333"/>
                  <a:gd name="T93" fmla="*/ 91 h 520"/>
                  <a:gd name="T94" fmla="*/ 82 w 333"/>
                  <a:gd name="T95" fmla="*/ 65 h 520"/>
                  <a:gd name="T96" fmla="*/ 115 w 333"/>
                  <a:gd name="T97" fmla="*/ 44 h 520"/>
                  <a:gd name="T98" fmla="*/ 153 w 333"/>
                  <a:gd name="T99" fmla="*/ 35 h 520"/>
                  <a:gd name="T100" fmla="*/ 180 w 333"/>
                  <a:gd name="T101" fmla="*/ 35 h 520"/>
                  <a:gd name="T102" fmla="*/ 218 w 333"/>
                  <a:gd name="T103" fmla="*/ 44 h 520"/>
                  <a:gd name="T104" fmla="*/ 251 w 333"/>
                  <a:gd name="T105" fmla="*/ 65 h 520"/>
                  <a:gd name="T106" fmla="*/ 277 w 333"/>
                  <a:gd name="T107" fmla="*/ 91 h 520"/>
                  <a:gd name="T108" fmla="*/ 293 w 333"/>
                  <a:gd name="T109" fmla="*/ 127 h 520"/>
                  <a:gd name="T110" fmla="*/ 299 w 333"/>
                  <a:gd name="T111" fmla="*/ 166 h 520"/>
                  <a:gd name="T112" fmla="*/ 296 w 333"/>
                  <a:gd name="T113" fmla="*/ 200 h 520"/>
                  <a:gd name="T114" fmla="*/ 280 w 333"/>
                  <a:gd name="T115" fmla="*/ 241 h 520"/>
                  <a:gd name="T116" fmla="*/ 257 w 333"/>
                  <a:gd name="T117" fmla="*/ 274 h 520"/>
                  <a:gd name="T118" fmla="*/ 229 w 333"/>
                  <a:gd name="T119" fmla="*/ 317 h 520"/>
                  <a:gd name="T120" fmla="*/ 217 w 333"/>
                  <a:gd name="T121" fmla="*/ 36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 h="520">
                    <a:moveTo>
                      <a:pt x="333" y="166"/>
                    </a:moveTo>
                    <a:lnTo>
                      <a:pt x="333" y="166"/>
                    </a:lnTo>
                    <a:lnTo>
                      <a:pt x="332" y="150"/>
                    </a:lnTo>
                    <a:lnTo>
                      <a:pt x="330" y="133"/>
                    </a:lnTo>
                    <a:lnTo>
                      <a:pt x="326" y="117"/>
                    </a:lnTo>
                    <a:lnTo>
                      <a:pt x="320" y="102"/>
                    </a:lnTo>
                    <a:lnTo>
                      <a:pt x="312" y="87"/>
                    </a:lnTo>
                    <a:lnTo>
                      <a:pt x="305" y="74"/>
                    </a:lnTo>
                    <a:lnTo>
                      <a:pt x="294" y="60"/>
                    </a:lnTo>
                    <a:lnTo>
                      <a:pt x="284" y="48"/>
                    </a:lnTo>
                    <a:lnTo>
                      <a:pt x="272" y="38"/>
                    </a:lnTo>
                    <a:lnTo>
                      <a:pt x="260" y="29"/>
                    </a:lnTo>
                    <a:lnTo>
                      <a:pt x="245" y="20"/>
                    </a:lnTo>
                    <a:lnTo>
                      <a:pt x="232" y="12"/>
                    </a:lnTo>
                    <a:lnTo>
                      <a:pt x="215" y="8"/>
                    </a:lnTo>
                    <a:lnTo>
                      <a:pt x="200" y="3"/>
                    </a:lnTo>
                    <a:lnTo>
                      <a:pt x="184" y="0"/>
                    </a:lnTo>
                    <a:lnTo>
                      <a:pt x="166" y="0"/>
                    </a:lnTo>
                    <a:lnTo>
                      <a:pt x="166" y="0"/>
                    </a:lnTo>
                    <a:lnTo>
                      <a:pt x="150" y="0"/>
                    </a:lnTo>
                    <a:lnTo>
                      <a:pt x="133" y="3"/>
                    </a:lnTo>
                    <a:lnTo>
                      <a:pt x="117" y="8"/>
                    </a:lnTo>
                    <a:lnTo>
                      <a:pt x="102" y="12"/>
                    </a:lnTo>
                    <a:lnTo>
                      <a:pt x="87" y="20"/>
                    </a:lnTo>
                    <a:lnTo>
                      <a:pt x="74" y="29"/>
                    </a:lnTo>
                    <a:lnTo>
                      <a:pt x="60" y="38"/>
                    </a:lnTo>
                    <a:lnTo>
                      <a:pt x="48" y="48"/>
                    </a:lnTo>
                    <a:lnTo>
                      <a:pt x="38" y="60"/>
                    </a:lnTo>
                    <a:lnTo>
                      <a:pt x="29" y="74"/>
                    </a:lnTo>
                    <a:lnTo>
                      <a:pt x="20" y="87"/>
                    </a:lnTo>
                    <a:lnTo>
                      <a:pt x="12" y="102"/>
                    </a:lnTo>
                    <a:lnTo>
                      <a:pt x="8" y="117"/>
                    </a:lnTo>
                    <a:lnTo>
                      <a:pt x="3" y="133"/>
                    </a:lnTo>
                    <a:lnTo>
                      <a:pt x="0" y="150"/>
                    </a:lnTo>
                    <a:lnTo>
                      <a:pt x="0" y="166"/>
                    </a:lnTo>
                    <a:lnTo>
                      <a:pt x="0" y="166"/>
                    </a:lnTo>
                    <a:lnTo>
                      <a:pt x="0" y="189"/>
                    </a:lnTo>
                    <a:lnTo>
                      <a:pt x="3" y="209"/>
                    </a:lnTo>
                    <a:lnTo>
                      <a:pt x="9" y="227"/>
                    </a:lnTo>
                    <a:lnTo>
                      <a:pt x="15" y="242"/>
                    </a:lnTo>
                    <a:lnTo>
                      <a:pt x="23" y="257"/>
                    </a:lnTo>
                    <a:lnTo>
                      <a:pt x="30" y="271"/>
                    </a:lnTo>
                    <a:lnTo>
                      <a:pt x="48" y="295"/>
                    </a:lnTo>
                    <a:lnTo>
                      <a:pt x="48" y="295"/>
                    </a:lnTo>
                    <a:lnTo>
                      <a:pt x="62" y="312"/>
                    </a:lnTo>
                    <a:lnTo>
                      <a:pt x="68" y="321"/>
                    </a:lnTo>
                    <a:lnTo>
                      <a:pt x="74" y="332"/>
                    </a:lnTo>
                    <a:lnTo>
                      <a:pt x="76" y="342"/>
                    </a:lnTo>
                    <a:lnTo>
                      <a:pt x="81" y="353"/>
                    </a:lnTo>
                    <a:lnTo>
                      <a:pt x="82" y="366"/>
                    </a:lnTo>
                    <a:lnTo>
                      <a:pt x="84" y="380"/>
                    </a:lnTo>
                    <a:lnTo>
                      <a:pt x="84" y="448"/>
                    </a:lnTo>
                    <a:lnTo>
                      <a:pt x="84" y="448"/>
                    </a:lnTo>
                    <a:lnTo>
                      <a:pt x="85" y="463"/>
                    </a:lnTo>
                    <a:lnTo>
                      <a:pt x="88" y="477"/>
                    </a:lnTo>
                    <a:lnTo>
                      <a:pt x="96" y="489"/>
                    </a:lnTo>
                    <a:lnTo>
                      <a:pt x="105" y="499"/>
                    </a:lnTo>
                    <a:lnTo>
                      <a:pt x="115" y="508"/>
                    </a:lnTo>
                    <a:lnTo>
                      <a:pt x="127" y="514"/>
                    </a:lnTo>
                    <a:lnTo>
                      <a:pt x="142" y="519"/>
                    </a:lnTo>
                    <a:lnTo>
                      <a:pt x="156" y="520"/>
                    </a:lnTo>
                    <a:lnTo>
                      <a:pt x="177" y="520"/>
                    </a:lnTo>
                    <a:lnTo>
                      <a:pt x="177" y="520"/>
                    </a:lnTo>
                    <a:lnTo>
                      <a:pt x="191" y="519"/>
                    </a:lnTo>
                    <a:lnTo>
                      <a:pt x="205" y="514"/>
                    </a:lnTo>
                    <a:lnTo>
                      <a:pt x="217" y="508"/>
                    </a:lnTo>
                    <a:lnTo>
                      <a:pt x="229" y="499"/>
                    </a:lnTo>
                    <a:lnTo>
                      <a:pt x="238" y="489"/>
                    </a:lnTo>
                    <a:lnTo>
                      <a:pt x="244" y="477"/>
                    </a:lnTo>
                    <a:lnTo>
                      <a:pt x="248" y="463"/>
                    </a:lnTo>
                    <a:lnTo>
                      <a:pt x="250" y="448"/>
                    </a:lnTo>
                    <a:lnTo>
                      <a:pt x="250" y="378"/>
                    </a:lnTo>
                    <a:lnTo>
                      <a:pt x="250" y="378"/>
                    </a:lnTo>
                    <a:lnTo>
                      <a:pt x="250" y="365"/>
                    </a:lnTo>
                    <a:lnTo>
                      <a:pt x="253" y="353"/>
                    </a:lnTo>
                    <a:lnTo>
                      <a:pt x="256" y="342"/>
                    </a:lnTo>
                    <a:lnTo>
                      <a:pt x="260" y="332"/>
                    </a:lnTo>
                    <a:lnTo>
                      <a:pt x="265" y="321"/>
                    </a:lnTo>
                    <a:lnTo>
                      <a:pt x="271" y="312"/>
                    </a:lnTo>
                    <a:lnTo>
                      <a:pt x="286" y="293"/>
                    </a:lnTo>
                    <a:lnTo>
                      <a:pt x="286" y="293"/>
                    </a:lnTo>
                    <a:lnTo>
                      <a:pt x="302" y="271"/>
                    </a:lnTo>
                    <a:lnTo>
                      <a:pt x="309" y="257"/>
                    </a:lnTo>
                    <a:lnTo>
                      <a:pt x="317" y="242"/>
                    </a:lnTo>
                    <a:lnTo>
                      <a:pt x="324" y="227"/>
                    </a:lnTo>
                    <a:lnTo>
                      <a:pt x="329" y="209"/>
                    </a:lnTo>
                    <a:lnTo>
                      <a:pt x="332" y="189"/>
                    </a:lnTo>
                    <a:lnTo>
                      <a:pt x="333" y="166"/>
                    </a:lnTo>
                    <a:lnTo>
                      <a:pt x="333" y="166"/>
                    </a:lnTo>
                    <a:close/>
                    <a:moveTo>
                      <a:pt x="177" y="490"/>
                    </a:moveTo>
                    <a:lnTo>
                      <a:pt x="156" y="490"/>
                    </a:lnTo>
                    <a:lnTo>
                      <a:pt x="156" y="490"/>
                    </a:lnTo>
                    <a:lnTo>
                      <a:pt x="150" y="490"/>
                    </a:lnTo>
                    <a:lnTo>
                      <a:pt x="144" y="489"/>
                    </a:lnTo>
                    <a:lnTo>
                      <a:pt x="138" y="486"/>
                    </a:lnTo>
                    <a:lnTo>
                      <a:pt x="133" y="483"/>
                    </a:lnTo>
                    <a:lnTo>
                      <a:pt x="129" y="478"/>
                    </a:lnTo>
                    <a:lnTo>
                      <a:pt x="124" y="472"/>
                    </a:lnTo>
                    <a:lnTo>
                      <a:pt x="121" y="466"/>
                    </a:lnTo>
                    <a:lnTo>
                      <a:pt x="118" y="460"/>
                    </a:lnTo>
                    <a:lnTo>
                      <a:pt x="214" y="460"/>
                    </a:lnTo>
                    <a:lnTo>
                      <a:pt x="214" y="460"/>
                    </a:lnTo>
                    <a:lnTo>
                      <a:pt x="211" y="466"/>
                    </a:lnTo>
                    <a:lnTo>
                      <a:pt x="208" y="472"/>
                    </a:lnTo>
                    <a:lnTo>
                      <a:pt x="205" y="478"/>
                    </a:lnTo>
                    <a:lnTo>
                      <a:pt x="199" y="483"/>
                    </a:lnTo>
                    <a:lnTo>
                      <a:pt x="194" y="486"/>
                    </a:lnTo>
                    <a:lnTo>
                      <a:pt x="188" y="489"/>
                    </a:lnTo>
                    <a:lnTo>
                      <a:pt x="183" y="490"/>
                    </a:lnTo>
                    <a:lnTo>
                      <a:pt x="177" y="490"/>
                    </a:lnTo>
                    <a:lnTo>
                      <a:pt x="177" y="490"/>
                    </a:lnTo>
                    <a:close/>
                    <a:moveTo>
                      <a:pt x="217" y="430"/>
                    </a:moveTo>
                    <a:lnTo>
                      <a:pt x="115" y="430"/>
                    </a:lnTo>
                    <a:lnTo>
                      <a:pt x="115" y="413"/>
                    </a:lnTo>
                    <a:lnTo>
                      <a:pt x="217" y="413"/>
                    </a:lnTo>
                    <a:lnTo>
                      <a:pt x="217" y="430"/>
                    </a:lnTo>
                    <a:close/>
                    <a:moveTo>
                      <a:pt x="215" y="377"/>
                    </a:moveTo>
                    <a:lnTo>
                      <a:pt x="117" y="377"/>
                    </a:lnTo>
                    <a:lnTo>
                      <a:pt x="117" y="377"/>
                    </a:lnTo>
                    <a:lnTo>
                      <a:pt x="117" y="360"/>
                    </a:lnTo>
                    <a:lnTo>
                      <a:pt x="114" y="344"/>
                    </a:lnTo>
                    <a:lnTo>
                      <a:pt x="109" y="330"/>
                    </a:lnTo>
                    <a:lnTo>
                      <a:pt x="103" y="317"/>
                    </a:lnTo>
                    <a:lnTo>
                      <a:pt x="97" y="305"/>
                    </a:lnTo>
                    <a:lnTo>
                      <a:pt x="90" y="295"/>
                    </a:lnTo>
                    <a:lnTo>
                      <a:pt x="75" y="274"/>
                    </a:lnTo>
                    <a:lnTo>
                      <a:pt x="75" y="274"/>
                    </a:lnTo>
                    <a:lnTo>
                      <a:pt x="60" y="251"/>
                    </a:lnTo>
                    <a:lnTo>
                      <a:pt x="53" y="241"/>
                    </a:lnTo>
                    <a:lnTo>
                      <a:pt x="47" y="229"/>
                    </a:lnTo>
                    <a:lnTo>
                      <a:pt x="41" y="215"/>
                    </a:lnTo>
                    <a:lnTo>
                      <a:pt x="38" y="200"/>
                    </a:lnTo>
                    <a:lnTo>
                      <a:pt x="35" y="184"/>
                    </a:lnTo>
                    <a:lnTo>
                      <a:pt x="33" y="166"/>
                    </a:lnTo>
                    <a:lnTo>
                      <a:pt x="33" y="166"/>
                    </a:lnTo>
                    <a:lnTo>
                      <a:pt x="35" y="153"/>
                    </a:lnTo>
                    <a:lnTo>
                      <a:pt x="36" y="139"/>
                    </a:lnTo>
                    <a:lnTo>
                      <a:pt x="39" y="127"/>
                    </a:lnTo>
                    <a:lnTo>
                      <a:pt x="44" y="114"/>
                    </a:lnTo>
                    <a:lnTo>
                      <a:pt x="50" y="103"/>
                    </a:lnTo>
                    <a:lnTo>
                      <a:pt x="57" y="91"/>
                    </a:lnTo>
                    <a:lnTo>
                      <a:pt x="65" y="83"/>
                    </a:lnTo>
                    <a:lnTo>
                      <a:pt x="72" y="72"/>
                    </a:lnTo>
                    <a:lnTo>
                      <a:pt x="82" y="65"/>
                    </a:lnTo>
                    <a:lnTo>
                      <a:pt x="93" y="56"/>
                    </a:lnTo>
                    <a:lnTo>
                      <a:pt x="103" y="50"/>
                    </a:lnTo>
                    <a:lnTo>
                      <a:pt x="115" y="44"/>
                    </a:lnTo>
                    <a:lnTo>
                      <a:pt x="127" y="39"/>
                    </a:lnTo>
                    <a:lnTo>
                      <a:pt x="139" y="36"/>
                    </a:lnTo>
                    <a:lnTo>
                      <a:pt x="153" y="35"/>
                    </a:lnTo>
                    <a:lnTo>
                      <a:pt x="166" y="33"/>
                    </a:lnTo>
                    <a:lnTo>
                      <a:pt x="166" y="33"/>
                    </a:lnTo>
                    <a:lnTo>
                      <a:pt x="180" y="35"/>
                    </a:lnTo>
                    <a:lnTo>
                      <a:pt x="193" y="36"/>
                    </a:lnTo>
                    <a:lnTo>
                      <a:pt x="206" y="39"/>
                    </a:lnTo>
                    <a:lnTo>
                      <a:pt x="218" y="44"/>
                    </a:lnTo>
                    <a:lnTo>
                      <a:pt x="230" y="50"/>
                    </a:lnTo>
                    <a:lnTo>
                      <a:pt x="241" y="56"/>
                    </a:lnTo>
                    <a:lnTo>
                      <a:pt x="251" y="65"/>
                    </a:lnTo>
                    <a:lnTo>
                      <a:pt x="260" y="72"/>
                    </a:lnTo>
                    <a:lnTo>
                      <a:pt x="269" y="83"/>
                    </a:lnTo>
                    <a:lnTo>
                      <a:pt x="277" y="91"/>
                    </a:lnTo>
                    <a:lnTo>
                      <a:pt x="283" y="103"/>
                    </a:lnTo>
                    <a:lnTo>
                      <a:pt x="289" y="115"/>
                    </a:lnTo>
                    <a:lnTo>
                      <a:pt x="293" y="127"/>
                    </a:lnTo>
                    <a:lnTo>
                      <a:pt x="296" y="139"/>
                    </a:lnTo>
                    <a:lnTo>
                      <a:pt x="299" y="153"/>
                    </a:lnTo>
                    <a:lnTo>
                      <a:pt x="299" y="166"/>
                    </a:lnTo>
                    <a:lnTo>
                      <a:pt x="299" y="166"/>
                    </a:lnTo>
                    <a:lnTo>
                      <a:pt x="297" y="186"/>
                    </a:lnTo>
                    <a:lnTo>
                      <a:pt x="296" y="200"/>
                    </a:lnTo>
                    <a:lnTo>
                      <a:pt x="292" y="215"/>
                    </a:lnTo>
                    <a:lnTo>
                      <a:pt x="287" y="229"/>
                    </a:lnTo>
                    <a:lnTo>
                      <a:pt x="280" y="241"/>
                    </a:lnTo>
                    <a:lnTo>
                      <a:pt x="274" y="251"/>
                    </a:lnTo>
                    <a:lnTo>
                      <a:pt x="257" y="274"/>
                    </a:lnTo>
                    <a:lnTo>
                      <a:pt x="257" y="274"/>
                    </a:lnTo>
                    <a:lnTo>
                      <a:pt x="242" y="295"/>
                    </a:lnTo>
                    <a:lnTo>
                      <a:pt x="235" y="305"/>
                    </a:lnTo>
                    <a:lnTo>
                      <a:pt x="229" y="317"/>
                    </a:lnTo>
                    <a:lnTo>
                      <a:pt x="223" y="330"/>
                    </a:lnTo>
                    <a:lnTo>
                      <a:pt x="220" y="344"/>
                    </a:lnTo>
                    <a:lnTo>
                      <a:pt x="217" y="360"/>
                    </a:lnTo>
                    <a:lnTo>
                      <a:pt x="215" y="377"/>
                    </a:lnTo>
                    <a:lnTo>
                      <a:pt x="215" y="3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33" name="Freeform 362"/>
              <p:cNvSpPr/>
              <p:nvPr/>
            </p:nvSpPr>
            <p:spPr bwMode="auto">
              <a:xfrm>
                <a:off x="8543926" y="6424613"/>
                <a:ext cx="136525" cy="147638"/>
              </a:xfrm>
              <a:custGeom>
                <a:avLst/>
                <a:gdLst>
                  <a:gd name="T0" fmla="*/ 144 w 174"/>
                  <a:gd name="T1" fmla="*/ 7 h 187"/>
                  <a:gd name="T2" fmla="*/ 144 w 174"/>
                  <a:gd name="T3" fmla="*/ 7 h 187"/>
                  <a:gd name="T4" fmla="*/ 138 w 174"/>
                  <a:gd name="T5" fmla="*/ 1 h 187"/>
                  <a:gd name="T6" fmla="*/ 132 w 174"/>
                  <a:gd name="T7" fmla="*/ 0 h 187"/>
                  <a:gd name="T8" fmla="*/ 132 w 174"/>
                  <a:gd name="T9" fmla="*/ 0 h 187"/>
                  <a:gd name="T10" fmla="*/ 124 w 174"/>
                  <a:gd name="T11" fmla="*/ 0 h 187"/>
                  <a:gd name="T12" fmla="*/ 118 w 174"/>
                  <a:gd name="T13" fmla="*/ 4 h 187"/>
                  <a:gd name="T14" fmla="*/ 87 w 174"/>
                  <a:gd name="T15" fmla="*/ 31 h 187"/>
                  <a:gd name="T16" fmla="*/ 57 w 174"/>
                  <a:gd name="T17" fmla="*/ 4 h 187"/>
                  <a:gd name="T18" fmla="*/ 57 w 174"/>
                  <a:gd name="T19" fmla="*/ 4 h 187"/>
                  <a:gd name="T20" fmla="*/ 51 w 174"/>
                  <a:gd name="T21" fmla="*/ 0 h 187"/>
                  <a:gd name="T22" fmla="*/ 44 w 174"/>
                  <a:gd name="T23" fmla="*/ 0 h 187"/>
                  <a:gd name="T24" fmla="*/ 44 w 174"/>
                  <a:gd name="T25" fmla="*/ 0 h 187"/>
                  <a:gd name="T26" fmla="*/ 36 w 174"/>
                  <a:gd name="T27" fmla="*/ 1 h 187"/>
                  <a:gd name="T28" fmla="*/ 30 w 174"/>
                  <a:gd name="T29" fmla="*/ 7 h 187"/>
                  <a:gd name="T30" fmla="*/ 3 w 174"/>
                  <a:gd name="T31" fmla="*/ 51 h 187"/>
                  <a:gd name="T32" fmla="*/ 3 w 174"/>
                  <a:gd name="T33" fmla="*/ 51 h 187"/>
                  <a:gd name="T34" fmla="*/ 2 w 174"/>
                  <a:gd name="T35" fmla="*/ 54 h 187"/>
                  <a:gd name="T36" fmla="*/ 0 w 174"/>
                  <a:gd name="T37" fmla="*/ 58 h 187"/>
                  <a:gd name="T38" fmla="*/ 0 w 174"/>
                  <a:gd name="T39" fmla="*/ 63 h 187"/>
                  <a:gd name="T40" fmla="*/ 2 w 174"/>
                  <a:gd name="T41" fmla="*/ 66 h 187"/>
                  <a:gd name="T42" fmla="*/ 41 w 174"/>
                  <a:gd name="T43" fmla="*/ 175 h 187"/>
                  <a:gd name="T44" fmla="*/ 41 w 174"/>
                  <a:gd name="T45" fmla="*/ 175 h 187"/>
                  <a:gd name="T46" fmla="*/ 45 w 174"/>
                  <a:gd name="T47" fmla="*/ 181 h 187"/>
                  <a:gd name="T48" fmla="*/ 50 w 174"/>
                  <a:gd name="T49" fmla="*/ 185 h 187"/>
                  <a:gd name="T50" fmla="*/ 56 w 174"/>
                  <a:gd name="T51" fmla="*/ 187 h 187"/>
                  <a:gd name="T52" fmla="*/ 63 w 174"/>
                  <a:gd name="T53" fmla="*/ 185 h 187"/>
                  <a:gd name="T54" fmla="*/ 63 w 174"/>
                  <a:gd name="T55" fmla="*/ 185 h 187"/>
                  <a:gd name="T56" fmla="*/ 69 w 174"/>
                  <a:gd name="T57" fmla="*/ 182 h 187"/>
                  <a:gd name="T58" fmla="*/ 72 w 174"/>
                  <a:gd name="T59" fmla="*/ 176 h 187"/>
                  <a:gd name="T60" fmla="*/ 74 w 174"/>
                  <a:gd name="T61" fmla="*/ 170 h 187"/>
                  <a:gd name="T62" fmla="*/ 74 w 174"/>
                  <a:gd name="T63" fmla="*/ 164 h 187"/>
                  <a:gd name="T64" fmla="*/ 36 w 174"/>
                  <a:gd name="T65" fmla="*/ 63 h 187"/>
                  <a:gd name="T66" fmla="*/ 48 w 174"/>
                  <a:gd name="T67" fmla="*/ 42 h 187"/>
                  <a:gd name="T68" fmla="*/ 75 w 174"/>
                  <a:gd name="T69" fmla="*/ 67 h 187"/>
                  <a:gd name="T70" fmla="*/ 75 w 174"/>
                  <a:gd name="T71" fmla="*/ 67 h 187"/>
                  <a:gd name="T72" fmla="*/ 81 w 174"/>
                  <a:gd name="T73" fmla="*/ 72 h 187"/>
                  <a:gd name="T74" fmla="*/ 87 w 174"/>
                  <a:gd name="T75" fmla="*/ 72 h 187"/>
                  <a:gd name="T76" fmla="*/ 93 w 174"/>
                  <a:gd name="T77" fmla="*/ 72 h 187"/>
                  <a:gd name="T78" fmla="*/ 99 w 174"/>
                  <a:gd name="T79" fmla="*/ 67 h 187"/>
                  <a:gd name="T80" fmla="*/ 126 w 174"/>
                  <a:gd name="T81" fmla="*/ 42 h 187"/>
                  <a:gd name="T82" fmla="*/ 138 w 174"/>
                  <a:gd name="T83" fmla="*/ 63 h 187"/>
                  <a:gd name="T84" fmla="*/ 102 w 174"/>
                  <a:gd name="T85" fmla="*/ 164 h 187"/>
                  <a:gd name="T86" fmla="*/ 102 w 174"/>
                  <a:gd name="T87" fmla="*/ 164 h 187"/>
                  <a:gd name="T88" fmla="*/ 101 w 174"/>
                  <a:gd name="T89" fmla="*/ 170 h 187"/>
                  <a:gd name="T90" fmla="*/ 102 w 174"/>
                  <a:gd name="T91" fmla="*/ 176 h 187"/>
                  <a:gd name="T92" fmla="*/ 106 w 174"/>
                  <a:gd name="T93" fmla="*/ 182 h 187"/>
                  <a:gd name="T94" fmla="*/ 112 w 174"/>
                  <a:gd name="T95" fmla="*/ 185 h 187"/>
                  <a:gd name="T96" fmla="*/ 112 w 174"/>
                  <a:gd name="T97" fmla="*/ 185 h 187"/>
                  <a:gd name="T98" fmla="*/ 117 w 174"/>
                  <a:gd name="T99" fmla="*/ 187 h 187"/>
                  <a:gd name="T100" fmla="*/ 117 w 174"/>
                  <a:gd name="T101" fmla="*/ 187 h 187"/>
                  <a:gd name="T102" fmla="*/ 123 w 174"/>
                  <a:gd name="T103" fmla="*/ 185 h 187"/>
                  <a:gd name="T104" fmla="*/ 127 w 174"/>
                  <a:gd name="T105" fmla="*/ 184 h 187"/>
                  <a:gd name="T106" fmla="*/ 130 w 174"/>
                  <a:gd name="T107" fmla="*/ 179 h 187"/>
                  <a:gd name="T108" fmla="*/ 133 w 174"/>
                  <a:gd name="T109" fmla="*/ 175 h 187"/>
                  <a:gd name="T110" fmla="*/ 174 w 174"/>
                  <a:gd name="T111" fmla="*/ 66 h 187"/>
                  <a:gd name="T112" fmla="*/ 174 w 174"/>
                  <a:gd name="T113" fmla="*/ 66 h 187"/>
                  <a:gd name="T114" fmla="*/ 174 w 174"/>
                  <a:gd name="T115" fmla="*/ 63 h 187"/>
                  <a:gd name="T116" fmla="*/ 174 w 174"/>
                  <a:gd name="T117" fmla="*/ 58 h 187"/>
                  <a:gd name="T118" fmla="*/ 174 w 174"/>
                  <a:gd name="T119" fmla="*/ 54 h 187"/>
                  <a:gd name="T120" fmla="*/ 172 w 174"/>
                  <a:gd name="T121" fmla="*/ 51 h 187"/>
                  <a:gd name="T122" fmla="*/ 144 w 174"/>
                  <a:gd name="T123" fmla="*/ 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187">
                    <a:moveTo>
                      <a:pt x="144" y="7"/>
                    </a:moveTo>
                    <a:lnTo>
                      <a:pt x="144" y="7"/>
                    </a:lnTo>
                    <a:lnTo>
                      <a:pt x="138" y="1"/>
                    </a:lnTo>
                    <a:lnTo>
                      <a:pt x="132" y="0"/>
                    </a:lnTo>
                    <a:lnTo>
                      <a:pt x="132" y="0"/>
                    </a:lnTo>
                    <a:lnTo>
                      <a:pt x="124" y="0"/>
                    </a:lnTo>
                    <a:lnTo>
                      <a:pt x="118" y="4"/>
                    </a:lnTo>
                    <a:lnTo>
                      <a:pt x="87" y="31"/>
                    </a:lnTo>
                    <a:lnTo>
                      <a:pt x="57" y="4"/>
                    </a:lnTo>
                    <a:lnTo>
                      <a:pt x="57" y="4"/>
                    </a:lnTo>
                    <a:lnTo>
                      <a:pt x="51" y="0"/>
                    </a:lnTo>
                    <a:lnTo>
                      <a:pt x="44" y="0"/>
                    </a:lnTo>
                    <a:lnTo>
                      <a:pt x="44" y="0"/>
                    </a:lnTo>
                    <a:lnTo>
                      <a:pt x="36" y="1"/>
                    </a:lnTo>
                    <a:lnTo>
                      <a:pt x="30" y="7"/>
                    </a:lnTo>
                    <a:lnTo>
                      <a:pt x="3" y="51"/>
                    </a:lnTo>
                    <a:lnTo>
                      <a:pt x="3" y="51"/>
                    </a:lnTo>
                    <a:lnTo>
                      <a:pt x="2" y="54"/>
                    </a:lnTo>
                    <a:lnTo>
                      <a:pt x="0" y="58"/>
                    </a:lnTo>
                    <a:lnTo>
                      <a:pt x="0" y="63"/>
                    </a:lnTo>
                    <a:lnTo>
                      <a:pt x="2" y="66"/>
                    </a:lnTo>
                    <a:lnTo>
                      <a:pt x="41" y="175"/>
                    </a:lnTo>
                    <a:lnTo>
                      <a:pt x="41" y="175"/>
                    </a:lnTo>
                    <a:lnTo>
                      <a:pt x="45" y="181"/>
                    </a:lnTo>
                    <a:lnTo>
                      <a:pt x="50" y="185"/>
                    </a:lnTo>
                    <a:lnTo>
                      <a:pt x="56" y="187"/>
                    </a:lnTo>
                    <a:lnTo>
                      <a:pt x="63" y="185"/>
                    </a:lnTo>
                    <a:lnTo>
                      <a:pt x="63" y="185"/>
                    </a:lnTo>
                    <a:lnTo>
                      <a:pt x="69" y="182"/>
                    </a:lnTo>
                    <a:lnTo>
                      <a:pt x="72" y="176"/>
                    </a:lnTo>
                    <a:lnTo>
                      <a:pt x="74" y="170"/>
                    </a:lnTo>
                    <a:lnTo>
                      <a:pt x="74" y="164"/>
                    </a:lnTo>
                    <a:lnTo>
                      <a:pt x="36" y="63"/>
                    </a:lnTo>
                    <a:lnTo>
                      <a:pt x="48" y="42"/>
                    </a:lnTo>
                    <a:lnTo>
                      <a:pt x="75" y="67"/>
                    </a:lnTo>
                    <a:lnTo>
                      <a:pt x="75" y="67"/>
                    </a:lnTo>
                    <a:lnTo>
                      <a:pt x="81" y="72"/>
                    </a:lnTo>
                    <a:lnTo>
                      <a:pt x="87" y="72"/>
                    </a:lnTo>
                    <a:lnTo>
                      <a:pt x="93" y="72"/>
                    </a:lnTo>
                    <a:lnTo>
                      <a:pt x="99" y="67"/>
                    </a:lnTo>
                    <a:lnTo>
                      <a:pt x="126" y="42"/>
                    </a:lnTo>
                    <a:lnTo>
                      <a:pt x="138" y="63"/>
                    </a:lnTo>
                    <a:lnTo>
                      <a:pt x="102" y="164"/>
                    </a:lnTo>
                    <a:lnTo>
                      <a:pt x="102" y="164"/>
                    </a:lnTo>
                    <a:lnTo>
                      <a:pt x="101" y="170"/>
                    </a:lnTo>
                    <a:lnTo>
                      <a:pt x="102" y="176"/>
                    </a:lnTo>
                    <a:lnTo>
                      <a:pt x="106" y="182"/>
                    </a:lnTo>
                    <a:lnTo>
                      <a:pt x="112" y="185"/>
                    </a:lnTo>
                    <a:lnTo>
                      <a:pt x="112" y="185"/>
                    </a:lnTo>
                    <a:lnTo>
                      <a:pt x="117" y="187"/>
                    </a:lnTo>
                    <a:lnTo>
                      <a:pt x="117" y="187"/>
                    </a:lnTo>
                    <a:lnTo>
                      <a:pt x="123" y="185"/>
                    </a:lnTo>
                    <a:lnTo>
                      <a:pt x="127" y="184"/>
                    </a:lnTo>
                    <a:lnTo>
                      <a:pt x="130" y="179"/>
                    </a:lnTo>
                    <a:lnTo>
                      <a:pt x="133" y="175"/>
                    </a:lnTo>
                    <a:lnTo>
                      <a:pt x="174" y="66"/>
                    </a:lnTo>
                    <a:lnTo>
                      <a:pt x="174" y="66"/>
                    </a:lnTo>
                    <a:lnTo>
                      <a:pt x="174" y="63"/>
                    </a:lnTo>
                    <a:lnTo>
                      <a:pt x="174" y="58"/>
                    </a:lnTo>
                    <a:lnTo>
                      <a:pt x="174" y="54"/>
                    </a:lnTo>
                    <a:lnTo>
                      <a:pt x="172" y="51"/>
                    </a:lnTo>
                    <a:lnTo>
                      <a:pt x="14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34" name="Group 8"/>
          <p:cNvGrpSpPr/>
          <p:nvPr/>
        </p:nvGrpSpPr>
        <p:grpSpPr>
          <a:xfrm>
            <a:off x="3460205" y="4097080"/>
            <a:ext cx="951764" cy="951764"/>
            <a:chOff x="3459515" y="4097248"/>
            <a:chExt cx="952012" cy="952012"/>
          </a:xfrm>
          <a:effectLst>
            <a:outerShdw blurRad="241300" dist="38100" dir="10800000" algn="r" rotWithShape="0">
              <a:schemeClr val="bg1">
                <a:lumMod val="65000"/>
                <a:alpha val="37000"/>
              </a:schemeClr>
            </a:outerShdw>
          </a:effectLst>
        </p:grpSpPr>
        <p:sp>
          <p:nvSpPr>
            <p:cNvPr id="35" name="Oval 69"/>
            <p:cNvSpPr/>
            <p:nvPr/>
          </p:nvSpPr>
          <p:spPr>
            <a:xfrm>
              <a:off x="3459515" y="4097248"/>
              <a:ext cx="952012" cy="9520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36" name="Group 35"/>
            <p:cNvGrpSpPr/>
            <p:nvPr/>
          </p:nvGrpSpPr>
          <p:grpSpPr>
            <a:xfrm>
              <a:off x="3733115" y="4359735"/>
              <a:ext cx="404813" cy="427038"/>
              <a:chOff x="6272214" y="6319838"/>
              <a:chExt cx="404813" cy="427038"/>
            </a:xfrm>
            <a:solidFill>
              <a:schemeClr val="tx1">
                <a:lumMod val="85000"/>
                <a:lumOff val="15000"/>
              </a:schemeClr>
            </a:solidFill>
          </p:grpSpPr>
          <p:sp>
            <p:nvSpPr>
              <p:cNvPr id="37" name="Freeform 371"/>
              <p:cNvSpPr>
                <a:spLocks noEditPoints="1"/>
              </p:cNvSpPr>
              <p:nvPr/>
            </p:nvSpPr>
            <p:spPr bwMode="auto">
              <a:xfrm>
                <a:off x="6272214" y="6319838"/>
                <a:ext cx="404813" cy="427038"/>
              </a:xfrm>
              <a:custGeom>
                <a:avLst/>
                <a:gdLst>
                  <a:gd name="T0" fmla="*/ 504 w 509"/>
                  <a:gd name="T1" fmla="*/ 69 h 538"/>
                  <a:gd name="T2" fmla="*/ 474 w 509"/>
                  <a:gd name="T3" fmla="*/ 21 h 538"/>
                  <a:gd name="T4" fmla="*/ 436 w 509"/>
                  <a:gd name="T5" fmla="*/ 3 h 538"/>
                  <a:gd name="T6" fmla="*/ 92 w 509"/>
                  <a:gd name="T7" fmla="*/ 0 h 538"/>
                  <a:gd name="T8" fmla="*/ 34 w 509"/>
                  <a:gd name="T9" fmla="*/ 21 h 538"/>
                  <a:gd name="T10" fmla="*/ 7 w 509"/>
                  <a:gd name="T11" fmla="*/ 57 h 538"/>
                  <a:gd name="T12" fmla="*/ 0 w 509"/>
                  <a:gd name="T13" fmla="*/ 112 h 538"/>
                  <a:gd name="T14" fmla="*/ 18 w 509"/>
                  <a:gd name="T15" fmla="*/ 169 h 538"/>
                  <a:gd name="T16" fmla="*/ 52 w 509"/>
                  <a:gd name="T17" fmla="*/ 193 h 538"/>
                  <a:gd name="T18" fmla="*/ 44 w 509"/>
                  <a:gd name="T19" fmla="*/ 226 h 538"/>
                  <a:gd name="T20" fmla="*/ 30 w 509"/>
                  <a:gd name="T21" fmla="*/ 284 h 538"/>
                  <a:gd name="T22" fmla="*/ 36 w 509"/>
                  <a:gd name="T23" fmla="*/ 454 h 538"/>
                  <a:gd name="T24" fmla="*/ 65 w 509"/>
                  <a:gd name="T25" fmla="*/ 504 h 538"/>
                  <a:gd name="T26" fmla="*/ 115 w 509"/>
                  <a:gd name="T27" fmla="*/ 532 h 538"/>
                  <a:gd name="T28" fmla="*/ 357 w 509"/>
                  <a:gd name="T29" fmla="*/ 538 h 538"/>
                  <a:gd name="T30" fmla="*/ 415 w 509"/>
                  <a:gd name="T31" fmla="*/ 523 h 538"/>
                  <a:gd name="T32" fmla="*/ 457 w 509"/>
                  <a:gd name="T33" fmla="*/ 486 h 538"/>
                  <a:gd name="T34" fmla="*/ 477 w 509"/>
                  <a:gd name="T35" fmla="*/ 431 h 538"/>
                  <a:gd name="T36" fmla="*/ 474 w 509"/>
                  <a:gd name="T37" fmla="*/ 260 h 538"/>
                  <a:gd name="T38" fmla="*/ 449 w 509"/>
                  <a:gd name="T39" fmla="*/ 205 h 538"/>
                  <a:gd name="T40" fmla="*/ 469 w 509"/>
                  <a:gd name="T41" fmla="*/ 186 h 538"/>
                  <a:gd name="T42" fmla="*/ 501 w 509"/>
                  <a:gd name="T43" fmla="*/ 151 h 538"/>
                  <a:gd name="T44" fmla="*/ 448 w 509"/>
                  <a:gd name="T45" fmla="*/ 284 h 538"/>
                  <a:gd name="T46" fmla="*/ 443 w 509"/>
                  <a:gd name="T47" fmla="*/ 444 h 538"/>
                  <a:gd name="T48" fmla="*/ 391 w 509"/>
                  <a:gd name="T49" fmla="*/ 501 h 538"/>
                  <a:gd name="T50" fmla="*/ 152 w 509"/>
                  <a:gd name="T51" fmla="*/ 508 h 538"/>
                  <a:gd name="T52" fmla="*/ 103 w 509"/>
                  <a:gd name="T53" fmla="*/ 493 h 538"/>
                  <a:gd name="T54" fmla="*/ 65 w 509"/>
                  <a:gd name="T55" fmla="*/ 419 h 538"/>
                  <a:gd name="T56" fmla="*/ 74 w 509"/>
                  <a:gd name="T57" fmla="*/ 244 h 538"/>
                  <a:gd name="T58" fmla="*/ 125 w 509"/>
                  <a:gd name="T59" fmla="*/ 201 h 538"/>
                  <a:gd name="T60" fmla="*/ 161 w 509"/>
                  <a:gd name="T61" fmla="*/ 178 h 538"/>
                  <a:gd name="T62" fmla="*/ 201 w 509"/>
                  <a:gd name="T63" fmla="*/ 123 h 538"/>
                  <a:gd name="T64" fmla="*/ 288 w 509"/>
                  <a:gd name="T65" fmla="*/ 114 h 538"/>
                  <a:gd name="T66" fmla="*/ 307 w 509"/>
                  <a:gd name="T67" fmla="*/ 123 h 538"/>
                  <a:gd name="T68" fmla="*/ 346 w 509"/>
                  <a:gd name="T69" fmla="*/ 175 h 538"/>
                  <a:gd name="T70" fmla="*/ 380 w 509"/>
                  <a:gd name="T71" fmla="*/ 199 h 538"/>
                  <a:gd name="T72" fmla="*/ 437 w 509"/>
                  <a:gd name="T73" fmla="*/ 242 h 538"/>
                  <a:gd name="T74" fmla="*/ 452 w 509"/>
                  <a:gd name="T75" fmla="*/ 157 h 538"/>
                  <a:gd name="T76" fmla="*/ 406 w 509"/>
                  <a:gd name="T77" fmla="*/ 166 h 538"/>
                  <a:gd name="T78" fmla="*/ 385 w 509"/>
                  <a:gd name="T79" fmla="*/ 165 h 538"/>
                  <a:gd name="T80" fmla="*/ 363 w 509"/>
                  <a:gd name="T81" fmla="*/ 145 h 538"/>
                  <a:gd name="T82" fmla="*/ 330 w 509"/>
                  <a:gd name="T83" fmla="*/ 96 h 538"/>
                  <a:gd name="T84" fmla="*/ 219 w 509"/>
                  <a:gd name="T85" fmla="*/ 78 h 538"/>
                  <a:gd name="T86" fmla="*/ 179 w 509"/>
                  <a:gd name="T87" fmla="*/ 96 h 538"/>
                  <a:gd name="T88" fmla="*/ 146 w 509"/>
                  <a:gd name="T89" fmla="*/ 145 h 538"/>
                  <a:gd name="T90" fmla="*/ 122 w 509"/>
                  <a:gd name="T91" fmla="*/ 165 h 538"/>
                  <a:gd name="T92" fmla="*/ 101 w 509"/>
                  <a:gd name="T93" fmla="*/ 166 h 538"/>
                  <a:gd name="T94" fmla="*/ 43 w 509"/>
                  <a:gd name="T95" fmla="*/ 145 h 538"/>
                  <a:gd name="T96" fmla="*/ 34 w 509"/>
                  <a:gd name="T97" fmla="*/ 90 h 538"/>
                  <a:gd name="T98" fmla="*/ 55 w 509"/>
                  <a:gd name="T99" fmla="*/ 48 h 538"/>
                  <a:gd name="T100" fmla="*/ 112 w 509"/>
                  <a:gd name="T101" fmla="*/ 36 h 538"/>
                  <a:gd name="T102" fmla="*/ 443 w 509"/>
                  <a:gd name="T103" fmla="*/ 44 h 538"/>
                  <a:gd name="T104" fmla="*/ 467 w 509"/>
                  <a:gd name="T105" fmla="*/ 66 h 538"/>
                  <a:gd name="T106" fmla="*/ 473 w 509"/>
                  <a:gd name="T107" fmla="*/ 129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9" h="538">
                    <a:moveTo>
                      <a:pt x="509" y="112"/>
                    </a:moveTo>
                    <a:lnTo>
                      <a:pt x="509" y="112"/>
                    </a:lnTo>
                    <a:lnTo>
                      <a:pt x="509" y="98"/>
                    </a:lnTo>
                    <a:lnTo>
                      <a:pt x="506" y="83"/>
                    </a:lnTo>
                    <a:lnTo>
                      <a:pt x="504" y="69"/>
                    </a:lnTo>
                    <a:lnTo>
                      <a:pt x="500" y="57"/>
                    </a:lnTo>
                    <a:lnTo>
                      <a:pt x="495" y="47"/>
                    </a:lnTo>
                    <a:lnTo>
                      <a:pt x="489" y="38"/>
                    </a:lnTo>
                    <a:lnTo>
                      <a:pt x="482" y="29"/>
                    </a:lnTo>
                    <a:lnTo>
                      <a:pt x="474" y="21"/>
                    </a:lnTo>
                    <a:lnTo>
                      <a:pt x="474" y="21"/>
                    </a:lnTo>
                    <a:lnTo>
                      <a:pt x="466" y="15"/>
                    </a:lnTo>
                    <a:lnTo>
                      <a:pt x="455" y="11"/>
                    </a:lnTo>
                    <a:lnTo>
                      <a:pt x="446" y="6"/>
                    </a:lnTo>
                    <a:lnTo>
                      <a:pt x="436" y="3"/>
                    </a:lnTo>
                    <a:lnTo>
                      <a:pt x="415" y="0"/>
                    </a:lnTo>
                    <a:lnTo>
                      <a:pt x="397" y="0"/>
                    </a:lnTo>
                    <a:lnTo>
                      <a:pt x="112" y="0"/>
                    </a:lnTo>
                    <a:lnTo>
                      <a:pt x="112" y="0"/>
                    </a:lnTo>
                    <a:lnTo>
                      <a:pt x="92" y="0"/>
                    </a:lnTo>
                    <a:lnTo>
                      <a:pt x="73" y="3"/>
                    </a:lnTo>
                    <a:lnTo>
                      <a:pt x="62" y="6"/>
                    </a:lnTo>
                    <a:lnTo>
                      <a:pt x="52" y="11"/>
                    </a:lnTo>
                    <a:lnTo>
                      <a:pt x="43" y="15"/>
                    </a:lnTo>
                    <a:lnTo>
                      <a:pt x="34" y="21"/>
                    </a:lnTo>
                    <a:lnTo>
                      <a:pt x="34" y="21"/>
                    </a:lnTo>
                    <a:lnTo>
                      <a:pt x="25" y="29"/>
                    </a:lnTo>
                    <a:lnTo>
                      <a:pt x="19" y="38"/>
                    </a:lnTo>
                    <a:lnTo>
                      <a:pt x="13" y="47"/>
                    </a:lnTo>
                    <a:lnTo>
                      <a:pt x="7" y="57"/>
                    </a:lnTo>
                    <a:lnTo>
                      <a:pt x="4" y="69"/>
                    </a:lnTo>
                    <a:lnTo>
                      <a:pt x="1" y="83"/>
                    </a:lnTo>
                    <a:lnTo>
                      <a:pt x="0" y="98"/>
                    </a:lnTo>
                    <a:lnTo>
                      <a:pt x="0" y="112"/>
                    </a:lnTo>
                    <a:lnTo>
                      <a:pt x="0" y="112"/>
                    </a:lnTo>
                    <a:lnTo>
                      <a:pt x="0" y="127"/>
                    </a:lnTo>
                    <a:lnTo>
                      <a:pt x="3" y="141"/>
                    </a:lnTo>
                    <a:lnTo>
                      <a:pt x="7" y="151"/>
                    </a:lnTo>
                    <a:lnTo>
                      <a:pt x="12" y="162"/>
                    </a:lnTo>
                    <a:lnTo>
                      <a:pt x="18" y="169"/>
                    </a:lnTo>
                    <a:lnTo>
                      <a:pt x="25" y="177"/>
                    </a:lnTo>
                    <a:lnTo>
                      <a:pt x="31" y="181"/>
                    </a:lnTo>
                    <a:lnTo>
                      <a:pt x="39" y="186"/>
                    </a:lnTo>
                    <a:lnTo>
                      <a:pt x="39" y="186"/>
                    </a:lnTo>
                    <a:lnTo>
                      <a:pt x="52" y="193"/>
                    </a:lnTo>
                    <a:lnTo>
                      <a:pt x="65" y="198"/>
                    </a:lnTo>
                    <a:lnTo>
                      <a:pt x="65" y="198"/>
                    </a:lnTo>
                    <a:lnTo>
                      <a:pt x="58" y="205"/>
                    </a:lnTo>
                    <a:lnTo>
                      <a:pt x="50" y="216"/>
                    </a:lnTo>
                    <a:lnTo>
                      <a:pt x="44" y="226"/>
                    </a:lnTo>
                    <a:lnTo>
                      <a:pt x="39" y="236"/>
                    </a:lnTo>
                    <a:lnTo>
                      <a:pt x="36" y="248"/>
                    </a:lnTo>
                    <a:lnTo>
                      <a:pt x="33" y="260"/>
                    </a:lnTo>
                    <a:lnTo>
                      <a:pt x="30" y="272"/>
                    </a:lnTo>
                    <a:lnTo>
                      <a:pt x="30" y="284"/>
                    </a:lnTo>
                    <a:lnTo>
                      <a:pt x="30" y="419"/>
                    </a:lnTo>
                    <a:lnTo>
                      <a:pt x="30" y="419"/>
                    </a:lnTo>
                    <a:lnTo>
                      <a:pt x="30" y="431"/>
                    </a:lnTo>
                    <a:lnTo>
                      <a:pt x="33" y="442"/>
                    </a:lnTo>
                    <a:lnTo>
                      <a:pt x="36" y="454"/>
                    </a:lnTo>
                    <a:lnTo>
                      <a:pt x="39" y="465"/>
                    </a:lnTo>
                    <a:lnTo>
                      <a:pt x="44" y="475"/>
                    </a:lnTo>
                    <a:lnTo>
                      <a:pt x="50" y="486"/>
                    </a:lnTo>
                    <a:lnTo>
                      <a:pt x="58" y="495"/>
                    </a:lnTo>
                    <a:lnTo>
                      <a:pt x="65" y="504"/>
                    </a:lnTo>
                    <a:lnTo>
                      <a:pt x="74" y="511"/>
                    </a:lnTo>
                    <a:lnTo>
                      <a:pt x="83" y="519"/>
                    </a:lnTo>
                    <a:lnTo>
                      <a:pt x="94" y="523"/>
                    </a:lnTo>
                    <a:lnTo>
                      <a:pt x="104" y="529"/>
                    </a:lnTo>
                    <a:lnTo>
                      <a:pt x="115" y="532"/>
                    </a:lnTo>
                    <a:lnTo>
                      <a:pt x="127" y="535"/>
                    </a:lnTo>
                    <a:lnTo>
                      <a:pt x="139" y="538"/>
                    </a:lnTo>
                    <a:lnTo>
                      <a:pt x="152" y="538"/>
                    </a:lnTo>
                    <a:lnTo>
                      <a:pt x="357" y="538"/>
                    </a:lnTo>
                    <a:lnTo>
                      <a:pt x="357" y="538"/>
                    </a:lnTo>
                    <a:lnTo>
                      <a:pt x="368" y="538"/>
                    </a:lnTo>
                    <a:lnTo>
                      <a:pt x="380" y="535"/>
                    </a:lnTo>
                    <a:lnTo>
                      <a:pt x="392" y="532"/>
                    </a:lnTo>
                    <a:lnTo>
                      <a:pt x="404" y="529"/>
                    </a:lnTo>
                    <a:lnTo>
                      <a:pt x="415" y="523"/>
                    </a:lnTo>
                    <a:lnTo>
                      <a:pt x="424" y="519"/>
                    </a:lnTo>
                    <a:lnTo>
                      <a:pt x="434" y="511"/>
                    </a:lnTo>
                    <a:lnTo>
                      <a:pt x="442" y="504"/>
                    </a:lnTo>
                    <a:lnTo>
                      <a:pt x="451" y="495"/>
                    </a:lnTo>
                    <a:lnTo>
                      <a:pt x="457" y="486"/>
                    </a:lnTo>
                    <a:lnTo>
                      <a:pt x="463" y="475"/>
                    </a:lnTo>
                    <a:lnTo>
                      <a:pt x="469" y="465"/>
                    </a:lnTo>
                    <a:lnTo>
                      <a:pt x="472" y="454"/>
                    </a:lnTo>
                    <a:lnTo>
                      <a:pt x="474" y="442"/>
                    </a:lnTo>
                    <a:lnTo>
                      <a:pt x="477" y="431"/>
                    </a:lnTo>
                    <a:lnTo>
                      <a:pt x="477" y="419"/>
                    </a:lnTo>
                    <a:lnTo>
                      <a:pt x="477" y="284"/>
                    </a:lnTo>
                    <a:lnTo>
                      <a:pt x="477" y="284"/>
                    </a:lnTo>
                    <a:lnTo>
                      <a:pt x="477" y="272"/>
                    </a:lnTo>
                    <a:lnTo>
                      <a:pt x="474" y="260"/>
                    </a:lnTo>
                    <a:lnTo>
                      <a:pt x="472" y="248"/>
                    </a:lnTo>
                    <a:lnTo>
                      <a:pt x="469" y="236"/>
                    </a:lnTo>
                    <a:lnTo>
                      <a:pt x="463" y="226"/>
                    </a:lnTo>
                    <a:lnTo>
                      <a:pt x="457" y="216"/>
                    </a:lnTo>
                    <a:lnTo>
                      <a:pt x="449" y="205"/>
                    </a:lnTo>
                    <a:lnTo>
                      <a:pt x="442" y="198"/>
                    </a:lnTo>
                    <a:lnTo>
                      <a:pt x="442" y="198"/>
                    </a:lnTo>
                    <a:lnTo>
                      <a:pt x="455" y="193"/>
                    </a:lnTo>
                    <a:lnTo>
                      <a:pt x="469" y="186"/>
                    </a:lnTo>
                    <a:lnTo>
                      <a:pt x="469" y="186"/>
                    </a:lnTo>
                    <a:lnTo>
                      <a:pt x="476" y="181"/>
                    </a:lnTo>
                    <a:lnTo>
                      <a:pt x="483" y="177"/>
                    </a:lnTo>
                    <a:lnTo>
                      <a:pt x="489" y="169"/>
                    </a:lnTo>
                    <a:lnTo>
                      <a:pt x="495" y="162"/>
                    </a:lnTo>
                    <a:lnTo>
                      <a:pt x="501" y="151"/>
                    </a:lnTo>
                    <a:lnTo>
                      <a:pt x="504" y="141"/>
                    </a:lnTo>
                    <a:lnTo>
                      <a:pt x="507" y="127"/>
                    </a:lnTo>
                    <a:lnTo>
                      <a:pt x="509" y="112"/>
                    </a:lnTo>
                    <a:lnTo>
                      <a:pt x="509" y="112"/>
                    </a:lnTo>
                    <a:close/>
                    <a:moveTo>
                      <a:pt x="448" y="284"/>
                    </a:moveTo>
                    <a:lnTo>
                      <a:pt x="448" y="419"/>
                    </a:lnTo>
                    <a:lnTo>
                      <a:pt x="448" y="419"/>
                    </a:lnTo>
                    <a:lnTo>
                      <a:pt x="448" y="428"/>
                    </a:lnTo>
                    <a:lnTo>
                      <a:pt x="446" y="436"/>
                    </a:lnTo>
                    <a:lnTo>
                      <a:pt x="443" y="444"/>
                    </a:lnTo>
                    <a:lnTo>
                      <a:pt x="440" y="453"/>
                    </a:lnTo>
                    <a:lnTo>
                      <a:pt x="431" y="468"/>
                    </a:lnTo>
                    <a:lnTo>
                      <a:pt x="421" y="481"/>
                    </a:lnTo>
                    <a:lnTo>
                      <a:pt x="407" y="493"/>
                    </a:lnTo>
                    <a:lnTo>
                      <a:pt x="391" y="501"/>
                    </a:lnTo>
                    <a:lnTo>
                      <a:pt x="374" y="507"/>
                    </a:lnTo>
                    <a:lnTo>
                      <a:pt x="366" y="508"/>
                    </a:lnTo>
                    <a:lnTo>
                      <a:pt x="357" y="508"/>
                    </a:lnTo>
                    <a:lnTo>
                      <a:pt x="152" y="508"/>
                    </a:lnTo>
                    <a:lnTo>
                      <a:pt x="152" y="508"/>
                    </a:lnTo>
                    <a:lnTo>
                      <a:pt x="143" y="508"/>
                    </a:lnTo>
                    <a:lnTo>
                      <a:pt x="134" y="507"/>
                    </a:lnTo>
                    <a:lnTo>
                      <a:pt x="125" y="504"/>
                    </a:lnTo>
                    <a:lnTo>
                      <a:pt x="118" y="501"/>
                    </a:lnTo>
                    <a:lnTo>
                      <a:pt x="103" y="493"/>
                    </a:lnTo>
                    <a:lnTo>
                      <a:pt x="91" y="481"/>
                    </a:lnTo>
                    <a:lnTo>
                      <a:pt x="80" y="468"/>
                    </a:lnTo>
                    <a:lnTo>
                      <a:pt x="71" y="453"/>
                    </a:lnTo>
                    <a:lnTo>
                      <a:pt x="67" y="436"/>
                    </a:lnTo>
                    <a:lnTo>
                      <a:pt x="65" y="419"/>
                    </a:lnTo>
                    <a:lnTo>
                      <a:pt x="65" y="284"/>
                    </a:lnTo>
                    <a:lnTo>
                      <a:pt x="65" y="284"/>
                    </a:lnTo>
                    <a:lnTo>
                      <a:pt x="67" y="271"/>
                    </a:lnTo>
                    <a:lnTo>
                      <a:pt x="70" y="257"/>
                    </a:lnTo>
                    <a:lnTo>
                      <a:pt x="74" y="244"/>
                    </a:lnTo>
                    <a:lnTo>
                      <a:pt x="82" y="233"/>
                    </a:lnTo>
                    <a:lnTo>
                      <a:pt x="91" y="223"/>
                    </a:lnTo>
                    <a:lnTo>
                      <a:pt x="101" y="214"/>
                    </a:lnTo>
                    <a:lnTo>
                      <a:pt x="112" y="207"/>
                    </a:lnTo>
                    <a:lnTo>
                      <a:pt x="125" y="201"/>
                    </a:lnTo>
                    <a:lnTo>
                      <a:pt x="125" y="201"/>
                    </a:lnTo>
                    <a:lnTo>
                      <a:pt x="137" y="196"/>
                    </a:lnTo>
                    <a:lnTo>
                      <a:pt x="146" y="190"/>
                    </a:lnTo>
                    <a:lnTo>
                      <a:pt x="153" y="186"/>
                    </a:lnTo>
                    <a:lnTo>
                      <a:pt x="161" y="178"/>
                    </a:lnTo>
                    <a:lnTo>
                      <a:pt x="173" y="165"/>
                    </a:lnTo>
                    <a:lnTo>
                      <a:pt x="183" y="150"/>
                    </a:lnTo>
                    <a:lnTo>
                      <a:pt x="183" y="150"/>
                    </a:lnTo>
                    <a:lnTo>
                      <a:pt x="192" y="135"/>
                    </a:lnTo>
                    <a:lnTo>
                      <a:pt x="201" y="123"/>
                    </a:lnTo>
                    <a:lnTo>
                      <a:pt x="204" y="120"/>
                    </a:lnTo>
                    <a:lnTo>
                      <a:pt x="210" y="117"/>
                    </a:lnTo>
                    <a:lnTo>
                      <a:pt x="215" y="114"/>
                    </a:lnTo>
                    <a:lnTo>
                      <a:pt x="219" y="114"/>
                    </a:lnTo>
                    <a:lnTo>
                      <a:pt x="288" y="114"/>
                    </a:lnTo>
                    <a:lnTo>
                      <a:pt x="288" y="114"/>
                    </a:lnTo>
                    <a:lnTo>
                      <a:pt x="294" y="114"/>
                    </a:lnTo>
                    <a:lnTo>
                      <a:pt x="298" y="117"/>
                    </a:lnTo>
                    <a:lnTo>
                      <a:pt x="303" y="120"/>
                    </a:lnTo>
                    <a:lnTo>
                      <a:pt x="307" y="123"/>
                    </a:lnTo>
                    <a:lnTo>
                      <a:pt x="316" y="135"/>
                    </a:lnTo>
                    <a:lnTo>
                      <a:pt x="325" y="150"/>
                    </a:lnTo>
                    <a:lnTo>
                      <a:pt x="325" y="150"/>
                    </a:lnTo>
                    <a:lnTo>
                      <a:pt x="336" y="163"/>
                    </a:lnTo>
                    <a:lnTo>
                      <a:pt x="346" y="175"/>
                    </a:lnTo>
                    <a:lnTo>
                      <a:pt x="355" y="184"/>
                    </a:lnTo>
                    <a:lnTo>
                      <a:pt x="363" y="190"/>
                    </a:lnTo>
                    <a:lnTo>
                      <a:pt x="376" y="198"/>
                    </a:lnTo>
                    <a:lnTo>
                      <a:pt x="380" y="199"/>
                    </a:lnTo>
                    <a:lnTo>
                      <a:pt x="380" y="199"/>
                    </a:lnTo>
                    <a:lnTo>
                      <a:pt x="394" y="204"/>
                    </a:lnTo>
                    <a:lnTo>
                      <a:pt x="407" y="211"/>
                    </a:lnTo>
                    <a:lnTo>
                      <a:pt x="419" y="220"/>
                    </a:lnTo>
                    <a:lnTo>
                      <a:pt x="428" y="230"/>
                    </a:lnTo>
                    <a:lnTo>
                      <a:pt x="437" y="242"/>
                    </a:lnTo>
                    <a:lnTo>
                      <a:pt x="443" y="256"/>
                    </a:lnTo>
                    <a:lnTo>
                      <a:pt x="446" y="269"/>
                    </a:lnTo>
                    <a:lnTo>
                      <a:pt x="448" y="284"/>
                    </a:lnTo>
                    <a:lnTo>
                      <a:pt x="448" y="284"/>
                    </a:lnTo>
                    <a:close/>
                    <a:moveTo>
                      <a:pt x="452" y="157"/>
                    </a:moveTo>
                    <a:lnTo>
                      <a:pt x="452" y="157"/>
                    </a:lnTo>
                    <a:lnTo>
                      <a:pt x="442" y="162"/>
                    </a:lnTo>
                    <a:lnTo>
                      <a:pt x="430" y="165"/>
                    </a:lnTo>
                    <a:lnTo>
                      <a:pt x="418" y="166"/>
                    </a:lnTo>
                    <a:lnTo>
                      <a:pt x="406" y="166"/>
                    </a:lnTo>
                    <a:lnTo>
                      <a:pt x="406" y="166"/>
                    </a:lnTo>
                    <a:lnTo>
                      <a:pt x="392" y="166"/>
                    </a:lnTo>
                    <a:lnTo>
                      <a:pt x="386" y="165"/>
                    </a:lnTo>
                    <a:lnTo>
                      <a:pt x="386" y="165"/>
                    </a:lnTo>
                    <a:lnTo>
                      <a:pt x="385" y="165"/>
                    </a:lnTo>
                    <a:lnTo>
                      <a:pt x="385" y="165"/>
                    </a:lnTo>
                    <a:lnTo>
                      <a:pt x="380" y="165"/>
                    </a:lnTo>
                    <a:lnTo>
                      <a:pt x="377" y="162"/>
                    </a:lnTo>
                    <a:lnTo>
                      <a:pt x="370" y="156"/>
                    </a:lnTo>
                    <a:lnTo>
                      <a:pt x="363" y="145"/>
                    </a:lnTo>
                    <a:lnTo>
                      <a:pt x="355" y="132"/>
                    </a:lnTo>
                    <a:lnTo>
                      <a:pt x="355" y="132"/>
                    </a:lnTo>
                    <a:lnTo>
                      <a:pt x="343" y="112"/>
                    </a:lnTo>
                    <a:lnTo>
                      <a:pt x="337" y="104"/>
                    </a:lnTo>
                    <a:lnTo>
                      <a:pt x="330" y="96"/>
                    </a:lnTo>
                    <a:lnTo>
                      <a:pt x="321" y="89"/>
                    </a:lnTo>
                    <a:lnTo>
                      <a:pt x="312" y="83"/>
                    </a:lnTo>
                    <a:lnTo>
                      <a:pt x="301" y="80"/>
                    </a:lnTo>
                    <a:lnTo>
                      <a:pt x="288" y="78"/>
                    </a:lnTo>
                    <a:lnTo>
                      <a:pt x="219" y="78"/>
                    </a:lnTo>
                    <a:lnTo>
                      <a:pt x="219" y="78"/>
                    </a:lnTo>
                    <a:lnTo>
                      <a:pt x="207" y="80"/>
                    </a:lnTo>
                    <a:lnTo>
                      <a:pt x="197" y="83"/>
                    </a:lnTo>
                    <a:lnTo>
                      <a:pt x="186" y="89"/>
                    </a:lnTo>
                    <a:lnTo>
                      <a:pt x="179" y="96"/>
                    </a:lnTo>
                    <a:lnTo>
                      <a:pt x="171" y="104"/>
                    </a:lnTo>
                    <a:lnTo>
                      <a:pt x="164" y="112"/>
                    </a:lnTo>
                    <a:lnTo>
                      <a:pt x="153" y="130"/>
                    </a:lnTo>
                    <a:lnTo>
                      <a:pt x="153" y="130"/>
                    </a:lnTo>
                    <a:lnTo>
                      <a:pt x="146" y="145"/>
                    </a:lnTo>
                    <a:lnTo>
                      <a:pt x="139" y="154"/>
                    </a:lnTo>
                    <a:lnTo>
                      <a:pt x="131" y="162"/>
                    </a:lnTo>
                    <a:lnTo>
                      <a:pt x="127" y="165"/>
                    </a:lnTo>
                    <a:lnTo>
                      <a:pt x="122" y="165"/>
                    </a:lnTo>
                    <a:lnTo>
                      <a:pt x="122" y="165"/>
                    </a:lnTo>
                    <a:lnTo>
                      <a:pt x="122" y="165"/>
                    </a:lnTo>
                    <a:lnTo>
                      <a:pt x="122" y="165"/>
                    </a:lnTo>
                    <a:lnTo>
                      <a:pt x="116" y="166"/>
                    </a:lnTo>
                    <a:lnTo>
                      <a:pt x="101" y="166"/>
                    </a:lnTo>
                    <a:lnTo>
                      <a:pt x="101" y="166"/>
                    </a:lnTo>
                    <a:lnTo>
                      <a:pt x="85" y="166"/>
                    </a:lnTo>
                    <a:lnTo>
                      <a:pt x="71" y="163"/>
                    </a:lnTo>
                    <a:lnTo>
                      <a:pt x="59" y="159"/>
                    </a:lnTo>
                    <a:lnTo>
                      <a:pt x="50" y="153"/>
                    </a:lnTo>
                    <a:lnTo>
                      <a:pt x="43" y="145"/>
                    </a:lnTo>
                    <a:lnTo>
                      <a:pt x="37" y="136"/>
                    </a:lnTo>
                    <a:lnTo>
                      <a:pt x="34" y="126"/>
                    </a:lnTo>
                    <a:lnTo>
                      <a:pt x="33" y="112"/>
                    </a:lnTo>
                    <a:lnTo>
                      <a:pt x="33" y="112"/>
                    </a:lnTo>
                    <a:lnTo>
                      <a:pt x="34" y="90"/>
                    </a:lnTo>
                    <a:lnTo>
                      <a:pt x="39" y="74"/>
                    </a:lnTo>
                    <a:lnTo>
                      <a:pt x="41" y="66"/>
                    </a:lnTo>
                    <a:lnTo>
                      <a:pt x="44" y="59"/>
                    </a:lnTo>
                    <a:lnTo>
                      <a:pt x="49" y="53"/>
                    </a:lnTo>
                    <a:lnTo>
                      <a:pt x="55" y="48"/>
                    </a:lnTo>
                    <a:lnTo>
                      <a:pt x="55" y="48"/>
                    </a:lnTo>
                    <a:lnTo>
                      <a:pt x="65" y="42"/>
                    </a:lnTo>
                    <a:lnTo>
                      <a:pt x="77" y="39"/>
                    </a:lnTo>
                    <a:lnTo>
                      <a:pt x="92" y="36"/>
                    </a:lnTo>
                    <a:lnTo>
                      <a:pt x="112" y="36"/>
                    </a:lnTo>
                    <a:lnTo>
                      <a:pt x="397" y="36"/>
                    </a:lnTo>
                    <a:lnTo>
                      <a:pt x="397" y="36"/>
                    </a:lnTo>
                    <a:lnTo>
                      <a:pt x="415" y="36"/>
                    </a:lnTo>
                    <a:lnTo>
                      <a:pt x="430" y="39"/>
                    </a:lnTo>
                    <a:lnTo>
                      <a:pt x="443" y="44"/>
                    </a:lnTo>
                    <a:lnTo>
                      <a:pt x="449" y="47"/>
                    </a:lnTo>
                    <a:lnTo>
                      <a:pt x="455" y="50"/>
                    </a:lnTo>
                    <a:lnTo>
                      <a:pt x="460" y="54"/>
                    </a:lnTo>
                    <a:lnTo>
                      <a:pt x="464" y="60"/>
                    </a:lnTo>
                    <a:lnTo>
                      <a:pt x="467" y="66"/>
                    </a:lnTo>
                    <a:lnTo>
                      <a:pt x="470" y="74"/>
                    </a:lnTo>
                    <a:lnTo>
                      <a:pt x="473" y="92"/>
                    </a:lnTo>
                    <a:lnTo>
                      <a:pt x="474" y="114"/>
                    </a:lnTo>
                    <a:lnTo>
                      <a:pt x="474" y="114"/>
                    </a:lnTo>
                    <a:lnTo>
                      <a:pt x="473" y="129"/>
                    </a:lnTo>
                    <a:lnTo>
                      <a:pt x="469" y="139"/>
                    </a:lnTo>
                    <a:lnTo>
                      <a:pt x="463" y="150"/>
                    </a:lnTo>
                    <a:lnTo>
                      <a:pt x="452" y="157"/>
                    </a:lnTo>
                    <a:lnTo>
                      <a:pt x="452"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38" name="Freeform 372"/>
              <p:cNvSpPr>
                <a:spLocks noEditPoints="1"/>
              </p:cNvSpPr>
              <p:nvPr/>
            </p:nvSpPr>
            <p:spPr bwMode="auto">
              <a:xfrm>
                <a:off x="6386514" y="6511925"/>
                <a:ext cx="176213" cy="176213"/>
              </a:xfrm>
              <a:custGeom>
                <a:avLst/>
                <a:gdLst>
                  <a:gd name="T0" fmla="*/ 111 w 223"/>
                  <a:gd name="T1" fmla="*/ 0 h 223"/>
                  <a:gd name="T2" fmla="*/ 88 w 223"/>
                  <a:gd name="T3" fmla="*/ 2 h 223"/>
                  <a:gd name="T4" fmla="*/ 67 w 223"/>
                  <a:gd name="T5" fmla="*/ 9 h 223"/>
                  <a:gd name="T6" fmla="*/ 49 w 223"/>
                  <a:gd name="T7" fmla="*/ 18 h 223"/>
                  <a:gd name="T8" fmla="*/ 33 w 223"/>
                  <a:gd name="T9" fmla="*/ 33 h 223"/>
                  <a:gd name="T10" fmla="*/ 19 w 223"/>
                  <a:gd name="T11" fmla="*/ 50 h 223"/>
                  <a:gd name="T12" fmla="*/ 9 w 223"/>
                  <a:gd name="T13" fmla="*/ 68 h 223"/>
                  <a:gd name="T14" fmla="*/ 2 w 223"/>
                  <a:gd name="T15" fmla="*/ 88 h 223"/>
                  <a:gd name="T16" fmla="*/ 0 w 223"/>
                  <a:gd name="T17" fmla="*/ 111 h 223"/>
                  <a:gd name="T18" fmla="*/ 0 w 223"/>
                  <a:gd name="T19" fmla="*/ 123 h 223"/>
                  <a:gd name="T20" fmla="*/ 5 w 223"/>
                  <a:gd name="T21" fmla="*/ 144 h 223"/>
                  <a:gd name="T22" fmla="*/ 13 w 223"/>
                  <a:gd name="T23" fmla="*/ 165 h 223"/>
                  <a:gd name="T24" fmla="*/ 25 w 223"/>
                  <a:gd name="T25" fmla="*/ 181 h 223"/>
                  <a:gd name="T26" fmla="*/ 40 w 223"/>
                  <a:gd name="T27" fmla="*/ 197 h 223"/>
                  <a:gd name="T28" fmla="*/ 58 w 223"/>
                  <a:gd name="T29" fmla="*/ 209 h 223"/>
                  <a:gd name="T30" fmla="*/ 78 w 223"/>
                  <a:gd name="T31" fmla="*/ 217 h 223"/>
                  <a:gd name="T32" fmla="*/ 100 w 223"/>
                  <a:gd name="T33" fmla="*/ 221 h 223"/>
                  <a:gd name="T34" fmla="*/ 111 w 223"/>
                  <a:gd name="T35" fmla="*/ 223 h 223"/>
                  <a:gd name="T36" fmla="*/ 133 w 223"/>
                  <a:gd name="T37" fmla="*/ 220 h 223"/>
                  <a:gd name="T38" fmla="*/ 154 w 223"/>
                  <a:gd name="T39" fmla="*/ 214 h 223"/>
                  <a:gd name="T40" fmla="*/ 173 w 223"/>
                  <a:gd name="T41" fmla="*/ 203 h 223"/>
                  <a:gd name="T42" fmla="*/ 190 w 223"/>
                  <a:gd name="T43" fmla="*/ 190 h 223"/>
                  <a:gd name="T44" fmla="*/ 203 w 223"/>
                  <a:gd name="T45" fmla="*/ 174 h 223"/>
                  <a:gd name="T46" fmla="*/ 214 w 223"/>
                  <a:gd name="T47" fmla="*/ 154 h 223"/>
                  <a:gd name="T48" fmla="*/ 220 w 223"/>
                  <a:gd name="T49" fmla="*/ 133 h 223"/>
                  <a:gd name="T50" fmla="*/ 223 w 223"/>
                  <a:gd name="T51" fmla="*/ 111 h 223"/>
                  <a:gd name="T52" fmla="*/ 221 w 223"/>
                  <a:gd name="T53" fmla="*/ 100 h 223"/>
                  <a:gd name="T54" fmla="*/ 217 w 223"/>
                  <a:gd name="T55" fmla="*/ 78 h 223"/>
                  <a:gd name="T56" fmla="*/ 209 w 223"/>
                  <a:gd name="T57" fmla="*/ 59 h 223"/>
                  <a:gd name="T58" fmla="*/ 197 w 223"/>
                  <a:gd name="T59" fmla="*/ 41 h 223"/>
                  <a:gd name="T60" fmla="*/ 182 w 223"/>
                  <a:gd name="T61" fmla="*/ 26 h 223"/>
                  <a:gd name="T62" fmla="*/ 164 w 223"/>
                  <a:gd name="T63" fmla="*/ 14 h 223"/>
                  <a:gd name="T64" fmla="*/ 143 w 223"/>
                  <a:gd name="T65" fmla="*/ 5 h 223"/>
                  <a:gd name="T66" fmla="*/ 122 w 223"/>
                  <a:gd name="T67" fmla="*/ 0 h 223"/>
                  <a:gd name="T68" fmla="*/ 111 w 223"/>
                  <a:gd name="T69" fmla="*/ 0 h 223"/>
                  <a:gd name="T70" fmla="*/ 111 w 223"/>
                  <a:gd name="T71" fmla="*/ 189 h 223"/>
                  <a:gd name="T72" fmla="*/ 81 w 223"/>
                  <a:gd name="T73" fmla="*/ 183 h 223"/>
                  <a:gd name="T74" fmla="*/ 57 w 223"/>
                  <a:gd name="T75" fmla="*/ 166 h 223"/>
                  <a:gd name="T76" fmla="*/ 40 w 223"/>
                  <a:gd name="T77" fmla="*/ 141 h 223"/>
                  <a:gd name="T78" fmla="*/ 34 w 223"/>
                  <a:gd name="T79" fmla="*/ 111 h 223"/>
                  <a:gd name="T80" fmla="*/ 36 w 223"/>
                  <a:gd name="T81" fmla="*/ 96 h 223"/>
                  <a:gd name="T82" fmla="*/ 46 w 223"/>
                  <a:gd name="T83" fmla="*/ 68 h 223"/>
                  <a:gd name="T84" fmla="*/ 67 w 223"/>
                  <a:gd name="T85" fmla="*/ 47 h 223"/>
                  <a:gd name="T86" fmla="*/ 96 w 223"/>
                  <a:gd name="T87" fmla="*/ 35 h 223"/>
                  <a:gd name="T88" fmla="*/ 111 w 223"/>
                  <a:gd name="T89" fmla="*/ 33 h 223"/>
                  <a:gd name="T90" fmla="*/ 140 w 223"/>
                  <a:gd name="T91" fmla="*/ 41 h 223"/>
                  <a:gd name="T92" fmla="*/ 166 w 223"/>
                  <a:gd name="T93" fmla="*/ 57 h 223"/>
                  <a:gd name="T94" fmla="*/ 182 w 223"/>
                  <a:gd name="T95" fmla="*/ 81 h 223"/>
                  <a:gd name="T96" fmla="*/ 188 w 223"/>
                  <a:gd name="T97" fmla="*/ 111 h 223"/>
                  <a:gd name="T98" fmla="*/ 187 w 223"/>
                  <a:gd name="T99" fmla="*/ 127 h 223"/>
                  <a:gd name="T100" fmla="*/ 175 w 223"/>
                  <a:gd name="T101" fmla="*/ 154 h 223"/>
                  <a:gd name="T102" fmla="*/ 154 w 223"/>
                  <a:gd name="T103" fmla="*/ 175 h 223"/>
                  <a:gd name="T104" fmla="*/ 127 w 223"/>
                  <a:gd name="T105" fmla="*/ 187 h 223"/>
                  <a:gd name="T106" fmla="*/ 111 w 223"/>
                  <a:gd name="T107" fmla="*/ 18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23">
                    <a:moveTo>
                      <a:pt x="111" y="0"/>
                    </a:moveTo>
                    <a:lnTo>
                      <a:pt x="111" y="0"/>
                    </a:lnTo>
                    <a:lnTo>
                      <a:pt x="100" y="0"/>
                    </a:lnTo>
                    <a:lnTo>
                      <a:pt x="88" y="2"/>
                    </a:lnTo>
                    <a:lnTo>
                      <a:pt x="78" y="5"/>
                    </a:lnTo>
                    <a:lnTo>
                      <a:pt x="67" y="9"/>
                    </a:lnTo>
                    <a:lnTo>
                      <a:pt x="58" y="14"/>
                    </a:lnTo>
                    <a:lnTo>
                      <a:pt x="49" y="18"/>
                    </a:lnTo>
                    <a:lnTo>
                      <a:pt x="40" y="26"/>
                    </a:lnTo>
                    <a:lnTo>
                      <a:pt x="33" y="33"/>
                    </a:lnTo>
                    <a:lnTo>
                      <a:pt x="25" y="41"/>
                    </a:lnTo>
                    <a:lnTo>
                      <a:pt x="19" y="50"/>
                    </a:lnTo>
                    <a:lnTo>
                      <a:pt x="13" y="59"/>
                    </a:lnTo>
                    <a:lnTo>
                      <a:pt x="9" y="68"/>
                    </a:lnTo>
                    <a:lnTo>
                      <a:pt x="5" y="78"/>
                    </a:lnTo>
                    <a:lnTo>
                      <a:pt x="2" y="88"/>
                    </a:lnTo>
                    <a:lnTo>
                      <a:pt x="0" y="100"/>
                    </a:lnTo>
                    <a:lnTo>
                      <a:pt x="0" y="111"/>
                    </a:lnTo>
                    <a:lnTo>
                      <a:pt x="0" y="111"/>
                    </a:lnTo>
                    <a:lnTo>
                      <a:pt x="0" y="123"/>
                    </a:lnTo>
                    <a:lnTo>
                      <a:pt x="2" y="133"/>
                    </a:lnTo>
                    <a:lnTo>
                      <a:pt x="5" y="144"/>
                    </a:lnTo>
                    <a:lnTo>
                      <a:pt x="9" y="154"/>
                    </a:lnTo>
                    <a:lnTo>
                      <a:pt x="13" y="165"/>
                    </a:lnTo>
                    <a:lnTo>
                      <a:pt x="19" y="174"/>
                    </a:lnTo>
                    <a:lnTo>
                      <a:pt x="25" y="181"/>
                    </a:lnTo>
                    <a:lnTo>
                      <a:pt x="33" y="190"/>
                    </a:lnTo>
                    <a:lnTo>
                      <a:pt x="40" y="197"/>
                    </a:lnTo>
                    <a:lnTo>
                      <a:pt x="49" y="203"/>
                    </a:lnTo>
                    <a:lnTo>
                      <a:pt x="58" y="209"/>
                    </a:lnTo>
                    <a:lnTo>
                      <a:pt x="67" y="214"/>
                    </a:lnTo>
                    <a:lnTo>
                      <a:pt x="78" y="217"/>
                    </a:lnTo>
                    <a:lnTo>
                      <a:pt x="88" y="220"/>
                    </a:lnTo>
                    <a:lnTo>
                      <a:pt x="100" y="221"/>
                    </a:lnTo>
                    <a:lnTo>
                      <a:pt x="111" y="223"/>
                    </a:lnTo>
                    <a:lnTo>
                      <a:pt x="111" y="223"/>
                    </a:lnTo>
                    <a:lnTo>
                      <a:pt x="122" y="221"/>
                    </a:lnTo>
                    <a:lnTo>
                      <a:pt x="133" y="220"/>
                    </a:lnTo>
                    <a:lnTo>
                      <a:pt x="143" y="217"/>
                    </a:lnTo>
                    <a:lnTo>
                      <a:pt x="154" y="214"/>
                    </a:lnTo>
                    <a:lnTo>
                      <a:pt x="164" y="209"/>
                    </a:lnTo>
                    <a:lnTo>
                      <a:pt x="173" y="203"/>
                    </a:lnTo>
                    <a:lnTo>
                      <a:pt x="182" y="197"/>
                    </a:lnTo>
                    <a:lnTo>
                      <a:pt x="190" y="190"/>
                    </a:lnTo>
                    <a:lnTo>
                      <a:pt x="197" y="181"/>
                    </a:lnTo>
                    <a:lnTo>
                      <a:pt x="203" y="174"/>
                    </a:lnTo>
                    <a:lnTo>
                      <a:pt x="209" y="165"/>
                    </a:lnTo>
                    <a:lnTo>
                      <a:pt x="214" y="154"/>
                    </a:lnTo>
                    <a:lnTo>
                      <a:pt x="217" y="144"/>
                    </a:lnTo>
                    <a:lnTo>
                      <a:pt x="220" y="133"/>
                    </a:lnTo>
                    <a:lnTo>
                      <a:pt x="221" y="123"/>
                    </a:lnTo>
                    <a:lnTo>
                      <a:pt x="223" y="111"/>
                    </a:lnTo>
                    <a:lnTo>
                      <a:pt x="223" y="111"/>
                    </a:lnTo>
                    <a:lnTo>
                      <a:pt x="221" y="100"/>
                    </a:lnTo>
                    <a:lnTo>
                      <a:pt x="220" y="88"/>
                    </a:lnTo>
                    <a:lnTo>
                      <a:pt x="217" y="78"/>
                    </a:lnTo>
                    <a:lnTo>
                      <a:pt x="214" y="68"/>
                    </a:lnTo>
                    <a:lnTo>
                      <a:pt x="209" y="59"/>
                    </a:lnTo>
                    <a:lnTo>
                      <a:pt x="203" y="50"/>
                    </a:lnTo>
                    <a:lnTo>
                      <a:pt x="197" y="41"/>
                    </a:lnTo>
                    <a:lnTo>
                      <a:pt x="190" y="33"/>
                    </a:lnTo>
                    <a:lnTo>
                      <a:pt x="182" y="26"/>
                    </a:lnTo>
                    <a:lnTo>
                      <a:pt x="173" y="18"/>
                    </a:lnTo>
                    <a:lnTo>
                      <a:pt x="164" y="14"/>
                    </a:lnTo>
                    <a:lnTo>
                      <a:pt x="154" y="9"/>
                    </a:lnTo>
                    <a:lnTo>
                      <a:pt x="143" y="5"/>
                    </a:lnTo>
                    <a:lnTo>
                      <a:pt x="133" y="2"/>
                    </a:lnTo>
                    <a:lnTo>
                      <a:pt x="122" y="0"/>
                    </a:lnTo>
                    <a:lnTo>
                      <a:pt x="111" y="0"/>
                    </a:lnTo>
                    <a:lnTo>
                      <a:pt x="111" y="0"/>
                    </a:lnTo>
                    <a:close/>
                    <a:moveTo>
                      <a:pt x="111" y="189"/>
                    </a:moveTo>
                    <a:lnTo>
                      <a:pt x="111" y="189"/>
                    </a:lnTo>
                    <a:lnTo>
                      <a:pt x="96" y="187"/>
                    </a:lnTo>
                    <a:lnTo>
                      <a:pt x="81" y="183"/>
                    </a:lnTo>
                    <a:lnTo>
                      <a:pt x="67" y="175"/>
                    </a:lnTo>
                    <a:lnTo>
                      <a:pt x="57" y="166"/>
                    </a:lnTo>
                    <a:lnTo>
                      <a:pt x="46" y="154"/>
                    </a:lnTo>
                    <a:lnTo>
                      <a:pt x="40" y="141"/>
                    </a:lnTo>
                    <a:lnTo>
                      <a:pt x="36" y="127"/>
                    </a:lnTo>
                    <a:lnTo>
                      <a:pt x="34" y="111"/>
                    </a:lnTo>
                    <a:lnTo>
                      <a:pt x="34" y="111"/>
                    </a:lnTo>
                    <a:lnTo>
                      <a:pt x="36" y="96"/>
                    </a:lnTo>
                    <a:lnTo>
                      <a:pt x="40" y="81"/>
                    </a:lnTo>
                    <a:lnTo>
                      <a:pt x="46" y="68"/>
                    </a:lnTo>
                    <a:lnTo>
                      <a:pt x="57" y="57"/>
                    </a:lnTo>
                    <a:lnTo>
                      <a:pt x="67" y="47"/>
                    </a:lnTo>
                    <a:lnTo>
                      <a:pt x="81" y="41"/>
                    </a:lnTo>
                    <a:lnTo>
                      <a:pt x="96" y="35"/>
                    </a:lnTo>
                    <a:lnTo>
                      <a:pt x="111" y="33"/>
                    </a:lnTo>
                    <a:lnTo>
                      <a:pt x="111" y="33"/>
                    </a:lnTo>
                    <a:lnTo>
                      <a:pt x="127" y="35"/>
                    </a:lnTo>
                    <a:lnTo>
                      <a:pt x="140" y="41"/>
                    </a:lnTo>
                    <a:lnTo>
                      <a:pt x="154" y="47"/>
                    </a:lnTo>
                    <a:lnTo>
                      <a:pt x="166" y="57"/>
                    </a:lnTo>
                    <a:lnTo>
                      <a:pt x="175" y="68"/>
                    </a:lnTo>
                    <a:lnTo>
                      <a:pt x="182" y="81"/>
                    </a:lnTo>
                    <a:lnTo>
                      <a:pt x="187" y="96"/>
                    </a:lnTo>
                    <a:lnTo>
                      <a:pt x="188" y="111"/>
                    </a:lnTo>
                    <a:lnTo>
                      <a:pt x="188" y="111"/>
                    </a:lnTo>
                    <a:lnTo>
                      <a:pt x="187" y="127"/>
                    </a:lnTo>
                    <a:lnTo>
                      <a:pt x="182" y="141"/>
                    </a:lnTo>
                    <a:lnTo>
                      <a:pt x="175" y="154"/>
                    </a:lnTo>
                    <a:lnTo>
                      <a:pt x="166" y="166"/>
                    </a:lnTo>
                    <a:lnTo>
                      <a:pt x="154" y="175"/>
                    </a:lnTo>
                    <a:lnTo>
                      <a:pt x="140" y="183"/>
                    </a:lnTo>
                    <a:lnTo>
                      <a:pt x="127" y="187"/>
                    </a:lnTo>
                    <a:lnTo>
                      <a:pt x="111" y="189"/>
                    </a:lnTo>
                    <a:lnTo>
                      <a:pt x="111"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39" name="Group 9"/>
          <p:cNvGrpSpPr/>
          <p:nvPr/>
        </p:nvGrpSpPr>
        <p:grpSpPr>
          <a:xfrm>
            <a:off x="3473697" y="5254031"/>
            <a:ext cx="951764" cy="951764"/>
            <a:chOff x="3473009" y="5254501"/>
            <a:chExt cx="952012" cy="952012"/>
          </a:xfrm>
          <a:effectLst>
            <a:outerShdw blurRad="241300" dist="38100" dir="10800000" algn="r" rotWithShape="0">
              <a:schemeClr val="bg1">
                <a:lumMod val="65000"/>
                <a:alpha val="37000"/>
              </a:schemeClr>
            </a:outerShdw>
          </a:effectLst>
        </p:grpSpPr>
        <p:sp>
          <p:nvSpPr>
            <p:cNvPr id="40" name="Oval 76"/>
            <p:cNvSpPr/>
            <p:nvPr/>
          </p:nvSpPr>
          <p:spPr>
            <a:xfrm>
              <a:off x="3473009" y="5254501"/>
              <a:ext cx="952012" cy="9520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1"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solidFill>
              <a:schemeClr val="tx1">
                <a:lumMod val="85000"/>
                <a:lumOff val="15000"/>
              </a:schemeClr>
            </a:solidFill>
            <a:ln>
              <a:noFill/>
            </a:ln>
          </p:spPr>
          <p:txBody>
            <a:bodyPr vert="horz" wrap="square" lIns="91416" tIns="45708" rIns="91416" bIns="45708" numCol="1" anchor="t" anchorCtr="0" compatLnSpc="1"/>
            <a:lstStyle/>
            <a:p>
              <a:endParaRPr lang="en-IN" sz="1350" dirty="0">
                <a:cs typeface="+mn-ea"/>
                <a:sym typeface="+mn-lt"/>
              </a:endParaRPr>
            </a:p>
          </p:txBody>
        </p:sp>
      </p:grpSp>
      <p:grpSp>
        <p:nvGrpSpPr>
          <p:cNvPr id="42" name="Group 7"/>
          <p:cNvGrpSpPr/>
          <p:nvPr/>
        </p:nvGrpSpPr>
        <p:grpSpPr>
          <a:xfrm>
            <a:off x="3448300" y="2949195"/>
            <a:ext cx="951764" cy="951764"/>
            <a:chOff x="3447607" y="2949066"/>
            <a:chExt cx="952012" cy="952012"/>
          </a:xfrm>
          <a:effectLst>
            <a:outerShdw blurRad="241300" dist="38100" dir="10800000" algn="r" rotWithShape="0">
              <a:schemeClr val="bg1">
                <a:lumMod val="65000"/>
                <a:alpha val="37000"/>
              </a:schemeClr>
            </a:outerShdw>
          </a:effectLst>
        </p:grpSpPr>
        <p:sp>
          <p:nvSpPr>
            <p:cNvPr id="43" name="Oval 65"/>
            <p:cNvSpPr/>
            <p:nvPr/>
          </p:nvSpPr>
          <p:spPr>
            <a:xfrm>
              <a:off x="3447607" y="2949066"/>
              <a:ext cx="952012" cy="9520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4" name="Freeform 549"/>
            <p:cNvSpPr>
              <a:spLocks noEditPoints="1"/>
            </p:cNvSpPr>
            <p:nvPr/>
          </p:nvSpPr>
          <p:spPr bwMode="auto">
            <a:xfrm>
              <a:off x="3743432" y="3245685"/>
              <a:ext cx="360363" cy="358775"/>
            </a:xfrm>
            <a:custGeom>
              <a:avLst/>
              <a:gdLst>
                <a:gd name="T0" fmla="*/ 384 w 456"/>
                <a:gd name="T1" fmla="*/ 27 h 452"/>
                <a:gd name="T2" fmla="*/ 326 w 456"/>
                <a:gd name="T3" fmla="*/ 3 h 452"/>
                <a:gd name="T4" fmla="*/ 278 w 456"/>
                <a:gd name="T5" fmla="*/ 2 h 452"/>
                <a:gd name="T6" fmla="*/ 218 w 456"/>
                <a:gd name="T7" fmla="*/ 19 h 452"/>
                <a:gd name="T8" fmla="*/ 181 w 456"/>
                <a:gd name="T9" fmla="*/ 48 h 452"/>
                <a:gd name="T10" fmla="*/ 138 w 456"/>
                <a:gd name="T11" fmla="*/ 127 h 452"/>
                <a:gd name="T12" fmla="*/ 135 w 456"/>
                <a:gd name="T13" fmla="*/ 184 h 452"/>
                <a:gd name="T14" fmla="*/ 2 w 456"/>
                <a:gd name="T15" fmla="*/ 342 h 452"/>
                <a:gd name="T16" fmla="*/ 5 w 456"/>
                <a:gd name="T17" fmla="*/ 442 h 452"/>
                <a:gd name="T18" fmla="*/ 108 w 456"/>
                <a:gd name="T19" fmla="*/ 452 h 452"/>
                <a:gd name="T20" fmla="*/ 115 w 456"/>
                <a:gd name="T21" fmla="*/ 452 h 452"/>
                <a:gd name="T22" fmla="*/ 221 w 456"/>
                <a:gd name="T23" fmla="*/ 351 h 452"/>
                <a:gd name="T24" fmla="*/ 254 w 456"/>
                <a:gd name="T25" fmla="*/ 318 h 452"/>
                <a:gd name="T26" fmla="*/ 311 w 456"/>
                <a:gd name="T27" fmla="*/ 323 h 452"/>
                <a:gd name="T28" fmla="*/ 370 w 456"/>
                <a:gd name="T29" fmla="*/ 305 h 452"/>
                <a:gd name="T30" fmla="*/ 409 w 456"/>
                <a:gd name="T31" fmla="*/ 276 h 452"/>
                <a:gd name="T32" fmla="*/ 444 w 456"/>
                <a:gd name="T33" fmla="*/ 223 h 452"/>
                <a:gd name="T34" fmla="*/ 456 w 456"/>
                <a:gd name="T35" fmla="*/ 161 h 452"/>
                <a:gd name="T36" fmla="*/ 444 w 456"/>
                <a:gd name="T37" fmla="*/ 100 h 452"/>
                <a:gd name="T38" fmla="*/ 409 w 456"/>
                <a:gd name="T39" fmla="*/ 48 h 452"/>
                <a:gd name="T40" fmla="*/ 375 w 456"/>
                <a:gd name="T41" fmla="*/ 260 h 452"/>
                <a:gd name="T42" fmla="*/ 332 w 456"/>
                <a:gd name="T43" fmla="*/ 284 h 452"/>
                <a:gd name="T44" fmla="*/ 294 w 456"/>
                <a:gd name="T45" fmla="*/ 290 h 452"/>
                <a:gd name="T46" fmla="*/ 248 w 456"/>
                <a:gd name="T47" fmla="*/ 281 h 452"/>
                <a:gd name="T48" fmla="*/ 206 w 456"/>
                <a:gd name="T49" fmla="*/ 315 h 452"/>
                <a:gd name="T50" fmla="*/ 187 w 456"/>
                <a:gd name="T51" fmla="*/ 303 h 452"/>
                <a:gd name="T52" fmla="*/ 170 w 456"/>
                <a:gd name="T53" fmla="*/ 314 h 452"/>
                <a:gd name="T54" fmla="*/ 182 w 456"/>
                <a:gd name="T55" fmla="*/ 339 h 452"/>
                <a:gd name="T56" fmla="*/ 136 w 456"/>
                <a:gd name="T57" fmla="*/ 361 h 452"/>
                <a:gd name="T58" fmla="*/ 118 w 456"/>
                <a:gd name="T59" fmla="*/ 364 h 452"/>
                <a:gd name="T60" fmla="*/ 118 w 456"/>
                <a:gd name="T61" fmla="*/ 388 h 452"/>
                <a:gd name="T62" fmla="*/ 34 w 456"/>
                <a:gd name="T63" fmla="*/ 355 h 452"/>
                <a:gd name="T64" fmla="*/ 175 w 456"/>
                <a:gd name="T65" fmla="*/ 212 h 452"/>
                <a:gd name="T66" fmla="*/ 169 w 456"/>
                <a:gd name="T67" fmla="*/ 185 h 452"/>
                <a:gd name="T68" fmla="*/ 175 w 456"/>
                <a:gd name="T69" fmla="*/ 116 h 452"/>
                <a:gd name="T70" fmla="*/ 205 w 456"/>
                <a:gd name="T71" fmla="*/ 72 h 452"/>
                <a:gd name="T72" fmla="*/ 245 w 456"/>
                <a:gd name="T73" fmla="*/ 43 h 452"/>
                <a:gd name="T74" fmla="*/ 294 w 456"/>
                <a:gd name="T75" fmla="*/ 34 h 452"/>
                <a:gd name="T76" fmla="*/ 354 w 456"/>
                <a:gd name="T77" fmla="*/ 49 h 452"/>
                <a:gd name="T78" fmla="*/ 311 w 456"/>
                <a:gd name="T79" fmla="*/ 105 h 452"/>
                <a:gd name="T80" fmla="*/ 275 w 456"/>
                <a:gd name="T81" fmla="*/ 108 h 452"/>
                <a:gd name="T82" fmla="*/ 248 w 456"/>
                <a:gd name="T83" fmla="*/ 128 h 452"/>
                <a:gd name="T84" fmla="*/ 241 w 456"/>
                <a:gd name="T85" fmla="*/ 170 h 452"/>
                <a:gd name="T86" fmla="*/ 255 w 456"/>
                <a:gd name="T87" fmla="*/ 200 h 452"/>
                <a:gd name="T88" fmla="*/ 296 w 456"/>
                <a:gd name="T89" fmla="*/ 217 h 452"/>
                <a:gd name="T90" fmla="*/ 329 w 456"/>
                <a:gd name="T91" fmla="*/ 208 h 452"/>
                <a:gd name="T92" fmla="*/ 350 w 456"/>
                <a:gd name="T93" fmla="*/ 182 h 452"/>
                <a:gd name="T94" fmla="*/ 351 w 456"/>
                <a:gd name="T95" fmla="*/ 146 h 452"/>
                <a:gd name="T96" fmla="*/ 402 w 456"/>
                <a:gd name="T97" fmla="*/ 94 h 452"/>
                <a:gd name="T98" fmla="*/ 420 w 456"/>
                <a:gd name="T99" fmla="*/ 136 h 452"/>
                <a:gd name="T100" fmla="*/ 420 w 456"/>
                <a:gd name="T101" fmla="*/ 181 h 452"/>
                <a:gd name="T102" fmla="*/ 406 w 456"/>
                <a:gd name="T103" fmla="*/ 224 h 452"/>
                <a:gd name="T104" fmla="*/ 384 w 456"/>
                <a:gd name="T105" fmla="*/ 252 h 452"/>
                <a:gd name="T106" fmla="*/ 318 w 456"/>
                <a:gd name="T107" fmla="*/ 169 h 452"/>
                <a:gd name="T108" fmla="*/ 309 w 456"/>
                <a:gd name="T109" fmla="*/ 179 h 452"/>
                <a:gd name="T110" fmla="*/ 296 w 456"/>
                <a:gd name="T111" fmla="*/ 182 h 452"/>
                <a:gd name="T112" fmla="*/ 279 w 456"/>
                <a:gd name="T113" fmla="*/ 176 h 452"/>
                <a:gd name="T114" fmla="*/ 273 w 456"/>
                <a:gd name="T115" fmla="*/ 160 h 452"/>
                <a:gd name="T116" fmla="*/ 279 w 456"/>
                <a:gd name="T117" fmla="*/ 143 h 452"/>
                <a:gd name="T118" fmla="*/ 296 w 456"/>
                <a:gd name="T119" fmla="*/ 136 h 452"/>
                <a:gd name="T120" fmla="*/ 312 w 456"/>
                <a:gd name="T121" fmla="*/ 143 h 452"/>
                <a:gd name="T122" fmla="*/ 320 w 456"/>
                <a:gd name="T123" fmla="*/ 15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6" h="452">
                  <a:moveTo>
                    <a:pt x="409" y="48"/>
                  </a:moveTo>
                  <a:lnTo>
                    <a:pt x="409" y="48"/>
                  </a:lnTo>
                  <a:lnTo>
                    <a:pt x="397" y="37"/>
                  </a:lnTo>
                  <a:lnTo>
                    <a:pt x="384" y="27"/>
                  </a:lnTo>
                  <a:lnTo>
                    <a:pt x="370" y="19"/>
                  </a:lnTo>
                  <a:lnTo>
                    <a:pt x="356" y="12"/>
                  </a:lnTo>
                  <a:lnTo>
                    <a:pt x="342" y="7"/>
                  </a:lnTo>
                  <a:lnTo>
                    <a:pt x="326" y="3"/>
                  </a:lnTo>
                  <a:lnTo>
                    <a:pt x="311" y="2"/>
                  </a:lnTo>
                  <a:lnTo>
                    <a:pt x="294" y="0"/>
                  </a:lnTo>
                  <a:lnTo>
                    <a:pt x="294" y="0"/>
                  </a:lnTo>
                  <a:lnTo>
                    <a:pt x="278" y="2"/>
                  </a:lnTo>
                  <a:lnTo>
                    <a:pt x="263" y="3"/>
                  </a:lnTo>
                  <a:lnTo>
                    <a:pt x="248" y="7"/>
                  </a:lnTo>
                  <a:lnTo>
                    <a:pt x="233" y="12"/>
                  </a:lnTo>
                  <a:lnTo>
                    <a:pt x="218" y="19"/>
                  </a:lnTo>
                  <a:lnTo>
                    <a:pt x="205" y="27"/>
                  </a:lnTo>
                  <a:lnTo>
                    <a:pt x="193" y="37"/>
                  </a:lnTo>
                  <a:lnTo>
                    <a:pt x="181" y="48"/>
                  </a:lnTo>
                  <a:lnTo>
                    <a:pt x="181" y="48"/>
                  </a:lnTo>
                  <a:lnTo>
                    <a:pt x="166" y="64"/>
                  </a:lnTo>
                  <a:lnTo>
                    <a:pt x="152" y="84"/>
                  </a:lnTo>
                  <a:lnTo>
                    <a:pt x="143" y="105"/>
                  </a:lnTo>
                  <a:lnTo>
                    <a:pt x="138" y="127"/>
                  </a:lnTo>
                  <a:lnTo>
                    <a:pt x="138" y="127"/>
                  </a:lnTo>
                  <a:lnTo>
                    <a:pt x="133" y="145"/>
                  </a:lnTo>
                  <a:lnTo>
                    <a:pt x="133" y="164"/>
                  </a:lnTo>
                  <a:lnTo>
                    <a:pt x="135" y="184"/>
                  </a:lnTo>
                  <a:lnTo>
                    <a:pt x="139" y="203"/>
                  </a:lnTo>
                  <a:lnTo>
                    <a:pt x="6" y="336"/>
                  </a:lnTo>
                  <a:lnTo>
                    <a:pt x="6" y="336"/>
                  </a:lnTo>
                  <a:lnTo>
                    <a:pt x="2" y="342"/>
                  </a:lnTo>
                  <a:lnTo>
                    <a:pt x="0" y="348"/>
                  </a:lnTo>
                  <a:lnTo>
                    <a:pt x="3" y="436"/>
                  </a:lnTo>
                  <a:lnTo>
                    <a:pt x="3" y="436"/>
                  </a:lnTo>
                  <a:lnTo>
                    <a:pt x="5" y="442"/>
                  </a:lnTo>
                  <a:lnTo>
                    <a:pt x="8" y="448"/>
                  </a:lnTo>
                  <a:lnTo>
                    <a:pt x="14" y="451"/>
                  </a:lnTo>
                  <a:lnTo>
                    <a:pt x="20" y="452"/>
                  </a:lnTo>
                  <a:lnTo>
                    <a:pt x="108" y="452"/>
                  </a:lnTo>
                  <a:lnTo>
                    <a:pt x="108" y="452"/>
                  </a:lnTo>
                  <a:lnTo>
                    <a:pt x="108" y="452"/>
                  </a:lnTo>
                  <a:lnTo>
                    <a:pt x="108" y="452"/>
                  </a:lnTo>
                  <a:lnTo>
                    <a:pt x="115" y="452"/>
                  </a:lnTo>
                  <a:lnTo>
                    <a:pt x="118" y="451"/>
                  </a:lnTo>
                  <a:lnTo>
                    <a:pt x="121" y="449"/>
                  </a:lnTo>
                  <a:lnTo>
                    <a:pt x="221" y="351"/>
                  </a:lnTo>
                  <a:lnTo>
                    <a:pt x="221" y="351"/>
                  </a:lnTo>
                  <a:lnTo>
                    <a:pt x="221" y="351"/>
                  </a:lnTo>
                  <a:lnTo>
                    <a:pt x="221" y="351"/>
                  </a:lnTo>
                  <a:lnTo>
                    <a:pt x="254" y="318"/>
                  </a:lnTo>
                  <a:lnTo>
                    <a:pt x="254" y="318"/>
                  </a:lnTo>
                  <a:lnTo>
                    <a:pt x="275" y="321"/>
                  </a:lnTo>
                  <a:lnTo>
                    <a:pt x="296" y="323"/>
                  </a:lnTo>
                  <a:lnTo>
                    <a:pt x="296" y="323"/>
                  </a:lnTo>
                  <a:lnTo>
                    <a:pt x="311" y="323"/>
                  </a:lnTo>
                  <a:lnTo>
                    <a:pt x="327" y="320"/>
                  </a:lnTo>
                  <a:lnTo>
                    <a:pt x="342" y="317"/>
                  </a:lnTo>
                  <a:lnTo>
                    <a:pt x="357" y="311"/>
                  </a:lnTo>
                  <a:lnTo>
                    <a:pt x="370" y="305"/>
                  </a:lnTo>
                  <a:lnTo>
                    <a:pt x="384" y="296"/>
                  </a:lnTo>
                  <a:lnTo>
                    <a:pt x="397" y="287"/>
                  </a:lnTo>
                  <a:lnTo>
                    <a:pt x="409" y="276"/>
                  </a:lnTo>
                  <a:lnTo>
                    <a:pt x="409" y="276"/>
                  </a:lnTo>
                  <a:lnTo>
                    <a:pt x="420" y="263"/>
                  </a:lnTo>
                  <a:lnTo>
                    <a:pt x="430" y="251"/>
                  </a:lnTo>
                  <a:lnTo>
                    <a:pt x="438" y="237"/>
                  </a:lnTo>
                  <a:lnTo>
                    <a:pt x="444" y="223"/>
                  </a:lnTo>
                  <a:lnTo>
                    <a:pt x="450" y="208"/>
                  </a:lnTo>
                  <a:lnTo>
                    <a:pt x="453" y="193"/>
                  </a:lnTo>
                  <a:lnTo>
                    <a:pt x="456" y="178"/>
                  </a:lnTo>
                  <a:lnTo>
                    <a:pt x="456" y="161"/>
                  </a:lnTo>
                  <a:lnTo>
                    <a:pt x="456" y="146"/>
                  </a:lnTo>
                  <a:lnTo>
                    <a:pt x="453" y="131"/>
                  </a:lnTo>
                  <a:lnTo>
                    <a:pt x="450" y="115"/>
                  </a:lnTo>
                  <a:lnTo>
                    <a:pt x="444" y="100"/>
                  </a:lnTo>
                  <a:lnTo>
                    <a:pt x="438" y="87"/>
                  </a:lnTo>
                  <a:lnTo>
                    <a:pt x="429" y="73"/>
                  </a:lnTo>
                  <a:lnTo>
                    <a:pt x="420" y="60"/>
                  </a:lnTo>
                  <a:lnTo>
                    <a:pt x="409" y="48"/>
                  </a:lnTo>
                  <a:lnTo>
                    <a:pt x="409" y="48"/>
                  </a:lnTo>
                  <a:close/>
                  <a:moveTo>
                    <a:pt x="384" y="252"/>
                  </a:moveTo>
                  <a:lnTo>
                    <a:pt x="384" y="252"/>
                  </a:lnTo>
                  <a:lnTo>
                    <a:pt x="375" y="260"/>
                  </a:lnTo>
                  <a:lnTo>
                    <a:pt x="364" y="267"/>
                  </a:lnTo>
                  <a:lnTo>
                    <a:pt x="354" y="275"/>
                  </a:lnTo>
                  <a:lnTo>
                    <a:pt x="344" y="279"/>
                  </a:lnTo>
                  <a:lnTo>
                    <a:pt x="332" y="284"/>
                  </a:lnTo>
                  <a:lnTo>
                    <a:pt x="320" y="287"/>
                  </a:lnTo>
                  <a:lnTo>
                    <a:pt x="308" y="288"/>
                  </a:lnTo>
                  <a:lnTo>
                    <a:pt x="294" y="290"/>
                  </a:lnTo>
                  <a:lnTo>
                    <a:pt x="294" y="290"/>
                  </a:lnTo>
                  <a:lnTo>
                    <a:pt x="273" y="287"/>
                  </a:lnTo>
                  <a:lnTo>
                    <a:pt x="254" y="282"/>
                  </a:lnTo>
                  <a:lnTo>
                    <a:pt x="254" y="282"/>
                  </a:lnTo>
                  <a:lnTo>
                    <a:pt x="248" y="281"/>
                  </a:lnTo>
                  <a:lnTo>
                    <a:pt x="244" y="282"/>
                  </a:lnTo>
                  <a:lnTo>
                    <a:pt x="239" y="284"/>
                  </a:lnTo>
                  <a:lnTo>
                    <a:pt x="236" y="287"/>
                  </a:lnTo>
                  <a:lnTo>
                    <a:pt x="206" y="315"/>
                  </a:lnTo>
                  <a:lnTo>
                    <a:pt x="199" y="308"/>
                  </a:lnTo>
                  <a:lnTo>
                    <a:pt x="199" y="308"/>
                  </a:lnTo>
                  <a:lnTo>
                    <a:pt x="193" y="305"/>
                  </a:lnTo>
                  <a:lnTo>
                    <a:pt x="187" y="303"/>
                  </a:lnTo>
                  <a:lnTo>
                    <a:pt x="181" y="305"/>
                  </a:lnTo>
                  <a:lnTo>
                    <a:pt x="175" y="308"/>
                  </a:lnTo>
                  <a:lnTo>
                    <a:pt x="175" y="308"/>
                  </a:lnTo>
                  <a:lnTo>
                    <a:pt x="170" y="314"/>
                  </a:lnTo>
                  <a:lnTo>
                    <a:pt x="169" y="320"/>
                  </a:lnTo>
                  <a:lnTo>
                    <a:pt x="170" y="326"/>
                  </a:lnTo>
                  <a:lnTo>
                    <a:pt x="175" y="332"/>
                  </a:lnTo>
                  <a:lnTo>
                    <a:pt x="182" y="339"/>
                  </a:lnTo>
                  <a:lnTo>
                    <a:pt x="149" y="372"/>
                  </a:lnTo>
                  <a:lnTo>
                    <a:pt x="142" y="364"/>
                  </a:lnTo>
                  <a:lnTo>
                    <a:pt x="142" y="364"/>
                  </a:lnTo>
                  <a:lnTo>
                    <a:pt x="136" y="361"/>
                  </a:lnTo>
                  <a:lnTo>
                    <a:pt x="130" y="360"/>
                  </a:lnTo>
                  <a:lnTo>
                    <a:pt x="124" y="361"/>
                  </a:lnTo>
                  <a:lnTo>
                    <a:pt x="118" y="364"/>
                  </a:lnTo>
                  <a:lnTo>
                    <a:pt x="118" y="364"/>
                  </a:lnTo>
                  <a:lnTo>
                    <a:pt x="114" y="370"/>
                  </a:lnTo>
                  <a:lnTo>
                    <a:pt x="112" y="376"/>
                  </a:lnTo>
                  <a:lnTo>
                    <a:pt x="114" y="382"/>
                  </a:lnTo>
                  <a:lnTo>
                    <a:pt x="118" y="388"/>
                  </a:lnTo>
                  <a:lnTo>
                    <a:pt x="126" y="397"/>
                  </a:lnTo>
                  <a:lnTo>
                    <a:pt x="102" y="421"/>
                  </a:lnTo>
                  <a:lnTo>
                    <a:pt x="36" y="420"/>
                  </a:lnTo>
                  <a:lnTo>
                    <a:pt x="34" y="355"/>
                  </a:lnTo>
                  <a:lnTo>
                    <a:pt x="170" y="220"/>
                  </a:lnTo>
                  <a:lnTo>
                    <a:pt x="170" y="220"/>
                  </a:lnTo>
                  <a:lnTo>
                    <a:pt x="172" y="217"/>
                  </a:lnTo>
                  <a:lnTo>
                    <a:pt x="175" y="212"/>
                  </a:lnTo>
                  <a:lnTo>
                    <a:pt x="175" y="208"/>
                  </a:lnTo>
                  <a:lnTo>
                    <a:pt x="173" y="203"/>
                  </a:lnTo>
                  <a:lnTo>
                    <a:pt x="173" y="203"/>
                  </a:lnTo>
                  <a:lnTo>
                    <a:pt x="169" y="185"/>
                  </a:lnTo>
                  <a:lnTo>
                    <a:pt x="167" y="167"/>
                  </a:lnTo>
                  <a:lnTo>
                    <a:pt x="167" y="149"/>
                  </a:lnTo>
                  <a:lnTo>
                    <a:pt x="170" y="133"/>
                  </a:lnTo>
                  <a:lnTo>
                    <a:pt x="175" y="116"/>
                  </a:lnTo>
                  <a:lnTo>
                    <a:pt x="182" y="100"/>
                  </a:lnTo>
                  <a:lnTo>
                    <a:pt x="193" y="85"/>
                  </a:lnTo>
                  <a:lnTo>
                    <a:pt x="205" y="72"/>
                  </a:lnTo>
                  <a:lnTo>
                    <a:pt x="205" y="72"/>
                  </a:lnTo>
                  <a:lnTo>
                    <a:pt x="214" y="63"/>
                  </a:lnTo>
                  <a:lnTo>
                    <a:pt x="224" y="55"/>
                  </a:lnTo>
                  <a:lnTo>
                    <a:pt x="235" y="49"/>
                  </a:lnTo>
                  <a:lnTo>
                    <a:pt x="245" y="43"/>
                  </a:lnTo>
                  <a:lnTo>
                    <a:pt x="257" y="39"/>
                  </a:lnTo>
                  <a:lnTo>
                    <a:pt x="269" y="36"/>
                  </a:lnTo>
                  <a:lnTo>
                    <a:pt x="282" y="34"/>
                  </a:lnTo>
                  <a:lnTo>
                    <a:pt x="294" y="34"/>
                  </a:lnTo>
                  <a:lnTo>
                    <a:pt x="294" y="34"/>
                  </a:lnTo>
                  <a:lnTo>
                    <a:pt x="315" y="36"/>
                  </a:lnTo>
                  <a:lnTo>
                    <a:pt x="336" y="40"/>
                  </a:lnTo>
                  <a:lnTo>
                    <a:pt x="354" y="49"/>
                  </a:lnTo>
                  <a:lnTo>
                    <a:pt x="372" y="60"/>
                  </a:lnTo>
                  <a:lnTo>
                    <a:pt x="323" y="109"/>
                  </a:lnTo>
                  <a:lnTo>
                    <a:pt x="323" y="109"/>
                  </a:lnTo>
                  <a:lnTo>
                    <a:pt x="311" y="105"/>
                  </a:lnTo>
                  <a:lnTo>
                    <a:pt x="296" y="103"/>
                  </a:lnTo>
                  <a:lnTo>
                    <a:pt x="296" y="103"/>
                  </a:lnTo>
                  <a:lnTo>
                    <a:pt x="285" y="103"/>
                  </a:lnTo>
                  <a:lnTo>
                    <a:pt x="275" y="108"/>
                  </a:lnTo>
                  <a:lnTo>
                    <a:pt x="264" y="112"/>
                  </a:lnTo>
                  <a:lnTo>
                    <a:pt x="255" y="119"/>
                  </a:lnTo>
                  <a:lnTo>
                    <a:pt x="255" y="119"/>
                  </a:lnTo>
                  <a:lnTo>
                    <a:pt x="248" y="128"/>
                  </a:lnTo>
                  <a:lnTo>
                    <a:pt x="244" y="139"/>
                  </a:lnTo>
                  <a:lnTo>
                    <a:pt x="241" y="149"/>
                  </a:lnTo>
                  <a:lnTo>
                    <a:pt x="239" y="160"/>
                  </a:lnTo>
                  <a:lnTo>
                    <a:pt x="241" y="170"/>
                  </a:lnTo>
                  <a:lnTo>
                    <a:pt x="244" y="181"/>
                  </a:lnTo>
                  <a:lnTo>
                    <a:pt x="248" y="191"/>
                  </a:lnTo>
                  <a:lnTo>
                    <a:pt x="255" y="200"/>
                  </a:lnTo>
                  <a:lnTo>
                    <a:pt x="255" y="200"/>
                  </a:lnTo>
                  <a:lnTo>
                    <a:pt x="264" y="208"/>
                  </a:lnTo>
                  <a:lnTo>
                    <a:pt x="275" y="212"/>
                  </a:lnTo>
                  <a:lnTo>
                    <a:pt x="285" y="215"/>
                  </a:lnTo>
                  <a:lnTo>
                    <a:pt x="296" y="217"/>
                  </a:lnTo>
                  <a:lnTo>
                    <a:pt x="296" y="217"/>
                  </a:lnTo>
                  <a:lnTo>
                    <a:pt x="308" y="215"/>
                  </a:lnTo>
                  <a:lnTo>
                    <a:pt x="318" y="212"/>
                  </a:lnTo>
                  <a:lnTo>
                    <a:pt x="329" y="208"/>
                  </a:lnTo>
                  <a:lnTo>
                    <a:pt x="336" y="200"/>
                  </a:lnTo>
                  <a:lnTo>
                    <a:pt x="336" y="200"/>
                  </a:lnTo>
                  <a:lnTo>
                    <a:pt x="344" y="191"/>
                  </a:lnTo>
                  <a:lnTo>
                    <a:pt x="350" y="182"/>
                  </a:lnTo>
                  <a:lnTo>
                    <a:pt x="353" y="172"/>
                  </a:lnTo>
                  <a:lnTo>
                    <a:pt x="354" y="160"/>
                  </a:lnTo>
                  <a:lnTo>
                    <a:pt x="354" y="160"/>
                  </a:lnTo>
                  <a:lnTo>
                    <a:pt x="351" y="146"/>
                  </a:lnTo>
                  <a:lnTo>
                    <a:pt x="347" y="133"/>
                  </a:lnTo>
                  <a:lnTo>
                    <a:pt x="396" y="84"/>
                  </a:lnTo>
                  <a:lnTo>
                    <a:pt x="396" y="84"/>
                  </a:lnTo>
                  <a:lnTo>
                    <a:pt x="402" y="94"/>
                  </a:lnTo>
                  <a:lnTo>
                    <a:pt x="408" y="105"/>
                  </a:lnTo>
                  <a:lnTo>
                    <a:pt x="412" y="115"/>
                  </a:lnTo>
                  <a:lnTo>
                    <a:pt x="417" y="125"/>
                  </a:lnTo>
                  <a:lnTo>
                    <a:pt x="420" y="136"/>
                  </a:lnTo>
                  <a:lnTo>
                    <a:pt x="421" y="148"/>
                  </a:lnTo>
                  <a:lnTo>
                    <a:pt x="421" y="158"/>
                  </a:lnTo>
                  <a:lnTo>
                    <a:pt x="421" y="170"/>
                  </a:lnTo>
                  <a:lnTo>
                    <a:pt x="420" y="181"/>
                  </a:lnTo>
                  <a:lnTo>
                    <a:pt x="418" y="191"/>
                  </a:lnTo>
                  <a:lnTo>
                    <a:pt x="415" y="203"/>
                  </a:lnTo>
                  <a:lnTo>
                    <a:pt x="411" y="214"/>
                  </a:lnTo>
                  <a:lnTo>
                    <a:pt x="406" y="224"/>
                  </a:lnTo>
                  <a:lnTo>
                    <a:pt x="400" y="233"/>
                  </a:lnTo>
                  <a:lnTo>
                    <a:pt x="393" y="243"/>
                  </a:lnTo>
                  <a:lnTo>
                    <a:pt x="384" y="252"/>
                  </a:lnTo>
                  <a:lnTo>
                    <a:pt x="384" y="252"/>
                  </a:lnTo>
                  <a:close/>
                  <a:moveTo>
                    <a:pt x="320" y="160"/>
                  </a:moveTo>
                  <a:lnTo>
                    <a:pt x="320" y="160"/>
                  </a:lnTo>
                  <a:lnTo>
                    <a:pt x="320" y="164"/>
                  </a:lnTo>
                  <a:lnTo>
                    <a:pt x="318" y="169"/>
                  </a:lnTo>
                  <a:lnTo>
                    <a:pt x="315" y="173"/>
                  </a:lnTo>
                  <a:lnTo>
                    <a:pt x="312" y="176"/>
                  </a:lnTo>
                  <a:lnTo>
                    <a:pt x="312" y="176"/>
                  </a:lnTo>
                  <a:lnTo>
                    <a:pt x="309" y="179"/>
                  </a:lnTo>
                  <a:lnTo>
                    <a:pt x="305" y="181"/>
                  </a:lnTo>
                  <a:lnTo>
                    <a:pt x="300" y="182"/>
                  </a:lnTo>
                  <a:lnTo>
                    <a:pt x="296" y="182"/>
                  </a:lnTo>
                  <a:lnTo>
                    <a:pt x="296" y="182"/>
                  </a:lnTo>
                  <a:lnTo>
                    <a:pt x="291" y="182"/>
                  </a:lnTo>
                  <a:lnTo>
                    <a:pt x="287" y="181"/>
                  </a:lnTo>
                  <a:lnTo>
                    <a:pt x="284" y="179"/>
                  </a:lnTo>
                  <a:lnTo>
                    <a:pt x="279" y="176"/>
                  </a:lnTo>
                  <a:lnTo>
                    <a:pt x="279" y="176"/>
                  </a:lnTo>
                  <a:lnTo>
                    <a:pt x="276" y="173"/>
                  </a:lnTo>
                  <a:lnTo>
                    <a:pt x="275" y="169"/>
                  </a:lnTo>
                  <a:lnTo>
                    <a:pt x="273" y="160"/>
                  </a:lnTo>
                  <a:lnTo>
                    <a:pt x="275" y="151"/>
                  </a:lnTo>
                  <a:lnTo>
                    <a:pt x="276" y="146"/>
                  </a:lnTo>
                  <a:lnTo>
                    <a:pt x="279" y="143"/>
                  </a:lnTo>
                  <a:lnTo>
                    <a:pt x="279" y="143"/>
                  </a:lnTo>
                  <a:lnTo>
                    <a:pt x="284" y="140"/>
                  </a:lnTo>
                  <a:lnTo>
                    <a:pt x="287" y="139"/>
                  </a:lnTo>
                  <a:lnTo>
                    <a:pt x="291" y="137"/>
                  </a:lnTo>
                  <a:lnTo>
                    <a:pt x="296" y="136"/>
                  </a:lnTo>
                  <a:lnTo>
                    <a:pt x="296" y="136"/>
                  </a:lnTo>
                  <a:lnTo>
                    <a:pt x="305" y="139"/>
                  </a:lnTo>
                  <a:lnTo>
                    <a:pt x="309" y="140"/>
                  </a:lnTo>
                  <a:lnTo>
                    <a:pt x="312" y="143"/>
                  </a:lnTo>
                  <a:lnTo>
                    <a:pt x="312" y="143"/>
                  </a:lnTo>
                  <a:lnTo>
                    <a:pt x="315" y="146"/>
                  </a:lnTo>
                  <a:lnTo>
                    <a:pt x="318" y="151"/>
                  </a:lnTo>
                  <a:lnTo>
                    <a:pt x="320" y="155"/>
                  </a:lnTo>
                  <a:lnTo>
                    <a:pt x="320" y="160"/>
                  </a:lnTo>
                  <a:lnTo>
                    <a:pt x="320" y="160"/>
                  </a:lnTo>
                  <a:close/>
                </a:path>
              </a:pathLst>
            </a:custGeom>
            <a:solidFill>
              <a:schemeClr val="tx1">
                <a:lumMod val="85000"/>
                <a:lumOff val="15000"/>
              </a:schemeClr>
            </a:solidFill>
            <a:ln>
              <a:noFill/>
            </a:ln>
          </p:spPr>
          <p:txBody>
            <a:bodyPr vert="horz" wrap="square" lIns="91416" tIns="45708" rIns="91416" bIns="45708" numCol="1" anchor="t" anchorCtr="0" compatLnSpc="1"/>
            <a:lstStyle/>
            <a:p>
              <a:endParaRPr lang="en-IN" sz="1350" dirty="0">
                <a:cs typeface="+mn-ea"/>
                <a:sym typeface="+mn-lt"/>
              </a:endParaRPr>
            </a:p>
          </p:txBody>
        </p:sp>
      </p:grpSp>
      <p:sp>
        <p:nvSpPr>
          <p:cNvPr id="45" name="文本框 44"/>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2" name="图片 1"/>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5" grpId="0"/>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746828" y="2385785"/>
            <a:ext cx="7213600" cy="1200329"/>
          </a:xfrm>
          <a:prstGeom prst="rect">
            <a:avLst/>
          </a:prstGeom>
          <a:noFill/>
        </p:spPr>
        <p:txBody>
          <a:bodyPr wrap="square" rtlCol="0">
            <a:spAutoFit/>
          </a:bodyPr>
          <a:lstStyle/>
          <a:p>
            <a:r>
              <a:rPr lang="zh-CN" altLang="en-US" sz="7200" b="1" i="1" dirty="0" smtClean="0">
                <a:solidFill>
                  <a:schemeClr val="accent2"/>
                </a:solidFill>
                <a:effectLst>
                  <a:outerShdw blurRad="38100" dist="38100" dir="2700000" algn="tl">
                    <a:srgbClr val="000000">
                      <a:alpha val="43137"/>
                    </a:srgbClr>
                  </a:outerShdw>
                </a:effectLst>
                <a:cs typeface="+mn-ea"/>
                <a:sym typeface="+mn-lt"/>
              </a:rPr>
              <a:t>祝您端午节快乐</a:t>
            </a:r>
            <a:endParaRPr lang="zh-CN" altLang="en-US" sz="7200" b="1" i="1" dirty="0">
              <a:solidFill>
                <a:schemeClr val="accent2"/>
              </a:solidFill>
              <a:effectLst>
                <a:outerShdw blurRad="38100" dist="38100" dir="2700000" algn="tl">
                  <a:srgbClr val="000000">
                    <a:alpha val="43137"/>
                  </a:srgbClr>
                </a:outerShdw>
              </a:effectLst>
              <a:cs typeface="+mn-ea"/>
              <a:sym typeface="+mn-lt"/>
            </a:endParaRPr>
          </a:p>
        </p:txBody>
      </p:sp>
      <p:sp>
        <p:nvSpPr>
          <p:cNvPr id="4" name="文本框 3"/>
          <p:cNvSpPr txBox="1"/>
          <p:nvPr/>
        </p:nvSpPr>
        <p:spPr>
          <a:xfrm>
            <a:off x="2440769" y="3738636"/>
            <a:ext cx="7521480" cy="646331"/>
          </a:xfrm>
          <a:prstGeom prst="rect">
            <a:avLst/>
          </a:prstGeom>
          <a:noFill/>
        </p:spPr>
        <p:txBody>
          <a:bodyPr wrap="square" rtlCol="0">
            <a:spAutoFit/>
          </a:bodyPr>
          <a:lstStyle/>
          <a:p>
            <a:pPr algn="ctr">
              <a:defRPr/>
            </a:pPr>
            <a:r>
              <a:rPr lang="zh-CN" altLang="en-US" sz="3600" kern="0" dirty="0" smtClean="0">
                <a:ln w="3175">
                  <a:noFill/>
                </a:ln>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cs typeface="+mn-ea"/>
                <a:sym typeface="+mn-lt"/>
              </a:rPr>
              <a:t>中国风端午节中国文化</a:t>
            </a:r>
            <a:r>
              <a:rPr lang="en-US" altLang="zh-CN" sz="3600" kern="0" dirty="0" smtClean="0">
                <a:ln w="3175">
                  <a:noFill/>
                </a:ln>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cs typeface="+mn-ea"/>
                <a:sym typeface="+mn-lt"/>
              </a:rPr>
              <a:t>PPT</a:t>
            </a:r>
            <a:r>
              <a:rPr lang="zh-CN" altLang="en-US" sz="3600" kern="0" dirty="0" smtClean="0">
                <a:ln w="3175">
                  <a:noFill/>
                </a:ln>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cs typeface="+mn-ea"/>
                <a:sym typeface="+mn-lt"/>
              </a:rPr>
              <a:t>模板</a:t>
            </a:r>
            <a:endParaRPr lang="zh-CN" altLang="en-US" sz="3600" kern="0" dirty="0">
              <a:ln w="3175">
                <a:noFill/>
              </a:ln>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cs typeface="+mn-ea"/>
              <a:sym typeface="+mn-lt"/>
            </a:endParaRPr>
          </a:p>
        </p:txBody>
      </p:sp>
      <p:sp>
        <p:nvSpPr>
          <p:cNvPr id="5" name="文本框 4"/>
          <p:cNvSpPr txBox="1"/>
          <p:nvPr/>
        </p:nvSpPr>
        <p:spPr>
          <a:xfrm>
            <a:off x="2736487" y="4593394"/>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Thesis defense Thesis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defense</a:t>
            </a:r>
            <a:endParaRPr lang="zh-CN" altLang="en-US" sz="1600"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900"/>
                                        <p:tgtEl>
                                          <p:spTgt spid="5"/>
                                        </p:tgtEl>
                                      </p:cBhvr>
                                    </p:animEffect>
                                  </p:childTnLst>
                                </p:cTn>
                              </p:par>
                            </p:childTnLst>
                          </p:cTn>
                        </p:par>
                        <p:par>
                          <p:cTn id="14" fill="hold">
                            <p:stCondLst>
                              <p:cond delay="2500"/>
                            </p:stCondLst>
                            <p:childTnLst>
                              <p:par>
                                <p:cTn id="15" presetID="1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p:tgtEl>
                                          <p:spTgt spid="4"/>
                                        </p:tgtEl>
                                        <p:attrNameLst>
                                          <p:attrName>ppt_y</p:attrName>
                                        </p:attrNameLst>
                                      </p:cBhvr>
                                      <p:tavLst>
                                        <p:tav tm="0">
                                          <p:val>
                                            <p:strVal val="#ppt_y+#ppt_h*1.125000"/>
                                          </p:val>
                                        </p:tav>
                                        <p:tav tm="100000">
                                          <p:val>
                                            <p:strVal val="#ppt_y"/>
                                          </p:val>
                                        </p:tav>
                                      </p:tavLst>
                                    </p:anim>
                                    <p:animEffect transition="in" filter="wipe(up)">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文本框 16"/>
          <p:cNvSpPr txBox="1"/>
          <p:nvPr/>
        </p:nvSpPr>
        <p:spPr>
          <a:xfrm>
            <a:off x="3695492" y="3751548"/>
            <a:ext cx="4817344" cy="646331"/>
          </a:xfrm>
          <a:prstGeom prst="rect">
            <a:avLst/>
          </a:prstGeom>
          <a:noFill/>
        </p:spPr>
        <p:txBody>
          <a:bodyPr wrap="none" rtlCol="0">
            <a:spAutoFit/>
          </a:bodyPr>
          <a:lstStyle/>
          <a:p>
            <a:pPr algn="ctr" fontAlgn="auto">
              <a:spcBef>
                <a:spcPts val="0"/>
              </a:spcBef>
              <a:spcAft>
                <a:spcPts val="0"/>
              </a:spcAft>
              <a:defRPr/>
            </a:pPr>
            <a:r>
              <a:rPr lang="zh-CN" altLang="en-US" sz="3600" b="1" dirty="0">
                <a:solidFill>
                  <a:schemeClr val="tx2"/>
                </a:solidFill>
                <a:cs typeface="+mn-ea"/>
                <a:sym typeface="+mn-lt"/>
              </a:rPr>
              <a:t>单击这里添加您的标题</a:t>
            </a:r>
          </a:p>
        </p:txBody>
      </p:sp>
      <p:sp>
        <p:nvSpPr>
          <p:cNvPr id="18" name="文本框 17"/>
          <p:cNvSpPr txBox="1"/>
          <p:nvPr/>
        </p:nvSpPr>
        <p:spPr>
          <a:xfrm>
            <a:off x="5203855" y="3013898"/>
            <a:ext cx="2037737" cy="646331"/>
          </a:xfrm>
          <a:prstGeom prst="rect">
            <a:avLst/>
          </a:prstGeom>
          <a:noFill/>
          <a:effectLst>
            <a:reflection stA="62000" endPos="54000" dir="5400000" sy="-100000" algn="bl" rotWithShape="0"/>
          </a:effectLst>
        </p:spPr>
        <p:txBody>
          <a:bodyPr wrap="none" rtlCol="0">
            <a:spAutoFit/>
          </a:bodyPr>
          <a:lstStyle/>
          <a:p>
            <a:pPr algn="ctr"/>
            <a:r>
              <a:rPr lang="zh-CN" altLang="en-US" sz="3600" b="1" i="1" dirty="0" smtClean="0">
                <a:solidFill>
                  <a:schemeClr val="accent2"/>
                </a:solidFill>
                <a:cs typeface="+mn-ea"/>
                <a:sym typeface="+mn-lt"/>
              </a:rPr>
              <a:t>第一部分</a:t>
            </a:r>
            <a:endParaRPr lang="zh-CN" altLang="en-US" sz="3600" b="1" i="1" dirty="0">
              <a:solidFill>
                <a:schemeClr val="accent2"/>
              </a:solidFill>
              <a:cs typeface="+mn-ea"/>
              <a:sym typeface="+mn-lt"/>
            </a:endParaRPr>
          </a:p>
        </p:txBody>
      </p:sp>
      <p:sp>
        <p:nvSpPr>
          <p:cNvPr id="22" name="文本框 21"/>
          <p:cNvSpPr txBox="1"/>
          <p:nvPr/>
        </p:nvSpPr>
        <p:spPr>
          <a:xfrm>
            <a:off x="2793383" y="4556367"/>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Thesis defense Thesis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defense</a:t>
            </a:r>
            <a:endParaRPr lang="zh-CN" altLang="en-US" sz="1600" dirty="0">
              <a:solidFill>
                <a:schemeClr val="tx2"/>
              </a:solidFill>
              <a:cs typeface="+mn-ea"/>
              <a:sym typeface="+mn-lt"/>
            </a:endParaRPr>
          </a:p>
        </p:txBody>
      </p:sp>
      <p:pic>
        <p:nvPicPr>
          <p:cNvPr id="5" name="图片 4"/>
          <p:cNvPicPr>
            <a:picLocks noChangeAspect="1"/>
          </p:cNvPicPr>
          <p:nvPr/>
        </p:nvPicPr>
        <p:blipFill rotWithShape="1">
          <a:blip r:embed="rId3" cstate="screen"/>
          <a:srcRect t="18318" r="4375" b="8569"/>
          <a:stretch>
            <a:fillRect/>
          </a:stretch>
        </p:blipFill>
        <p:spPr>
          <a:xfrm>
            <a:off x="3995910" y="581160"/>
            <a:ext cx="5143160" cy="21850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2000"/>
                            </p:stCondLst>
                            <p:childTnLst>
                              <p:par>
                                <p:cTn id="16" presetID="2" presetClass="entr" presetSubtype="2" fill="hold" grpId="0" nodeType="after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29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9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23"/>
          <p:cNvSpPr/>
          <p:nvPr/>
        </p:nvSpPr>
        <p:spPr>
          <a:xfrm rot="16200000">
            <a:off x="4042770" y="2125225"/>
            <a:ext cx="3959641" cy="3518276"/>
          </a:xfrm>
          <a:prstGeom prst="hexagon">
            <a:avLst>
              <a:gd name="adj" fmla="val 24450"/>
              <a:gd name="vf" fmla="val 115470"/>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6" name="Freeform 5"/>
          <p:cNvSpPr/>
          <p:nvPr/>
        </p:nvSpPr>
        <p:spPr bwMode="auto">
          <a:xfrm>
            <a:off x="6017020" y="5003008"/>
            <a:ext cx="1922690" cy="1036229"/>
          </a:xfrm>
          <a:custGeom>
            <a:avLst/>
            <a:gdLst>
              <a:gd name="T0" fmla="*/ 0 w 1425"/>
              <a:gd name="T1" fmla="*/ 637 h 768"/>
              <a:gd name="T2" fmla="*/ 0 w 1425"/>
              <a:gd name="T3" fmla="*/ 768 h 768"/>
              <a:gd name="T4" fmla="*/ 1425 w 1425"/>
              <a:gd name="T5" fmla="*/ 74 h 768"/>
              <a:gd name="T6" fmla="*/ 1307 w 1425"/>
              <a:gd name="T7" fmla="*/ 0 h 768"/>
              <a:gd name="T8" fmla="*/ 0 w 1425"/>
              <a:gd name="T9" fmla="*/ 637 h 768"/>
            </a:gdLst>
            <a:ahLst/>
            <a:cxnLst>
              <a:cxn ang="0">
                <a:pos x="T0" y="T1"/>
              </a:cxn>
              <a:cxn ang="0">
                <a:pos x="T2" y="T3"/>
              </a:cxn>
              <a:cxn ang="0">
                <a:pos x="T4" y="T5"/>
              </a:cxn>
              <a:cxn ang="0">
                <a:pos x="T6" y="T7"/>
              </a:cxn>
              <a:cxn ang="0">
                <a:pos x="T8" y="T9"/>
              </a:cxn>
            </a:cxnLst>
            <a:rect l="0" t="0" r="r" b="b"/>
            <a:pathLst>
              <a:path w="1425" h="768">
                <a:moveTo>
                  <a:pt x="0" y="637"/>
                </a:moveTo>
                <a:lnTo>
                  <a:pt x="0" y="768"/>
                </a:lnTo>
                <a:lnTo>
                  <a:pt x="1425" y="74"/>
                </a:lnTo>
                <a:lnTo>
                  <a:pt x="1307" y="0"/>
                </a:lnTo>
                <a:lnTo>
                  <a:pt x="0" y="637"/>
                </a:lnTo>
                <a:close/>
              </a:path>
            </a:pathLst>
          </a:custGeom>
          <a:solidFill>
            <a:schemeClr val="accent4"/>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7" name="Freeform 6"/>
          <p:cNvSpPr/>
          <p:nvPr/>
        </p:nvSpPr>
        <p:spPr bwMode="auto">
          <a:xfrm>
            <a:off x="6012258" y="1729487"/>
            <a:ext cx="1922690" cy="1048372"/>
          </a:xfrm>
          <a:custGeom>
            <a:avLst/>
            <a:gdLst>
              <a:gd name="T0" fmla="*/ 1425 w 1425"/>
              <a:gd name="T1" fmla="*/ 696 h 777"/>
              <a:gd name="T2" fmla="*/ 0 w 1425"/>
              <a:gd name="T3" fmla="*/ 0 h 777"/>
              <a:gd name="T4" fmla="*/ 0 w 1425"/>
              <a:gd name="T5" fmla="*/ 133 h 777"/>
              <a:gd name="T6" fmla="*/ 1311 w 1425"/>
              <a:gd name="T7" fmla="*/ 770 h 777"/>
              <a:gd name="T8" fmla="*/ 1311 w 1425"/>
              <a:gd name="T9" fmla="*/ 777 h 777"/>
              <a:gd name="T10" fmla="*/ 1425 w 1425"/>
              <a:gd name="T11" fmla="*/ 701 h 777"/>
              <a:gd name="T12" fmla="*/ 1425 w 1425"/>
              <a:gd name="T13" fmla="*/ 696 h 777"/>
            </a:gdLst>
            <a:ahLst/>
            <a:cxnLst>
              <a:cxn ang="0">
                <a:pos x="T0" y="T1"/>
              </a:cxn>
              <a:cxn ang="0">
                <a:pos x="T2" y="T3"/>
              </a:cxn>
              <a:cxn ang="0">
                <a:pos x="T4" y="T5"/>
              </a:cxn>
              <a:cxn ang="0">
                <a:pos x="T6" y="T7"/>
              </a:cxn>
              <a:cxn ang="0">
                <a:pos x="T8" y="T9"/>
              </a:cxn>
              <a:cxn ang="0">
                <a:pos x="T10" y="T11"/>
              </a:cxn>
              <a:cxn ang="0">
                <a:pos x="T12" y="T13"/>
              </a:cxn>
            </a:cxnLst>
            <a:rect l="0" t="0" r="r" b="b"/>
            <a:pathLst>
              <a:path w="1425" h="777">
                <a:moveTo>
                  <a:pt x="1425" y="696"/>
                </a:moveTo>
                <a:lnTo>
                  <a:pt x="0" y="0"/>
                </a:lnTo>
                <a:lnTo>
                  <a:pt x="0" y="133"/>
                </a:lnTo>
                <a:lnTo>
                  <a:pt x="1311" y="770"/>
                </a:lnTo>
                <a:lnTo>
                  <a:pt x="1311" y="777"/>
                </a:lnTo>
                <a:lnTo>
                  <a:pt x="1425" y="701"/>
                </a:lnTo>
                <a:lnTo>
                  <a:pt x="1425" y="696"/>
                </a:lnTo>
                <a:close/>
              </a:path>
            </a:pathLst>
          </a:custGeom>
          <a:solidFill>
            <a:schemeClr val="accent2"/>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8" name="Freeform 7"/>
          <p:cNvSpPr/>
          <p:nvPr/>
        </p:nvSpPr>
        <p:spPr bwMode="auto">
          <a:xfrm>
            <a:off x="7778427" y="2665312"/>
            <a:ext cx="156514" cy="2438104"/>
          </a:xfrm>
          <a:custGeom>
            <a:avLst/>
            <a:gdLst>
              <a:gd name="T0" fmla="*/ 116 w 116"/>
              <a:gd name="T1" fmla="*/ 0 h 1807"/>
              <a:gd name="T2" fmla="*/ 2 w 116"/>
              <a:gd name="T3" fmla="*/ 76 h 1807"/>
              <a:gd name="T4" fmla="*/ 2 w 116"/>
              <a:gd name="T5" fmla="*/ 1731 h 1807"/>
              <a:gd name="T6" fmla="*/ 0 w 116"/>
              <a:gd name="T7" fmla="*/ 1733 h 1807"/>
              <a:gd name="T8" fmla="*/ 116 w 116"/>
              <a:gd name="T9" fmla="*/ 1807 h 1807"/>
              <a:gd name="T10" fmla="*/ 116 w 116"/>
              <a:gd name="T11" fmla="*/ 1804 h 1807"/>
              <a:gd name="T12" fmla="*/ 116 w 116"/>
              <a:gd name="T13" fmla="*/ 0 h 1807"/>
            </a:gdLst>
            <a:ahLst/>
            <a:cxnLst>
              <a:cxn ang="0">
                <a:pos x="T0" y="T1"/>
              </a:cxn>
              <a:cxn ang="0">
                <a:pos x="T2" y="T3"/>
              </a:cxn>
              <a:cxn ang="0">
                <a:pos x="T4" y="T5"/>
              </a:cxn>
              <a:cxn ang="0">
                <a:pos x="T6" y="T7"/>
              </a:cxn>
              <a:cxn ang="0">
                <a:pos x="T8" y="T9"/>
              </a:cxn>
              <a:cxn ang="0">
                <a:pos x="T10" y="T11"/>
              </a:cxn>
              <a:cxn ang="0">
                <a:pos x="T12" y="T13"/>
              </a:cxn>
            </a:cxnLst>
            <a:rect l="0" t="0" r="r" b="b"/>
            <a:pathLst>
              <a:path w="116" h="1807">
                <a:moveTo>
                  <a:pt x="116" y="0"/>
                </a:moveTo>
                <a:lnTo>
                  <a:pt x="2" y="76"/>
                </a:lnTo>
                <a:lnTo>
                  <a:pt x="2" y="1731"/>
                </a:lnTo>
                <a:lnTo>
                  <a:pt x="0" y="1733"/>
                </a:lnTo>
                <a:lnTo>
                  <a:pt x="116" y="1807"/>
                </a:lnTo>
                <a:lnTo>
                  <a:pt x="116" y="1804"/>
                </a:lnTo>
                <a:lnTo>
                  <a:pt x="116" y="0"/>
                </a:lnTo>
                <a:close/>
              </a:path>
            </a:pathLst>
          </a:custGeom>
          <a:solidFill>
            <a:schemeClr val="accent3"/>
          </a:solidFill>
          <a:ln>
            <a:noFill/>
          </a:ln>
        </p:spPr>
        <p:txBody>
          <a:bodyPr vert="horz" wrap="square" lIns="91416" tIns="45708" rIns="91416" bIns="45708" numCol="1" anchor="t" anchorCtr="0" compatLnSpc="1"/>
          <a:lstStyle/>
          <a:p>
            <a:endParaRPr lang="en-IN" sz="1350" dirty="0">
              <a:cs typeface="+mn-ea"/>
              <a:sym typeface="+mn-lt"/>
            </a:endParaRPr>
          </a:p>
        </p:txBody>
      </p:sp>
      <p:grpSp>
        <p:nvGrpSpPr>
          <p:cNvPr id="9" name="Group 7"/>
          <p:cNvGrpSpPr/>
          <p:nvPr/>
        </p:nvGrpSpPr>
        <p:grpSpPr>
          <a:xfrm>
            <a:off x="8521890" y="1938719"/>
            <a:ext cx="858804" cy="966540"/>
            <a:chOff x="6612370" y="1798593"/>
            <a:chExt cx="859028" cy="966792"/>
          </a:xfrm>
        </p:grpSpPr>
        <p:sp>
          <p:nvSpPr>
            <p:cNvPr id="10" name="Hexagon 69"/>
            <p:cNvSpPr/>
            <p:nvPr/>
          </p:nvSpPr>
          <p:spPr>
            <a:xfrm rot="16200000">
              <a:off x="6558488" y="1852475"/>
              <a:ext cx="966792" cy="859028"/>
            </a:xfrm>
            <a:prstGeom prst="hexagon">
              <a:avLst>
                <a:gd name="adj" fmla="val 24450"/>
                <a:gd name="vf" fmla="val 11547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cs typeface="+mn-ea"/>
                <a:sym typeface="+mn-lt"/>
              </a:endParaRPr>
            </a:p>
          </p:txBody>
        </p:sp>
        <p:sp>
          <p:nvSpPr>
            <p:cNvPr id="11" name="Freeform 100"/>
            <p:cNvSpPr>
              <a:spLocks noEditPoints="1"/>
            </p:cNvSpPr>
            <p:nvPr/>
          </p:nvSpPr>
          <p:spPr bwMode="auto">
            <a:xfrm>
              <a:off x="6878205" y="2133096"/>
              <a:ext cx="327357" cy="329623"/>
            </a:xfrm>
            <a:custGeom>
              <a:avLst/>
              <a:gdLst>
                <a:gd name="T0" fmla="*/ 487 w 579"/>
                <a:gd name="T1" fmla="*/ 15 h 583"/>
                <a:gd name="T2" fmla="*/ 480 w 579"/>
                <a:gd name="T3" fmla="*/ 10 h 583"/>
                <a:gd name="T4" fmla="*/ 463 w 579"/>
                <a:gd name="T5" fmla="*/ 2 h 583"/>
                <a:gd name="T6" fmla="*/ 454 w 579"/>
                <a:gd name="T7" fmla="*/ 0 h 583"/>
                <a:gd name="T8" fmla="*/ 436 w 579"/>
                <a:gd name="T9" fmla="*/ 4 h 583"/>
                <a:gd name="T10" fmla="*/ 419 w 579"/>
                <a:gd name="T11" fmla="*/ 15 h 583"/>
                <a:gd name="T12" fmla="*/ 368 w 579"/>
                <a:gd name="T13" fmla="*/ 67 h 583"/>
                <a:gd name="T14" fmla="*/ 351 w 579"/>
                <a:gd name="T15" fmla="*/ 67 h 583"/>
                <a:gd name="T16" fmla="*/ 336 w 579"/>
                <a:gd name="T17" fmla="*/ 74 h 583"/>
                <a:gd name="T18" fmla="*/ 314 w 579"/>
                <a:gd name="T19" fmla="*/ 96 h 583"/>
                <a:gd name="T20" fmla="*/ 307 w 579"/>
                <a:gd name="T21" fmla="*/ 113 h 583"/>
                <a:gd name="T22" fmla="*/ 309 w 579"/>
                <a:gd name="T23" fmla="*/ 129 h 583"/>
                <a:gd name="T24" fmla="*/ 59 w 579"/>
                <a:gd name="T25" fmla="*/ 381 h 583"/>
                <a:gd name="T26" fmla="*/ 57 w 579"/>
                <a:gd name="T27" fmla="*/ 383 h 583"/>
                <a:gd name="T28" fmla="*/ 55 w 579"/>
                <a:gd name="T29" fmla="*/ 386 h 583"/>
                <a:gd name="T30" fmla="*/ 6 w 579"/>
                <a:gd name="T31" fmla="*/ 535 h 583"/>
                <a:gd name="T32" fmla="*/ 0 w 579"/>
                <a:gd name="T33" fmla="*/ 550 h 583"/>
                <a:gd name="T34" fmla="*/ 0 w 579"/>
                <a:gd name="T35" fmla="*/ 552 h 583"/>
                <a:gd name="T36" fmla="*/ 2 w 579"/>
                <a:gd name="T37" fmla="*/ 570 h 583"/>
                <a:gd name="T38" fmla="*/ 6 w 579"/>
                <a:gd name="T39" fmla="*/ 574 h 583"/>
                <a:gd name="T40" fmla="*/ 9 w 579"/>
                <a:gd name="T41" fmla="*/ 577 h 583"/>
                <a:gd name="T42" fmla="*/ 18 w 579"/>
                <a:gd name="T43" fmla="*/ 583 h 583"/>
                <a:gd name="T44" fmla="*/ 29 w 579"/>
                <a:gd name="T45" fmla="*/ 583 h 583"/>
                <a:gd name="T46" fmla="*/ 31 w 579"/>
                <a:gd name="T47" fmla="*/ 583 h 583"/>
                <a:gd name="T48" fmla="*/ 195 w 579"/>
                <a:gd name="T49" fmla="*/ 530 h 583"/>
                <a:gd name="T50" fmla="*/ 200 w 579"/>
                <a:gd name="T51" fmla="*/ 526 h 583"/>
                <a:gd name="T52" fmla="*/ 452 w 579"/>
                <a:gd name="T53" fmla="*/ 274 h 583"/>
                <a:gd name="T54" fmla="*/ 463 w 579"/>
                <a:gd name="T55" fmla="*/ 276 h 583"/>
                <a:gd name="T56" fmla="*/ 469 w 579"/>
                <a:gd name="T57" fmla="*/ 276 h 583"/>
                <a:gd name="T58" fmla="*/ 480 w 579"/>
                <a:gd name="T59" fmla="*/ 271 h 583"/>
                <a:gd name="T60" fmla="*/ 505 w 579"/>
                <a:gd name="T61" fmla="*/ 245 h 583"/>
                <a:gd name="T62" fmla="*/ 511 w 579"/>
                <a:gd name="T63" fmla="*/ 237 h 583"/>
                <a:gd name="T64" fmla="*/ 515 w 579"/>
                <a:gd name="T65" fmla="*/ 221 h 583"/>
                <a:gd name="T66" fmla="*/ 564 w 579"/>
                <a:gd name="T67" fmla="*/ 162 h 583"/>
                <a:gd name="T68" fmla="*/ 571 w 579"/>
                <a:gd name="T69" fmla="*/ 155 h 583"/>
                <a:gd name="T70" fmla="*/ 579 w 579"/>
                <a:gd name="T71" fmla="*/ 136 h 583"/>
                <a:gd name="T72" fmla="*/ 579 w 579"/>
                <a:gd name="T73" fmla="*/ 118 h 583"/>
                <a:gd name="T74" fmla="*/ 571 w 579"/>
                <a:gd name="T75" fmla="*/ 101 h 583"/>
                <a:gd name="T76" fmla="*/ 566 w 579"/>
                <a:gd name="T77" fmla="*/ 92 h 583"/>
                <a:gd name="T78" fmla="*/ 153 w 579"/>
                <a:gd name="T79" fmla="*/ 452 h 583"/>
                <a:gd name="T80" fmla="*/ 432 w 579"/>
                <a:gd name="T81" fmla="*/ 254 h 583"/>
                <a:gd name="T82" fmla="*/ 369 w 579"/>
                <a:gd name="T83" fmla="*/ 193 h 583"/>
                <a:gd name="T84" fmla="*/ 90 w 579"/>
                <a:gd name="T85" fmla="*/ 390 h 583"/>
                <a:gd name="T86" fmla="*/ 369 w 579"/>
                <a:gd name="T87" fmla="*/ 193 h 583"/>
                <a:gd name="T88" fmla="*/ 42 w 579"/>
                <a:gd name="T89" fmla="*/ 522 h 583"/>
                <a:gd name="T90" fmla="*/ 165 w 579"/>
                <a:gd name="T91" fmla="*/ 508 h 583"/>
                <a:gd name="T92" fmla="*/ 469 w 579"/>
                <a:gd name="T93" fmla="*/ 243 h 583"/>
                <a:gd name="T94" fmla="*/ 467 w 579"/>
                <a:gd name="T95" fmla="*/ 241 h 583"/>
                <a:gd name="T96" fmla="*/ 344 w 579"/>
                <a:gd name="T97" fmla="*/ 116 h 583"/>
                <a:gd name="T98" fmla="*/ 357 w 579"/>
                <a:gd name="T99" fmla="*/ 94 h 583"/>
                <a:gd name="T100" fmla="*/ 483 w 579"/>
                <a:gd name="T101" fmla="*/ 221 h 583"/>
                <a:gd name="T102" fmla="*/ 487 w 579"/>
                <a:gd name="T103" fmla="*/ 223 h 583"/>
                <a:gd name="T104" fmla="*/ 544 w 579"/>
                <a:gd name="T105" fmla="*/ 142 h 583"/>
                <a:gd name="T106" fmla="*/ 390 w 579"/>
                <a:gd name="T107" fmla="*/ 87 h 583"/>
                <a:gd name="T108" fmla="*/ 439 w 579"/>
                <a:gd name="T109" fmla="*/ 37 h 583"/>
                <a:gd name="T110" fmla="*/ 454 w 579"/>
                <a:gd name="T111" fmla="*/ 32 h 583"/>
                <a:gd name="T112" fmla="*/ 467 w 579"/>
                <a:gd name="T113" fmla="*/ 37 h 583"/>
                <a:gd name="T114" fmla="*/ 544 w 579"/>
                <a:gd name="T115" fmla="*/ 114 h 583"/>
                <a:gd name="T116" fmla="*/ 549 w 579"/>
                <a:gd name="T117" fmla="*/ 127 h 583"/>
                <a:gd name="T118" fmla="*/ 544 w 579"/>
                <a:gd name="T119" fmla="*/ 142 h 583"/>
                <a:gd name="T120" fmla="*/ 544 w 579"/>
                <a:gd name="T121" fmla="*/ 14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9" h="583">
                  <a:moveTo>
                    <a:pt x="566" y="92"/>
                  </a:moveTo>
                  <a:lnTo>
                    <a:pt x="487" y="15"/>
                  </a:lnTo>
                  <a:lnTo>
                    <a:pt x="487" y="15"/>
                  </a:lnTo>
                  <a:lnTo>
                    <a:pt x="480" y="10"/>
                  </a:lnTo>
                  <a:lnTo>
                    <a:pt x="472" y="4"/>
                  </a:lnTo>
                  <a:lnTo>
                    <a:pt x="463" y="2"/>
                  </a:lnTo>
                  <a:lnTo>
                    <a:pt x="454" y="0"/>
                  </a:lnTo>
                  <a:lnTo>
                    <a:pt x="454" y="0"/>
                  </a:lnTo>
                  <a:lnTo>
                    <a:pt x="445" y="2"/>
                  </a:lnTo>
                  <a:lnTo>
                    <a:pt x="436" y="4"/>
                  </a:lnTo>
                  <a:lnTo>
                    <a:pt x="426" y="10"/>
                  </a:lnTo>
                  <a:lnTo>
                    <a:pt x="419" y="15"/>
                  </a:lnTo>
                  <a:lnTo>
                    <a:pt x="368" y="67"/>
                  </a:lnTo>
                  <a:lnTo>
                    <a:pt x="368" y="67"/>
                  </a:lnTo>
                  <a:lnTo>
                    <a:pt x="360" y="67"/>
                  </a:lnTo>
                  <a:lnTo>
                    <a:pt x="351" y="67"/>
                  </a:lnTo>
                  <a:lnTo>
                    <a:pt x="344" y="68"/>
                  </a:lnTo>
                  <a:lnTo>
                    <a:pt x="336" y="74"/>
                  </a:lnTo>
                  <a:lnTo>
                    <a:pt x="314" y="96"/>
                  </a:lnTo>
                  <a:lnTo>
                    <a:pt x="314" y="96"/>
                  </a:lnTo>
                  <a:lnTo>
                    <a:pt x="309" y="103"/>
                  </a:lnTo>
                  <a:lnTo>
                    <a:pt x="307" y="113"/>
                  </a:lnTo>
                  <a:lnTo>
                    <a:pt x="307" y="122"/>
                  </a:lnTo>
                  <a:lnTo>
                    <a:pt x="309" y="129"/>
                  </a:lnTo>
                  <a:lnTo>
                    <a:pt x="59" y="381"/>
                  </a:lnTo>
                  <a:lnTo>
                    <a:pt x="59" y="381"/>
                  </a:lnTo>
                  <a:lnTo>
                    <a:pt x="57" y="383"/>
                  </a:lnTo>
                  <a:lnTo>
                    <a:pt x="57" y="383"/>
                  </a:lnTo>
                  <a:lnTo>
                    <a:pt x="57" y="383"/>
                  </a:lnTo>
                  <a:lnTo>
                    <a:pt x="55" y="386"/>
                  </a:lnTo>
                  <a:lnTo>
                    <a:pt x="11" y="522"/>
                  </a:lnTo>
                  <a:lnTo>
                    <a:pt x="6" y="535"/>
                  </a:lnTo>
                  <a:lnTo>
                    <a:pt x="0" y="550"/>
                  </a:lnTo>
                  <a:lnTo>
                    <a:pt x="0" y="550"/>
                  </a:lnTo>
                  <a:lnTo>
                    <a:pt x="0" y="552"/>
                  </a:lnTo>
                  <a:lnTo>
                    <a:pt x="0" y="552"/>
                  </a:lnTo>
                  <a:lnTo>
                    <a:pt x="0" y="563"/>
                  </a:lnTo>
                  <a:lnTo>
                    <a:pt x="2" y="570"/>
                  </a:lnTo>
                  <a:lnTo>
                    <a:pt x="2" y="570"/>
                  </a:lnTo>
                  <a:lnTo>
                    <a:pt x="6" y="574"/>
                  </a:lnTo>
                  <a:lnTo>
                    <a:pt x="6" y="574"/>
                  </a:lnTo>
                  <a:lnTo>
                    <a:pt x="9" y="577"/>
                  </a:lnTo>
                  <a:lnTo>
                    <a:pt x="13" y="581"/>
                  </a:lnTo>
                  <a:lnTo>
                    <a:pt x="18" y="583"/>
                  </a:lnTo>
                  <a:lnTo>
                    <a:pt x="24" y="583"/>
                  </a:lnTo>
                  <a:lnTo>
                    <a:pt x="29" y="583"/>
                  </a:lnTo>
                  <a:lnTo>
                    <a:pt x="29" y="583"/>
                  </a:lnTo>
                  <a:lnTo>
                    <a:pt x="31" y="583"/>
                  </a:lnTo>
                  <a:lnTo>
                    <a:pt x="52" y="576"/>
                  </a:lnTo>
                  <a:lnTo>
                    <a:pt x="195" y="530"/>
                  </a:lnTo>
                  <a:lnTo>
                    <a:pt x="195" y="530"/>
                  </a:lnTo>
                  <a:lnTo>
                    <a:pt x="200" y="526"/>
                  </a:lnTo>
                  <a:lnTo>
                    <a:pt x="452" y="274"/>
                  </a:lnTo>
                  <a:lnTo>
                    <a:pt x="452" y="274"/>
                  </a:lnTo>
                  <a:lnTo>
                    <a:pt x="458" y="276"/>
                  </a:lnTo>
                  <a:lnTo>
                    <a:pt x="463" y="276"/>
                  </a:lnTo>
                  <a:lnTo>
                    <a:pt x="463" y="276"/>
                  </a:lnTo>
                  <a:lnTo>
                    <a:pt x="469" y="276"/>
                  </a:lnTo>
                  <a:lnTo>
                    <a:pt x="474" y="274"/>
                  </a:lnTo>
                  <a:lnTo>
                    <a:pt x="480" y="271"/>
                  </a:lnTo>
                  <a:lnTo>
                    <a:pt x="483" y="267"/>
                  </a:lnTo>
                  <a:lnTo>
                    <a:pt x="505" y="245"/>
                  </a:lnTo>
                  <a:lnTo>
                    <a:pt x="505" y="245"/>
                  </a:lnTo>
                  <a:lnTo>
                    <a:pt x="511" y="237"/>
                  </a:lnTo>
                  <a:lnTo>
                    <a:pt x="515" y="230"/>
                  </a:lnTo>
                  <a:lnTo>
                    <a:pt x="515" y="221"/>
                  </a:lnTo>
                  <a:lnTo>
                    <a:pt x="513" y="214"/>
                  </a:lnTo>
                  <a:lnTo>
                    <a:pt x="564" y="162"/>
                  </a:lnTo>
                  <a:lnTo>
                    <a:pt x="564" y="162"/>
                  </a:lnTo>
                  <a:lnTo>
                    <a:pt x="571" y="155"/>
                  </a:lnTo>
                  <a:lnTo>
                    <a:pt x="575" y="146"/>
                  </a:lnTo>
                  <a:lnTo>
                    <a:pt x="579" y="136"/>
                  </a:lnTo>
                  <a:lnTo>
                    <a:pt x="579" y="127"/>
                  </a:lnTo>
                  <a:lnTo>
                    <a:pt x="579" y="118"/>
                  </a:lnTo>
                  <a:lnTo>
                    <a:pt x="577" y="109"/>
                  </a:lnTo>
                  <a:lnTo>
                    <a:pt x="571" y="101"/>
                  </a:lnTo>
                  <a:lnTo>
                    <a:pt x="566" y="92"/>
                  </a:lnTo>
                  <a:lnTo>
                    <a:pt x="566" y="92"/>
                  </a:lnTo>
                  <a:close/>
                  <a:moveTo>
                    <a:pt x="193" y="493"/>
                  </a:moveTo>
                  <a:lnTo>
                    <a:pt x="153" y="452"/>
                  </a:lnTo>
                  <a:lnTo>
                    <a:pt x="391" y="214"/>
                  </a:lnTo>
                  <a:lnTo>
                    <a:pt x="432" y="254"/>
                  </a:lnTo>
                  <a:lnTo>
                    <a:pt x="193" y="493"/>
                  </a:lnTo>
                  <a:close/>
                  <a:moveTo>
                    <a:pt x="369" y="193"/>
                  </a:moveTo>
                  <a:lnTo>
                    <a:pt x="131" y="432"/>
                  </a:lnTo>
                  <a:lnTo>
                    <a:pt x="90" y="390"/>
                  </a:lnTo>
                  <a:lnTo>
                    <a:pt x="329" y="153"/>
                  </a:lnTo>
                  <a:lnTo>
                    <a:pt x="369" y="193"/>
                  </a:lnTo>
                  <a:close/>
                  <a:moveTo>
                    <a:pt x="61" y="542"/>
                  </a:moveTo>
                  <a:lnTo>
                    <a:pt x="42" y="522"/>
                  </a:lnTo>
                  <a:lnTo>
                    <a:pt x="75" y="418"/>
                  </a:lnTo>
                  <a:lnTo>
                    <a:pt x="165" y="508"/>
                  </a:lnTo>
                  <a:lnTo>
                    <a:pt x="61" y="542"/>
                  </a:lnTo>
                  <a:close/>
                  <a:moveTo>
                    <a:pt x="469" y="243"/>
                  </a:moveTo>
                  <a:lnTo>
                    <a:pt x="469" y="243"/>
                  </a:lnTo>
                  <a:lnTo>
                    <a:pt x="467" y="241"/>
                  </a:lnTo>
                  <a:lnTo>
                    <a:pt x="344" y="116"/>
                  </a:lnTo>
                  <a:lnTo>
                    <a:pt x="344" y="116"/>
                  </a:lnTo>
                  <a:lnTo>
                    <a:pt x="340" y="113"/>
                  </a:lnTo>
                  <a:lnTo>
                    <a:pt x="357" y="94"/>
                  </a:lnTo>
                  <a:lnTo>
                    <a:pt x="358" y="96"/>
                  </a:lnTo>
                  <a:lnTo>
                    <a:pt x="483" y="221"/>
                  </a:lnTo>
                  <a:lnTo>
                    <a:pt x="483" y="221"/>
                  </a:lnTo>
                  <a:lnTo>
                    <a:pt x="487" y="223"/>
                  </a:lnTo>
                  <a:lnTo>
                    <a:pt x="469" y="243"/>
                  </a:lnTo>
                  <a:close/>
                  <a:moveTo>
                    <a:pt x="544" y="142"/>
                  </a:moveTo>
                  <a:lnTo>
                    <a:pt x="494" y="192"/>
                  </a:lnTo>
                  <a:lnTo>
                    <a:pt x="390" y="87"/>
                  </a:lnTo>
                  <a:lnTo>
                    <a:pt x="439" y="37"/>
                  </a:lnTo>
                  <a:lnTo>
                    <a:pt x="439" y="37"/>
                  </a:lnTo>
                  <a:lnTo>
                    <a:pt x="447" y="32"/>
                  </a:lnTo>
                  <a:lnTo>
                    <a:pt x="454" y="32"/>
                  </a:lnTo>
                  <a:lnTo>
                    <a:pt x="461" y="32"/>
                  </a:lnTo>
                  <a:lnTo>
                    <a:pt x="467" y="37"/>
                  </a:lnTo>
                  <a:lnTo>
                    <a:pt x="544" y="114"/>
                  </a:lnTo>
                  <a:lnTo>
                    <a:pt x="544" y="114"/>
                  </a:lnTo>
                  <a:lnTo>
                    <a:pt x="549" y="120"/>
                  </a:lnTo>
                  <a:lnTo>
                    <a:pt x="549" y="127"/>
                  </a:lnTo>
                  <a:lnTo>
                    <a:pt x="549" y="135"/>
                  </a:lnTo>
                  <a:lnTo>
                    <a:pt x="544" y="142"/>
                  </a:lnTo>
                  <a:lnTo>
                    <a:pt x="544" y="142"/>
                  </a:lnTo>
                  <a:close/>
                  <a:moveTo>
                    <a:pt x="544" y="142"/>
                  </a:moveTo>
                  <a:lnTo>
                    <a:pt x="544" y="142"/>
                  </a:lnTo>
                  <a:close/>
                </a:path>
              </a:pathLst>
            </a:custGeom>
            <a:solidFill>
              <a:schemeClr val="bg1"/>
            </a:solidFill>
            <a:ln>
              <a:noFill/>
            </a:ln>
          </p:spPr>
          <p:txBody>
            <a:bodyPr vert="horz" wrap="square" lIns="91416" tIns="45708" rIns="91416" bIns="45708" numCol="1" anchor="t" anchorCtr="0" compatLnSpc="1"/>
            <a:lstStyle/>
            <a:p>
              <a:endParaRPr lang="en-IN" sz="1100" dirty="0">
                <a:cs typeface="+mn-ea"/>
                <a:sym typeface="+mn-lt"/>
              </a:endParaRPr>
            </a:p>
          </p:txBody>
        </p:sp>
      </p:grpSp>
      <p:sp>
        <p:nvSpPr>
          <p:cNvPr id="12" name="Text Placeholder 14"/>
          <p:cNvSpPr txBox="1"/>
          <p:nvPr/>
        </p:nvSpPr>
        <p:spPr>
          <a:xfrm>
            <a:off x="9597628" y="2017367"/>
            <a:ext cx="2058664"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13" name="Text Placeholder 14"/>
          <p:cNvSpPr txBox="1"/>
          <p:nvPr/>
        </p:nvSpPr>
        <p:spPr>
          <a:xfrm>
            <a:off x="9597634" y="2298947"/>
            <a:ext cx="2057396" cy="5816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400" dirty="0">
                <a:solidFill>
                  <a:schemeClr val="tx1">
                    <a:lumMod val="50000"/>
                    <a:lumOff val="50000"/>
                  </a:schemeClr>
                </a:solidFill>
                <a:cs typeface="+mn-ea"/>
                <a:sym typeface="+mn-lt"/>
              </a:rPr>
              <a:t>On the other hand, we denounce with righteous dislike indignation</a:t>
            </a:r>
          </a:p>
        </p:txBody>
      </p:sp>
      <p:sp>
        <p:nvSpPr>
          <p:cNvPr id="14" name="Text Placeholder 14"/>
          <p:cNvSpPr txBox="1"/>
          <p:nvPr/>
        </p:nvSpPr>
        <p:spPr>
          <a:xfrm>
            <a:off x="9615946" y="3353467"/>
            <a:ext cx="2058664"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15" name="Text Placeholder 14"/>
          <p:cNvSpPr txBox="1"/>
          <p:nvPr/>
        </p:nvSpPr>
        <p:spPr>
          <a:xfrm>
            <a:off x="9615949" y="3635046"/>
            <a:ext cx="2057396" cy="5816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400" dirty="0">
                <a:solidFill>
                  <a:schemeClr val="tx1">
                    <a:lumMod val="50000"/>
                    <a:lumOff val="50000"/>
                  </a:schemeClr>
                </a:solidFill>
                <a:cs typeface="+mn-ea"/>
                <a:sym typeface="+mn-lt"/>
              </a:rPr>
              <a:t>On the other hand, we denounce with righteous dislike indignation</a:t>
            </a:r>
          </a:p>
        </p:txBody>
      </p:sp>
      <p:sp>
        <p:nvSpPr>
          <p:cNvPr id="16" name="Text Placeholder 14"/>
          <p:cNvSpPr txBox="1"/>
          <p:nvPr/>
        </p:nvSpPr>
        <p:spPr>
          <a:xfrm>
            <a:off x="9615946" y="4782730"/>
            <a:ext cx="2058664"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17" name="Text Placeholder 14"/>
          <p:cNvSpPr txBox="1"/>
          <p:nvPr/>
        </p:nvSpPr>
        <p:spPr>
          <a:xfrm>
            <a:off x="9615949" y="5064309"/>
            <a:ext cx="2057396" cy="5816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400" dirty="0">
                <a:solidFill>
                  <a:schemeClr val="tx1">
                    <a:lumMod val="50000"/>
                    <a:lumOff val="50000"/>
                  </a:schemeClr>
                </a:solidFill>
                <a:cs typeface="+mn-ea"/>
                <a:sym typeface="+mn-lt"/>
              </a:rPr>
              <a:t>On the other hand, we denounce with righteous dislike indignation</a:t>
            </a:r>
          </a:p>
        </p:txBody>
      </p:sp>
      <p:grpSp>
        <p:nvGrpSpPr>
          <p:cNvPr id="18" name="Group 4"/>
          <p:cNvGrpSpPr/>
          <p:nvPr/>
        </p:nvGrpSpPr>
        <p:grpSpPr>
          <a:xfrm>
            <a:off x="8540209" y="3319927"/>
            <a:ext cx="858804" cy="966540"/>
            <a:chOff x="7427629" y="3395454"/>
            <a:chExt cx="859028" cy="966792"/>
          </a:xfrm>
        </p:grpSpPr>
        <p:sp>
          <p:nvSpPr>
            <p:cNvPr id="19" name="Hexagon 93"/>
            <p:cNvSpPr/>
            <p:nvPr/>
          </p:nvSpPr>
          <p:spPr>
            <a:xfrm rot="16200000">
              <a:off x="7373747" y="3449336"/>
              <a:ext cx="966792" cy="859028"/>
            </a:xfrm>
            <a:prstGeom prst="hexagon">
              <a:avLst>
                <a:gd name="adj" fmla="val 24450"/>
                <a:gd name="vf" fmla="val 115470"/>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cs typeface="+mn-ea"/>
                <a:sym typeface="+mn-lt"/>
              </a:endParaRPr>
            </a:p>
          </p:txBody>
        </p:sp>
        <p:sp>
          <p:nvSpPr>
            <p:cNvPr id="20" name="Freeform 655"/>
            <p:cNvSpPr>
              <a:spLocks noEditPoints="1"/>
            </p:cNvSpPr>
            <p:nvPr/>
          </p:nvSpPr>
          <p:spPr bwMode="auto">
            <a:xfrm>
              <a:off x="7686550" y="3751438"/>
              <a:ext cx="363538" cy="339725"/>
            </a:xfrm>
            <a:custGeom>
              <a:avLst/>
              <a:gdLst>
                <a:gd name="T0" fmla="*/ 457 w 458"/>
                <a:gd name="T1" fmla="*/ 141 h 428"/>
                <a:gd name="T2" fmla="*/ 382 w 458"/>
                <a:gd name="T3" fmla="*/ 9 h 428"/>
                <a:gd name="T4" fmla="*/ 382 w 458"/>
                <a:gd name="T5" fmla="*/ 9 h 428"/>
                <a:gd name="T6" fmla="*/ 379 w 458"/>
                <a:gd name="T7" fmla="*/ 5 h 428"/>
                <a:gd name="T8" fmla="*/ 376 w 458"/>
                <a:gd name="T9" fmla="*/ 2 h 428"/>
                <a:gd name="T10" fmla="*/ 372 w 458"/>
                <a:gd name="T11" fmla="*/ 0 h 428"/>
                <a:gd name="T12" fmla="*/ 367 w 458"/>
                <a:gd name="T13" fmla="*/ 0 h 428"/>
                <a:gd name="T14" fmla="*/ 91 w 458"/>
                <a:gd name="T15" fmla="*/ 0 h 428"/>
                <a:gd name="T16" fmla="*/ 91 w 458"/>
                <a:gd name="T17" fmla="*/ 0 h 428"/>
                <a:gd name="T18" fmla="*/ 87 w 458"/>
                <a:gd name="T19" fmla="*/ 0 h 428"/>
                <a:gd name="T20" fmla="*/ 82 w 458"/>
                <a:gd name="T21" fmla="*/ 2 h 428"/>
                <a:gd name="T22" fmla="*/ 79 w 458"/>
                <a:gd name="T23" fmla="*/ 5 h 428"/>
                <a:gd name="T24" fmla="*/ 76 w 458"/>
                <a:gd name="T25" fmla="*/ 9 h 428"/>
                <a:gd name="T26" fmla="*/ 1 w 458"/>
                <a:gd name="T27" fmla="*/ 141 h 428"/>
                <a:gd name="T28" fmla="*/ 1 w 458"/>
                <a:gd name="T29" fmla="*/ 141 h 428"/>
                <a:gd name="T30" fmla="*/ 0 w 458"/>
                <a:gd name="T31" fmla="*/ 145 h 428"/>
                <a:gd name="T32" fmla="*/ 0 w 458"/>
                <a:gd name="T33" fmla="*/ 151 h 428"/>
                <a:gd name="T34" fmla="*/ 0 w 458"/>
                <a:gd name="T35" fmla="*/ 156 h 428"/>
                <a:gd name="T36" fmla="*/ 3 w 458"/>
                <a:gd name="T37" fmla="*/ 160 h 428"/>
                <a:gd name="T38" fmla="*/ 216 w 458"/>
                <a:gd name="T39" fmla="*/ 422 h 428"/>
                <a:gd name="T40" fmla="*/ 216 w 458"/>
                <a:gd name="T41" fmla="*/ 422 h 428"/>
                <a:gd name="T42" fmla="*/ 222 w 458"/>
                <a:gd name="T43" fmla="*/ 426 h 428"/>
                <a:gd name="T44" fmla="*/ 230 w 458"/>
                <a:gd name="T45" fmla="*/ 428 h 428"/>
                <a:gd name="T46" fmla="*/ 230 w 458"/>
                <a:gd name="T47" fmla="*/ 428 h 428"/>
                <a:gd name="T48" fmla="*/ 236 w 458"/>
                <a:gd name="T49" fmla="*/ 426 h 428"/>
                <a:gd name="T50" fmla="*/ 242 w 458"/>
                <a:gd name="T51" fmla="*/ 422 h 428"/>
                <a:gd name="T52" fmla="*/ 455 w 458"/>
                <a:gd name="T53" fmla="*/ 160 h 428"/>
                <a:gd name="T54" fmla="*/ 455 w 458"/>
                <a:gd name="T55" fmla="*/ 160 h 428"/>
                <a:gd name="T56" fmla="*/ 458 w 458"/>
                <a:gd name="T57" fmla="*/ 156 h 428"/>
                <a:gd name="T58" fmla="*/ 458 w 458"/>
                <a:gd name="T59" fmla="*/ 151 h 428"/>
                <a:gd name="T60" fmla="*/ 458 w 458"/>
                <a:gd name="T61" fmla="*/ 145 h 428"/>
                <a:gd name="T62" fmla="*/ 457 w 458"/>
                <a:gd name="T63" fmla="*/ 141 h 428"/>
                <a:gd name="T64" fmla="*/ 457 w 458"/>
                <a:gd name="T65" fmla="*/ 141 h 428"/>
                <a:gd name="T66" fmla="*/ 149 w 458"/>
                <a:gd name="T67" fmla="*/ 33 h 428"/>
                <a:gd name="T68" fmla="*/ 309 w 458"/>
                <a:gd name="T69" fmla="*/ 33 h 428"/>
                <a:gd name="T70" fmla="*/ 230 w 458"/>
                <a:gd name="T71" fmla="*/ 124 h 428"/>
                <a:gd name="T72" fmla="*/ 149 w 458"/>
                <a:gd name="T73" fmla="*/ 33 h 428"/>
                <a:gd name="T74" fmla="*/ 212 w 458"/>
                <a:gd name="T75" fmla="*/ 363 h 428"/>
                <a:gd name="T76" fmla="*/ 52 w 458"/>
                <a:gd name="T77" fmla="*/ 166 h 428"/>
                <a:gd name="T78" fmla="*/ 212 w 458"/>
                <a:gd name="T79" fmla="*/ 166 h 428"/>
                <a:gd name="T80" fmla="*/ 212 w 458"/>
                <a:gd name="T81" fmla="*/ 363 h 428"/>
                <a:gd name="T82" fmla="*/ 246 w 458"/>
                <a:gd name="T83" fmla="*/ 166 h 428"/>
                <a:gd name="T84" fmla="*/ 406 w 458"/>
                <a:gd name="T85" fmla="*/ 166 h 428"/>
                <a:gd name="T86" fmla="*/ 246 w 458"/>
                <a:gd name="T87" fmla="*/ 363 h 428"/>
                <a:gd name="T88" fmla="*/ 246 w 458"/>
                <a:gd name="T89" fmla="*/ 166 h 428"/>
                <a:gd name="T90" fmla="*/ 414 w 458"/>
                <a:gd name="T91" fmla="*/ 132 h 428"/>
                <a:gd name="T92" fmla="*/ 267 w 458"/>
                <a:gd name="T93" fmla="*/ 132 h 428"/>
                <a:gd name="T94" fmla="*/ 355 w 458"/>
                <a:gd name="T95" fmla="*/ 33 h 428"/>
                <a:gd name="T96" fmla="*/ 357 w 458"/>
                <a:gd name="T97" fmla="*/ 33 h 428"/>
                <a:gd name="T98" fmla="*/ 414 w 458"/>
                <a:gd name="T99" fmla="*/ 132 h 428"/>
                <a:gd name="T100" fmla="*/ 102 w 458"/>
                <a:gd name="T101" fmla="*/ 33 h 428"/>
                <a:gd name="T102" fmla="*/ 103 w 458"/>
                <a:gd name="T103" fmla="*/ 33 h 428"/>
                <a:gd name="T104" fmla="*/ 191 w 458"/>
                <a:gd name="T105" fmla="*/ 132 h 428"/>
                <a:gd name="T106" fmla="*/ 45 w 458"/>
                <a:gd name="T107" fmla="*/ 132 h 428"/>
                <a:gd name="T108" fmla="*/ 102 w 458"/>
                <a:gd name="T109" fmla="*/ 33 h 428"/>
                <a:gd name="T110" fmla="*/ 102 w 458"/>
                <a:gd name="T111" fmla="*/ 33 h 428"/>
                <a:gd name="T112" fmla="*/ 102 w 458"/>
                <a:gd name="T113" fmla="*/ 3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8" h="428">
                  <a:moveTo>
                    <a:pt x="457" y="141"/>
                  </a:moveTo>
                  <a:lnTo>
                    <a:pt x="382" y="9"/>
                  </a:lnTo>
                  <a:lnTo>
                    <a:pt x="382" y="9"/>
                  </a:lnTo>
                  <a:lnTo>
                    <a:pt x="379" y="5"/>
                  </a:lnTo>
                  <a:lnTo>
                    <a:pt x="376" y="2"/>
                  </a:lnTo>
                  <a:lnTo>
                    <a:pt x="372" y="0"/>
                  </a:lnTo>
                  <a:lnTo>
                    <a:pt x="367" y="0"/>
                  </a:lnTo>
                  <a:lnTo>
                    <a:pt x="91" y="0"/>
                  </a:lnTo>
                  <a:lnTo>
                    <a:pt x="91" y="0"/>
                  </a:lnTo>
                  <a:lnTo>
                    <a:pt x="87" y="0"/>
                  </a:lnTo>
                  <a:lnTo>
                    <a:pt x="82" y="2"/>
                  </a:lnTo>
                  <a:lnTo>
                    <a:pt x="79" y="5"/>
                  </a:lnTo>
                  <a:lnTo>
                    <a:pt x="76" y="9"/>
                  </a:lnTo>
                  <a:lnTo>
                    <a:pt x="1" y="141"/>
                  </a:lnTo>
                  <a:lnTo>
                    <a:pt x="1" y="141"/>
                  </a:lnTo>
                  <a:lnTo>
                    <a:pt x="0" y="145"/>
                  </a:lnTo>
                  <a:lnTo>
                    <a:pt x="0" y="151"/>
                  </a:lnTo>
                  <a:lnTo>
                    <a:pt x="0" y="156"/>
                  </a:lnTo>
                  <a:lnTo>
                    <a:pt x="3" y="160"/>
                  </a:lnTo>
                  <a:lnTo>
                    <a:pt x="216" y="422"/>
                  </a:lnTo>
                  <a:lnTo>
                    <a:pt x="216" y="422"/>
                  </a:lnTo>
                  <a:lnTo>
                    <a:pt x="222" y="426"/>
                  </a:lnTo>
                  <a:lnTo>
                    <a:pt x="230" y="428"/>
                  </a:lnTo>
                  <a:lnTo>
                    <a:pt x="230" y="428"/>
                  </a:lnTo>
                  <a:lnTo>
                    <a:pt x="236" y="426"/>
                  </a:lnTo>
                  <a:lnTo>
                    <a:pt x="242" y="422"/>
                  </a:lnTo>
                  <a:lnTo>
                    <a:pt x="455" y="160"/>
                  </a:lnTo>
                  <a:lnTo>
                    <a:pt x="455" y="160"/>
                  </a:lnTo>
                  <a:lnTo>
                    <a:pt x="458" y="156"/>
                  </a:lnTo>
                  <a:lnTo>
                    <a:pt x="458" y="151"/>
                  </a:lnTo>
                  <a:lnTo>
                    <a:pt x="458" y="145"/>
                  </a:lnTo>
                  <a:lnTo>
                    <a:pt x="457" y="141"/>
                  </a:lnTo>
                  <a:lnTo>
                    <a:pt x="457" y="141"/>
                  </a:lnTo>
                  <a:close/>
                  <a:moveTo>
                    <a:pt x="149" y="33"/>
                  </a:moveTo>
                  <a:lnTo>
                    <a:pt x="309" y="33"/>
                  </a:lnTo>
                  <a:lnTo>
                    <a:pt x="230" y="124"/>
                  </a:lnTo>
                  <a:lnTo>
                    <a:pt x="149" y="33"/>
                  </a:lnTo>
                  <a:close/>
                  <a:moveTo>
                    <a:pt x="212" y="363"/>
                  </a:moveTo>
                  <a:lnTo>
                    <a:pt x="52" y="166"/>
                  </a:lnTo>
                  <a:lnTo>
                    <a:pt x="212" y="166"/>
                  </a:lnTo>
                  <a:lnTo>
                    <a:pt x="212" y="363"/>
                  </a:lnTo>
                  <a:close/>
                  <a:moveTo>
                    <a:pt x="246" y="166"/>
                  </a:moveTo>
                  <a:lnTo>
                    <a:pt x="406" y="166"/>
                  </a:lnTo>
                  <a:lnTo>
                    <a:pt x="246" y="363"/>
                  </a:lnTo>
                  <a:lnTo>
                    <a:pt x="246" y="166"/>
                  </a:lnTo>
                  <a:close/>
                  <a:moveTo>
                    <a:pt x="414" y="132"/>
                  </a:moveTo>
                  <a:lnTo>
                    <a:pt x="267" y="132"/>
                  </a:lnTo>
                  <a:lnTo>
                    <a:pt x="355" y="33"/>
                  </a:lnTo>
                  <a:lnTo>
                    <a:pt x="357" y="33"/>
                  </a:lnTo>
                  <a:lnTo>
                    <a:pt x="414" y="132"/>
                  </a:lnTo>
                  <a:close/>
                  <a:moveTo>
                    <a:pt x="102" y="33"/>
                  </a:moveTo>
                  <a:lnTo>
                    <a:pt x="103" y="33"/>
                  </a:lnTo>
                  <a:lnTo>
                    <a:pt x="191" y="132"/>
                  </a:lnTo>
                  <a:lnTo>
                    <a:pt x="45" y="132"/>
                  </a:lnTo>
                  <a:lnTo>
                    <a:pt x="102" y="33"/>
                  </a:lnTo>
                  <a:close/>
                  <a:moveTo>
                    <a:pt x="102" y="33"/>
                  </a:moveTo>
                  <a:lnTo>
                    <a:pt x="102" y="33"/>
                  </a:ln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grpSp>
        <p:nvGrpSpPr>
          <p:cNvPr id="21" name="Group 8"/>
          <p:cNvGrpSpPr/>
          <p:nvPr/>
        </p:nvGrpSpPr>
        <p:grpSpPr>
          <a:xfrm>
            <a:off x="8540209" y="4684509"/>
            <a:ext cx="858804" cy="966540"/>
            <a:chOff x="6612370" y="4980010"/>
            <a:chExt cx="859028" cy="966792"/>
          </a:xfrm>
        </p:grpSpPr>
        <p:sp>
          <p:nvSpPr>
            <p:cNvPr id="22" name="Hexagon 99"/>
            <p:cNvSpPr/>
            <p:nvPr/>
          </p:nvSpPr>
          <p:spPr>
            <a:xfrm rot="16200000">
              <a:off x="6558488" y="5033892"/>
              <a:ext cx="966792" cy="859028"/>
            </a:xfrm>
            <a:prstGeom prst="hexagon">
              <a:avLst>
                <a:gd name="adj" fmla="val 24450"/>
                <a:gd name="vf" fmla="val 115470"/>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cs typeface="+mn-ea"/>
                <a:sym typeface="+mn-lt"/>
              </a:endParaRPr>
            </a:p>
          </p:txBody>
        </p:sp>
        <p:sp>
          <p:nvSpPr>
            <p:cNvPr id="23" name="Freeform 592"/>
            <p:cNvSpPr>
              <a:spLocks noEditPoints="1"/>
            </p:cNvSpPr>
            <p:nvPr/>
          </p:nvSpPr>
          <p:spPr bwMode="auto">
            <a:xfrm>
              <a:off x="6829365" y="5324476"/>
              <a:ext cx="425036" cy="353042"/>
            </a:xfrm>
            <a:custGeom>
              <a:avLst/>
              <a:gdLst>
                <a:gd name="T0" fmla="*/ 590 w 614"/>
                <a:gd name="T1" fmla="*/ 118 h 511"/>
                <a:gd name="T2" fmla="*/ 512 w 614"/>
                <a:gd name="T3" fmla="*/ 186 h 511"/>
                <a:gd name="T4" fmla="*/ 476 w 614"/>
                <a:gd name="T5" fmla="*/ 200 h 511"/>
                <a:gd name="T6" fmla="*/ 434 w 614"/>
                <a:gd name="T7" fmla="*/ 178 h 511"/>
                <a:gd name="T8" fmla="*/ 430 w 614"/>
                <a:gd name="T9" fmla="*/ 130 h 511"/>
                <a:gd name="T10" fmla="*/ 507 w 614"/>
                <a:gd name="T11" fmla="*/ 45 h 511"/>
                <a:gd name="T12" fmla="*/ 502 w 614"/>
                <a:gd name="T13" fmla="*/ 26 h 511"/>
                <a:gd name="T14" fmla="*/ 445 w 614"/>
                <a:gd name="T15" fmla="*/ 12 h 511"/>
                <a:gd name="T16" fmla="*/ 387 w 614"/>
                <a:gd name="T17" fmla="*/ 27 h 511"/>
                <a:gd name="T18" fmla="*/ 324 w 614"/>
                <a:gd name="T19" fmla="*/ 84 h 511"/>
                <a:gd name="T20" fmla="*/ 303 w 614"/>
                <a:gd name="T21" fmla="*/ 187 h 511"/>
                <a:gd name="T22" fmla="*/ 278 w 614"/>
                <a:gd name="T23" fmla="*/ 189 h 511"/>
                <a:gd name="T24" fmla="*/ 191 w 614"/>
                <a:gd name="T25" fmla="*/ 77 h 511"/>
                <a:gd name="T26" fmla="*/ 176 w 614"/>
                <a:gd name="T27" fmla="*/ 27 h 511"/>
                <a:gd name="T28" fmla="*/ 122 w 614"/>
                <a:gd name="T29" fmla="*/ 0 h 511"/>
                <a:gd name="T30" fmla="*/ 19 w 614"/>
                <a:gd name="T31" fmla="*/ 75 h 511"/>
                <a:gd name="T32" fmla="*/ 0 w 614"/>
                <a:gd name="T33" fmla="*/ 123 h 511"/>
                <a:gd name="T34" fmla="*/ 30 w 614"/>
                <a:gd name="T35" fmla="*/ 180 h 511"/>
                <a:gd name="T36" fmla="*/ 76 w 614"/>
                <a:gd name="T37" fmla="*/ 192 h 511"/>
                <a:gd name="T38" fmla="*/ 182 w 614"/>
                <a:gd name="T39" fmla="*/ 280 h 511"/>
                <a:gd name="T40" fmla="*/ 139 w 614"/>
                <a:gd name="T41" fmla="*/ 374 h 511"/>
                <a:gd name="T42" fmla="*/ 116 w 614"/>
                <a:gd name="T43" fmla="*/ 447 h 511"/>
                <a:gd name="T44" fmla="*/ 166 w 614"/>
                <a:gd name="T45" fmla="*/ 505 h 511"/>
                <a:gd name="T46" fmla="*/ 240 w 614"/>
                <a:gd name="T47" fmla="*/ 498 h 511"/>
                <a:gd name="T48" fmla="*/ 430 w 614"/>
                <a:gd name="T49" fmla="*/ 492 h 511"/>
                <a:gd name="T50" fmla="*/ 505 w 614"/>
                <a:gd name="T51" fmla="*/ 507 h 511"/>
                <a:gd name="T52" fmla="*/ 490 w 614"/>
                <a:gd name="T53" fmla="*/ 430 h 511"/>
                <a:gd name="T54" fmla="*/ 422 w 614"/>
                <a:gd name="T55" fmla="*/ 317 h 511"/>
                <a:gd name="T56" fmla="*/ 481 w 614"/>
                <a:gd name="T57" fmla="*/ 326 h 511"/>
                <a:gd name="T58" fmla="*/ 548 w 614"/>
                <a:gd name="T59" fmla="*/ 298 h 511"/>
                <a:gd name="T60" fmla="*/ 606 w 614"/>
                <a:gd name="T61" fmla="*/ 221 h 511"/>
                <a:gd name="T62" fmla="*/ 602 w 614"/>
                <a:gd name="T63" fmla="*/ 127 h 511"/>
                <a:gd name="T64" fmla="*/ 89 w 614"/>
                <a:gd name="T65" fmla="*/ 154 h 511"/>
                <a:gd name="T66" fmla="*/ 61 w 614"/>
                <a:gd name="T67" fmla="*/ 157 h 511"/>
                <a:gd name="T68" fmla="*/ 36 w 614"/>
                <a:gd name="T69" fmla="*/ 136 h 511"/>
                <a:gd name="T70" fmla="*/ 40 w 614"/>
                <a:gd name="T71" fmla="*/ 103 h 511"/>
                <a:gd name="T72" fmla="*/ 115 w 614"/>
                <a:gd name="T73" fmla="*/ 35 h 511"/>
                <a:gd name="T74" fmla="*/ 146 w 614"/>
                <a:gd name="T75" fmla="*/ 45 h 511"/>
                <a:gd name="T76" fmla="*/ 154 w 614"/>
                <a:gd name="T77" fmla="*/ 83 h 511"/>
                <a:gd name="T78" fmla="*/ 182 w 614"/>
                <a:gd name="T79" fmla="*/ 239 h 511"/>
                <a:gd name="T80" fmla="*/ 460 w 614"/>
                <a:gd name="T81" fmla="*/ 445 h 511"/>
                <a:gd name="T82" fmla="*/ 554 w 614"/>
                <a:gd name="T83" fmla="*/ 245 h 511"/>
                <a:gd name="T84" fmla="*/ 467 w 614"/>
                <a:gd name="T85" fmla="*/ 293 h 511"/>
                <a:gd name="T86" fmla="*/ 425 w 614"/>
                <a:gd name="T87" fmla="*/ 283 h 511"/>
                <a:gd name="T88" fmla="*/ 228 w 614"/>
                <a:gd name="T89" fmla="*/ 463 h 511"/>
                <a:gd name="T90" fmla="*/ 186 w 614"/>
                <a:gd name="T91" fmla="*/ 477 h 511"/>
                <a:gd name="T92" fmla="*/ 152 w 614"/>
                <a:gd name="T93" fmla="*/ 448 h 511"/>
                <a:gd name="T94" fmla="*/ 157 w 614"/>
                <a:gd name="T95" fmla="*/ 405 h 511"/>
                <a:gd name="T96" fmla="*/ 346 w 614"/>
                <a:gd name="T97" fmla="*/ 206 h 511"/>
                <a:gd name="T98" fmla="*/ 334 w 614"/>
                <a:gd name="T99" fmla="*/ 144 h 511"/>
                <a:gd name="T100" fmla="*/ 382 w 614"/>
                <a:gd name="T101" fmla="*/ 74 h 511"/>
                <a:gd name="T102" fmla="*/ 460 w 614"/>
                <a:gd name="T103" fmla="*/ 48 h 511"/>
                <a:gd name="T104" fmla="*/ 393 w 614"/>
                <a:gd name="T105" fmla="*/ 150 h 511"/>
                <a:gd name="T106" fmla="*/ 416 w 614"/>
                <a:gd name="T107" fmla="*/ 209 h 511"/>
                <a:gd name="T108" fmla="*/ 493 w 614"/>
                <a:gd name="T109" fmla="*/ 232 h 511"/>
                <a:gd name="T110" fmla="*/ 579 w 614"/>
                <a:gd name="T111" fmla="*/ 178 h 511"/>
                <a:gd name="T112" fmla="*/ 560 w 614"/>
                <a:gd name="T113" fmla="*/ 23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 h="511">
                  <a:moveTo>
                    <a:pt x="602" y="127"/>
                  </a:moveTo>
                  <a:lnTo>
                    <a:pt x="602" y="127"/>
                  </a:lnTo>
                  <a:lnTo>
                    <a:pt x="600" y="124"/>
                  </a:lnTo>
                  <a:lnTo>
                    <a:pt x="597" y="121"/>
                  </a:lnTo>
                  <a:lnTo>
                    <a:pt x="594" y="120"/>
                  </a:lnTo>
                  <a:lnTo>
                    <a:pt x="590" y="118"/>
                  </a:lnTo>
                  <a:lnTo>
                    <a:pt x="590" y="118"/>
                  </a:lnTo>
                  <a:lnTo>
                    <a:pt x="585" y="118"/>
                  </a:lnTo>
                  <a:lnTo>
                    <a:pt x="582" y="118"/>
                  </a:lnTo>
                  <a:lnTo>
                    <a:pt x="578" y="120"/>
                  </a:lnTo>
                  <a:lnTo>
                    <a:pt x="575" y="123"/>
                  </a:lnTo>
                  <a:lnTo>
                    <a:pt x="512" y="186"/>
                  </a:lnTo>
                  <a:lnTo>
                    <a:pt x="512" y="186"/>
                  </a:lnTo>
                  <a:lnTo>
                    <a:pt x="505" y="192"/>
                  </a:lnTo>
                  <a:lnTo>
                    <a:pt x="496" y="196"/>
                  </a:lnTo>
                  <a:lnTo>
                    <a:pt x="487" y="199"/>
                  </a:lnTo>
                  <a:lnTo>
                    <a:pt x="476" y="200"/>
                  </a:lnTo>
                  <a:lnTo>
                    <a:pt x="476" y="200"/>
                  </a:lnTo>
                  <a:lnTo>
                    <a:pt x="467" y="199"/>
                  </a:lnTo>
                  <a:lnTo>
                    <a:pt x="457" y="196"/>
                  </a:lnTo>
                  <a:lnTo>
                    <a:pt x="449" y="192"/>
                  </a:lnTo>
                  <a:lnTo>
                    <a:pt x="440" y="186"/>
                  </a:lnTo>
                  <a:lnTo>
                    <a:pt x="440" y="186"/>
                  </a:lnTo>
                  <a:lnTo>
                    <a:pt x="434" y="178"/>
                  </a:lnTo>
                  <a:lnTo>
                    <a:pt x="430" y="169"/>
                  </a:lnTo>
                  <a:lnTo>
                    <a:pt x="427" y="160"/>
                  </a:lnTo>
                  <a:lnTo>
                    <a:pt x="427" y="150"/>
                  </a:lnTo>
                  <a:lnTo>
                    <a:pt x="427" y="150"/>
                  </a:lnTo>
                  <a:lnTo>
                    <a:pt x="427" y="139"/>
                  </a:lnTo>
                  <a:lnTo>
                    <a:pt x="430" y="130"/>
                  </a:lnTo>
                  <a:lnTo>
                    <a:pt x="434" y="121"/>
                  </a:lnTo>
                  <a:lnTo>
                    <a:pt x="440" y="114"/>
                  </a:lnTo>
                  <a:lnTo>
                    <a:pt x="503" y="51"/>
                  </a:lnTo>
                  <a:lnTo>
                    <a:pt x="503" y="51"/>
                  </a:lnTo>
                  <a:lnTo>
                    <a:pt x="506" y="48"/>
                  </a:lnTo>
                  <a:lnTo>
                    <a:pt x="507" y="45"/>
                  </a:lnTo>
                  <a:lnTo>
                    <a:pt x="509" y="41"/>
                  </a:lnTo>
                  <a:lnTo>
                    <a:pt x="509" y="36"/>
                  </a:lnTo>
                  <a:lnTo>
                    <a:pt x="509" y="36"/>
                  </a:lnTo>
                  <a:lnTo>
                    <a:pt x="507" y="33"/>
                  </a:lnTo>
                  <a:lnTo>
                    <a:pt x="505" y="29"/>
                  </a:lnTo>
                  <a:lnTo>
                    <a:pt x="502" y="26"/>
                  </a:lnTo>
                  <a:lnTo>
                    <a:pt x="499" y="24"/>
                  </a:lnTo>
                  <a:lnTo>
                    <a:pt x="499" y="24"/>
                  </a:lnTo>
                  <a:lnTo>
                    <a:pt x="485" y="20"/>
                  </a:lnTo>
                  <a:lnTo>
                    <a:pt x="473" y="15"/>
                  </a:lnTo>
                  <a:lnTo>
                    <a:pt x="460" y="14"/>
                  </a:lnTo>
                  <a:lnTo>
                    <a:pt x="445" y="12"/>
                  </a:lnTo>
                  <a:lnTo>
                    <a:pt x="445" y="12"/>
                  </a:lnTo>
                  <a:lnTo>
                    <a:pt x="433" y="14"/>
                  </a:lnTo>
                  <a:lnTo>
                    <a:pt x="421" y="15"/>
                  </a:lnTo>
                  <a:lnTo>
                    <a:pt x="409" y="18"/>
                  </a:lnTo>
                  <a:lnTo>
                    <a:pt x="397" y="23"/>
                  </a:lnTo>
                  <a:lnTo>
                    <a:pt x="387" y="27"/>
                  </a:lnTo>
                  <a:lnTo>
                    <a:pt x="376" y="33"/>
                  </a:lnTo>
                  <a:lnTo>
                    <a:pt x="367" y="41"/>
                  </a:lnTo>
                  <a:lnTo>
                    <a:pt x="357" y="48"/>
                  </a:lnTo>
                  <a:lnTo>
                    <a:pt x="337" y="69"/>
                  </a:lnTo>
                  <a:lnTo>
                    <a:pt x="337" y="69"/>
                  </a:lnTo>
                  <a:lnTo>
                    <a:pt x="324" y="84"/>
                  </a:lnTo>
                  <a:lnTo>
                    <a:pt x="315" y="99"/>
                  </a:lnTo>
                  <a:lnTo>
                    <a:pt x="307" y="115"/>
                  </a:lnTo>
                  <a:lnTo>
                    <a:pt x="303" y="133"/>
                  </a:lnTo>
                  <a:lnTo>
                    <a:pt x="300" y="151"/>
                  </a:lnTo>
                  <a:lnTo>
                    <a:pt x="300" y="169"/>
                  </a:lnTo>
                  <a:lnTo>
                    <a:pt x="303" y="187"/>
                  </a:lnTo>
                  <a:lnTo>
                    <a:pt x="309" y="205"/>
                  </a:lnTo>
                  <a:lnTo>
                    <a:pt x="288" y="226"/>
                  </a:lnTo>
                  <a:lnTo>
                    <a:pt x="266" y="203"/>
                  </a:lnTo>
                  <a:lnTo>
                    <a:pt x="275" y="194"/>
                  </a:lnTo>
                  <a:lnTo>
                    <a:pt x="275" y="194"/>
                  </a:lnTo>
                  <a:lnTo>
                    <a:pt x="278" y="189"/>
                  </a:lnTo>
                  <a:lnTo>
                    <a:pt x="279" y="183"/>
                  </a:lnTo>
                  <a:lnTo>
                    <a:pt x="278" y="177"/>
                  </a:lnTo>
                  <a:lnTo>
                    <a:pt x="275" y="171"/>
                  </a:lnTo>
                  <a:lnTo>
                    <a:pt x="189" y="85"/>
                  </a:lnTo>
                  <a:lnTo>
                    <a:pt x="189" y="85"/>
                  </a:lnTo>
                  <a:lnTo>
                    <a:pt x="191" y="77"/>
                  </a:lnTo>
                  <a:lnTo>
                    <a:pt x="191" y="68"/>
                  </a:lnTo>
                  <a:lnTo>
                    <a:pt x="189" y="59"/>
                  </a:lnTo>
                  <a:lnTo>
                    <a:pt x="188" y="51"/>
                  </a:lnTo>
                  <a:lnTo>
                    <a:pt x="185" y="42"/>
                  </a:lnTo>
                  <a:lnTo>
                    <a:pt x="182" y="35"/>
                  </a:lnTo>
                  <a:lnTo>
                    <a:pt x="176" y="27"/>
                  </a:lnTo>
                  <a:lnTo>
                    <a:pt x="170" y="21"/>
                  </a:lnTo>
                  <a:lnTo>
                    <a:pt x="170" y="21"/>
                  </a:lnTo>
                  <a:lnTo>
                    <a:pt x="160" y="12"/>
                  </a:lnTo>
                  <a:lnTo>
                    <a:pt x="149" y="6"/>
                  </a:lnTo>
                  <a:lnTo>
                    <a:pt x="136" y="2"/>
                  </a:lnTo>
                  <a:lnTo>
                    <a:pt x="122" y="0"/>
                  </a:lnTo>
                  <a:lnTo>
                    <a:pt x="122" y="0"/>
                  </a:lnTo>
                  <a:lnTo>
                    <a:pt x="109" y="2"/>
                  </a:lnTo>
                  <a:lnTo>
                    <a:pt x="95" y="6"/>
                  </a:lnTo>
                  <a:lnTo>
                    <a:pt x="83" y="12"/>
                  </a:lnTo>
                  <a:lnTo>
                    <a:pt x="73" y="21"/>
                  </a:lnTo>
                  <a:lnTo>
                    <a:pt x="19" y="75"/>
                  </a:lnTo>
                  <a:lnTo>
                    <a:pt x="19" y="75"/>
                  </a:lnTo>
                  <a:lnTo>
                    <a:pt x="12" y="85"/>
                  </a:lnTo>
                  <a:lnTo>
                    <a:pt x="4" y="97"/>
                  </a:lnTo>
                  <a:lnTo>
                    <a:pt x="1" y="109"/>
                  </a:lnTo>
                  <a:lnTo>
                    <a:pt x="0" y="123"/>
                  </a:lnTo>
                  <a:lnTo>
                    <a:pt x="0" y="123"/>
                  </a:lnTo>
                  <a:lnTo>
                    <a:pt x="1" y="136"/>
                  </a:lnTo>
                  <a:lnTo>
                    <a:pt x="4" y="150"/>
                  </a:lnTo>
                  <a:lnTo>
                    <a:pt x="12" y="162"/>
                  </a:lnTo>
                  <a:lnTo>
                    <a:pt x="19" y="172"/>
                  </a:lnTo>
                  <a:lnTo>
                    <a:pt x="19" y="172"/>
                  </a:lnTo>
                  <a:lnTo>
                    <a:pt x="30" y="180"/>
                  </a:lnTo>
                  <a:lnTo>
                    <a:pt x="42" y="187"/>
                  </a:lnTo>
                  <a:lnTo>
                    <a:pt x="55" y="190"/>
                  </a:lnTo>
                  <a:lnTo>
                    <a:pt x="69" y="192"/>
                  </a:lnTo>
                  <a:lnTo>
                    <a:pt x="69" y="192"/>
                  </a:lnTo>
                  <a:lnTo>
                    <a:pt x="69" y="192"/>
                  </a:lnTo>
                  <a:lnTo>
                    <a:pt x="76" y="192"/>
                  </a:lnTo>
                  <a:lnTo>
                    <a:pt x="85" y="190"/>
                  </a:lnTo>
                  <a:lnTo>
                    <a:pt x="170" y="275"/>
                  </a:lnTo>
                  <a:lnTo>
                    <a:pt x="170" y="275"/>
                  </a:lnTo>
                  <a:lnTo>
                    <a:pt x="176" y="280"/>
                  </a:lnTo>
                  <a:lnTo>
                    <a:pt x="182" y="280"/>
                  </a:lnTo>
                  <a:lnTo>
                    <a:pt x="182" y="280"/>
                  </a:lnTo>
                  <a:lnTo>
                    <a:pt x="188" y="280"/>
                  </a:lnTo>
                  <a:lnTo>
                    <a:pt x="194" y="275"/>
                  </a:lnTo>
                  <a:lnTo>
                    <a:pt x="203" y="266"/>
                  </a:lnTo>
                  <a:lnTo>
                    <a:pt x="224" y="289"/>
                  </a:lnTo>
                  <a:lnTo>
                    <a:pt x="139" y="374"/>
                  </a:lnTo>
                  <a:lnTo>
                    <a:pt x="139" y="374"/>
                  </a:lnTo>
                  <a:lnTo>
                    <a:pt x="128" y="386"/>
                  </a:lnTo>
                  <a:lnTo>
                    <a:pt x="121" y="401"/>
                  </a:lnTo>
                  <a:lnTo>
                    <a:pt x="116" y="415"/>
                  </a:lnTo>
                  <a:lnTo>
                    <a:pt x="115" y="430"/>
                  </a:lnTo>
                  <a:lnTo>
                    <a:pt x="115" y="430"/>
                  </a:lnTo>
                  <a:lnTo>
                    <a:pt x="116" y="447"/>
                  </a:lnTo>
                  <a:lnTo>
                    <a:pt x="121" y="462"/>
                  </a:lnTo>
                  <a:lnTo>
                    <a:pt x="128" y="475"/>
                  </a:lnTo>
                  <a:lnTo>
                    <a:pt x="139" y="487"/>
                  </a:lnTo>
                  <a:lnTo>
                    <a:pt x="139" y="487"/>
                  </a:lnTo>
                  <a:lnTo>
                    <a:pt x="151" y="498"/>
                  </a:lnTo>
                  <a:lnTo>
                    <a:pt x="166" y="505"/>
                  </a:lnTo>
                  <a:lnTo>
                    <a:pt x="181" y="510"/>
                  </a:lnTo>
                  <a:lnTo>
                    <a:pt x="195" y="511"/>
                  </a:lnTo>
                  <a:lnTo>
                    <a:pt x="195" y="511"/>
                  </a:lnTo>
                  <a:lnTo>
                    <a:pt x="212" y="510"/>
                  </a:lnTo>
                  <a:lnTo>
                    <a:pt x="227" y="505"/>
                  </a:lnTo>
                  <a:lnTo>
                    <a:pt x="240" y="498"/>
                  </a:lnTo>
                  <a:lnTo>
                    <a:pt x="252" y="487"/>
                  </a:lnTo>
                  <a:lnTo>
                    <a:pt x="337" y="402"/>
                  </a:lnTo>
                  <a:lnTo>
                    <a:pt x="422" y="487"/>
                  </a:lnTo>
                  <a:lnTo>
                    <a:pt x="422" y="487"/>
                  </a:lnTo>
                  <a:lnTo>
                    <a:pt x="427" y="490"/>
                  </a:lnTo>
                  <a:lnTo>
                    <a:pt x="430" y="492"/>
                  </a:lnTo>
                  <a:lnTo>
                    <a:pt x="488" y="510"/>
                  </a:lnTo>
                  <a:lnTo>
                    <a:pt x="488" y="510"/>
                  </a:lnTo>
                  <a:lnTo>
                    <a:pt x="493" y="511"/>
                  </a:lnTo>
                  <a:lnTo>
                    <a:pt x="493" y="511"/>
                  </a:lnTo>
                  <a:lnTo>
                    <a:pt x="500" y="510"/>
                  </a:lnTo>
                  <a:lnTo>
                    <a:pt x="505" y="507"/>
                  </a:lnTo>
                  <a:lnTo>
                    <a:pt x="505" y="507"/>
                  </a:lnTo>
                  <a:lnTo>
                    <a:pt x="507" y="502"/>
                  </a:lnTo>
                  <a:lnTo>
                    <a:pt x="509" y="498"/>
                  </a:lnTo>
                  <a:lnTo>
                    <a:pt x="510" y="493"/>
                  </a:lnTo>
                  <a:lnTo>
                    <a:pt x="509" y="489"/>
                  </a:lnTo>
                  <a:lnTo>
                    <a:pt x="490" y="430"/>
                  </a:lnTo>
                  <a:lnTo>
                    <a:pt x="490" y="430"/>
                  </a:lnTo>
                  <a:lnTo>
                    <a:pt x="488" y="427"/>
                  </a:lnTo>
                  <a:lnTo>
                    <a:pt x="487" y="424"/>
                  </a:lnTo>
                  <a:lnTo>
                    <a:pt x="401" y="339"/>
                  </a:lnTo>
                  <a:lnTo>
                    <a:pt x="422" y="317"/>
                  </a:lnTo>
                  <a:lnTo>
                    <a:pt x="422" y="317"/>
                  </a:lnTo>
                  <a:lnTo>
                    <a:pt x="433" y="321"/>
                  </a:lnTo>
                  <a:lnTo>
                    <a:pt x="445" y="324"/>
                  </a:lnTo>
                  <a:lnTo>
                    <a:pt x="457" y="326"/>
                  </a:lnTo>
                  <a:lnTo>
                    <a:pt x="467" y="326"/>
                  </a:lnTo>
                  <a:lnTo>
                    <a:pt x="467" y="326"/>
                  </a:lnTo>
                  <a:lnTo>
                    <a:pt x="481" y="326"/>
                  </a:lnTo>
                  <a:lnTo>
                    <a:pt x="493" y="324"/>
                  </a:lnTo>
                  <a:lnTo>
                    <a:pt x="505" y="321"/>
                  </a:lnTo>
                  <a:lnTo>
                    <a:pt x="516" y="317"/>
                  </a:lnTo>
                  <a:lnTo>
                    <a:pt x="527" y="311"/>
                  </a:lnTo>
                  <a:lnTo>
                    <a:pt x="537" y="305"/>
                  </a:lnTo>
                  <a:lnTo>
                    <a:pt x="548" y="298"/>
                  </a:lnTo>
                  <a:lnTo>
                    <a:pt x="557" y="290"/>
                  </a:lnTo>
                  <a:lnTo>
                    <a:pt x="578" y="269"/>
                  </a:lnTo>
                  <a:lnTo>
                    <a:pt x="578" y="269"/>
                  </a:lnTo>
                  <a:lnTo>
                    <a:pt x="590" y="254"/>
                  </a:lnTo>
                  <a:lnTo>
                    <a:pt x="600" y="238"/>
                  </a:lnTo>
                  <a:lnTo>
                    <a:pt x="606" y="221"/>
                  </a:lnTo>
                  <a:lnTo>
                    <a:pt x="612" y="203"/>
                  </a:lnTo>
                  <a:lnTo>
                    <a:pt x="614" y="184"/>
                  </a:lnTo>
                  <a:lnTo>
                    <a:pt x="612" y="165"/>
                  </a:lnTo>
                  <a:lnTo>
                    <a:pt x="609" y="147"/>
                  </a:lnTo>
                  <a:lnTo>
                    <a:pt x="602" y="127"/>
                  </a:lnTo>
                  <a:lnTo>
                    <a:pt x="602" y="127"/>
                  </a:lnTo>
                  <a:close/>
                  <a:moveTo>
                    <a:pt x="182" y="239"/>
                  </a:moveTo>
                  <a:lnTo>
                    <a:pt x="101" y="159"/>
                  </a:lnTo>
                  <a:lnTo>
                    <a:pt x="101" y="159"/>
                  </a:lnTo>
                  <a:lnTo>
                    <a:pt x="95" y="154"/>
                  </a:lnTo>
                  <a:lnTo>
                    <a:pt x="89" y="154"/>
                  </a:lnTo>
                  <a:lnTo>
                    <a:pt x="89" y="154"/>
                  </a:lnTo>
                  <a:lnTo>
                    <a:pt x="82" y="154"/>
                  </a:lnTo>
                  <a:lnTo>
                    <a:pt x="82" y="154"/>
                  </a:lnTo>
                  <a:lnTo>
                    <a:pt x="76" y="157"/>
                  </a:lnTo>
                  <a:lnTo>
                    <a:pt x="69" y="157"/>
                  </a:lnTo>
                  <a:lnTo>
                    <a:pt x="69" y="157"/>
                  </a:lnTo>
                  <a:lnTo>
                    <a:pt x="61" y="157"/>
                  </a:lnTo>
                  <a:lnTo>
                    <a:pt x="55" y="156"/>
                  </a:lnTo>
                  <a:lnTo>
                    <a:pt x="49" y="151"/>
                  </a:lnTo>
                  <a:lnTo>
                    <a:pt x="45" y="148"/>
                  </a:lnTo>
                  <a:lnTo>
                    <a:pt x="45" y="148"/>
                  </a:lnTo>
                  <a:lnTo>
                    <a:pt x="40" y="142"/>
                  </a:lnTo>
                  <a:lnTo>
                    <a:pt x="36" y="136"/>
                  </a:lnTo>
                  <a:lnTo>
                    <a:pt x="34" y="130"/>
                  </a:lnTo>
                  <a:lnTo>
                    <a:pt x="34" y="123"/>
                  </a:lnTo>
                  <a:lnTo>
                    <a:pt x="34" y="123"/>
                  </a:lnTo>
                  <a:lnTo>
                    <a:pt x="34" y="117"/>
                  </a:lnTo>
                  <a:lnTo>
                    <a:pt x="36" y="109"/>
                  </a:lnTo>
                  <a:lnTo>
                    <a:pt x="40" y="103"/>
                  </a:lnTo>
                  <a:lnTo>
                    <a:pt x="45" y="99"/>
                  </a:lnTo>
                  <a:lnTo>
                    <a:pt x="98" y="45"/>
                  </a:lnTo>
                  <a:lnTo>
                    <a:pt x="98" y="45"/>
                  </a:lnTo>
                  <a:lnTo>
                    <a:pt x="103" y="41"/>
                  </a:lnTo>
                  <a:lnTo>
                    <a:pt x="109" y="38"/>
                  </a:lnTo>
                  <a:lnTo>
                    <a:pt x="115" y="35"/>
                  </a:lnTo>
                  <a:lnTo>
                    <a:pt x="122" y="35"/>
                  </a:lnTo>
                  <a:lnTo>
                    <a:pt x="122" y="35"/>
                  </a:lnTo>
                  <a:lnTo>
                    <a:pt x="130" y="35"/>
                  </a:lnTo>
                  <a:lnTo>
                    <a:pt x="136" y="38"/>
                  </a:lnTo>
                  <a:lnTo>
                    <a:pt x="142" y="41"/>
                  </a:lnTo>
                  <a:lnTo>
                    <a:pt x="146" y="45"/>
                  </a:lnTo>
                  <a:lnTo>
                    <a:pt x="146" y="45"/>
                  </a:lnTo>
                  <a:lnTo>
                    <a:pt x="154" y="53"/>
                  </a:lnTo>
                  <a:lnTo>
                    <a:pt x="157" y="63"/>
                  </a:lnTo>
                  <a:lnTo>
                    <a:pt x="157" y="74"/>
                  </a:lnTo>
                  <a:lnTo>
                    <a:pt x="154" y="83"/>
                  </a:lnTo>
                  <a:lnTo>
                    <a:pt x="154" y="83"/>
                  </a:lnTo>
                  <a:lnTo>
                    <a:pt x="152" y="88"/>
                  </a:lnTo>
                  <a:lnTo>
                    <a:pt x="154" y="93"/>
                  </a:lnTo>
                  <a:lnTo>
                    <a:pt x="155" y="97"/>
                  </a:lnTo>
                  <a:lnTo>
                    <a:pt x="158" y="102"/>
                  </a:lnTo>
                  <a:lnTo>
                    <a:pt x="239" y="183"/>
                  </a:lnTo>
                  <a:lnTo>
                    <a:pt x="182" y="239"/>
                  </a:lnTo>
                  <a:close/>
                  <a:moveTo>
                    <a:pt x="227" y="242"/>
                  </a:moveTo>
                  <a:lnTo>
                    <a:pt x="242" y="227"/>
                  </a:lnTo>
                  <a:lnTo>
                    <a:pt x="264" y="250"/>
                  </a:lnTo>
                  <a:lnTo>
                    <a:pt x="249" y="265"/>
                  </a:lnTo>
                  <a:lnTo>
                    <a:pt x="227" y="242"/>
                  </a:lnTo>
                  <a:close/>
                  <a:moveTo>
                    <a:pt x="460" y="445"/>
                  </a:moveTo>
                  <a:lnTo>
                    <a:pt x="467" y="468"/>
                  </a:lnTo>
                  <a:lnTo>
                    <a:pt x="445" y="460"/>
                  </a:lnTo>
                  <a:lnTo>
                    <a:pt x="361" y="378"/>
                  </a:lnTo>
                  <a:lnTo>
                    <a:pt x="378" y="363"/>
                  </a:lnTo>
                  <a:lnTo>
                    <a:pt x="460" y="445"/>
                  </a:lnTo>
                  <a:close/>
                  <a:moveTo>
                    <a:pt x="554" y="245"/>
                  </a:moveTo>
                  <a:lnTo>
                    <a:pt x="533" y="266"/>
                  </a:lnTo>
                  <a:lnTo>
                    <a:pt x="533" y="266"/>
                  </a:lnTo>
                  <a:lnTo>
                    <a:pt x="519" y="277"/>
                  </a:lnTo>
                  <a:lnTo>
                    <a:pt x="503" y="286"/>
                  </a:lnTo>
                  <a:lnTo>
                    <a:pt x="487" y="290"/>
                  </a:lnTo>
                  <a:lnTo>
                    <a:pt x="467" y="293"/>
                  </a:lnTo>
                  <a:lnTo>
                    <a:pt x="467" y="293"/>
                  </a:lnTo>
                  <a:lnTo>
                    <a:pt x="457" y="292"/>
                  </a:lnTo>
                  <a:lnTo>
                    <a:pt x="446" y="290"/>
                  </a:lnTo>
                  <a:lnTo>
                    <a:pt x="436" y="287"/>
                  </a:lnTo>
                  <a:lnTo>
                    <a:pt x="425" y="283"/>
                  </a:lnTo>
                  <a:lnTo>
                    <a:pt x="425" y="283"/>
                  </a:lnTo>
                  <a:lnTo>
                    <a:pt x="421" y="281"/>
                  </a:lnTo>
                  <a:lnTo>
                    <a:pt x="415" y="281"/>
                  </a:lnTo>
                  <a:lnTo>
                    <a:pt x="409" y="283"/>
                  </a:lnTo>
                  <a:lnTo>
                    <a:pt x="404" y="287"/>
                  </a:lnTo>
                  <a:lnTo>
                    <a:pt x="228" y="463"/>
                  </a:lnTo>
                  <a:lnTo>
                    <a:pt x="228" y="463"/>
                  </a:lnTo>
                  <a:lnTo>
                    <a:pt x="221" y="469"/>
                  </a:lnTo>
                  <a:lnTo>
                    <a:pt x="213" y="474"/>
                  </a:lnTo>
                  <a:lnTo>
                    <a:pt x="204" y="477"/>
                  </a:lnTo>
                  <a:lnTo>
                    <a:pt x="195" y="477"/>
                  </a:lnTo>
                  <a:lnTo>
                    <a:pt x="195" y="477"/>
                  </a:lnTo>
                  <a:lnTo>
                    <a:pt x="186" y="477"/>
                  </a:lnTo>
                  <a:lnTo>
                    <a:pt x="178" y="474"/>
                  </a:lnTo>
                  <a:lnTo>
                    <a:pt x="170" y="469"/>
                  </a:lnTo>
                  <a:lnTo>
                    <a:pt x="163" y="463"/>
                  </a:lnTo>
                  <a:lnTo>
                    <a:pt x="163" y="463"/>
                  </a:lnTo>
                  <a:lnTo>
                    <a:pt x="157" y="456"/>
                  </a:lnTo>
                  <a:lnTo>
                    <a:pt x="152" y="448"/>
                  </a:lnTo>
                  <a:lnTo>
                    <a:pt x="151" y="439"/>
                  </a:lnTo>
                  <a:lnTo>
                    <a:pt x="149" y="430"/>
                  </a:lnTo>
                  <a:lnTo>
                    <a:pt x="149" y="430"/>
                  </a:lnTo>
                  <a:lnTo>
                    <a:pt x="151" y="421"/>
                  </a:lnTo>
                  <a:lnTo>
                    <a:pt x="152" y="412"/>
                  </a:lnTo>
                  <a:lnTo>
                    <a:pt x="157" y="405"/>
                  </a:lnTo>
                  <a:lnTo>
                    <a:pt x="163" y="398"/>
                  </a:lnTo>
                  <a:lnTo>
                    <a:pt x="340" y="221"/>
                  </a:lnTo>
                  <a:lnTo>
                    <a:pt x="340" y="221"/>
                  </a:lnTo>
                  <a:lnTo>
                    <a:pt x="343" y="217"/>
                  </a:lnTo>
                  <a:lnTo>
                    <a:pt x="345" y="211"/>
                  </a:lnTo>
                  <a:lnTo>
                    <a:pt x="346" y="206"/>
                  </a:lnTo>
                  <a:lnTo>
                    <a:pt x="345" y="200"/>
                  </a:lnTo>
                  <a:lnTo>
                    <a:pt x="345" y="200"/>
                  </a:lnTo>
                  <a:lnTo>
                    <a:pt x="339" y="187"/>
                  </a:lnTo>
                  <a:lnTo>
                    <a:pt x="334" y="172"/>
                  </a:lnTo>
                  <a:lnTo>
                    <a:pt x="334" y="159"/>
                  </a:lnTo>
                  <a:lnTo>
                    <a:pt x="334" y="144"/>
                  </a:lnTo>
                  <a:lnTo>
                    <a:pt x="339" y="130"/>
                  </a:lnTo>
                  <a:lnTo>
                    <a:pt x="343" y="117"/>
                  </a:lnTo>
                  <a:lnTo>
                    <a:pt x="351" y="105"/>
                  </a:lnTo>
                  <a:lnTo>
                    <a:pt x="361" y="93"/>
                  </a:lnTo>
                  <a:lnTo>
                    <a:pt x="382" y="74"/>
                  </a:lnTo>
                  <a:lnTo>
                    <a:pt x="382" y="74"/>
                  </a:lnTo>
                  <a:lnTo>
                    <a:pt x="396" y="62"/>
                  </a:lnTo>
                  <a:lnTo>
                    <a:pt x="410" y="54"/>
                  </a:lnTo>
                  <a:lnTo>
                    <a:pt x="427" y="48"/>
                  </a:lnTo>
                  <a:lnTo>
                    <a:pt x="445" y="47"/>
                  </a:lnTo>
                  <a:lnTo>
                    <a:pt x="445" y="47"/>
                  </a:lnTo>
                  <a:lnTo>
                    <a:pt x="460" y="48"/>
                  </a:lnTo>
                  <a:lnTo>
                    <a:pt x="416" y="90"/>
                  </a:lnTo>
                  <a:lnTo>
                    <a:pt x="416" y="90"/>
                  </a:lnTo>
                  <a:lnTo>
                    <a:pt x="406" y="103"/>
                  </a:lnTo>
                  <a:lnTo>
                    <a:pt x="398" y="117"/>
                  </a:lnTo>
                  <a:lnTo>
                    <a:pt x="394" y="133"/>
                  </a:lnTo>
                  <a:lnTo>
                    <a:pt x="393" y="150"/>
                  </a:lnTo>
                  <a:lnTo>
                    <a:pt x="393" y="150"/>
                  </a:lnTo>
                  <a:lnTo>
                    <a:pt x="394" y="166"/>
                  </a:lnTo>
                  <a:lnTo>
                    <a:pt x="398" y="183"/>
                  </a:lnTo>
                  <a:lnTo>
                    <a:pt x="406" y="196"/>
                  </a:lnTo>
                  <a:lnTo>
                    <a:pt x="416" y="209"/>
                  </a:lnTo>
                  <a:lnTo>
                    <a:pt x="416" y="209"/>
                  </a:lnTo>
                  <a:lnTo>
                    <a:pt x="430" y="220"/>
                  </a:lnTo>
                  <a:lnTo>
                    <a:pt x="445" y="227"/>
                  </a:lnTo>
                  <a:lnTo>
                    <a:pt x="460" y="232"/>
                  </a:lnTo>
                  <a:lnTo>
                    <a:pt x="476" y="233"/>
                  </a:lnTo>
                  <a:lnTo>
                    <a:pt x="476" y="233"/>
                  </a:lnTo>
                  <a:lnTo>
                    <a:pt x="493" y="232"/>
                  </a:lnTo>
                  <a:lnTo>
                    <a:pt x="509" y="227"/>
                  </a:lnTo>
                  <a:lnTo>
                    <a:pt x="524" y="220"/>
                  </a:lnTo>
                  <a:lnTo>
                    <a:pt x="536" y="209"/>
                  </a:lnTo>
                  <a:lnTo>
                    <a:pt x="579" y="168"/>
                  </a:lnTo>
                  <a:lnTo>
                    <a:pt x="579" y="168"/>
                  </a:lnTo>
                  <a:lnTo>
                    <a:pt x="579" y="178"/>
                  </a:lnTo>
                  <a:lnTo>
                    <a:pt x="579" y="189"/>
                  </a:lnTo>
                  <a:lnTo>
                    <a:pt x="578" y="199"/>
                  </a:lnTo>
                  <a:lnTo>
                    <a:pt x="575" y="209"/>
                  </a:lnTo>
                  <a:lnTo>
                    <a:pt x="572" y="218"/>
                  </a:lnTo>
                  <a:lnTo>
                    <a:pt x="566" y="229"/>
                  </a:lnTo>
                  <a:lnTo>
                    <a:pt x="560" y="236"/>
                  </a:lnTo>
                  <a:lnTo>
                    <a:pt x="554" y="245"/>
                  </a:lnTo>
                  <a:lnTo>
                    <a:pt x="554" y="245"/>
                  </a:lnTo>
                  <a:close/>
                  <a:moveTo>
                    <a:pt x="554" y="245"/>
                  </a:moveTo>
                  <a:lnTo>
                    <a:pt x="554" y="245"/>
                  </a:ln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sp>
        <p:nvSpPr>
          <p:cNvPr id="24" name="Freeform 445"/>
          <p:cNvSpPr>
            <a:spLocks noEditPoints="1"/>
          </p:cNvSpPr>
          <p:nvPr/>
        </p:nvSpPr>
        <p:spPr bwMode="auto">
          <a:xfrm>
            <a:off x="5636159" y="2449186"/>
            <a:ext cx="910895" cy="910895"/>
          </a:xfrm>
          <a:custGeom>
            <a:avLst/>
            <a:gdLst>
              <a:gd name="T0" fmla="*/ 190 w 538"/>
              <a:gd name="T1" fmla="*/ 14 h 538"/>
              <a:gd name="T2" fmla="*/ 79 w 538"/>
              <a:gd name="T3" fmla="*/ 79 h 538"/>
              <a:gd name="T4" fmla="*/ 12 w 538"/>
              <a:gd name="T5" fmla="*/ 190 h 538"/>
              <a:gd name="T6" fmla="*/ 2 w 538"/>
              <a:gd name="T7" fmla="*/ 297 h 538"/>
              <a:gd name="T8" fmla="*/ 47 w 538"/>
              <a:gd name="T9" fmla="*/ 420 h 538"/>
              <a:gd name="T10" fmla="*/ 141 w 538"/>
              <a:gd name="T11" fmla="*/ 505 h 538"/>
              <a:gd name="T12" fmla="*/ 269 w 538"/>
              <a:gd name="T13" fmla="*/ 538 h 538"/>
              <a:gd name="T14" fmla="*/ 374 w 538"/>
              <a:gd name="T15" fmla="*/ 517 h 538"/>
              <a:gd name="T16" fmla="*/ 477 w 538"/>
              <a:gd name="T17" fmla="*/ 439 h 538"/>
              <a:gd name="T18" fmla="*/ 532 w 538"/>
              <a:gd name="T19" fmla="*/ 323 h 538"/>
              <a:gd name="T20" fmla="*/ 532 w 538"/>
              <a:gd name="T21" fmla="*/ 215 h 538"/>
              <a:gd name="T22" fmla="*/ 477 w 538"/>
              <a:gd name="T23" fmla="*/ 99 h 538"/>
              <a:gd name="T24" fmla="*/ 374 w 538"/>
              <a:gd name="T25" fmla="*/ 23 h 538"/>
              <a:gd name="T26" fmla="*/ 269 w 538"/>
              <a:gd name="T27" fmla="*/ 0 h 538"/>
              <a:gd name="T28" fmla="*/ 372 w 538"/>
              <a:gd name="T29" fmla="*/ 167 h 538"/>
              <a:gd name="T30" fmla="*/ 345 w 538"/>
              <a:gd name="T31" fmla="*/ 79 h 538"/>
              <a:gd name="T32" fmla="*/ 338 w 538"/>
              <a:gd name="T33" fmla="*/ 45 h 538"/>
              <a:gd name="T34" fmla="*/ 420 w 538"/>
              <a:gd name="T35" fmla="*/ 90 h 538"/>
              <a:gd name="T36" fmla="*/ 477 w 538"/>
              <a:gd name="T37" fmla="*/ 161 h 538"/>
              <a:gd name="T38" fmla="*/ 503 w 538"/>
              <a:gd name="T39" fmla="*/ 253 h 538"/>
              <a:gd name="T40" fmla="*/ 256 w 538"/>
              <a:gd name="T41" fmla="*/ 485 h 538"/>
              <a:gd name="T42" fmla="*/ 223 w 538"/>
              <a:gd name="T43" fmla="*/ 444 h 538"/>
              <a:gd name="T44" fmla="*/ 199 w 538"/>
              <a:gd name="T45" fmla="*/ 364 h 538"/>
              <a:gd name="T46" fmla="*/ 344 w 538"/>
              <a:gd name="T47" fmla="*/ 326 h 538"/>
              <a:gd name="T48" fmla="*/ 320 w 538"/>
              <a:gd name="T49" fmla="*/ 430 h 538"/>
              <a:gd name="T50" fmla="*/ 288 w 538"/>
              <a:gd name="T51" fmla="*/ 479 h 538"/>
              <a:gd name="T52" fmla="*/ 191 w 538"/>
              <a:gd name="T53" fmla="*/ 253 h 538"/>
              <a:gd name="T54" fmla="*/ 212 w 538"/>
              <a:gd name="T55" fmla="*/ 123 h 538"/>
              <a:gd name="T56" fmla="*/ 236 w 538"/>
              <a:gd name="T57" fmla="*/ 73 h 538"/>
              <a:gd name="T58" fmla="*/ 269 w 538"/>
              <a:gd name="T59" fmla="*/ 49 h 538"/>
              <a:gd name="T60" fmla="*/ 296 w 538"/>
              <a:gd name="T61" fmla="*/ 64 h 538"/>
              <a:gd name="T62" fmla="*/ 320 w 538"/>
              <a:gd name="T63" fmla="*/ 108 h 538"/>
              <a:gd name="T64" fmla="*/ 347 w 538"/>
              <a:gd name="T65" fmla="*/ 253 h 538"/>
              <a:gd name="T66" fmla="*/ 202 w 538"/>
              <a:gd name="T67" fmla="*/ 64 h 538"/>
              <a:gd name="T68" fmla="*/ 175 w 538"/>
              <a:gd name="T69" fmla="*/ 130 h 538"/>
              <a:gd name="T70" fmla="*/ 35 w 538"/>
              <a:gd name="T71" fmla="*/ 253 h 538"/>
              <a:gd name="T72" fmla="*/ 62 w 538"/>
              <a:gd name="T73" fmla="*/ 161 h 538"/>
              <a:gd name="T74" fmla="*/ 118 w 538"/>
              <a:gd name="T75" fmla="*/ 90 h 538"/>
              <a:gd name="T76" fmla="*/ 200 w 538"/>
              <a:gd name="T77" fmla="*/ 45 h 538"/>
              <a:gd name="T78" fmla="*/ 157 w 538"/>
              <a:gd name="T79" fmla="*/ 287 h 538"/>
              <a:gd name="T80" fmla="*/ 185 w 538"/>
              <a:gd name="T81" fmla="*/ 444 h 538"/>
              <a:gd name="T82" fmla="*/ 218 w 538"/>
              <a:gd name="T83" fmla="*/ 499 h 538"/>
              <a:gd name="T84" fmla="*/ 150 w 538"/>
              <a:gd name="T85" fmla="*/ 471 h 538"/>
              <a:gd name="T86" fmla="*/ 81 w 538"/>
              <a:gd name="T87" fmla="*/ 409 h 538"/>
              <a:gd name="T88" fmla="*/ 41 w 538"/>
              <a:gd name="T89" fmla="*/ 324 h 538"/>
              <a:gd name="T90" fmla="*/ 320 w 538"/>
              <a:gd name="T91" fmla="*/ 499 h 538"/>
              <a:gd name="T92" fmla="*/ 353 w 538"/>
              <a:gd name="T93" fmla="*/ 444 h 538"/>
              <a:gd name="T94" fmla="*/ 381 w 538"/>
              <a:gd name="T95" fmla="*/ 287 h 538"/>
              <a:gd name="T96" fmla="*/ 492 w 538"/>
              <a:gd name="T97" fmla="*/ 342 h 538"/>
              <a:gd name="T98" fmla="*/ 445 w 538"/>
              <a:gd name="T99" fmla="*/ 423 h 538"/>
              <a:gd name="T100" fmla="*/ 372 w 538"/>
              <a:gd name="T101" fmla="*/ 479 h 538"/>
              <a:gd name="T102" fmla="*/ 320 w 538"/>
              <a:gd name="T103" fmla="*/ 499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8" h="538">
                <a:moveTo>
                  <a:pt x="269" y="0"/>
                </a:moveTo>
                <a:lnTo>
                  <a:pt x="269" y="0"/>
                </a:lnTo>
                <a:lnTo>
                  <a:pt x="242" y="2"/>
                </a:lnTo>
                <a:lnTo>
                  <a:pt x="215" y="6"/>
                </a:lnTo>
                <a:lnTo>
                  <a:pt x="190" y="14"/>
                </a:lnTo>
                <a:lnTo>
                  <a:pt x="165" y="23"/>
                </a:lnTo>
                <a:lnTo>
                  <a:pt x="141" y="33"/>
                </a:lnTo>
                <a:lnTo>
                  <a:pt x="120" y="46"/>
                </a:lnTo>
                <a:lnTo>
                  <a:pt x="99" y="63"/>
                </a:lnTo>
                <a:lnTo>
                  <a:pt x="79" y="79"/>
                </a:lnTo>
                <a:lnTo>
                  <a:pt x="62" y="99"/>
                </a:lnTo>
                <a:lnTo>
                  <a:pt x="47" y="120"/>
                </a:lnTo>
                <a:lnTo>
                  <a:pt x="33" y="142"/>
                </a:lnTo>
                <a:lnTo>
                  <a:pt x="21" y="164"/>
                </a:lnTo>
                <a:lnTo>
                  <a:pt x="12" y="190"/>
                </a:lnTo>
                <a:lnTo>
                  <a:pt x="6" y="215"/>
                </a:lnTo>
                <a:lnTo>
                  <a:pt x="2" y="242"/>
                </a:lnTo>
                <a:lnTo>
                  <a:pt x="0" y="269"/>
                </a:lnTo>
                <a:lnTo>
                  <a:pt x="0" y="269"/>
                </a:lnTo>
                <a:lnTo>
                  <a:pt x="2" y="297"/>
                </a:lnTo>
                <a:lnTo>
                  <a:pt x="6" y="323"/>
                </a:lnTo>
                <a:lnTo>
                  <a:pt x="12" y="350"/>
                </a:lnTo>
                <a:lnTo>
                  <a:pt x="21" y="373"/>
                </a:lnTo>
                <a:lnTo>
                  <a:pt x="33" y="397"/>
                </a:lnTo>
                <a:lnTo>
                  <a:pt x="47" y="420"/>
                </a:lnTo>
                <a:lnTo>
                  <a:pt x="62" y="439"/>
                </a:lnTo>
                <a:lnTo>
                  <a:pt x="79" y="459"/>
                </a:lnTo>
                <a:lnTo>
                  <a:pt x="99" y="476"/>
                </a:lnTo>
                <a:lnTo>
                  <a:pt x="120" y="491"/>
                </a:lnTo>
                <a:lnTo>
                  <a:pt x="141" y="505"/>
                </a:lnTo>
                <a:lnTo>
                  <a:pt x="165" y="517"/>
                </a:lnTo>
                <a:lnTo>
                  <a:pt x="190" y="526"/>
                </a:lnTo>
                <a:lnTo>
                  <a:pt x="215" y="532"/>
                </a:lnTo>
                <a:lnTo>
                  <a:pt x="242" y="536"/>
                </a:lnTo>
                <a:lnTo>
                  <a:pt x="269" y="538"/>
                </a:lnTo>
                <a:lnTo>
                  <a:pt x="269" y="538"/>
                </a:lnTo>
                <a:lnTo>
                  <a:pt x="296" y="536"/>
                </a:lnTo>
                <a:lnTo>
                  <a:pt x="323" y="532"/>
                </a:lnTo>
                <a:lnTo>
                  <a:pt x="348" y="526"/>
                </a:lnTo>
                <a:lnTo>
                  <a:pt x="374" y="517"/>
                </a:lnTo>
                <a:lnTo>
                  <a:pt x="397" y="505"/>
                </a:lnTo>
                <a:lnTo>
                  <a:pt x="418" y="491"/>
                </a:lnTo>
                <a:lnTo>
                  <a:pt x="439" y="476"/>
                </a:lnTo>
                <a:lnTo>
                  <a:pt x="459" y="459"/>
                </a:lnTo>
                <a:lnTo>
                  <a:pt x="477" y="439"/>
                </a:lnTo>
                <a:lnTo>
                  <a:pt x="492" y="420"/>
                </a:lnTo>
                <a:lnTo>
                  <a:pt x="505" y="397"/>
                </a:lnTo>
                <a:lnTo>
                  <a:pt x="517" y="373"/>
                </a:lnTo>
                <a:lnTo>
                  <a:pt x="526" y="350"/>
                </a:lnTo>
                <a:lnTo>
                  <a:pt x="532" y="323"/>
                </a:lnTo>
                <a:lnTo>
                  <a:pt x="536" y="297"/>
                </a:lnTo>
                <a:lnTo>
                  <a:pt x="538" y="269"/>
                </a:lnTo>
                <a:lnTo>
                  <a:pt x="538" y="269"/>
                </a:lnTo>
                <a:lnTo>
                  <a:pt x="536" y="242"/>
                </a:lnTo>
                <a:lnTo>
                  <a:pt x="532" y="215"/>
                </a:lnTo>
                <a:lnTo>
                  <a:pt x="526" y="190"/>
                </a:lnTo>
                <a:lnTo>
                  <a:pt x="517" y="164"/>
                </a:lnTo>
                <a:lnTo>
                  <a:pt x="505" y="142"/>
                </a:lnTo>
                <a:lnTo>
                  <a:pt x="492" y="120"/>
                </a:lnTo>
                <a:lnTo>
                  <a:pt x="477" y="99"/>
                </a:lnTo>
                <a:lnTo>
                  <a:pt x="459" y="79"/>
                </a:lnTo>
                <a:lnTo>
                  <a:pt x="439" y="63"/>
                </a:lnTo>
                <a:lnTo>
                  <a:pt x="418" y="46"/>
                </a:lnTo>
                <a:lnTo>
                  <a:pt x="397" y="33"/>
                </a:lnTo>
                <a:lnTo>
                  <a:pt x="374" y="23"/>
                </a:lnTo>
                <a:lnTo>
                  <a:pt x="348" y="14"/>
                </a:lnTo>
                <a:lnTo>
                  <a:pt x="323" y="6"/>
                </a:lnTo>
                <a:lnTo>
                  <a:pt x="296" y="2"/>
                </a:lnTo>
                <a:lnTo>
                  <a:pt x="269" y="0"/>
                </a:lnTo>
                <a:lnTo>
                  <a:pt x="269" y="0"/>
                </a:lnTo>
                <a:close/>
                <a:moveTo>
                  <a:pt x="503" y="253"/>
                </a:moveTo>
                <a:lnTo>
                  <a:pt x="381" y="253"/>
                </a:lnTo>
                <a:lnTo>
                  <a:pt x="381" y="253"/>
                </a:lnTo>
                <a:lnTo>
                  <a:pt x="378" y="209"/>
                </a:lnTo>
                <a:lnTo>
                  <a:pt x="372" y="167"/>
                </a:lnTo>
                <a:lnTo>
                  <a:pt x="363" y="130"/>
                </a:lnTo>
                <a:lnTo>
                  <a:pt x="359" y="112"/>
                </a:lnTo>
                <a:lnTo>
                  <a:pt x="353" y="96"/>
                </a:lnTo>
                <a:lnTo>
                  <a:pt x="353" y="96"/>
                </a:lnTo>
                <a:lnTo>
                  <a:pt x="345" y="79"/>
                </a:lnTo>
                <a:lnTo>
                  <a:pt x="336" y="64"/>
                </a:lnTo>
                <a:lnTo>
                  <a:pt x="329" y="51"/>
                </a:lnTo>
                <a:lnTo>
                  <a:pt x="320" y="40"/>
                </a:lnTo>
                <a:lnTo>
                  <a:pt x="320" y="40"/>
                </a:lnTo>
                <a:lnTo>
                  <a:pt x="338" y="45"/>
                </a:lnTo>
                <a:lnTo>
                  <a:pt x="356" y="51"/>
                </a:lnTo>
                <a:lnTo>
                  <a:pt x="372" y="58"/>
                </a:lnTo>
                <a:lnTo>
                  <a:pt x="389" y="67"/>
                </a:lnTo>
                <a:lnTo>
                  <a:pt x="405" y="78"/>
                </a:lnTo>
                <a:lnTo>
                  <a:pt x="420" y="90"/>
                </a:lnTo>
                <a:lnTo>
                  <a:pt x="433" y="102"/>
                </a:lnTo>
                <a:lnTo>
                  <a:pt x="445" y="115"/>
                </a:lnTo>
                <a:lnTo>
                  <a:pt x="457" y="130"/>
                </a:lnTo>
                <a:lnTo>
                  <a:pt x="468" y="145"/>
                </a:lnTo>
                <a:lnTo>
                  <a:pt x="477" y="161"/>
                </a:lnTo>
                <a:lnTo>
                  <a:pt x="486" y="178"/>
                </a:lnTo>
                <a:lnTo>
                  <a:pt x="492" y="196"/>
                </a:lnTo>
                <a:lnTo>
                  <a:pt x="498" y="214"/>
                </a:lnTo>
                <a:lnTo>
                  <a:pt x="500" y="233"/>
                </a:lnTo>
                <a:lnTo>
                  <a:pt x="503" y="253"/>
                </a:lnTo>
                <a:lnTo>
                  <a:pt x="503" y="253"/>
                </a:lnTo>
                <a:close/>
                <a:moveTo>
                  <a:pt x="269" y="488"/>
                </a:moveTo>
                <a:lnTo>
                  <a:pt x="269" y="488"/>
                </a:lnTo>
                <a:lnTo>
                  <a:pt x="263" y="488"/>
                </a:lnTo>
                <a:lnTo>
                  <a:pt x="256" y="485"/>
                </a:lnTo>
                <a:lnTo>
                  <a:pt x="250" y="479"/>
                </a:lnTo>
                <a:lnTo>
                  <a:pt x="242" y="473"/>
                </a:lnTo>
                <a:lnTo>
                  <a:pt x="236" y="465"/>
                </a:lnTo>
                <a:lnTo>
                  <a:pt x="229" y="456"/>
                </a:lnTo>
                <a:lnTo>
                  <a:pt x="223" y="444"/>
                </a:lnTo>
                <a:lnTo>
                  <a:pt x="218" y="430"/>
                </a:lnTo>
                <a:lnTo>
                  <a:pt x="218" y="430"/>
                </a:lnTo>
                <a:lnTo>
                  <a:pt x="212" y="415"/>
                </a:lnTo>
                <a:lnTo>
                  <a:pt x="208" y="399"/>
                </a:lnTo>
                <a:lnTo>
                  <a:pt x="199" y="364"/>
                </a:lnTo>
                <a:lnTo>
                  <a:pt x="194" y="326"/>
                </a:lnTo>
                <a:lnTo>
                  <a:pt x="191" y="287"/>
                </a:lnTo>
                <a:lnTo>
                  <a:pt x="347" y="287"/>
                </a:lnTo>
                <a:lnTo>
                  <a:pt x="347" y="287"/>
                </a:lnTo>
                <a:lnTo>
                  <a:pt x="344" y="326"/>
                </a:lnTo>
                <a:lnTo>
                  <a:pt x="339" y="364"/>
                </a:lnTo>
                <a:lnTo>
                  <a:pt x="332" y="399"/>
                </a:lnTo>
                <a:lnTo>
                  <a:pt x="326" y="415"/>
                </a:lnTo>
                <a:lnTo>
                  <a:pt x="320" y="430"/>
                </a:lnTo>
                <a:lnTo>
                  <a:pt x="320" y="430"/>
                </a:lnTo>
                <a:lnTo>
                  <a:pt x="315" y="444"/>
                </a:lnTo>
                <a:lnTo>
                  <a:pt x="309" y="456"/>
                </a:lnTo>
                <a:lnTo>
                  <a:pt x="302" y="465"/>
                </a:lnTo>
                <a:lnTo>
                  <a:pt x="296" y="473"/>
                </a:lnTo>
                <a:lnTo>
                  <a:pt x="288" y="479"/>
                </a:lnTo>
                <a:lnTo>
                  <a:pt x="282" y="485"/>
                </a:lnTo>
                <a:lnTo>
                  <a:pt x="275" y="488"/>
                </a:lnTo>
                <a:lnTo>
                  <a:pt x="269" y="488"/>
                </a:lnTo>
                <a:lnTo>
                  <a:pt x="269" y="488"/>
                </a:lnTo>
                <a:close/>
                <a:moveTo>
                  <a:pt x="191" y="253"/>
                </a:moveTo>
                <a:lnTo>
                  <a:pt x="191" y="253"/>
                </a:lnTo>
                <a:lnTo>
                  <a:pt x="194" y="212"/>
                </a:lnTo>
                <a:lnTo>
                  <a:pt x="199" y="175"/>
                </a:lnTo>
                <a:lnTo>
                  <a:pt x="208" y="139"/>
                </a:lnTo>
                <a:lnTo>
                  <a:pt x="212" y="123"/>
                </a:lnTo>
                <a:lnTo>
                  <a:pt x="218" y="108"/>
                </a:lnTo>
                <a:lnTo>
                  <a:pt x="218" y="108"/>
                </a:lnTo>
                <a:lnTo>
                  <a:pt x="223" y="96"/>
                </a:lnTo>
                <a:lnTo>
                  <a:pt x="229" y="84"/>
                </a:lnTo>
                <a:lnTo>
                  <a:pt x="236" y="73"/>
                </a:lnTo>
                <a:lnTo>
                  <a:pt x="242" y="64"/>
                </a:lnTo>
                <a:lnTo>
                  <a:pt x="250" y="58"/>
                </a:lnTo>
                <a:lnTo>
                  <a:pt x="256" y="54"/>
                </a:lnTo>
                <a:lnTo>
                  <a:pt x="263" y="51"/>
                </a:lnTo>
                <a:lnTo>
                  <a:pt x="269" y="49"/>
                </a:lnTo>
                <a:lnTo>
                  <a:pt x="269" y="49"/>
                </a:lnTo>
                <a:lnTo>
                  <a:pt x="275" y="51"/>
                </a:lnTo>
                <a:lnTo>
                  <a:pt x="282" y="54"/>
                </a:lnTo>
                <a:lnTo>
                  <a:pt x="288" y="58"/>
                </a:lnTo>
                <a:lnTo>
                  <a:pt x="296" y="64"/>
                </a:lnTo>
                <a:lnTo>
                  <a:pt x="302" y="73"/>
                </a:lnTo>
                <a:lnTo>
                  <a:pt x="309" y="84"/>
                </a:lnTo>
                <a:lnTo>
                  <a:pt x="315" y="96"/>
                </a:lnTo>
                <a:lnTo>
                  <a:pt x="320" y="108"/>
                </a:lnTo>
                <a:lnTo>
                  <a:pt x="320" y="108"/>
                </a:lnTo>
                <a:lnTo>
                  <a:pt x="326" y="123"/>
                </a:lnTo>
                <a:lnTo>
                  <a:pt x="332" y="139"/>
                </a:lnTo>
                <a:lnTo>
                  <a:pt x="339" y="175"/>
                </a:lnTo>
                <a:lnTo>
                  <a:pt x="344" y="212"/>
                </a:lnTo>
                <a:lnTo>
                  <a:pt x="347" y="253"/>
                </a:lnTo>
                <a:lnTo>
                  <a:pt x="191" y="253"/>
                </a:lnTo>
                <a:close/>
                <a:moveTo>
                  <a:pt x="218" y="40"/>
                </a:moveTo>
                <a:lnTo>
                  <a:pt x="218" y="40"/>
                </a:lnTo>
                <a:lnTo>
                  <a:pt x="209" y="51"/>
                </a:lnTo>
                <a:lnTo>
                  <a:pt x="202" y="64"/>
                </a:lnTo>
                <a:lnTo>
                  <a:pt x="193" y="79"/>
                </a:lnTo>
                <a:lnTo>
                  <a:pt x="185" y="96"/>
                </a:lnTo>
                <a:lnTo>
                  <a:pt x="185" y="96"/>
                </a:lnTo>
                <a:lnTo>
                  <a:pt x="179" y="112"/>
                </a:lnTo>
                <a:lnTo>
                  <a:pt x="175" y="130"/>
                </a:lnTo>
                <a:lnTo>
                  <a:pt x="166" y="167"/>
                </a:lnTo>
                <a:lnTo>
                  <a:pt x="160" y="209"/>
                </a:lnTo>
                <a:lnTo>
                  <a:pt x="157" y="253"/>
                </a:lnTo>
                <a:lnTo>
                  <a:pt x="35" y="253"/>
                </a:lnTo>
                <a:lnTo>
                  <a:pt x="35" y="253"/>
                </a:lnTo>
                <a:lnTo>
                  <a:pt x="38" y="233"/>
                </a:lnTo>
                <a:lnTo>
                  <a:pt x="41" y="214"/>
                </a:lnTo>
                <a:lnTo>
                  <a:pt x="47" y="196"/>
                </a:lnTo>
                <a:lnTo>
                  <a:pt x="53" y="178"/>
                </a:lnTo>
                <a:lnTo>
                  <a:pt x="62" y="161"/>
                </a:lnTo>
                <a:lnTo>
                  <a:pt x="70" y="145"/>
                </a:lnTo>
                <a:lnTo>
                  <a:pt x="81" y="130"/>
                </a:lnTo>
                <a:lnTo>
                  <a:pt x="93" y="115"/>
                </a:lnTo>
                <a:lnTo>
                  <a:pt x="105" y="102"/>
                </a:lnTo>
                <a:lnTo>
                  <a:pt x="118" y="90"/>
                </a:lnTo>
                <a:lnTo>
                  <a:pt x="133" y="78"/>
                </a:lnTo>
                <a:lnTo>
                  <a:pt x="150" y="67"/>
                </a:lnTo>
                <a:lnTo>
                  <a:pt x="166" y="58"/>
                </a:lnTo>
                <a:lnTo>
                  <a:pt x="182" y="51"/>
                </a:lnTo>
                <a:lnTo>
                  <a:pt x="200" y="45"/>
                </a:lnTo>
                <a:lnTo>
                  <a:pt x="218" y="40"/>
                </a:lnTo>
                <a:lnTo>
                  <a:pt x="218" y="40"/>
                </a:lnTo>
                <a:close/>
                <a:moveTo>
                  <a:pt x="35" y="287"/>
                </a:moveTo>
                <a:lnTo>
                  <a:pt x="157" y="287"/>
                </a:lnTo>
                <a:lnTo>
                  <a:pt x="157" y="287"/>
                </a:lnTo>
                <a:lnTo>
                  <a:pt x="160" y="330"/>
                </a:lnTo>
                <a:lnTo>
                  <a:pt x="166" y="370"/>
                </a:lnTo>
                <a:lnTo>
                  <a:pt x="175" y="409"/>
                </a:lnTo>
                <a:lnTo>
                  <a:pt x="179" y="426"/>
                </a:lnTo>
                <a:lnTo>
                  <a:pt x="185" y="444"/>
                </a:lnTo>
                <a:lnTo>
                  <a:pt x="185" y="444"/>
                </a:lnTo>
                <a:lnTo>
                  <a:pt x="193" y="460"/>
                </a:lnTo>
                <a:lnTo>
                  <a:pt x="202" y="475"/>
                </a:lnTo>
                <a:lnTo>
                  <a:pt x="209" y="487"/>
                </a:lnTo>
                <a:lnTo>
                  <a:pt x="218" y="499"/>
                </a:lnTo>
                <a:lnTo>
                  <a:pt x="218" y="499"/>
                </a:lnTo>
                <a:lnTo>
                  <a:pt x="200" y="493"/>
                </a:lnTo>
                <a:lnTo>
                  <a:pt x="182" y="487"/>
                </a:lnTo>
                <a:lnTo>
                  <a:pt x="166" y="479"/>
                </a:lnTo>
                <a:lnTo>
                  <a:pt x="150" y="471"/>
                </a:lnTo>
                <a:lnTo>
                  <a:pt x="133" y="460"/>
                </a:lnTo>
                <a:lnTo>
                  <a:pt x="118" y="450"/>
                </a:lnTo>
                <a:lnTo>
                  <a:pt x="105" y="436"/>
                </a:lnTo>
                <a:lnTo>
                  <a:pt x="93" y="423"/>
                </a:lnTo>
                <a:lnTo>
                  <a:pt x="81" y="409"/>
                </a:lnTo>
                <a:lnTo>
                  <a:pt x="70" y="393"/>
                </a:lnTo>
                <a:lnTo>
                  <a:pt x="62" y="378"/>
                </a:lnTo>
                <a:lnTo>
                  <a:pt x="53" y="360"/>
                </a:lnTo>
                <a:lnTo>
                  <a:pt x="47" y="342"/>
                </a:lnTo>
                <a:lnTo>
                  <a:pt x="41" y="324"/>
                </a:lnTo>
                <a:lnTo>
                  <a:pt x="38" y="306"/>
                </a:lnTo>
                <a:lnTo>
                  <a:pt x="35" y="287"/>
                </a:lnTo>
                <a:lnTo>
                  <a:pt x="35" y="287"/>
                </a:lnTo>
                <a:close/>
                <a:moveTo>
                  <a:pt x="320" y="499"/>
                </a:moveTo>
                <a:lnTo>
                  <a:pt x="320" y="499"/>
                </a:lnTo>
                <a:lnTo>
                  <a:pt x="329" y="487"/>
                </a:lnTo>
                <a:lnTo>
                  <a:pt x="336" y="475"/>
                </a:lnTo>
                <a:lnTo>
                  <a:pt x="345" y="460"/>
                </a:lnTo>
                <a:lnTo>
                  <a:pt x="353" y="444"/>
                </a:lnTo>
                <a:lnTo>
                  <a:pt x="353" y="444"/>
                </a:lnTo>
                <a:lnTo>
                  <a:pt x="359" y="426"/>
                </a:lnTo>
                <a:lnTo>
                  <a:pt x="363" y="409"/>
                </a:lnTo>
                <a:lnTo>
                  <a:pt x="372" y="370"/>
                </a:lnTo>
                <a:lnTo>
                  <a:pt x="378" y="330"/>
                </a:lnTo>
                <a:lnTo>
                  <a:pt x="381" y="287"/>
                </a:lnTo>
                <a:lnTo>
                  <a:pt x="503" y="287"/>
                </a:lnTo>
                <a:lnTo>
                  <a:pt x="503" y="287"/>
                </a:lnTo>
                <a:lnTo>
                  <a:pt x="500" y="306"/>
                </a:lnTo>
                <a:lnTo>
                  <a:pt x="498" y="324"/>
                </a:lnTo>
                <a:lnTo>
                  <a:pt x="492" y="342"/>
                </a:lnTo>
                <a:lnTo>
                  <a:pt x="486" y="360"/>
                </a:lnTo>
                <a:lnTo>
                  <a:pt x="477" y="378"/>
                </a:lnTo>
                <a:lnTo>
                  <a:pt x="468" y="393"/>
                </a:lnTo>
                <a:lnTo>
                  <a:pt x="457" y="409"/>
                </a:lnTo>
                <a:lnTo>
                  <a:pt x="445" y="423"/>
                </a:lnTo>
                <a:lnTo>
                  <a:pt x="433" y="436"/>
                </a:lnTo>
                <a:lnTo>
                  <a:pt x="420" y="450"/>
                </a:lnTo>
                <a:lnTo>
                  <a:pt x="405" y="460"/>
                </a:lnTo>
                <a:lnTo>
                  <a:pt x="389" y="471"/>
                </a:lnTo>
                <a:lnTo>
                  <a:pt x="372" y="479"/>
                </a:lnTo>
                <a:lnTo>
                  <a:pt x="356" y="487"/>
                </a:lnTo>
                <a:lnTo>
                  <a:pt x="338" y="493"/>
                </a:lnTo>
                <a:lnTo>
                  <a:pt x="320" y="499"/>
                </a:lnTo>
                <a:lnTo>
                  <a:pt x="320" y="499"/>
                </a:lnTo>
                <a:close/>
                <a:moveTo>
                  <a:pt x="320" y="499"/>
                </a:moveTo>
                <a:lnTo>
                  <a:pt x="320" y="499"/>
                </a:ln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25" name="Text Placeholder 14"/>
          <p:cNvSpPr txBox="1"/>
          <p:nvPr/>
        </p:nvSpPr>
        <p:spPr>
          <a:xfrm>
            <a:off x="4743275" y="3592908"/>
            <a:ext cx="2596026"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600" dirty="0">
                <a:cs typeface="+mn-ea"/>
                <a:sym typeface="+mn-lt"/>
              </a:rPr>
              <a:t>Feature Project</a:t>
            </a:r>
          </a:p>
        </p:txBody>
      </p:sp>
      <p:sp>
        <p:nvSpPr>
          <p:cNvPr id="26" name="Text Placeholder 14"/>
          <p:cNvSpPr txBox="1"/>
          <p:nvPr/>
        </p:nvSpPr>
        <p:spPr>
          <a:xfrm>
            <a:off x="4743442" y="3949538"/>
            <a:ext cx="2594427" cy="1292662"/>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200" dirty="0">
                <a:cs typeface="+mn-ea"/>
                <a:sym typeface="+mn-lt"/>
              </a:rPr>
              <a:t>"At vero eos et accusamus et iusto odio dignissimos ducimus qui blanditiis praesentium voluptatum deleniti atque corrupti quos dolores et quas molestias excepturi sint occaecati cupiditate non provident, similique sunt in culpa qui</a:t>
            </a:r>
          </a:p>
        </p:txBody>
      </p:sp>
      <p:sp>
        <p:nvSpPr>
          <p:cNvPr id="27" name="TextBox 107"/>
          <p:cNvSpPr txBox="1"/>
          <p:nvPr/>
        </p:nvSpPr>
        <p:spPr>
          <a:xfrm>
            <a:off x="517400" y="1844718"/>
            <a:ext cx="3140797" cy="207749"/>
          </a:xfrm>
          <a:prstGeom prst="rect">
            <a:avLst/>
          </a:prstGeom>
          <a:noFill/>
        </p:spPr>
        <p:txBody>
          <a:bodyPr wrap="square" lIns="0" tIns="0" rIns="0" bIns="0" rtlCol="0" anchor="t" anchorCtr="0">
            <a:spAutoFit/>
          </a:bodyPr>
          <a:lstStyle/>
          <a:p>
            <a:r>
              <a:rPr lang="en-IN" sz="1350" dirty="0">
                <a:solidFill>
                  <a:schemeClr val="tx1">
                    <a:lumMod val="65000"/>
                    <a:lumOff val="35000"/>
                  </a:schemeClr>
                </a:solidFill>
                <a:cs typeface="+mn-ea"/>
                <a:sym typeface="+mn-lt"/>
              </a:rPr>
              <a:t>Contrary to popular belief,</a:t>
            </a:r>
          </a:p>
        </p:txBody>
      </p:sp>
      <p:sp>
        <p:nvSpPr>
          <p:cNvPr id="28" name="TextBox 108"/>
          <p:cNvSpPr txBox="1"/>
          <p:nvPr/>
        </p:nvSpPr>
        <p:spPr>
          <a:xfrm>
            <a:off x="517400" y="2525255"/>
            <a:ext cx="3140797" cy="1551194"/>
          </a:xfrm>
          <a:prstGeom prst="rect">
            <a:avLst/>
          </a:prstGeom>
          <a:noFill/>
        </p:spPr>
        <p:txBody>
          <a:bodyPr wrap="square" lIns="0" tIns="0" rIns="0" bIns="0" rtlCol="0" anchor="t" anchorCtr="0">
            <a:spAutoFit/>
          </a:bodyPr>
          <a:lstStyle/>
          <a:p>
            <a:pPr algn="just">
              <a:lnSpc>
                <a:spcPct val="120000"/>
              </a:lnSpc>
            </a:pPr>
            <a:r>
              <a:rPr lang="en-IN" sz="1400" dirty="0">
                <a:solidFill>
                  <a:schemeClr val="tx1">
                    <a:lumMod val="50000"/>
                    <a:lumOff val="50000"/>
                  </a:schemeClr>
                </a:solidFill>
                <a:cs typeface="+mn-ea"/>
                <a:sym typeface="+mn-lt"/>
              </a:rPr>
              <a:t>"</a:t>
            </a:r>
            <a:r>
              <a:rPr lang="en-IN" sz="1400" i="1" dirty="0">
                <a:solidFill>
                  <a:schemeClr val="tx1">
                    <a:lumMod val="50000"/>
                    <a:lumOff val="50000"/>
                  </a:schemeClr>
                </a:solidFill>
                <a:cs typeface="+mn-ea"/>
                <a:sym typeface="+mn-lt"/>
              </a:rPr>
              <a:t>At vero eos et accusamus et iusto odio dignissimos </a:t>
            </a:r>
            <a:r>
              <a:rPr lang="en-IN" sz="1400" dirty="0">
                <a:solidFill>
                  <a:schemeClr val="tx1">
                    <a:lumMod val="50000"/>
                    <a:lumOff val="50000"/>
                  </a:schemeClr>
                </a:solidFill>
                <a:cs typeface="+mn-ea"/>
                <a:sym typeface="+mn-lt"/>
              </a:rPr>
              <a:t>ducimus if ever give blanditiis praesentium no voluptatum deleniti atque corrupti quos dolores et quas molestias excepturi sint occaecati ever neve go  uasi</a:t>
            </a:r>
          </a:p>
        </p:txBody>
      </p:sp>
      <p:sp>
        <p:nvSpPr>
          <p:cNvPr id="29" name="TextBox 109"/>
          <p:cNvSpPr txBox="1"/>
          <p:nvPr/>
        </p:nvSpPr>
        <p:spPr>
          <a:xfrm>
            <a:off x="517399" y="2115595"/>
            <a:ext cx="3140797" cy="234744"/>
          </a:xfrm>
          <a:prstGeom prst="rect">
            <a:avLst/>
          </a:prstGeom>
          <a:noFill/>
        </p:spPr>
        <p:txBody>
          <a:bodyPr wrap="square" lIns="0" tIns="0" rIns="0" bIns="0" rtlCol="0" anchor="t" anchorCtr="0">
            <a:spAutoFit/>
          </a:bodyPr>
          <a:lstStyle/>
          <a:p>
            <a:pPr>
              <a:lnSpc>
                <a:spcPct val="120000"/>
              </a:lnSpc>
            </a:pPr>
            <a:r>
              <a:rPr lang="en-IN" sz="1400" i="1" dirty="0">
                <a:solidFill>
                  <a:schemeClr val="tx1">
                    <a:lumMod val="65000"/>
                    <a:lumOff val="35000"/>
                  </a:schemeClr>
                </a:solidFill>
                <a:cs typeface="+mn-ea"/>
                <a:sym typeface="+mn-lt"/>
              </a:rPr>
              <a:t>"At vero eos et </a:t>
            </a:r>
            <a:endParaRPr lang="en-IN" sz="1400" dirty="0">
              <a:solidFill>
                <a:schemeClr val="tx1">
                  <a:lumMod val="65000"/>
                  <a:lumOff val="35000"/>
                </a:schemeClr>
              </a:solidFill>
              <a:cs typeface="+mn-ea"/>
              <a:sym typeface="+mn-lt"/>
            </a:endParaRPr>
          </a:p>
        </p:txBody>
      </p:sp>
      <p:sp>
        <p:nvSpPr>
          <p:cNvPr id="30" name="TextBox 110"/>
          <p:cNvSpPr txBox="1"/>
          <p:nvPr/>
        </p:nvSpPr>
        <p:spPr>
          <a:xfrm>
            <a:off x="517400" y="4286477"/>
            <a:ext cx="3140797" cy="1809726"/>
          </a:xfrm>
          <a:prstGeom prst="rect">
            <a:avLst/>
          </a:prstGeom>
          <a:noFill/>
        </p:spPr>
        <p:txBody>
          <a:bodyPr wrap="square" lIns="0" tIns="0" rIns="0" bIns="0" rtlCol="0" anchor="t" anchorCtr="0">
            <a:spAutoFit/>
          </a:bodyPr>
          <a:lstStyle/>
          <a:p>
            <a:pPr algn="just">
              <a:lnSpc>
                <a:spcPct val="120000"/>
              </a:lnSpc>
            </a:pPr>
            <a:r>
              <a:rPr lang="en-IN" sz="1400" dirty="0">
                <a:solidFill>
                  <a:schemeClr val="tx1">
                    <a:lumMod val="50000"/>
                    <a:lumOff val="50000"/>
                  </a:schemeClr>
                </a:solidFill>
                <a:cs typeface="+mn-ea"/>
                <a:sym typeface="+mn-lt"/>
              </a:rPr>
              <a:t>On the other hand, we denounce with righteous indignation and dislike men who are so beguiled and demoralized by the charms of pleasure of the moment, so blinded by desire, that they cannot foresee the pain and trouble that are bound to ensue; </a:t>
            </a:r>
          </a:p>
        </p:txBody>
      </p:sp>
      <p:sp>
        <p:nvSpPr>
          <p:cNvPr id="31" name="文本框 30"/>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32" name="图片 31"/>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par>
                                <p:cTn id="60" presetID="1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p:bldP spid="13" grpId="0"/>
      <p:bldP spid="14" grpId="0"/>
      <p:bldP spid="15" grpId="0"/>
      <p:bldP spid="16" grpId="0"/>
      <p:bldP spid="17" grpId="0"/>
      <p:bldP spid="24" grpId="0" animBg="1"/>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Arrow 14"/>
          <p:cNvSpPr/>
          <p:nvPr/>
        </p:nvSpPr>
        <p:spPr>
          <a:xfrm flipH="1">
            <a:off x="5711356" y="3029057"/>
            <a:ext cx="924377" cy="2368694"/>
          </a:xfrm>
          <a:prstGeom prst="upArrow">
            <a:avLst>
              <a:gd name="adj1" fmla="val 65908"/>
              <a:gd name="adj2" fmla="val 637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 name="Up Arrow 16"/>
          <p:cNvSpPr/>
          <p:nvPr/>
        </p:nvSpPr>
        <p:spPr>
          <a:xfrm rot="19200000" flipH="1">
            <a:off x="4531318" y="3544032"/>
            <a:ext cx="902032" cy="3117547"/>
          </a:xfrm>
          <a:prstGeom prst="upArrow">
            <a:avLst>
              <a:gd name="adj1" fmla="val 65908"/>
              <a:gd name="adj2" fmla="val 637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 name="Up Arrow 17"/>
          <p:cNvSpPr/>
          <p:nvPr/>
        </p:nvSpPr>
        <p:spPr>
          <a:xfrm rot="16800000" flipH="1">
            <a:off x="4096081" y="4124728"/>
            <a:ext cx="822726" cy="3503597"/>
          </a:xfrm>
          <a:prstGeom prst="upArrow">
            <a:avLst>
              <a:gd name="adj1" fmla="val 65908"/>
              <a:gd name="adj2" fmla="val 637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5" name="Up Arrow 22"/>
          <p:cNvSpPr/>
          <p:nvPr/>
        </p:nvSpPr>
        <p:spPr>
          <a:xfrm rot="4800000" flipH="1">
            <a:off x="7223832" y="4181993"/>
            <a:ext cx="827185" cy="3505487"/>
          </a:xfrm>
          <a:prstGeom prst="upArrow">
            <a:avLst>
              <a:gd name="adj1" fmla="val 65908"/>
              <a:gd name="adj2" fmla="val 6373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6" name="Up Arrow 23"/>
          <p:cNvSpPr/>
          <p:nvPr/>
        </p:nvSpPr>
        <p:spPr>
          <a:xfrm rot="2400000" flipH="1">
            <a:off x="6918233" y="3572271"/>
            <a:ext cx="814171" cy="3117547"/>
          </a:xfrm>
          <a:prstGeom prst="upArrow">
            <a:avLst>
              <a:gd name="adj1" fmla="val 65908"/>
              <a:gd name="adj2" fmla="val 637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10" name="Group 29"/>
          <p:cNvGrpSpPr/>
          <p:nvPr/>
        </p:nvGrpSpPr>
        <p:grpSpPr>
          <a:xfrm>
            <a:off x="3518710" y="4752019"/>
            <a:ext cx="5154589" cy="2543124"/>
            <a:chOff x="3518034" y="4752363"/>
            <a:chExt cx="5155932" cy="2543787"/>
          </a:xfrm>
        </p:grpSpPr>
        <p:sp>
          <p:nvSpPr>
            <p:cNvPr id="11" name="Freeform 7"/>
            <p:cNvSpPr/>
            <p:nvPr/>
          </p:nvSpPr>
          <p:spPr>
            <a:xfrm>
              <a:off x="3518034" y="4752363"/>
              <a:ext cx="5155932" cy="2543787"/>
            </a:xfrm>
            <a:custGeom>
              <a:avLst/>
              <a:gdLst>
                <a:gd name="connsiteX0" fmla="*/ 2046432 w 4092864"/>
                <a:gd name="connsiteY0" fmla="*/ 0 h 2019300"/>
                <a:gd name="connsiteX1" fmla="*/ 4083734 w 4092864"/>
                <a:gd name="connsiteY1" fmla="*/ 1838492 h 2019300"/>
                <a:gd name="connsiteX2" fmla="*/ 4092864 w 4092864"/>
                <a:gd name="connsiteY2" fmla="*/ 2019300 h 2019300"/>
                <a:gd name="connsiteX3" fmla="*/ 0 w 4092864"/>
                <a:gd name="connsiteY3" fmla="*/ 2019300 h 2019300"/>
                <a:gd name="connsiteX4" fmla="*/ 9130 w 4092864"/>
                <a:gd name="connsiteY4" fmla="*/ 1838492 h 2019300"/>
                <a:gd name="connsiteX5" fmla="*/ 2046432 w 4092864"/>
                <a:gd name="connsiteY5"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2864" h="2019300">
                  <a:moveTo>
                    <a:pt x="2046432" y="0"/>
                  </a:moveTo>
                  <a:cubicBezTo>
                    <a:pt x="3106754" y="0"/>
                    <a:pt x="3978863" y="805839"/>
                    <a:pt x="4083734" y="1838492"/>
                  </a:cubicBezTo>
                  <a:lnTo>
                    <a:pt x="4092864" y="2019300"/>
                  </a:lnTo>
                  <a:lnTo>
                    <a:pt x="0" y="2019300"/>
                  </a:lnTo>
                  <a:lnTo>
                    <a:pt x="9130" y="1838492"/>
                  </a:lnTo>
                  <a:cubicBezTo>
                    <a:pt x="114002" y="805839"/>
                    <a:pt x="986110" y="0"/>
                    <a:pt x="2046432"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6" tIns="0" rIns="899766" bIns="611841" rtlCol="0" anchor="b"/>
            <a:lstStyle/>
            <a:p>
              <a:pPr lvl="0" algn="ctr"/>
              <a:r>
                <a:rPr lang="en-IN" sz="1350" dirty="0">
                  <a:solidFill>
                    <a:schemeClr val="bg1"/>
                  </a:solidFill>
                  <a:cs typeface="+mn-ea"/>
                  <a:sym typeface="+mn-lt"/>
                </a:rPr>
                <a:t>Progress Idea</a:t>
              </a:r>
            </a:p>
            <a:p>
              <a:pPr lvl="0" algn="ctr"/>
              <a:r>
                <a:rPr lang="en-IN" sz="1400" dirty="0">
                  <a:solidFill>
                    <a:schemeClr val="bg1"/>
                  </a:solidFill>
                  <a:cs typeface="+mn-ea"/>
                  <a:sym typeface="+mn-lt"/>
                </a:rPr>
                <a:t>Sed ut perspiciatis unde omnis iste natus error sit voluptatem</a:t>
              </a:r>
            </a:p>
          </p:txBody>
        </p:sp>
        <p:sp>
          <p:nvSpPr>
            <p:cNvPr id="12" name="Freeform 28"/>
            <p:cNvSpPr/>
            <p:nvPr/>
          </p:nvSpPr>
          <p:spPr bwMode="auto">
            <a:xfrm>
              <a:off x="5753752" y="5213825"/>
              <a:ext cx="640912" cy="576151"/>
            </a:xfrm>
            <a:custGeom>
              <a:avLst/>
              <a:gdLst>
                <a:gd name="connsiteX0" fmla="*/ 86232 w 455613"/>
                <a:gd name="connsiteY0" fmla="*/ 350838 h 409576"/>
                <a:gd name="connsiteX1" fmla="*/ 87433 w 455613"/>
                <a:gd name="connsiteY1" fmla="*/ 351240 h 409576"/>
                <a:gd name="connsiteX2" fmla="*/ 88233 w 455613"/>
                <a:gd name="connsiteY2" fmla="*/ 352313 h 409576"/>
                <a:gd name="connsiteX3" fmla="*/ 88767 w 455613"/>
                <a:gd name="connsiteY3" fmla="*/ 353788 h 409576"/>
                <a:gd name="connsiteX4" fmla="*/ 88900 w 455613"/>
                <a:gd name="connsiteY4" fmla="*/ 356068 h 409576"/>
                <a:gd name="connsiteX5" fmla="*/ 88900 w 455613"/>
                <a:gd name="connsiteY5" fmla="*/ 409576 h 409576"/>
                <a:gd name="connsiteX6" fmla="*/ 41275 w 455613"/>
                <a:gd name="connsiteY6" fmla="*/ 409576 h 409576"/>
                <a:gd name="connsiteX7" fmla="*/ 41275 w 455613"/>
                <a:gd name="connsiteY7" fmla="*/ 401530 h 409576"/>
                <a:gd name="connsiteX8" fmla="*/ 41542 w 455613"/>
                <a:gd name="connsiteY8" fmla="*/ 399116 h 409576"/>
                <a:gd name="connsiteX9" fmla="*/ 42342 w 455613"/>
                <a:gd name="connsiteY9" fmla="*/ 396568 h 409576"/>
                <a:gd name="connsiteX10" fmla="*/ 43410 w 455613"/>
                <a:gd name="connsiteY10" fmla="*/ 393752 h 409576"/>
                <a:gd name="connsiteX11" fmla="*/ 44744 w 455613"/>
                <a:gd name="connsiteY11" fmla="*/ 391070 h 409576"/>
                <a:gd name="connsiteX12" fmla="*/ 46611 w 455613"/>
                <a:gd name="connsiteY12" fmla="*/ 388388 h 409576"/>
                <a:gd name="connsiteX13" fmla="*/ 48479 w 455613"/>
                <a:gd name="connsiteY13" fmla="*/ 386376 h 409576"/>
                <a:gd name="connsiteX14" fmla="*/ 62219 w 455613"/>
                <a:gd name="connsiteY14" fmla="*/ 372563 h 409576"/>
                <a:gd name="connsiteX15" fmla="*/ 81696 w 455613"/>
                <a:gd name="connsiteY15" fmla="*/ 352984 h 409576"/>
                <a:gd name="connsiteX16" fmla="*/ 83297 w 455613"/>
                <a:gd name="connsiteY16" fmla="*/ 351643 h 409576"/>
                <a:gd name="connsiteX17" fmla="*/ 84898 w 455613"/>
                <a:gd name="connsiteY17" fmla="*/ 350972 h 409576"/>
                <a:gd name="connsiteX18" fmla="*/ 148113 w 455613"/>
                <a:gd name="connsiteY18" fmla="*/ 290513 h 409576"/>
                <a:gd name="connsiteX19" fmla="*/ 149142 w 455613"/>
                <a:gd name="connsiteY19" fmla="*/ 291039 h 409576"/>
                <a:gd name="connsiteX20" fmla="*/ 149913 w 455613"/>
                <a:gd name="connsiteY20" fmla="*/ 291960 h 409576"/>
                <a:gd name="connsiteX21" fmla="*/ 150427 w 455613"/>
                <a:gd name="connsiteY21" fmla="*/ 293671 h 409576"/>
                <a:gd name="connsiteX22" fmla="*/ 150813 w 455613"/>
                <a:gd name="connsiteY22" fmla="*/ 295644 h 409576"/>
                <a:gd name="connsiteX23" fmla="*/ 150813 w 455613"/>
                <a:gd name="connsiteY23" fmla="*/ 409576 h 409576"/>
                <a:gd name="connsiteX24" fmla="*/ 109538 w 455613"/>
                <a:gd name="connsiteY24" fmla="*/ 409576 h 409576"/>
                <a:gd name="connsiteX25" fmla="*/ 109538 w 455613"/>
                <a:gd name="connsiteY25" fmla="*/ 337481 h 409576"/>
                <a:gd name="connsiteX26" fmla="*/ 109667 w 455613"/>
                <a:gd name="connsiteY26" fmla="*/ 334718 h 409576"/>
                <a:gd name="connsiteX27" fmla="*/ 110438 w 455613"/>
                <a:gd name="connsiteY27" fmla="*/ 331560 h 409576"/>
                <a:gd name="connsiteX28" fmla="*/ 111595 w 455613"/>
                <a:gd name="connsiteY28" fmla="*/ 328403 h 409576"/>
                <a:gd name="connsiteX29" fmla="*/ 112881 w 455613"/>
                <a:gd name="connsiteY29" fmla="*/ 325377 h 409576"/>
                <a:gd name="connsiteX30" fmla="*/ 114681 w 455613"/>
                <a:gd name="connsiteY30" fmla="*/ 322614 h 409576"/>
                <a:gd name="connsiteX31" fmla="*/ 116482 w 455613"/>
                <a:gd name="connsiteY31" fmla="*/ 320378 h 409576"/>
                <a:gd name="connsiteX32" fmla="*/ 143741 w 455613"/>
                <a:gd name="connsiteY32" fmla="*/ 292750 h 409576"/>
                <a:gd name="connsiteX33" fmla="*/ 145413 w 455613"/>
                <a:gd name="connsiteY33" fmla="*/ 291434 h 409576"/>
                <a:gd name="connsiteX34" fmla="*/ 146827 w 455613"/>
                <a:gd name="connsiteY34" fmla="*/ 290645 h 409576"/>
                <a:gd name="connsiteX35" fmla="*/ 174022 w 455613"/>
                <a:gd name="connsiteY35" fmla="*/ 287338 h 409576"/>
                <a:gd name="connsiteX36" fmla="*/ 175436 w 455613"/>
                <a:gd name="connsiteY36" fmla="*/ 287471 h 409576"/>
                <a:gd name="connsiteX37" fmla="*/ 176851 w 455613"/>
                <a:gd name="connsiteY37" fmla="*/ 288136 h 409576"/>
                <a:gd name="connsiteX38" fmla="*/ 178522 w 455613"/>
                <a:gd name="connsiteY38" fmla="*/ 289599 h 409576"/>
                <a:gd name="connsiteX39" fmla="*/ 199481 w 455613"/>
                <a:gd name="connsiteY39" fmla="*/ 311147 h 409576"/>
                <a:gd name="connsiteX40" fmla="*/ 206039 w 455613"/>
                <a:gd name="connsiteY40" fmla="*/ 317931 h 409576"/>
                <a:gd name="connsiteX41" fmla="*/ 207839 w 455613"/>
                <a:gd name="connsiteY41" fmla="*/ 320059 h 409576"/>
                <a:gd name="connsiteX42" fmla="*/ 209382 w 455613"/>
                <a:gd name="connsiteY42" fmla="*/ 322719 h 409576"/>
                <a:gd name="connsiteX43" fmla="*/ 210668 w 455613"/>
                <a:gd name="connsiteY43" fmla="*/ 325646 h 409576"/>
                <a:gd name="connsiteX44" fmla="*/ 211696 w 455613"/>
                <a:gd name="connsiteY44" fmla="*/ 328705 h 409576"/>
                <a:gd name="connsiteX45" fmla="*/ 212468 w 455613"/>
                <a:gd name="connsiteY45" fmla="*/ 331897 h 409576"/>
                <a:gd name="connsiteX46" fmla="*/ 212725 w 455613"/>
                <a:gd name="connsiteY46" fmla="*/ 334823 h 409576"/>
                <a:gd name="connsiteX47" fmla="*/ 212725 w 455613"/>
                <a:gd name="connsiteY47" fmla="*/ 409576 h 409576"/>
                <a:gd name="connsiteX48" fmla="*/ 171450 w 455613"/>
                <a:gd name="connsiteY48" fmla="*/ 409576 h 409576"/>
                <a:gd name="connsiteX49" fmla="*/ 171450 w 455613"/>
                <a:gd name="connsiteY49" fmla="*/ 292659 h 409576"/>
                <a:gd name="connsiteX50" fmla="*/ 171579 w 455613"/>
                <a:gd name="connsiteY50" fmla="*/ 290397 h 409576"/>
                <a:gd name="connsiteX51" fmla="*/ 172222 w 455613"/>
                <a:gd name="connsiteY51" fmla="*/ 288934 h 409576"/>
                <a:gd name="connsiteX52" fmla="*/ 172993 w 455613"/>
                <a:gd name="connsiteY52" fmla="*/ 287737 h 409576"/>
                <a:gd name="connsiteX53" fmla="*/ 271938 w 455613"/>
                <a:gd name="connsiteY53" fmla="*/ 282575 h 409576"/>
                <a:gd name="connsiteX54" fmla="*/ 273095 w 455613"/>
                <a:gd name="connsiteY54" fmla="*/ 283105 h 409576"/>
                <a:gd name="connsiteX55" fmla="*/ 273995 w 455613"/>
                <a:gd name="connsiteY55" fmla="*/ 284033 h 409576"/>
                <a:gd name="connsiteX56" fmla="*/ 274510 w 455613"/>
                <a:gd name="connsiteY56" fmla="*/ 285757 h 409576"/>
                <a:gd name="connsiteX57" fmla="*/ 274638 w 455613"/>
                <a:gd name="connsiteY57" fmla="*/ 287745 h 409576"/>
                <a:gd name="connsiteX58" fmla="*/ 274638 w 455613"/>
                <a:gd name="connsiteY58" fmla="*/ 409575 h 409576"/>
                <a:gd name="connsiteX59" fmla="*/ 233363 w 455613"/>
                <a:gd name="connsiteY59" fmla="*/ 409575 h 409576"/>
                <a:gd name="connsiteX60" fmla="*/ 233363 w 455613"/>
                <a:gd name="connsiteY60" fmla="*/ 329902 h 409576"/>
                <a:gd name="connsiteX61" fmla="*/ 233620 w 455613"/>
                <a:gd name="connsiteY61" fmla="*/ 326588 h 409576"/>
                <a:gd name="connsiteX62" fmla="*/ 234263 w 455613"/>
                <a:gd name="connsiteY62" fmla="*/ 323141 h 409576"/>
                <a:gd name="connsiteX63" fmla="*/ 235035 w 455613"/>
                <a:gd name="connsiteY63" fmla="*/ 320224 h 409576"/>
                <a:gd name="connsiteX64" fmla="*/ 236192 w 455613"/>
                <a:gd name="connsiteY64" fmla="*/ 317573 h 409576"/>
                <a:gd name="connsiteX65" fmla="*/ 237478 w 455613"/>
                <a:gd name="connsiteY65" fmla="*/ 315585 h 409576"/>
                <a:gd name="connsiteX66" fmla="*/ 238764 w 455613"/>
                <a:gd name="connsiteY66" fmla="*/ 314391 h 409576"/>
                <a:gd name="connsiteX67" fmla="*/ 239921 w 455613"/>
                <a:gd name="connsiteY67" fmla="*/ 313066 h 409576"/>
                <a:gd name="connsiteX68" fmla="*/ 240821 w 455613"/>
                <a:gd name="connsiteY68" fmla="*/ 312138 h 409576"/>
                <a:gd name="connsiteX69" fmla="*/ 241335 w 455613"/>
                <a:gd name="connsiteY69" fmla="*/ 311607 h 409576"/>
                <a:gd name="connsiteX70" fmla="*/ 241592 w 455613"/>
                <a:gd name="connsiteY70" fmla="*/ 311475 h 409576"/>
                <a:gd name="connsiteX71" fmla="*/ 267566 w 455613"/>
                <a:gd name="connsiteY71" fmla="*/ 284829 h 409576"/>
                <a:gd name="connsiteX72" fmla="*/ 269238 w 455613"/>
                <a:gd name="connsiteY72" fmla="*/ 283503 h 409576"/>
                <a:gd name="connsiteX73" fmla="*/ 270781 w 455613"/>
                <a:gd name="connsiteY73" fmla="*/ 282708 h 409576"/>
                <a:gd name="connsiteX74" fmla="*/ 335459 w 455613"/>
                <a:gd name="connsiteY74" fmla="*/ 220663 h 409576"/>
                <a:gd name="connsiteX75" fmla="*/ 336665 w 455613"/>
                <a:gd name="connsiteY75" fmla="*/ 221061 h 409576"/>
                <a:gd name="connsiteX76" fmla="*/ 337468 w 455613"/>
                <a:gd name="connsiteY76" fmla="*/ 221990 h 409576"/>
                <a:gd name="connsiteX77" fmla="*/ 338004 w 455613"/>
                <a:gd name="connsiteY77" fmla="*/ 223714 h 409576"/>
                <a:gd name="connsiteX78" fmla="*/ 338138 w 455613"/>
                <a:gd name="connsiteY78" fmla="*/ 225704 h 409576"/>
                <a:gd name="connsiteX79" fmla="*/ 338138 w 455613"/>
                <a:gd name="connsiteY79" fmla="*/ 409576 h 409576"/>
                <a:gd name="connsiteX80" fmla="*/ 295275 w 455613"/>
                <a:gd name="connsiteY80" fmla="*/ 409576 h 409576"/>
                <a:gd name="connsiteX81" fmla="*/ 295275 w 455613"/>
                <a:gd name="connsiteY81" fmla="*/ 268157 h 409576"/>
                <a:gd name="connsiteX82" fmla="*/ 295543 w 455613"/>
                <a:gd name="connsiteY82" fmla="*/ 265238 h 409576"/>
                <a:gd name="connsiteX83" fmla="*/ 296213 w 455613"/>
                <a:gd name="connsiteY83" fmla="*/ 262054 h 409576"/>
                <a:gd name="connsiteX84" fmla="*/ 297284 w 455613"/>
                <a:gd name="connsiteY84" fmla="*/ 258870 h 409576"/>
                <a:gd name="connsiteX85" fmla="*/ 298892 w 455613"/>
                <a:gd name="connsiteY85" fmla="*/ 255819 h 409576"/>
                <a:gd name="connsiteX86" fmla="*/ 300499 w 455613"/>
                <a:gd name="connsiteY86" fmla="*/ 253033 h 409576"/>
                <a:gd name="connsiteX87" fmla="*/ 302508 w 455613"/>
                <a:gd name="connsiteY87" fmla="*/ 250910 h 409576"/>
                <a:gd name="connsiteX88" fmla="*/ 330905 w 455613"/>
                <a:gd name="connsiteY88" fmla="*/ 222786 h 409576"/>
                <a:gd name="connsiteX89" fmla="*/ 332512 w 455613"/>
                <a:gd name="connsiteY89" fmla="*/ 221459 h 409576"/>
                <a:gd name="connsiteX90" fmla="*/ 334120 w 455613"/>
                <a:gd name="connsiteY90" fmla="*/ 220796 h 409576"/>
                <a:gd name="connsiteX91" fmla="*/ 394079 w 455613"/>
                <a:gd name="connsiteY91" fmla="*/ 161925 h 409576"/>
                <a:gd name="connsiteX92" fmla="*/ 395278 w 455613"/>
                <a:gd name="connsiteY92" fmla="*/ 162323 h 409576"/>
                <a:gd name="connsiteX93" fmla="*/ 396077 w 455613"/>
                <a:gd name="connsiteY93" fmla="*/ 163383 h 409576"/>
                <a:gd name="connsiteX94" fmla="*/ 396610 w 455613"/>
                <a:gd name="connsiteY94" fmla="*/ 164974 h 409576"/>
                <a:gd name="connsiteX95" fmla="*/ 396876 w 455613"/>
                <a:gd name="connsiteY95" fmla="*/ 167096 h 409576"/>
                <a:gd name="connsiteX96" fmla="*/ 396876 w 455613"/>
                <a:gd name="connsiteY96" fmla="*/ 409575 h 409576"/>
                <a:gd name="connsiteX97" fmla="*/ 357188 w 455613"/>
                <a:gd name="connsiteY97" fmla="*/ 409575 h 409576"/>
                <a:gd name="connsiteX98" fmla="*/ 357188 w 455613"/>
                <a:gd name="connsiteY98" fmla="*/ 206338 h 409576"/>
                <a:gd name="connsiteX99" fmla="*/ 357454 w 455613"/>
                <a:gd name="connsiteY99" fmla="*/ 203421 h 409576"/>
                <a:gd name="connsiteX100" fmla="*/ 358120 w 455613"/>
                <a:gd name="connsiteY100" fmla="*/ 200239 h 409576"/>
                <a:gd name="connsiteX101" fmla="*/ 359319 w 455613"/>
                <a:gd name="connsiteY101" fmla="*/ 197057 h 409576"/>
                <a:gd name="connsiteX102" fmla="*/ 360784 w 455613"/>
                <a:gd name="connsiteY102" fmla="*/ 194008 h 409576"/>
                <a:gd name="connsiteX103" fmla="*/ 362515 w 455613"/>
                <a:gd name="connsiteY103" fmla="*/ 191224 h 409576"/>
                <a:gd name="connsiteX104" fmla="*/ 364380 w 455613"/>
                <a:gd name="connsiteY104" fmla="*/ 189103 h 409576"/>
                <a:gd name="connsiteX105" fmla="*/ 389684 w 455613"/>
                <a:gd name="connsiteY105" fmla="*/ 164046 h 409576"/>
                <a:gd name="connsiteX106" fmla="*/ 391283 w 455613"/>
                <a:gd name="connsiteY106" fmla="*/ 162721 h 409576"/>
                <a:gd name="connsiteX107" fmla="*/ 392881 w 455613"/>
                <a:gd name="connsiteY107" fmla="*/ 162058 h 409576"/>
                <a:gd name="connsiteX108" fmla="*/ 290622 w 455613"/>
                <a:gd name="connsiteY108" fmla="*/ 0 h 409576"/>
                <a:gd name="connsiteX109" fmla="*/ 435205 w 455613"/>
                <a:gd name="connsiteY109" fmla="*/ 0 h 409576"/>
                <a:gd name="connsiteX110" fmla="*/ 439180 w 455613"/>
                <a:gd name="connsiteY110" fmla="*/ 395 h 409576"/>
                <a:gd name="connsiteX111" fmla="*/ 442891 w 455613"/>
                <a:gd name="connsiteY111" fmla="*/ 1581 h 409576"/>
                <a:gd name="connsiteX112" fmla="*/ 446204 w 455613"/>
                <a:gd name="connsiteY112" fmla="*/ 3426 h 409576"/>
                <a:gd name="connsiteX113" fmla="*/ 449252 w 455613"/>
                <a:gd name="connsiteY113" fmla="*/ 5798 h 409576"/>
                <a:gd name="connsiteX114" fmla="*/ 451903 w 455613"/>
                <a:gd name="connsiteY114" fmla="*/ 8697 h 409576"/>
                <a:gd name="connsiteX115" fmla="*/ 453890 w 455613"/>
                <a:gd name="connsiteY115" fmla="*/ 11991 h 409576"/>
                <a:gd name="connsiteX116" fmla="*/ 455216 w 455613"/>
                <a:gd name="connsiteY116" fmla="*/ 15549 h 409576"/>
                <a:gd name="connsiteX117" fmla="*/ 455613 w 455613"/>
                <a:gd name="connsiteY117" fmla="*/ 19239 h 409576"/>
                <a:gd name="connsiteX118" fmla="*/ 455613 w 455613"/>
                <a:gd name="connsiteY118" fmla="*/ 162870 h 409576"/>
                <a:gd name="connsiteX119" fmla="*/ 455348 w 455613"/>
                <a:gd name="connsiteY119" fmla="*/ 164978 h 409576"/>
                <a:gd name="connsiteX120" fmla="*/ 454818 w 455613"/>
                <a:gd name="connsiteY120" fmla="*/ 166559 h 409576"/>
                <a:gd name="connsiteX121" fmla="*/ 454023 w 455613"/>
                <a:gd name="connsiteY121" fmla="*/ 167482 h 409576"/>
                <a:gd name="connsiteX122" fmla="*/ 452830 w 455613"/>
                <a:gd name="connsiteY122" fmla="*/ 168009 h 409576"/>
                <a:gd name="connsiteX123" fmla="*/ 451637 w 455613"/>
                <a:gd name="connsiteY123" fmla="*/ 167877 h 409576"/>
                <a:gd name="connsiteX124" fmla="*/ 450047 w 455613"/>
                <a:gd name="connsiteY124" fmla="*/ 167086 h 409576"/>
                <a:gd name="connsiteX125" fmla="*/ 448457 w 455613"/>
                <a:gd name="connsiteY125" fmla="*/ 165769 h 409576"/>
                <a:gd name="connsiteX126" fmla="*/ 397701 w 455613"/>
                <a:gd name="connsiteY126" fmla="*/ 115695 h 409576"/>
                <a:gd name="connsiteX127" fmla="*/ 228072 w 455613"/>
                <a:gd name="connsiteY127" fmla="*/ 283309 h 409576"/>
                <a:gd name="connsiteX128" fmla="*/ 225951 w 455613"/>
                <a:gd name="connsiteY128" fmla="*/ 284890 h 409576"/>
                <a:gd name="connsiteX129" fmla="*/ 223433 w 455613"/>
                <a:gd name="connsiteY129" fmla="*/ 285944 h 409576"/>
                <a:gd name="connsiteX130" fmla="*/ 220783 w 455613"/>
                <a:gd name="connsiteY130" fmla="*/ 286208 h 409576"/>
                <a:gd name="connsiteX131" fmla="*/ 218265 w 455613"/>
                <a:gd name="connsiteY131" fmla="*/ 285944 h 409576"/>
                <a:gd name="connsiteX132" fmla="*/ 215880 w 455613"/>
                <a:gd name="connsiteY132" fmla="*/ 284890 h 409576"/>
                <a:gd name="connsiteX133" fmla="*/ 213627 w 455613"/>
                <a:gd name="connsiteY133" fmla="*/ 283309 h 409576"/>
                <a:gd name="connsiteX134" fmla="*/ 162208 w 455613"/>
                <a:gd name="connsiteY134" fmla="*/ 232445 h 409576"/>
                <a:gd name="connsiteX135" fmla="*/ 70502 w 455613"/>
                <a:gd name="connsiteY135" fmla="*/ 323235 h 409576"/>
                <a:gd name="connsiteX136" fmla="*/ 66394 w 455613"/>
                <a:gd name="connsiteY136" fmla="*/ 326793 h 409576"/>
                <a:gd name="connsiteX137" fmla="*/ 61756 w 455613"/>
                <a:gd name="connsiteY137" fmla="*/ 329561 h 409576"/>
                <a:gd name="connsiteX138" fmla="*/ 56985 w 455613"/>
                <a:gd name="connsiteY138" fmla="*/ 331932 h 409576"/>
                <a:gd name="connsiteX139" fmla="*/ 52082 w 455613"/>
                <a:gd name="connsiteY139" fmla="*/ 333645 h 409576"/>
                <a:gd name="connsiteX140" fmla="*/ 46913 w 455613"/>
                <a:gd name="connsiteY140" fmla="*/ 334568 h 409576"/>
                <a:gd name="connsiteX141" fmla="*/ 41745 w 455613"/>
                <a:gd name="connsiteY141" fmla="*/ 334963 h 409576"/>
                <a:gd name="connsiteX142" fmla="*/ 36444 w 455613"/>
                <a:gd name="connsiteY142" fmla="*/ 334568 h 409576"/>
                <a:gd name="connsiteX143" fmla="*/ 31408 w 455613"/>
                <a:gd name="connsiteY143" fmla="*/ 333645 h 409576"/>
                <a:gd name="connsiteX144" fmla="*/ 26372 w 455613"/>
                <a:gd name="connsiteY144" fmla="*/ 331932 h 409576"/>
                <a:gd name="connsiteX145" fmla="*/ 21601 w 455613"/>
                <a:gd name="connsiteY145" fmla="*/ 329561 h 409576"/>
                <a:gd name="connsiteX146" fmla="*/ 17096 w 455613"/>
                <a:gd name="connsiteY146" fmla="*/ 326793 h 409576"/>
                <a:gd name="connsiteX147" fmla="*/ 12855 w 455613"/>
                <a:gd name="connsiteY147" fmla="*/ 323235 h 409576"/>
                <a:gd name="connsiteX148" fmla="*/ 11927 w 455613"/>
                <a:gd name="connsiteY148" fmla="*/ 322050 h 409576"/>
                <a:gd name="connsiteX149" fmla="*/ 8349 w 455613"/>
                <a:gd name="connsiteY149" fmla="*/ 317965 h 409576"/>
                <a:gd name="connsiteX150" fmla="*/ 5301 w 455613"/>
                <a:gd name="connsiteY150" fmla="*/ 313616 h 409576"/>
                <a:gd name="connsiteX151" fmla="*/ 3048 w 455613"/>
                <a:gd name="connsiteY151" fmla="*/ 308741 h 409576"/>
                <a:gd name="connsiteX152" fmla="*/ 1325 w 455613"/>
                <a:gd name="connsiteY152" fmla="*/ 303865 h 409576"/>
                <a:gd name="connsiteX153" fmla="*/ 265 w 455613"/>
                <a:gd name="connsiteY153" fmla="*/ 298726 h 409576"/>
                <a:gd name="connsiteX154" fmla="*/ 0 w 455613"/>
                <a:gd name="connsiteY154" fmla="*/ 293719 h 409576"/>
                <a:gd name="connsiteX155" fmla="*/ 265 w 455613"/>
                <a:gd name="connsiteY155" fmla="*/ 288448 h 409576"/>
                <a:gd name="connsiteX156" fmla="*/ 1325 w 455613"/>
                <a:gd name="connsiteY156" fmla="*/ 283572 h 409576"/>
                <a:gd name="connsiteX157" fmla="*/ 3048 w 455613"/>
                <a:gd name="connsiteY157" fmla="*/ 278697 h 409576"/>
                <a:gd name="connsiteX158" fmla="*/ 5301 w 455613"/>
                <a:gd name="connsiteY158" fmla="*/ 273821 h 409576"/>
                <a:gd name="connsiteX159" fmla="*/ 8349 w 455613"/>
                <a:gd name="connsiteY159" fmla="*/ 269473 h 409576"/>
                <a:gd name="connsiteX160" fmla="*/ 11927 w 455613"/>
                <a:gd name="connsiteY160" fmla="*/ 265256 h 409576"/>
                <a:gd name="connsiteX161" fmla="*/ 155052 w 455613"/>
                <a:gd name="connsiteY161" fmla="*/ 123865 h 409576"/>
                <a:gd name="connsiteX162" fmla="*/ 157172 w 455613"/>
                <a:gd name="connsiteY162" fmla="*/ 122284 h 409576"/>
                <a:gd name="connsiteX163" fmla="*/ 159557 w 455613"/>
                <a:gd name="connsiteY163" fmla="*/ 121230 h 409576"/>
                <a:gd name="connsiteX164" fmla="*/ 162208 w 455613"/>
                <a:gd name="connsiteY164" fmla="*/ 120966 h 409576"/>
                <a:gd name="connsiteX165" fmla="*/ 164726 w 455613"/>
                <a:gd name="connsiteY165" fmla="*/ 121230 h 409576"/>
                <a:gd name="connsiteX166" fmla="*/ 167244 w 455613"/>
                <a:gd name="connsiteY166" fmla="*/ 122284 h 409576"/>
                <a:gd name="connsiteX167" fmla="*/ 169497 w 455613"/>
                <a:gd name="connsiteY167" fmla="*/ 123865 h 409576"/>
                <a:gd name="connsiteX168" fmla="*/ 220783 w 455613"/>
                <a:gd name="connsiteY168" fmla="*/ 174597 h 409576"/>
                <a:gd name="connsiteX169" fmla="*/ 318055 w 455613"/>
                <a:gd name="connsiteY169" fmla="*/ 78536 h 409576"/>
                <a:gd name="connsiteX170" fmla="*/ 338993 w 455613"/>
                <a:gd name="connsiteY170" fmla="*/ 57848 h 409576"/>
                <a:gd name="connsiteX171" fmla="*/ 287707 w 455613"/>
                <a:gd name="connsiteY171" fmla="*/ 7116 h 409576"/>
                <a:gd name="connsiteX172" fmla="*/ 286382 w 455613"/>
                <a:gd name="connsiteY172" fmla="*/ 5403 h 409576"/>
                <a:gd name="connsiteX173" fmla="*/ 285587 w 455613"/>
                <a:gd name="connsiteY173" fmla="*/ 3953 h 409576"/>
                <a:gd name="connsiteX174" fmla="*/ 285454 w 455613"/>
                <a:gd name="connsiteY174" fmla="*/ 2636 h 409576"/>
                <a:gd name="connsiteX175" fmla="*/ 285852 w 455613"/>
                <a:gd name="connsiteY175" fmla="*/ 1581 h 409576"/>
                <a:gd name="connsiteX176" fmla="*/ 286912 w 455613"/>
                <a:gd name="connsiteY176" fmla="*/ 791 h 409576"/>
                <a:gd name="connsiteX177" fmla="*/ 288502 w 455613"/>
                <a:gd name="connsiteY177" fmla="*/ 264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55613" h="409576">
                  <a:moveTo>
                    <a:pt x="86232" y="350838"/>
                  </a:moveTo>
                  <a:lnTo>
                    <a:pt x="87433" y="351240"/>
                  </a:lnTo>
                  <a:lnTo>
                    <a:pt x="88233" y="352313"/>
                  </a:lnTo>
                  <a:lnTo>
                    <a:pt x="88767" y="353788"/>
                  </a:lnTo>
                  <a:lnTo>
                    <a:pt x="88900" y="356068"/>
                  </a:lnTo>
                  <a:lnTo>
                    <a:pt x="88900" y="409576"/>
                  </a:lnTo>
                  <a:lnTo>
                    <a:pt x="41275" y="409576"/>
                  </a:lnTo>
                  <a:lnTo>
                    <a:pt x="41275" y="401530"/>
                  </a:lnTo>
                  <a:lnTo>
                    <a:pt x="41542" y="399116"/>
                  </a:lnTo>
                  <a:lnTo>
                    <a:pt x="42342" y="396568"/>
                  </a:lnTo>
                  <a:lnTo>
                    <a:pt x="43410" y="393752"/>
                  </a:lnTo>
                  <a:lnTo>
                    <a:pt x="44744" y="391070"/>
                  </a:lnTo>
                  <a:lnTo>
                    <a:pt x="46611" y="388388"/>
                  </a:lnTo>
                  <a:lnTo>
                    <a:pt x="48479" y="386376"/>
                  </a:lnTo>
                  <a:lnTo>
                    <a:pt x="62219" y="372563"/>
                  </a:lnTo>
                  <a:lnTo>
                    <a:pt x="81696" y="352984"/>
                  </a:lnTo>
                  <a:lnTo>
                    <a:pt x="83297" y="351643"/>
                  </a:lnTo>
                  <a:lnTo>
                    <a:pt x="84898" y="350972"/>
                  </a:lnTo>
                  <a:close/>
                  <a:moveTo>
                    <a:pt x="148113" y="290513"/>
                  </a:moveTo>
                  <a:lnTo>
                    <a:pt x="149142" y="291039"/>
                  </a:lnTo>
                  <a:lnTo>
                    <a:pt x="149913" y="291960"/>
                  </a:lnTo>
                  <a:lnTo>
                    <a:pt x="150427" y="293671"/>
                  </a:lnTo>
                  <a:lnTo>
                    <a:pt x="150813" y="295644"/>
                  </a:lnTo>
                  <a:lnTo>
                    <a:pt x="150813" y="409576"/>
                  </a:lnTo>
                  <a:lnTo>
                    <a:pt x="109538" y="409576"/>
                  </a:lnTo>
                  <a:lnTo>
                    <a:pt x="109538" y="337481"/>
                  </a:lnTo>
                  <a:lnTo>
                    <a:pt x="109667" y="334718"/>
                  </a:lnTo>
                  <a:lnTo>
                    <a:pt x="110438" y="331560"/>
                  </a:lnTo>
                  <a:lnTo>
                    <a:pt x="111595" y="328403"/>
                  </a:lnTo>
                  <a:lnTo>
                    <a:pt x="112881" y="325377"/>
                  </a:lnTo>
                  <a:lnTo>
                    <a:pt x="114681" y="322614"/>
                  </a:lnTo>
                  <a:lnTo>
                    <a:pt x="116482" y="320378"/>
                  </a:lnTo>
                  <a:lnTo>
                    <a:pt x="143741" y="292750"/>
                  </a:lnTo>
                  <a:lnTo>
                    <a:pt x="145413" y="291434"/>
                  </a:lnTo>
                  <a:lnTo>
                    <a:pt x="146827" y="290645"/>
                  </a:lnTo>
                  <a:close/>
                  <a:moveTo>
                    <a:pt x="174022" y="287338"/>
                  </a:moveTo>
                  <a:lnTo>
                    <a:pt x="175436" y="287471"/>
                  </a:lnTo>
                  <a:lnTo>
                    <a:pt x="176851" y="288136"/>
                  </a:lnTo>
                  <a:lnTo>
                    <a:pt x="178522" y="289599"/>
                  </a:lnTo>
                  <a:lnTo>
                    <a:pt x="199481" y="311147"/>
                  </a:lnTo>
                  <a:lnTo>
                    <a:pt x="206039" y="317931"/>
                  </a:lnTo>
                  <a:lnTo>
                    <a:pt x="207839" y="320059"/>
                  </a:lnTo>
                  <a:lnTo>
                    <a:pt x="209382" y="322719"/>
                  </a:lnTo>
                  <a:lnTo>
                    <a:pt x="210668" y="325646"/>
                  </a:lnTo>
                  <a:lnTo>
                    <a:pt x="211696" y="328705"/>
                  </a:lnTo>
                  <a:lnTo>
                    <a:pt x="212468" y="331897"/>
                  </a:lnTo>
                  <a:lnTo>
                    <a:pt x="212725" y="334823"/>
                  </a:lnTo>
                  <a:lnTo>
                    <a:pt x="212725" y="409576"/>
                  </a:lnTo>
                  <a:lnTo>
                    <a:pt x="171450" y="409576"/>
                  </a:lnTo>
                  <a:lnTo>
                    <a:pt x="171450" y="292659"/>
                  </a:lnTo>
                  <a:lnTo>
                    <a:pt x="171579" y="290397"/>
                  </a:lnTo>
                  <a:lnTo>
                    <a:pt x="172222" y="288934"/>
                  </a:lnTo>
                  <a:lnTo>
                    <a:pt x="172993" y="287737"/>
                  </a:lnTo>
                  <a:close/>
                  <a:moveTo>
                    <a:pt x="271938" y="282575"/>
                  </a:moveTo>
                  <a:lnTo>
                    <a:pt x="273095" y="283105"/>
                  </a:lnTo>
                  <a:lnTo>
                    <a:pt x="273995" y="284033"/>
                  </a:lnTo>
                  <a:lnTo>
                    <a:pt x="274510" y="285757"/>
                  </a:lnTo>
                  <a:lnTo>
                    <a:pt x="274638" y="287745"/>
                  </a:lnTo>
                  <a:lnTo>
                    <a:pt x="274638" y="409575"/>
                  </a:lnTo>
                  <a:lnTo>
                    <a:pt x="233363" y="409575"/>
                  </a:lnTo>
                  <a:lnTo>
                    <a:pt x="233363" y="329902"/>
                  </a:lnTo>
                  <a:lnTo>
                    <a:pt x="233620" y="326588"/>
                  </a:lnTo>
                  <a:lnTo>
                    <a:pt x="234263" y="323141"/>
                  </a:lnTo>
                  <a:lnTo>
                    <a:pt x="235035" y="320224"/>
                  </a:lnTo>
                  <a:lnTo>
                    <a:pt x="236192" y="317573"/>
                  </a:lnTo>
                  <a:lnTo>
                    <a:pt x="237478" y="315585"/>
                  </a:lnTo>
                  <a:lnTo>
                    <a:pt x="238764" y="314391"/>
                  </a:lnTo>
                  <a:lnTo>
                    <a:pt x="239921" y="313066"/>
                  </a:lnTo>
                  <a:lnTo>
                    <a:pt x="240821" y="312138"/>
                  </a:lnTo>
                  <a:lnTo>
                    <a:pt x="241335" y="311607"/>
                  </a:lnTo>
                  <a:lnTo>
                    <a:pt x="241592" y="311475"/>
                  </a:lnTo>
                  <a:lnTo>
                    <a:pt x="267566" y="284829"/>
                  </a:lnTo>
                  <a:lnTo>
                    <a:pt x="269238" y="283503"/>
                  </a:lnTo>
                  <a:lnTo>
                    <a:pt x="270781" y="282708"/>
                  </a:lnTo>
                  <a:close/>
                  <a:moveTo>
                    <a:pt x="335459" y="220663"/>
                  </a:moveTo>
                  <a:lnTo>
                    <a:pt x="336665" y="221061"/>
                  </a:lnTo>
                  <a:lnTo>
                    <a:pt x="337468" y="221990"/>
                  </a:lnTo>
                  <a:lnTo>
                    <a:pt x="338004" y="223714"/>
                  </a:lnTo>
                  <a:lnTo>
                    <a:pt x="338138" y="225704"/>
                  </a:lnTo>
                  <a:lnTo>
                    <a:pt x="338138" y="409576"/>
                  </a:lnTo>
                  <a:lnTo>
                    <a:pt x="295275" y="409576"/>
                  </a:lnTo>
                  <a:lnTo>
                    <a:pt x="295275" y="268157"/>
                  </a:lnTo>
                  <a:lnTo>
                    <a:pt x="295543" y="265238"/>
                  </a:lnTo>
                  <a:lnTo>
                    <a:pt x="296213" y="262054"/>
                  </a:lnTo>
                  <a:lnTo>
                    <a:pt x="297284" y="258870"/>
                  </a:lnTo>
                  <a:lnTo>
                    <a:pt x="298892" y="255819"/>
                  </a:lnTo>
                  <a:lnTo>
                    <a:pt x="300499" y="253033"/>
                  </a:lnTo>
                  <a:lnTo>
                    <a:pt x="302508" y="250910"/>
                  </a:lnTo>
                  <a:lnTo>
                    <a:pt x="330905" y="222786"/>
                  </a:lnTo>
                  <a:lnTo>
                    <a:pt x="332512" y="221459"/>
                  </a:lnTo>
                  <a:lnTo>
                    <a:pt x="334120" y="220796"/>
                  </a:lnTo>
                  <a:close/>
                  <a:moveTo>
                    <a:pt x="394079" y="161925"/>
                  </a:moveTo>
                  <a:lnTo>
                    <a:pt x="395278" y="162323"/>
                  </a:lnTo>
                  <a:lnTo>
                    <a:pt x="396077" y="163383"/>
                  </a:lnTo>
                  <a:lnTo>
                    <a:pt x="396610" y="164974"/>
                  </a:lnTo>
                  <a:lnTo>
                    <a:pt x="396876" y="167096"/>
                  </a:lnTo>
                  <a:lnTo>
                    <a:pt x="396876" y="409575"/>
                  </a:lnTo>
                  <a:lnTo>
                    <a:pt x="357188" y="409575"/>
                  </a:lnTo>
                  <a:lnTo>
                    <a:pt x="357188" y="206338"/>
                  </a:lnTo>
                  <a:lnTo>
                    <a:pt x="357454" y="203421"/>
                  </a:lnTo>
                  <a:lnTo>
                    <a:pt x="358120" y="200239"/>
                  </a:lnTo>
                  <a:lnTo>
                    <a:pt x="359319" y="197057"/>
                  </a:lnTo>
                  <a:lnTo>
                    <a:pt x="360784" y="194008"/>
                  </a:lnTo>
                  <a:lnTo>
                    <a:pt x="362515" y="191224"/>
                  </a:lnTo>
                  <a:lnTo>
                    <a:pt x="364380" y="189103"/>
                  </a:lnTo>
                  <a:lnTo>
                    <a:pt x="389684" y="164046"/>
                  </a:lnTo>
                  <a:lnTo>
                    <a:pt x="391283" y="162721"/>
                  </a:lnTo>
                  <a:lnTo>
                    <a:pt x="392881" y="162058"/>
                  </a:lnTo>
                  <a:close/>
                  <a:moveTo>
                    <a:pt x="290622" y="0"/>
                  </a:moveTo>
                  <a:lnTo>
                    <a:pt x="435205" y="0"/>
                  </a:lnTo>
                  <a:lnTo>
                    <a:pt x="439180" y="395"/>
                  </a:lnTo>
                  <a:lnTo>
                    <a:pt x="442891" y="1581"/>
                  </a:lnTo>
                  <a:lnTo>
                    <a:pt x="446204" y="3426"/>
                  </a:lnTo>
                  <a:lnTo>
                    <a:pt x="449252" y="5798"/>
                  </a:lnTo>
                  <a:lnTo>
                    <a:pt x="451903" y="8697"/>
                  </a:lnTo>
                  <a:lnTo>
                    <a:pt x="453890" y="11991"/>
                  </a:lnTo>
                  <a:lnTo>
                    <a:pt x="455216" y="15549"/>
                  </a:lnTo>
                  <a:lnTo>
                    <a:pt x="455613" y="19239"/>
                  </a:lnTo>
                  <a:lnTo>
                    <a:pt x="455613" y="162870"/>
                  </a:lnTo>
                  <a:lnTo>
                    <a:pt x="455348" y="164978"/>
                  </a:lnTo>
                  <a:lnTo>
                    <a:pt x="454818" y="166559"/>
                  </a:lnTo>
                  <a:lnTo>
                    <a:pt x="454023" y="167482"/>
                  </a:lnTo>
                  <a:lnTo>
                    <a:pt x="452830" y="168009"/>
                  </a:lnTo>
                  <a:lnTo>
                    <a:pt x="451637" y="167877"/>
                  </a:lnTo>
                  <a:lnTo>
                    <a:pt x="450047" y="167086"/>
                  </a:lnTo>
                  <a:lnTo>
                    <a:pt x="448457" y="165769"/>
                  </a:lnTo>
                  <a:lnTo>
                    <a:pt x="397701" y="115695"/>
                  </a:lnTo>
                  <a:lnTo>
                    <a:pt x="228072" y="283309"/>
                  </a:lnTo>
                  <a:lnTo>
                    <a:pt x="225951" y="284890"/>
                  </a:lnTo>
                  <a:lnTo>
                    <a:pt x="223433" y="285944"/>
                  </a:lnTo>
                  <a:lnTo>
                    <a:pt x="220783" y="286208"/>
                  </a:lnTo>
                  <a:lnTo>
                    <a:pt x="218265" y="285944"/>
                  </a:lnTo>
                  <a:lnTo>
                    <a:pt x="215880" y="284890"/>
                  </a:lnTo>
                  <a:lnTo>
                    <a:pt x="213627" y="283309"/>
                  </a:lnTo>
                  <a:lnTo>
                    <a:pt x="162208" y="232445"/>
                  </a:lnTo>
                  <a:lnTo>
                    <a:pt x="70502" y="323235"/>
                  </a:lnTo>
                  <a:lnTo>
                    <a:pt x="66394" y="326793"/>
                  </a:lnTo>
                  <a:lnTo>
                    <a:pt x="61756" y="329561"/>
                  </a:lnTo>
                  <a:lnTo>
                    <a:pt x="56985" y="331932"/>
                  </a:lnTo>
                  <a:lnTo>
                    <a:pt x="52082" y="333645"/>
                  </a:lnTo>
                  <a:lnTo>
                    <a:pt x="46913" y="334568"/>
                  </a:lnTo>
                  <a:lnTo>
                    <a:pt x="41745" y="334963"/>
                  </a:lnTo>
                  <a:lnTo>
                    <a:pt x="36444" y="334568"/>
                  </a:lnTo>
                  <a:lnTo>
                    <a:pt x="31408" y="333645"/>
                  </a:lnTo>
                  <a:lnTo>
                    <a:pt x="26372" y="331932"/>
                  </a:lnTo>
                  <a:lnTo>
                    <a:pt x="21601" y="329561"/>
                  </a:lnTo>
                  <a:lnTo>
                    <a:pt x="17096" y="326793"/>
                  </a:lnTo>
                  <a:lnTo>
                    <a:pt x="12855" y="323235"/>
                  </a:lnTo>
                  <a:lnTo>
                    <a:pt x="11927" y="322050"/>
                  </a:lnTo>
                  <a:lnTo>
                    <a:pt x="8349" y="317965"/>
                  </a:lnTo>
                  <a:lnTo>
                    <a:pt x="5301" y="313616"/>
                  </a:lnTo>
                  <a:lnTo>
                    <a:pt x="3048" y="308741"/>
                  </a:lnTo>
                  <a:lnTo>
                    <a:pt x="1325" y="303865"/>
                  </a:lnTo>
                  <a:lnTo>
                    <a:pt x="265" y="298726"/>
                  </a:lnTo>
                  <a:lnTo>
                    <a:pt x="0" y="293719"/>
                  </a:lnTo>
                  <a:lnTo>
                    <a:pt x="265" y="288448"/>
                  </a:lnTo>
                  <a:lnTo>
                    <a:pt x="1325" y="283572"/>
                  </a:lnTo>
                  <a:lnTo>
                    <a:pt x="3048" y="278697"/>
                  </a:lnTo>
                  <a:lnTo>
                    <a:pt x="5301" y="273821"/>
                  </a:lnTo>
                  <a:lnTo>
                    <a:pt x="8349" y="269473"/>
                  </a:lnTo>
                  <a:lnTo>
                    <a:pt x="11927" y="265256"/>
                  </a:lnTo>
                  <a:lnTo>
                    <a:pt x="155052" y="123865"/>
                  </a:lnTo>
                  <a:lnTo>
                    <a:pt x="157172" y="122284"/>
                  </a:lnTo>
                  <a:lnTo>
                    <a:pt x="159557" y="121230"/>
                  </a:lnTo>
                  <a:lnTo>
                    <a:pt x="162208" y="120966"/>
                  </a:lnTo>
                  <a:lnTo>
                    <a:pt x="164726" y="121230"/>
                  </a:lnTo>
                  <a:lnTo>
                    <a:pt x="167244" y="122284"/>
                  </a:lnTo>
                  <a:lnTo>
                    <a:pt x="169497" y="123865"/>
                  </a:lnTo>
                  <a:lnTo>
                    <a:pt x="220783" y="174597"/>
                  </a:lnTo>
                  <a:lnTo>
                    <a:pt x="318055" y="78536"/>
                  </a:lnTo>
                  <a:lnTo>
                    <a:pt x="338993" y="57848"/>
                  </a:lnTo>
                  <a:lnTo>
                    <a:pt x="287707" y="7116"/>
                  </a:lnTo>
                  <a:lnTo>
                    <a:pt x="286382" y="5403"/>
                  </a:lnTo>
                  <a:lnTo>
                    <a:pt x="285587" y="3953"/>
                  </a:lnTo>
                  <a:lnTo>
                    <a:pt x="285454" y="2636"/>
                  </a:lnTo>
                  <a:lnTo>
                    <a:pt x="285852" y="1581"/>
                  </a:lnTo>
                  <a:lnTo>
                    <a:pt x="286912" y="791"/>
                  </a:lnTo>
                  <a:lnTo>
                    <a:pt x="288502" y="264"/>
                  </a:lnTo>
                  <a:close/>
                </a:path>
              </a:pathLst>
            </a:custGeom>
            <a:solidFill>
              <a:schemeClr val="bg1"/>
            </a:solidFill>
            <a:ln w="0">
              <a:noFill/>
              <a:prstDash val="solid"/>
              <a:round/>
            </a:ln>
          </p:spPr>
          <p:txBody>
            <a:bodyPr vert="horz" wrap="square" lIns="91416" tIns="45708" rIns="91416" bIns="45708" numCol="1" anchor="t" anchorCtr="0" compatLnSpc="1">
              <a:noAutofit/>
            </a:bodyPr>
            <a:lstStyle/>
            <a:p>
              <a:endParaRPr lang="en-IN" sz="1350" dirty="0">
                <a:solidFill>
                  <a:schemeClr val="bg1"/>
                </a:solidFill>
                <a:cs typeface="+mn-ea"/>
                <a:sym typeface="+mn-lt"/>
              </a:endParaRPr>
            </a:p>
          </p:txBody>
        </p:sp>
      </p:grpSp>
      <p:sp>
        <p:nvSpPr>
          <p:cNvPr id="13" name="Text Placeholder 14"/>
          <p:cNvSpPr txBox="1"/>
          <p:nvPr/>
        </p:nvSpPr>
        <p:spPr>
          <a:xfrm>
            <a:off x="432220" y="5651753"/>
            <a:ext cx="2052680" cy="64633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400" dirty="0">
                <a:solidFill>
                  <a:schemeClr val="tx1">
                    <a:lumMod val="50000"/>
                    <a:lumOff val="50000"/>
                  </a:schemeClr>
                </a:solidFill>
                <a:cs typeface="+mn-ea"/>
                <a:sym typeface="+mn-lt"/>
              </a:rPr>
              <a:t>Perspiciatis unde omnis iste natus error sit voluptatem</a:t>
            </a:r>
          </a:p>
        </p:txBody>
      </p:sp>
      <p:sp>
        <p:nvSpPr>
          <p:cNvPr id="14" name="Text Placeholder 14"/>
          <p:cNvSpPr txBox="1"/>
          <p:nvPr/>
        </p:nvSpPr>
        <p:spPr>
          <a:xfrm>
            <a:off x="430978" y="5397752"/>
            <a:ext cx="2053922"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15" name="Freeform 445"/>
          <p:cNvSpPr>
            <a:spLocks noEditPoints="1"/>
          </p:cNvSpPr>
          <p:nvPr/>
        </p:nvSpPr>
        <p:spPr bwMode="auto">
          <a:xfrm>
            <a:off x="2059557" y="4852860"/>
            <a:ext cx="425340" cy="425340"/>
          </a:xfrm>
          <a:custGeom>
            <a:avLst/>
            <a:gdLst>
              <a:gd name="T0" fmla="*/ 190 w 538"/>
              <a:gd name="T1" fmla="*/ 14 h 538"/>
              <a:gd name="T2" fmla="*/ 79 w 538"/>
              <a:gd name="T3" fmla="*/ 79 h 538"/>
              <a:gd name="T4" fmla="*/ 12 w 538"/>
              <a:gd name="T5" fmla="*/ 190 h 538"/>
              <a:gd name="T6" fmla="*/ 2 w 538"/>
              <a:gd name="T7" fmla="*/ 297 h 538"/>
              <a:gd name="T8" fmla="*/ 47 w 538"/>
              <a:gd name="T9" fmla="*/ 420 h 538"/>
              <a:gd name="T10" fmla="*/ 141 w 538"/>
              <a:gd name="T11" fmla="*/ 505 h 538"/>
              <a:gd name="T12" fmla="*/ 269 w 538"/>
              <a:gd name="T13" fmla="*/ 538 h 538"/>
              <a:gd name="T14" fmla="*/ 374 w 538"/>
              <a:gd name="T15" fmla="*/ 517 h 538"/>
              <a:gd name="T16" fmla="*/ 477 w 538"/>
              <a:gd name="T17" fmla="*/ 439 h 538"/>
              <a:gd name="T18" fmla="*/ 532 w 538"/>
              <a:gd name="T19" fmla="*/ 323 h 538"/>
              <a:gd name="T20" fmla="*/ 532 w 538"/>
              <a:gd name="T21" fmla="*/ 215 h 538"/>
              <a:gd name="T22" fmla="*/ 477 w 538"/>
              <a:gd name="T23" fmla="*/ 99 h 538"/>
              <a:gd name="T24" fmla="*/ 374 w 538"/>
              <a:gd name="T25" fmla="*/ 23 h 538"/>
              <a:gd name="T26" fmla="*/ 269 w 538"/>
              <a:gd name="T27" fmla="*/ 0 h 538"/>
              <a:gd name="T28" fmla="*/ 372 w 538"/>
              <a:gd name="T29" fmla="*/ 167 h 538"/>
              <a:gd name="T30" fmla="*/ 345 w 538"/>
              <a:gd name="T31" fmla="*/ 79 h 538"/>
              <a:gd name="T32" fmla="*/ 338 w 538"/>
              <a:gd name="T33" fmla="*/ 45 h 538"/>
              <a:gd name="T34" fmla="*/ 420 w 538"/>
              <a:gd name="T35" fmla="*/ 90 h 538"/>
              <a:gd name="T36" fmla="*/ 477 w 538"/>
              <a:gd name="T37" fmla="*/ 161 h 538"/>
              <a:gd name="T38" fmla="*/ 503 w 538"/>
              <a:gd name="T39" fmla="*/ 253 h 538"/>
              <a:gd name="T40" fmla="*/ 256 w 538"/>
              <a:gd name="T41" fmla="*/ 485 h 538"/>
              <a:gd name="T42" fmla="*/ 223 w 538"/>
              <a:gd name="T43" fmla="*/ 444 h 538"/>
              <a:gd name="T44" fmla="*/ 199 w 538"/>
              <a:gd name="T45" fmla="*/ 364 h 538"/>
              <a:gd name="T46" fmla="*/ 344 w 538"/>
              <a:gd name="T47" fmla="*/ 326 h 538"/>
              <a:gd name="T48" fmla="*/ 320 w 538"/>
              <a:gd name="T49" fmla="*/ 430 h 538"/>
              <a:gd name="T50" fmla="*/ 288 w 538"/>
              <a:gd name="T51" fmla="*/ 479 h 538"/>
              <a:gd name="T52" fmla="*/ 191 w 538"/>
              <a:gd name="T53" fmla="*/ 253 h 538"/>
              <a:gd name="T54" fmla="*/ 212 w 538"/>
              <a:gd name="T55" fmla="*/ 123 h 538"/>
              <a:gd name="T56" fmla="*/ 236 w 538"/>
              <a:gd name="T57" fmla="*/ 73 h 538"/>
              <a:gd name="T58" fmla="*/ 269 w 538"/>
              <a:gd name="T59" fmla="*/ 49 h 538"/>
              <a:gd name="T60" fmla="*/ 296 w 538"/>
              <a:gd name="T61" fmla="*/ 64 h 538"/>
              <a:gd name="T62" fmla="*/ 320 w 538"/>
              <a:gd name="T63" fmla="*/ 108 h 538"/>
              <a:gd name="T64" fmla="*/ 347 w 538"/>
              <a:gd name="T65" fmla="*/ 253 h 538"/>
              <a:gd name="T66" fmla="*/ 202 w 538"/>
              <a:gd name="T67" fmla="*/ 64 h 538"/>
              <a:gd name="T68" fmla="*/ 175 w 538"/>
              <a:gd name="T69" fmla="*/ 130 h 538"/>
              <a:gd name="T70" fmla="*/ 35 w 538"/>
              <a:gd name="T71" fmla="*/ 253 h 538"/>
              <a:gd name="T72" fmla="*/ 62 w 538"/>
              <a:gd name="T73" fmla="*/ 161 h 538"/>
              <a:gd name="T74" fmla="*/ 118 w 538"/>
              <a:gd name="T75" fmla="*/ 90 h 538"/>
              <a:gd name="T76" fmla="*/ 200 w 538"/>
              <a:gd name="T77" fmla="*/ 45 h 538"/>
              <a:gd name="T78" fmla="*/ 157 w 538"/>
              <a:gd name="T79" fmla="*/ 287 h 538"/>
              <a:gd name="T80" fmla="*/ 185 w 538"/>
              <a:gd name="T81" fmla="*/ 444 h 538"/>
              <a:gd name="T82" fmla="*/ 218 w 538"/>
              <a:gd name="T83" fmla="*/ 499 h 538"/>
              <a:gd name="T84" fmla="*/ 150 w 538"/>
              <a:gd name="T85" fmla="*/ 471 h 538"/>
              <a:gd name="T86" fmla="*/ 81 w 538"/>
              <a:gd name="T87" fmla="*/ 409 h 538"/>
              <a:gd name="T88" fmla="*/ 41 w 538"/>
              <a:gd name="T89" fmla="*/ 324 h 538"/>
              <a:gd name="T90" fmla="*/ 320 w 538"/>
              <a:gd name="T91" fmla="*/ 499 h 538"/>
              <a:gd name="T92" fmla="*/ 353 w 538"/>
              <a:gd name="T93" fmla="*/ 444 h 538"/>
              <a:gd name="T94" fmla="*/ 381 w 538"/>
              <a:gd name="T95" fmla="*/ 287 h 538"/>
              <a:gd name="T96" fmla="*/ 492 w 538"/>
              <a:gd name="T97" fmla="*/ 342 h 538"/>
              <a:gd name="T98" fmla="*/ 445 w 538"/>
              <a:gd name="T99" fmla="*/ 423 h 538"/>
              <a:gd name="T100" fmla="*/ 372 w 538"/>
              <a:gd name="T101" fmla="*/ 479 h 538"/>
              <a:gd name="T102" fmla="*/ 320 w 538"/>
              <a:gd name="T103" fmla="*/ 499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8" h="538">
                <a:moveTo>
                  <a:pt x="269" y="0"/>
                </a:moveTo>
                <a:lnTo>
                  <a:pt x="269" y="0"/>
                </a:lnTo>
                <a:lnTo>
                  <a:pt x="242" y="2"/>
                </a:lnTo>
                <a:lnTo>
                  <a:pt x="215" y="6"/>
                </a:lnTo>
                <a:lnTo>
                  <a:pt x="190" y="14"/>
                </a:lnTo>
                <a:lnTo>
                  <a:pt x="165" y="23"/>
                </a:lnTo>
                <a:lnTo>
                  <a:pt x="141" y="33"/>
                </a:lnTo>
                <a:lnTo>
                  <a:pt x="120" y="46"/>
                </a:lnTo>
                <a:lnTo>
                  <a:pt x="99" y="63"/>
                </a:lnTo>
                <a:lnTo>
                  <a:pt x="79" y="79"/>
                </a:lnTo>
                <a:lnTo>
                  <a:pt x="62" y="99"/>
                </a:lnTo>
                <a:lnTo>
                  <a:pt x="47" y="120"/>
                </a:lnTo>
                <a:lnTo>
                  <a:pt x="33" y="142"/>
                </a:lnTo>
                <a:lnTo>
                  <a:pt x="21" y="164"/>
                </a:lnTo>
                <a:lnTo>
                  <a:pt x="12" y="190"/>
                </a:lnTo>
                <a:lnTo>
                  <a:pt x="6" y="215"/>
                </a:lnTo>
                <a:lnTo>
                  <a:pt x="2" y="242"/>
                </a:lnTo>
                <a:lnTo>
                  <a:pt x="0" y="269"/>
                </a:lnTo>
                <a:lnTo>
                  <a:pt x="0" y="269"/>
                </a:lnTo>
                <a:lnTo>
                  <a:pt x="2" y="297"/>
                </a:lnTo>
                <a:lnTo>
                  <a:pt x="6" y="323"/>
                </a:lnTo>
                <a:lnTo>
                  <a:pt x="12" y="350"/>
                </a:lnTo>
                <a:lnTo>
                  <a:pt x="21" y="373"/>
                </a:lnTo>
                <a:lnTo>
                  <a:pt x="33" y="397"/>
                </a:lnTo>
                <a:lnTo>
                  <a:pt x="47" y="420"/>
                </a:lnTo>
                <a:lnTo>
                  <a:pt x="62" y="439"/>
                </a:lnTo>
                <a:lnTo>
                  <a:pt x="79" y="459"/>
                </a:lnTo>
                <a:lnTo>
                  <a:pt x="99" y="476"/>
                </a:lnTo>
                <a:lnTo>
                  <a:pt x="120" y="491"/>
                </a:lnTo>
                <a:lnTo>
                  <a:pt x="141" y="505"/>
                </a:lnTo>
                <a:lnTo>
                  <a:pt x="165" y="517"/>
                </a:lnTo>
                <a:lnTo>
                  <a:pt x="190" y="526"/>
                </a:lnTo>
                <a:lnTo>
                  <a:pt x="215" y="532"/>
                </a:lnTo>
                <a:lnTo>
                  <a:pt x="242" y="536"/>
                </a:lnTo>
                <a:lnTo>
                  <a:pt x="269" y="538"/>
                </a:lnTo>
                <a:lnTo>
                  <a:pt x="269" y="538"/>
                </a:lnTo>
                <a:lnTo>
                  <a:pt x="296" y="536"/>
                </a:lnTo>
                <a:lnTo>
                  <a:pt x="323" y="532"/>
                </a:lnTo>
                <a:lnTo>
                  <a:pt x="348" y="526"/>
                </a:lnTo>
                <a:lnTo>
                  <a:pt x="374" y="517"/>
                </a:lnTo>
                <a:lnTo>
                  <a:pt x="397" y="505"/>
                </a:lnTo>
                <a:lnTo>
                  <a:pt x="418" y="491"/>
                </a:lnTo>
                <a:lnTo>
                  <a:pt x="439" y="476"/>
                </a:lnTo>
                <a:lnTo>
                  <a:pt x="459" y="459"/>
                </a:lnTo>
                <a:lnTo>
                  <a:pt x="477" y="439"/>
                </a:lnTo>
                <a:lnTo>
                  <a:pt x="492" y="420"/>
                </a:lnTo>
                <a:lnTo>
                  <a:pt x="505" y="397"/>
                </a:lnTo>
                <a:lnTo>
                  <a:pt x="517" y="373"/>
                </a:lnTo>
                <a:lnTo>
                  <a:pt x="526" y="350"/>
                </a:lnTo>
                <a:lnTo>
                  <a:pt x="532" y="323"/>
                </a:lnTo>
                <a:lnTo>
                  <a:pt x="536" y="297"/>
                </a:lnTo>
                <a:lnTo>
                  <a:pt x="538" y="269"/>
                </a:lnTo>
                <a:lnTo>
                  <a:pt x="538" y="269"/>
                </a:lnTo>
                <a:lnTo>
                  <a:pt x="536" y="242"/>
                </a:lnTo>
                <a:lnTo>
                  <a:pt x="532" y="215"/>
                </a:lnTo>
                <a:lnTo>
                  <a:pt x="526" y="190"/>
                </a:lnTo>
                <a:lnTo>
                  <a:pt x="517" y="164"/>
                </a:lnTo>
                <a:lnTo>
                  <a:pt x="505" y="142"/>
                </a:lnTo>
                <a:lnTo>
                  <a:pt x="492" y="120"/>
                </a:lnTo>
                <a:lnTo>
                  <a:pt x="477" y="99"/>
                </a:lnTo>
                <a:lnTo>
                  <a:pt x="459" y="79"/>
                </a:lnTo>
                <a:lnTo>
                  <a:pt x="439" y="63"/>
                </a:lnTo>
                <a:lnTo>
                  <a:pt x="418" y="46"/>
                </a:lnTo>
                <a:lnTo>
                  <a:pt x="397" y="33"/>
                </a:lnTo>
                <a:lnTo>
                  <a:pt x="374" y="23"/>
                </a:lnTo>
                <a:lnTo>
                  <a:pt x="348" y="14"/>
                </a:lnTo>
                <a:lnTo>
                  <a:pt x="323" y="6"/>
                </a:lnTo>
                <a:lnTo>
                  <a:pt x="296" y="2"/>
                </a:lnTo>
                <a:lnTo>
                  <a:pt x="269" y="0"/>
                </a:lnTo>
                <a:lnTo>
                  <a:pt x="269" y="0"/>
                </a:lnTo>
                <a:close/>
                <a:moveTo>
                  <a:pt x="503" y="253"/>
                </a:moveTo>
                <a:lnTo>
                  <a:pt x="381" y="253"/>
                </a:lnTo>
                <a:lnTo>
                  <a:pt x="381" y="253"/>
                </a:lnTo>
                <a:lnTo>
                  <a:pt x="378" y="209"/>
                </a:lnTo>
                <a:lnTo>
                  <a:pt x="372" y="167"/>
                </a:lnTo>
                <a:lnTo>
                  <a:pt x="363" y="130"/>
                </a:lnTo>
                <a:lnTo>
                  <a:pt x="359" y="112"/>
                </a:lnTo>
                <a:lnTo>
                  <a:pt x="353" y="96"/>
                </a:lnTo>
                <a:lnTo>
                  <a:pt x="353" y="96"/>
                </a:lnTo>
                <a:lnTo>
                  <a:pt x="345" y="79"/>
                </a:lnTo>
                <a:lnTo>
                  <a:pt x="336" y="64"/>
                </a:lnTo>
                <a:lnTo>
                  <a:pt x="329" y="51"/>
                </a:lnTo>
                <a:lnTo>
                  <a:pt x="320" y="40"/>
                </a:lnTo>
                <a:lnTo>
                  <a:pt x="320" y="40"/>
                </a:lnTo>
                <a:lnTo>
                  <a:pt x="338" y="45"/>
                </a:lnTo>
                <a:lnTo>
                  <a:pt x="356" y="51"/>
                </a:lnTo>
                <a:lnTo>
                  <a:pt x="372" y="58"/>
                </a:lnTo>
                <a:lnTo>
                  <a:pt x="389" y="67"/>
                </a:lnTo>
                <a:lnTo>
                  <a:pt x="405" y="78"/>
                </a:lnTo>
                <a:lnTo>
                  <a:pt x="420" y="90"/>
                </a:lnTo>
                <a:lnTo>
                  <a:pt x="433" y="102"/>
                </a:lnTo>
                <a:lnTo>
                  <a:pt x="445" y="115"/>
                </a:lnTo>
                <a:lnTo>
                  <a:pt x="457" y="130"/>
                </a:lnTo>
                <a:lnTo>
                  <a:pt x="468" y="145"/>
                </a:lnTo>
                <a:lnTo>
                  <a:pt x="477" y="161"/>
                </a:lnTo>
                <a:lnTo>
                  <a:pt x="486" y="178"/>
                </a:lnTo>
                <a:lnTo>
                  <a:pt x="492" y="196"/>
                </a:lnTo>
                <a:lnTo>
                  <a:pt x="498" y="214"/>
                </a:lnTo>
                <a:lnTo>
                  <a:pt x="500" y="233"/>
                </a:lnTo>
                <a:lnTo>
                  <a:pt x="503" y="253"/>
                </a:lnTo>
                <a:lnTo>
                  <a:pt x="503" y="253"/>
                </a:lnTo>
                <a:close/>
                <a:moveTo>
                  <a:pt x="269" y="488"/>
                </a:moveTo>
                <a:lnTo>
                  <a:pt x="269" y="488"/>
                </a:lnTo>
                <a:lnTo>
                  <a:pt x="263" y="488"/>
                </a:lnTo>
                <a:lnTo>
                  <a:pt x="256" y="485"/>
                </a:lnTo>
                <a:lnTo>
                  <a:pt x="250" y="479"/>
                </a:lnTo>
                <a:lnTo>
                  <a:pt x="242" y="473"/>
                </a:lnTo>
                <a:lnTo>
                  <a:pt x="236" y="465"/>
                </a:lnTo>
                <a:lnTo>
                  <a:pt x="229" y="456"/>
                </a:lnTo>
                <a:lnTo>
                  <a:pt x="223" y="444"/>
                </a:lnTo>
                <a:lnTo>
                  <a:pt x="218" y="430"/>
                </a:lnTo>
                <a:lnTo>
                  <a:pt x="218" y="430"/>
                </a:lnTo>
                <a:lnTo>
                  <a:pt x="212" y="415"/>
                </a:lnTo>
                <a:lnTo>
                  <a:pt x="208" y="399"/>
                </a:lnTo>
                <a:lnTo>
                  <a:pt x="199" y="364"/>
                </a:lnTo>
                <a:lnTo>
                  <a:pt x="194" y="326"/>
                </a:lnTo>
                <a:lnTo>
                  <a:pt x="191" y="287"/>
                </a:lnTo>
                <a:lnTo>
                  <a:pt x="347" y="287"/>
                </a:lnTo>
                <a:lnTo>
                  <a:pt x="347" y="287"/>
                </a:lnTo>
                <a:lnTo>
                  <a:pt x="344" y="326"/>
                </a:lnTo>
                <a:lnTo>
                  <a:pt x="339" y="364"/>
                </a:lnTo>
                <a:lnTo>
                  <a:pt x="332" y="399"/>
                </a:lnTo>
                <a:lnTo>
                  <a:pt x="326" y="415"/>
                </a:lnTo>
                <a:lnTo>
                  <a:pt x="320" y="430"/>
                </a:lnTo>
                <a:lnTo>
                  <a:pt x="320" y="430"/>
                </a:lnTo>
                <a:lnTo>
                  <a:pt x="315" y="444"/>
                </a:lnTo>
                <a:lnTo>
                  <a:pt x="309" y="456"/>
                </a:lnTo>
                <a:lnTo>
                  <a:pt x="302" y="465"/>
                </a:lnTo>
                <a:lnTo>
                  <a:pt x="296" y="473"/>
                </a:lnTo>
                <a:lnTo>
                  <a:pt x="288" y="479"/>
                </a:lnTo>
                <a:lnTo>
                  <a:pt x="282" y="485"/>
                </a:lnTo>
                <a:lnTo>
                  <a:pt x="275" y="488"/>
                </a:lnTo>
                <a:lnTo>
                  <a:pt x="269" y="488"/>
                </a:lnTo>
                <a:lnTo>
                  <a:pt x="269" y="488"/>
                </a:lnTo>
                <a:close/>
                <a:moveTo>
                  <a:pt x="191" y="253"/>
                </a:moveTo>
                <a:lnTo>
                  <a:pt x="191" y="253"/>
                </a:lnTo>
                <a:lnTo>
                  <a:pt x="194" y="212"/>
                </a:lnTo>
                <a:lnTo>
                  <a:pt x="199" y="175"/>
                </a:lnTo>
                <a:lnTo>
                  <a:pt x="208" y="139"/>
                </a:lnTo>
                <a:lnTo>
                  <a:pt x="212" y="123"/>
                </a:lnTo>
                <a:lnTo>
                  <a:pt x="218" y="108"/>
                </a:lnTo>
                <a:lnTo>
                  <a:pt x="218" y="108"/>
                </a:lnTo>
                <a:lnTo>
                  <a:pt x="223" y="96"/>
                </a:lnTo>
                <a:lnTo>
                  <a:pt x="229" y="84"/>
                </a:lnTo>
                <a:lnTo>
                  <a:pt x="236" y="73"/>
                </a:lnTo>
                <a:lnTo>
                  <a:pt x="242" y="64"/>
                </a:lnTo>
                <a:lnTo>
                  <a:pt x="250" y="58"/>
                </a:lnTo>
                <a:lnTo>
                  <a:pt x="256" y="54"/>
                </a:lnTo>
                <a:lnTo>
                  <a:pt x="263" y="51"/>
                </a:lnTo>
                <a:lnTo>
                  <a:pt x="269" y="49"/>
                </a:lnTo>
                <a:lnTo>
                  <a:pt x="269" y="49"/>
                </a:lnTo>
                <a:lnTo>
                  <a:pt x="275" y="51"/>
                </a:lnTo>
                <a:lnTo>
                  <a:pt x="282" y="54"/>
                </a:lnTo>
                <a:lnTo>
                  <a:pt x="288" y="58"/>
                </a:lnTo>
                <a:lnTo>
                  <a:pt x="296" y="64"/>
                </a:lnTo>
                <a:lnTo>
                  <a:pt x="302" y="73"/>
                </a:lnTo>
                <a:lnTo>
                  <a:pt x="309" y="84"/>
                </a:lnTo>
                <a:lnTo>
                  <a:pt x="315" y="96"/>
                </a:lnTo>
                <a:lnTo>
                  <a:pt x="320" y="108"/>
                </a:lnTo>
                <a:lnTo>
                  <a:pt x="320" y="108"/>
                </a:lnTo>
                <a:lnTo>
                  <a:pt x="326" y="123"/>
                </a:lnTo>
                <a:lnTo>
                  <a:pt x="332" y="139"/>
                </a:lnTo>
                <a:lnTo>
                  <a:pt x="339" y="175"/>
                </a:lnTo>
                <a:lnTo>
                  <a:pt x="344" y="212"/>
                </a:lnTo>
                <a:lnTo>
                  <a:pt x="347" y="253"/>
                </a:lnTo>
                <a:lnTo>
                  <a:pt x="191" y="253"/>
                </a:lnTo>
                <a:close/>
                <a:moveTo>
                  <a:pt x="218" y="40"/>
                </a:moveTo>
                <a:lnTo>
                  <a:pt x="218" y="40"/>
                </a:lnTo>
                <a:lnTo>
                  <a:pt x="209" y="51"/>
                </a:lnTo>
                <a:lnTo>
                  <a:pt x="202" y="64"/>
                </a:lnTo>
                <a:lnTo>
                  <a:pt x="193" y="79"/>
                </a:lnTo>
                <a:lnTo>
                  <a:pt x="185" y="96"/>
                </a:lnTo>
                <a:lnTo>
                  <a:pt x="185" y="96"/>
                </a:lnTo>
                <a:lnTo>
                  <a:pt x="179" y="112"/>
                </a:lnTo>
                <a:lnTo>
                  <a:pt x="175" y="130"/>
                </a:lnTo>
                <a:lnTo>
                  <a:pt x="166" y="167"/>
                </a:lnTo>
                <a:lnTo>
                  <a:pt x="160" y="209"/>
                </a:lnTo>
                <a:lnTo>
                  <a:pt x="157" y="253"/>
                </a:lnTo>
                <a:lnTo>
                  <a:pt x="35" y="253"/>
                </a:lnTo>
                <a:lnTo>
                  <a:pt x="35" y="253"/>
                </a:lnTo>
                <a:lnTo>
                  <a:pt x="38" y="233"/>
                </a:lnTo>
                <a:lnTo>
                  <a:pt x="41" y="214"/>
                </a:lnTo>
                <a:lnTo>
                  <a:pt x="47" y="196"/>
                </a:lnTo>
                <a:lnTo>
                  <a:pt x="53" y="178"/>
                </a:lnTo>
                <a:lnTo>
                  <a:pt x="62" y="161"/>
                </a:lnTo>
                <a:lnTo>
                  <a:pt x="70" y="145"/>
                </a:lnTo>
                <a:lnTo>
                  <a:pt x="81" y="130"/>
                </a:lnTo>
                <a:lnTo>
                  <a:pt x="93" y="115"/>
                </a:lnTo>
                <a:lnTo>
                  <a:pt x="105" y="102"/>
                </a:lnTo>
                <a:lnTo>
                  <a:pt x="118" y="90"/>
                </a:lnTo>
                <a:lnTo>
                  <a:pt x="133" y="78"/>
                </a:lnTo>
                <a:lnTo>
                  <a:pt x="150" y="67"/>
                </a:lnTo>
                <a:lnTo>
                  <a:pt x="166" y="58"/>
                </a:lnTo>
                <a:lnTo>
                  <a:pt x="182" y="51"/>
                </a:lnTo>
                <a:lnTo>
                  <a:pt x="200" y="45"/>
                </a:lnTo>
                <a:lnTo>
                  <a:pt x="218" y="40"/>
                </a:lnTo>
                <a:lnTo>
                  <a:pt x="218" y="40"/>
                </a:lnTo>
                <a:close/>
                <a:moveTo>
                  <a:pt x="35" y="287"/>
                </a:moveTo>
                <a:lnTo>
                  <a:pt x="157" y="287"/>
                </a:lnTo>
                <a:lnTo>
                  <a:pt x="157" y="287"/>
                </a:lnTo>
                <a:lnTo>
                  <a:pt x="160" y="330"/>
                </a:lnTo>
                <a:lnTo>
                  <a:pt x="166" y="370"/>
                </a:lnTo>
                <a:lnTo>
                  <a:pt x="175" y="409"/>
                </a:lnTo>
                <a:lnTo>
                  <a:pt x="179" y="426"/>
                </a:lnTo>
                <a:lnTo>
                  <a:pt x="185" y="444"/>
                </a:lnTo>
                <a:lnTo>
                  <a:pt x="185" y="444"/>
                </a:lnTo>
                <a:lnTo>
                  <a:pt x="193" y="460"/>
                </a:lnTo>
                <a:lnTo>
                  <a:pt x="202" y="475"/>
                </a:lnTo>
                <a:lnTo>
                  <a:pt x="209" y="487"/>
                </a:lnTo>
                <a:lnTo>
                  <a:pt x="218" y="499"/>
                </a:lnTo>
                <a:lnTo>
                  <a:pt x="218" y="499"/>
                </a:lnTo>
                <a:lnTo>
                  <a:pt x="200" y="493"/>
                </a:lnTo>
                <a:lnTo>
                  <a:pt x="182" y="487"/>
                </a:lnTo>
                <a:lnTo>
                  <a:pt x="166" y="479"/>
                </a:lnTo>
                <a:lnTo>
                  <a:pt x="150" y="471"/>
                </a:lnTo>
                <a:lnTo>
                  <a:pt x="133" y="460"/>
                </a:lnTo>
                <a:lnTo>
                  <a:pt x="118" y="450"/>
                </a:lnTo>
                <a:lnTo>
                  <a:pt x="105" y="436"/>
                </a:lnTo>
                <a:lnTo>
                  <a:pt x="93" y="423"/>
                </a:lnTo>
                <a:lnTo>
                  <a:pt x="81" y="409"/>
                </a:lnTo>
                <a:lnTo>
                  <a:pt x="70" y="393"/>
                </a:lnTo>
                <a:lnTo>
                  <a:pt x="62" y="378"/>
                </a:lnTo>
                <a:lnTo>
                  <a:pt x="53" y="360"/>
                </a:lnTo>
                <a:lnTo>
                  <a:pt x="47" y="342"/>
                </a:lnTo>
                <a:lnTo>
                  <a:pt x="41" y="324"/>
                </a:lnTo>
                <a:lnTo>
                  <a:pt x="38" y="306"/>
                </a:lnTo>
                <a:lnTo>
                  <a:pt x="35" y="287"/>
                </a:lnTo>
                <a:lnTo>
                  <a:pt x="35" y="287"/>
                </a:lnTo>
                <a:close/>
                <a:moveTo>
                  <a:pt x="320" y="499"/>
                </a:moveTo>
                <a:lnTo>
                  <a:pt x="320" y="499"/>
                </a:lnTo>
                <a:lnTo>
                  <a:pt x="329" y="487"/>
                </a:lnTo>
                <a:lnTo>
                  <a:pt x="336" y="475"/>
                </a:lnTo>
                <a:lnTo>
                  <a:pt x="345" y="460"/>
                </a:lnTo>
                <a:lnTo>
                  <a:pt x="353" y="444"/>
                </a:lnTo>
                <a:lnTo>
                  <a:pt x="353" y="444"/>
                </a:lnTo>
                <a:lnTo>
                  <a:pt x="359" y="426"/>
                </a:lnTo>
                <a:lnTo>
                  <a:pt x="363" y="409"/>
                </a:lnTo>
                <a:lnTo>
                  <a:pt x="372" y="370"/>
                </a:lnTo>
                <a:lnTo>
                  <a:pt x="378" y="330"/>
                </a:lnTo>
                <a:lnTo>
                  <a:pt x="381" y="287"/>
                </a:lnTo>
                <a:lnTo>
                  <a:pt x="503" y="287"/>
                </a:lnTo>
                <a:lnTo>
                  <a:pt x="503" y="287"/>
                </a:lnTo>
                <a:lnTo>
                  <a:pt x="500" y="306"/>
                </a:lnTo>
                <a:lnTo>
                  <a:pt x="498" y="324"/>
                </a:lnTo>
                <a:lnTo>
                  <a:pt x="492" y="342"/>
                </a:lnTo>
                <a:lnTo>
                  <a:pt x="486" y="360"/>
                </a:lnTo>
                <a:lnTo>
                  <a:pt x="477" y="378"/>
                </a:lnTo>
                <a:lnTo>
                  <a:pt x="468" y="393"/>
                </a:lnTo>
                <a:lnTo>
                  <a:pt x="457" y="409"/>
                </a:lnTo>
                <a:lnTo>
                  <a:pt x="445" y="423"/>
                </a:lnTo>
                <a:lnTo>
                  <a:pt x="433" y="436"/>
                </a:lnTo>
                <a:lnTo>
                  <a:pt x="420" y="450"/>
                </a:lnTo>
                <a:lnTo>
                  <a:pt x="405" y="460"/>
                </a:lnTo>
                <a:lnTo>
                  <a:pt x="389" y="471"/>
                </a:lnTo>
                <a:lnTo>
                  <a:pt x="372" y="479"/>
                </a:lnTo>
                <a:lnTo>
                  <a:pt x="356" y="487"/>
                </a:lnTo>
                <a:lnTo>
                  <a:pt x="338" y="493"/>
                </a:lnTo>
                <a:lnTo>
                  <a:pt x="320" y="499"/>
                </a:lnTo>
                <a:lnTo>
                  <a:pt x="320" y="499"/>
                </a:lnTo>
                <a:close/>
                <a:moveTo>
                  <a:pt x="320" y="499"/>
                </a:moveTo>
                <a:lnTo>
                  <a:pt x="320" y="499"/>
                </a:lnTo>
                <a:close/>
              </a:path>
            </a:pathLst>
          </a:custGeom>
          <a:solidFill>
            <a:schemeClr val="accent1"/>
          </a:solidFill>
          <a:ln>
            <a:noFill/>
          </a:ln>
        </p:spPr>
        <p:txBody>
          <a:bodyPr vert="horz" wrap="square" lIns="91416" tIns="45708" rIns="91416" bIns="45708" numCol="1" anchor="t" anchorCtr="0" compatLnSpc="1"/>
          <a:lstStyle/>
          <a:p>
            <a:pPr algn="r"/>
            <a:endParaRPr lang="en-IN" sz="1350" dirty="0">
              <a:solidFill>
                <a:schemeClr val="tx1">
                  <a:lumMod val="65000"/>
                  <a:lumOff val="35000"/>
                </a:schemeClr>
              </a:solidFill>
              <a:cs typeface="+mn-ea"/>
              <a:sym typeface="+mn-lt"/>
            </a:endParaRPr>
          </a:p>
        </p:txBody>
      </p:sp>
      <p:sp>
        <p:nvSpPr>
          <p:cNvPr id="16" name="Text Placeholder 14"/>
          <p:cNvSpPr txBox="1"/>
          <p:nvPr/>
        </p:nvSpPr>
        <p:spPr>
          <a:xfrm>
            <a:off x="1595765" y="3700332"/>
            <a:ext cx="2053922"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17" name="Text Placeholder 14"/>
          <p:cNvSpPr txBox="1"/>
          <p:nvPr/>
        </p:nvSpPr>
        <p:spPr>
          <a:xfrm>
            <a:off x="1597007" y="3954334"/>
            <a:ext cx="2052680" cy="64633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400" dirty="0">
                <a:solidFill>
                  <a:schemeClr val="tx1">
                    <a:lumMod val="50000"/>
                    <a:lumOff val="50000"/>
                  </a:schemeClr>
                </a:solidFill>
                <a:cs typeface="+mn-ea"/>
                <a:sym typeface="+mn-lt"/>
              </a:rPr>
              <a:t>Perspiciatis unde omnis iste natus error sit voluptatem</a:t>
            </a:r>
          </a:p>
        </p:txBody>
      </p:sp>
      <p:sp>
        <p:nvSpPr>
          <p:cNvPr id="18" name="Text Placeholder 14"/>
          <p:cNvSpPr txBox="1"/>
          <p:nvPr/>
        </p:nvSpPr>
        <p:spPr>
          <a:xfrm>
            <a:off x="8712207" y="3700332"/>
            <a:ext cx="2053922"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19" name="Text Placeholder 14"/>
          <p:cNvSpPr txBox="1"/>
          <p:nvPr/>
        </p:nvSpPr>
        <p:spPr>
          <a:xfrm>
            <a:off x="8712207" y="3954334"/>
            <a:ext cx="2052680" cy="64633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400" dirty="0">
                <a:solidFill>
                  <a:schemeClr val="tx1">
                    <a:lumMod val="50000"/>
                    <a:lumOff val="50000"/>
                  </a:schemeClr>
                </a:solidFill>
                <a:cs typeface="+mn-ea"/>
                <a:sym typeface="+mn-lt"/>
              </a:rPr>
              <a:t>Perspiciatis unde omnis iste natus error sit voluptatem</a:t>
            </a:r>
          </a:p>
        </p:txBody>
      </p:sp>
      <p:sp>
        <p:nvSpPr>
          <p:cNvPr id="20" name="Text Placeholder 14"/>
          <p:cNvSpPr txBox="1"/>
          <p:nvPr/>
        </p:nvSpPr>
        <p:spPr>
          <a:xfrm>
            <a:off x="9750834" y="5397752"/>
            <a:ext cx="2053922"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21" name="Text Placeholder 14"/>
          <p:cNvSpPr txBox="1"/>
          <p:nvPr/>
        </p:nvSpPr>
        <p:spPr>
          <a:xfrm>
            <a:off x="9750834" y="5651753"/>
            <a:ext cx="2052680" cy="64633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400" dirty="0">
                <a:solidFill>
                  <a:schemeClr val="tx1">
                    <a:lumMod val="50000"/>
                    <a:lumOff val="50000"/>
                  </a:schemeClr>
                </a:solidFill>
                <a:cs typeface="+mn-ea"/>
                <a:sym typeface="+mn-lt"/>
              </a:rPr>
              <a:t>Perspiciatis unde omnis iste natus error sit voluptatem</a:t>
            </a:r>
          </a:p>
        </p:txBody>
      </p:sp>
      <p:sp>
        <p:nvSpPr>
          <p:cNvPr id="22" name="Text Placeholder 14"/>
          <p:cNvSpPr txBox="1"/>
          <p:nvPr/>
        </p:nvSpPr>
        <p:spPr>
          <a:xfrm>
            <a:off x="5117485" y="2285463"/>
            <a:ext cx="2053922"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23" name="Text Placeholder 14"/>
          <p:cNvSpPr txBox="1"/>
          <p:nvPr/>
        </p:nvSpPr>
        <p:spPr>
          <a:xfrm>
            <a:off x="5118106" y="2539464"/>
            <a:ext cx="2052680" cy="64633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400" dirty="0">
                <a:solidFill>
                  <a:schemeClr val="tx1">
                    <a:lumMod val="50000"/>
                    <a:lumOff val="50000"/>
                  </a:schemeClr>
                </a:solidFill>
                <a:cs typeface="+mn-ea"/>
                <a:sym typeface="+mn-lt"/>
              </a:rPr>
              <a:t>Perspiciatis unde omnis iste natus error sit voluptatem</a:t>
            </a:r>
          </a:p>
        </p:txBody>
      </p:sp>
      <p:grpSp>
        <p:nvGrpSpPr>
          <p:cNvPr id="24" name="Group 48"/>
          <p:cNvGrpSpPr/>
          <p:nvPr/>
        </p:nvGrpSpPr>
        <p:grpSpPr>
          <a:xfrm>
            <a:off x="3124965" y="3210135"/>
            <a:ext cx="509914" cy="393118"/>
            <a:chOff x="4859338" y="3862388"/>
            <a:chExt cx="568325" cy="438151"/>
          </a:xfrm>
          <a:solidFill>
            <a:schemeClr val="accent2"/>
          </a:solidFill>
        </p:grpSpPr>
        <p:sp>
          <p:nvSpPr>
            <p:cNvPr id="25" name="Freeform 49"/>
            <p:cNvSpPr>
              <a:spLocks noEditPoints="1"/>
            </p:cNvSpPr>
            <p:nvPr/>
          </p:nvSpPr>
          <p:spPr bwMode="auto">
            <a:xfrm>
              <a:off x="4859338" y="3862388"/>
              <a:ext cx="568325" cy="249238"/>
            </a:xfrm>
            <a:custGeom>
              <a:avLst/>
              <a:gdLst>
                <a:gd name="T0" fmla="*/ 1791 w 3582"/>
                <a:gd name="T1" fmla="*/ 179 h 1414"/>
                <a:gd name="T2" fmla="*/ 350 w 3582"/>
                <a:gd name="T3" fmla="*/ 675 h 1414"/>
                <a:gd name="T4" fmla="*/ 1791 w 3582"/>
                <a:gd name="T5" fmla="*/ 1233 h 1414"/>
                <a:gd name="T6" fmla="*/ 3232 w 3582"/>
                <a:gd name="T7" fmla="*/ 675 h 1414"/>
                <a:gd name="T8" fmla="*/ 1791 w 3582"/>
                <a:gd name="T9" fmla="*/ 179 h 1414"/>
                <a:gd name="T10" fmla="*/ 1780 w 3582"/>
                <a:gd name="T11" fmla="*/ 0 h 1414"/>
                <a:gd name="T12" fmla="*/ 1802 w 3582"/>
                <a:gd name="T13" fmla="*/ 0 h 1414"/>
                <a:gd name="T14" fmla="*/ 1826 w 3582"/>
                <a:gd name="T15" fmla="*/ 5 h 1414"/>
                <a:gd name="T16" fmla="*/ 3520 w 3582"/>
                <a:gd name="T17" fmla="*/ 589 h 1414"/>
                <a:gd name="T18" fmla="*/ 3541 w 3582"/>
                <a:gd name="T19" fmla="*/ 599 h 1414"/>
                <a:gd name="T20" fmla="*/ 3558 w 3582"/>
                <a:gd name="T21" fmla="*/ 612 h 1414"/>
                <a:gd name="T22" fmla="*/ 3571 w 3582"/>
                <a:gd name="T23" fmla="*/ 629 h 1414"/>
                <a:gd name="T24" fmla="*/ 3579 w 3582"/>
                <a:gd name="T25" fmla="*/ 648 h 1414"/>
                <a:gd name="T26" fmla="*/ 3582 w 3582"/>
                <a:gd name="T27" fmla="*/ 669 h 1414"/>
                <a:gd name="T28" fmla="*/ 3580 w 3582"/>
                <a:gd name="T29" fmla="*/ 689 h 1414"/>
                <a:gd name="T30" fmla="*/ 3572 w 3582"/>
                <a:gd name="T31" fmla="*/ 708 h 1414"/>
                <a:gd name="T32" fmla="*/ 3560 w 3582"/>
                <a:gd name="T33" fmla="*/ 725 h 1414"/>
                <a:gd name="T34" fmla="*/ 3545 w 3582"/>
                <a:gd name="T35" fmla="*/ 739 h 1414"/>
                <a:gd name="T36" fmla="*/ 3525 w 3582"/>
                <a:gd name="T37" fmla="*/ 750 h 1414"/>
                <a:gd name="T38" fmla="*/ 1829 w 3582"/>
                <a:gd name="T39" fmla="*/ 1407 h 1414"/>
                <a:gd name="T40" fmla="*/ 1810 w 3582"/>
                <a:gd name="T41" fmla="*/ 1412 h 1414"/>
                <a:gd name="T42" fmla="*/ 1791 w 3582"/>
                <a:gd name="T43" fmla="*/ 1414 h 1414"/>
                <a:gd name="T44" fmla="*/ 1772 w 3582"/>
                <a:gd name="T45" fmla="*/ 1412 h 1414"/>
                <a:gd name="T46" fmla="*/ 1753 w 3582"/>
                <a:gd name="T47" fmla="*/ 1407 h 1414"/>
                <a:gd name="T48" fmla="*/ 58 w 3582"/>
                <a:gd name="T49" fmla="*/ 750 h 1414"/>
                <a:gd name="T50" fmla="*/ 38 w 3582"/>
                <a:gd name="T51" fmla="*/ 739 h 1414"/>
                <a:gd name="T52" fmla="*/ 22 w 3582"/>
                <a:gd name="T53" fmla="*/ 725 h 1414"/>
                <a:gd name="T54" fmla="*/ 10 w 3582"/>
                <a:gd name="T55" fmla="*/ 708 h 1414"/>
                <a:gd name="T56" fmla="*/ 2 w 3582"/>
                <a:gd name="T57" fmla="*/ 689 h 1414"/>
                <a:gd name="T58" fmla="*/ 0 w 3582"/>
                <a:gd name="T59" fmla="*/ 669 h 1414"/>
                <a:gd name="T60" fmla="*/ 0 w 3582"/>
                <a:gd name="T61" fmla="*/ 669 h 1414"/>
                <a:gd name="T62" fmla="*/ 3 w 3582"/>
                <a:gd name="T63" fmla="*/ 648 h 1414"/>
                <a:gd name="T64" fmla="*/ 11 w 3582"/>
                <a:gd name="T65" fmla="*/ 629 h 1414"/>
                <a:gd name="T66" fmla="*/ 24 w 3582"/>
                <a:gd name="T67" fmla="*/ 612 h 1414"/>
                <a:gd name="T68" fmla="*/ 41 w 3582"/>
                <a:gd name="T69" fmla="*/ 599 h 1414"/>
                <a:gd name="T70" fmla="*/ 61 w 3582"/>
                <a:gd name="T71" fmla="*/ 589 h 1414"/>
                <a:gd name="T72" fmla="*/ 1757 w 3582"/>
                <a:gd name="T73" fmla="*/ 5 h 1414"/>
                <a:gd name="T74" fmla="*/ 1780 w 3582"/>
                <a:gd name="T75"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82" h="1414">
                  <a:moveTo>
                    <a:pt x="1791" y="179"/>
                  </a:moveTo>
                  <a:lnTo>
                    <a:pt x="350" y="675"/>
                  </a:lnTo>
                  <a:lnTo>
                    <a:pt x="1791" y="1233"/>
                  </a:lnTo>
                  <a:lnTo>
                    <a:pt x="3232" y="675"/>
                  </a:lnTo>
                  <a:lnTo>
                    <a:pt x="1791" y="179"/>
                  </a:lnTo>
                  <a:close/>
                  <a:moveTo>
                    <a:pt x="1780" y="0"/>
                  </a:moveTo>
                  <a:lnTo>
                    <a:pt x="1802" y="0"/>
                  </a:lnTo>
                  <a:lnTo>
                    <a:pt x="1826" y="5"/>
                  </a:lnTo>
                  <a:lnTo>
                    <a:pt x="3520" y="589"/>
                  </a:lnTo>
                  <a:lnTo>
                    <a:pt x="3541" y="599"/>
                  </a:lnTo>
                  <a:lnTo>
                    <a:pt x="3558" y="612"/>
                  </a:lnTo>
                  <a:lnTo>
                    <a:pt x="3571" y="629"/>
                  </a:lnTo>
                  <a:lnTo>
                    <a:pt x="3579" y="648"/>
                  </a:lnTo>
                  <a:lnTo>
                    <a:pt x="3582" y="669"/>
                  </a:lnTo>
                  <a:lnTo>
                    <a:pt x="3580" y="689"/>
                  </a:lnTo>
                  <a:lnTo>
                    <a:pt x="3572" y="708"/>
                  </a:lnTo>
                  <a:lnTo>
                    <a:pt x="3560" y="725"/>
                  </a:lnTo>
                  <a:lnTo>
                    <a:pt x="3545" y="739"/>
                  </a:lnTo>
                  <a:lnTo>
                    <a:pt x="3525" y="750"/>
                  </a:lnTo>
                  <a:lnTo>
                    <a:pt x="1829" y="1407"/>
                  </a:lnTo>
                  <a:lnTo>
                    <a:pt x="1810" y="1412"/>
                  </a:lnTo>
                  <a:lnTo>
                    <a:pt x="1791" y="1414"/>
                  </a:lnTo>
                  <a:lnTo>
                    <a:pt x="1772" y="1412"/>
                  </a:lnTo>
                  <a:lnTo>
                    <a:pt x="1753" y="1407"/>
                  </a:lnTo>
                  <a:lnTo>
                    <a:pt x="58" y="750"/>
                  </a:lnTo>
                  <a:lnTo>
                    <a:pt x="38" y="739"/>
                  </a:lnTo>
                  <a:lnTo>
                    <a:pt x="22" y="725"/>
                  </a:lnTo>
                  <a:lnTo>
                    <a:pt x="10" y="708"/>
                  </a:lnTo>
                  <a:lnTo>
                    <a:pt x="2" y="689"/>
                  </a:lnTo>
                  <a:lnTo>
                    <a:pt x="0" y="669"/>
                  </a:lnTo>
                  <a:lnTo>
                    <a:pt x="0" y="669"/>
                  </a:lnTo>
                  <a:lnTo>
                    <a:pt x="3" y="648"/>
                  </a:lnTo>
                  <a:lnTo>
                    <a:pt x="11" y="629"/>
                  </a:lnTo>
                  <a:lnTo>
                    <a:pt x="24" y="612"/>
                  </a:lnTo>
                  <a:lnTo>
                    <a:pt x="41" y="599"/>
                  </a:lnTo>
                  <a:lnTo>
                    <a:pt x="61" y="589"/>
                  </a:lnTo>
                  <a:lnTo>
                    <a:pt x="1757" y="5"/>
                  </a:lnTo>
                  <a:lnTo>
                    <a:pt x="178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6" name="Freeform 50"/>
            <p:cNvSpPr/>
            <p:nvPr/>
          </p:nvSpPr>
          <p:spPr bwMode="auto">
            <a:xfrm>
              <a:off x="4859338" y="4030663"/>
              <a:ext cx="568325" cy="147638"/>
            </a:xfrm>
            <a:custGeom>
              <a:avLst/>
              <a:gdLst>
                <a:gd name="T0" fmla="*/ 91 w 3582"/>
                <a:gd name="T1" fmla="*/ 0 h 837"/>
                <a:gd name="T2" fmla="*/ 112 w 3582"/>
                <a:gd name="T3" fmla="*/ 1 h 837"/>
                <a:gd name="T4" fmla="*/ 133 w 3582"/>
                <a:gd name="T5" fmla="*/ 7 h 837"/>
                <a:gd name="T6" fmla="*/ 1791 w 3582"/>
                <a:gd name="T7" fmla="*/ 648 h 837"/>
                <a:gd name="T8" fmla="*/ 3449 w 3582"/>
                <a:gd name="T9" fmla="*/ 7 h 837"/>
                <a:gd name="T10" fmla="*/ 3470 w 3582"/>
                <a:gd name="T11" fmla="*/ 1 h 837"/>
                <a:gd name="T12" fmla="*/ 3491 w 3582"/>
                <a:gd name="T13" fmla="*/ 0 h 837"/>
                <a:gd name="T14" fmla="*/ 3512 w 3582"/>
                <a:gd name="T15" fmla="*/ 3 h 837"/>
                <a:gd name="T16" fmla="*/ 3532 w 3582"/>
                <a:gd name="T17" fmla="*/ 10 h 837"/>
                <a:gd name="T18" fmla="*/ 3549 w 3582"/>
                <a:gd name="T19" fmla="*/ 21 h 837"/>
                <a:gd name="T20" fmla="*/ 3564 w 3582"/>
                <a:gd name="T21" fmla="*/ 35 h 837"/>
                <a:gd name="T22" fmla="*/ 3575 w 3582"/>
                <a:gd name="T23" fmla="*/ 52 h 837"/>
                <a:gd name="T24" fmla="*/ 3581 w 3582"/>
                <a:gd name="T25" fmla="*/ 71 h 837"/>
                <a:gd name="T26" fmla="*/ 3582 w 3582"/>
                <a:gd name="T27" fmla="*/ 90 h 837"/>
                <a:gd name="T28" fmla="*/ 3579 w 3582"/>
                <a:gd name="T29" fmla="*/ 109 h 837"/>
                <a:gd name="T30" fmla="*/ 3571 w 3582"/>
                <a:gd name="T31" fmla="*/ 126 h 837"/>
                <a:gd name="T32" fmla="*/ 3559 w 3582"/>
                <a:gd name="T33" fmla="*/ 142 h 837"/>
                <a:gd name="T34" fmla="*/ 3544 w 3582"/>
                <a:gd name="T35" fmla="*/ 155 h 837"/>
                <a:gd name="T36" fmla="*/ 3525 w 3582"/>
                <a:gd name="T37" fmla="*/ 165 h 837"/>
                <a:gd name="T38" fmla="*/ 1791 w 3582"/>
                <a:gd name="T39" fmla="*/ 837 h 837"/>
                <a:gd name="T40" fmla="*/ 58 w 3582"/>
                <a:gd name="T41" fmla="*/ 165 h 837"/>
                <a:gd name="T42" fmla="*/ 39 w 3582"/>
                <a:gd name="T43" fmla="*/ 155 h 837"/>
                <a:gd name="T44" fmla="*/ 23 w 3582"/>
                <a:gd name="T45" fmla="*/ 142 h 837"/>
                <a:gd name="T46" fmla="*/ 11 w 3582"/>
                <a:gd name="T47" fmla="*/ 126 h 837"/>
                <a:gd name="T48" fmla="*/ 3 w 3582"/>
                <a:gd name="T49" fmla="*/ 109 h 837"/>
                <a:gd name="T50" fmla="*/ 0 w 3582"/>
                <a:gd name="T51" fmla="*/ 90 h 837"/>
                <a:gd name="T52" fmla="*/ 1 w 3582"/>
                <a:gd name="T53" fmla="*/ 71 h 837"/>
                <a:gd name="T54" fmla="*/ 8 w 3582"/>
                <a:gd name="T55" fmla="*/ 52 h 837"/>
                <a:gd name="T56" fmla="*/ 19 w 3582"/>
                <a:gd name="T57" fmla="*/ 35 h 837"/>
                <a:gd name="T58" fmla="*/ 33 w 3582"/>
                <a:gd name="T59" fmla="*/ 21 h 837"/>
                <a:gd name="T60" fmla="*/ 51 w 3582"/>
                <a:gd name="T61" fmla="*/ 10 h 837"/>
                <a:gd name="T62" fmla="*/ 70 w 3582"/>
                <a:gd name="T63" fmla="*/ 3 h 837"/>
                <a:gd name="T64" fmla="*/ 91 w 3582"/>
                <a:gd name="T65"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2" h="837">
                  <a:moveTo>
                    <a:pt x="91" y="0"/>
                  </a:moveTo>
                  <a:lnTo>
                    <a:pt x="112" y="1"/>
                  </a:lnTo>
                  <a:lnTo>
                    <a:pt x="133" y="7"/>
                  </a:lnTo>
                  <a:lnTo>
                    <a:pt x="1791" y="648"/>
                  </a:lnTo>
                  <a:lnTo>
                    <a:pt x="3449" y="7"/>
                  </a:lnTo>
                  <a:lnTo>
                    <a:pt x="3470" y="1"/>
                  </a:lnTo>
                  <a:lnTo>
                    <a:pt x="3491" y="0"/>
                  </a:lnTo>
                  <a:lnTo>
                    <a:pt x="3512" y="3"/>
                  </a:lnTo>
                  <a:lnTo>
                    <a:pt x="3532" y="10"/>
                  </a:lnTo>
                  <a:lnTo>
                    <a:pt x="3549" y="21"/>
                  </a:lnTo>
                  <a:lnTo>
                    <a:pt x="3564" y="35"/>
                  </a:lnTo>
                  <a:lnTo>
                    <a:pt x="3575" y="52"/>
                  </a:lnTo>
                  <a:lnTo>
                    <a:pt x="3581" y="71"/>
                  </a:lnTo>
                  <a:lnTo>
                    <a:pt x="3582" y="90"/>
                  </a:lnTo>
                  <a:lnTo>
                    <a:pt x="3579" y="109"/>
                  </a:lnTo>
                  <a:lnTo>
                    <a:pt x="3571" y="126"/>
                  </a:lnTo>
                  <a:lnTo>
                    <a:pt x="3559" y="142"/>
                  </a:lnTo>
                  <a:lnTo>
                    <a:pt x="3544" y="155"/>
                  </a:lnTo>
                  <a:lnTo>
                    <a:pt x="3525" y="165"/>
                  </a:lnTo>
                  <a:lnTo>
                    <a:pt x="1791" y="837"/>
                  </a:lnTo>
                  <a:lnTo>
                    <a:pt x="58" y="165"/>
                  </a:lnTo>
                  <a:lnTo>
                    <a:pt x="39" y="155"/>
                  </a:lnTo>
                  <a:lnTo>
                    <a:pt x="23" y="142"/>
                  </a:lnTo>
                  <a:lnTo>
                    <a:pt x="11" y="126"/>
                  </a:lnTo>
                  <a:lnTo>
                    <a:pt x="3" y="109"/>
                  </a:lnTo>
                  <a:lnTo>
                    <a:pt x="0" y="90"/>
                  </a:lnTo>
                  <a:lnTo>
                    <a:pt x="1" y="71"/>
                  </a:lnTo>
                  <a:lnTo>
                    <a:pt x="8" y="52"/>
                  </a:lnTo>
                  <a:lnTo>
                    <a:pt x="19" y="35"/>
                  </a:lnTo>
                  <a:lnTo>
                    <a:pt x="33" y="21"/>
                  </a:lnTo>
                  <a:lnTo>
                    <a:pt x="51" y="10"/>
                  </a:lnTo>
                  <a:lnTo>
                    <a:pt x="70" y="3"/>
                  </a:lnTo>
                  <a:lnTo>
                    <a:pt x="91"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7" name="Freeform 51"/>
            <p:cNvSpPr/>
            <p:nvPr/>
          </p:nvSpPr>
          <p:spPr bwMode="auto">
            <a:xfrm>
              <a:off x="4859338" y="4092576"/>
              <a:ext cx="568325" cy="147638"/>
            </a:xfrm>
            <a:custGeom>
              <a:avLst/>
              <a:gdLst>
                <a:gd name="T0" fmla="*/ 3491 w 3582"/>
                <a:gd name="T1" fmla="*/ 0 h 837"/>
                <a:gd name="T2" fmla="*/ 3512 w 3582"/>
                <a:gd name="T3" fmla="*/ 3 h 837"/>
                <a:gd name="T4" fmla="*/ 3532 w 3582"/>
                <a:gd name="T5" fmla="*/ 10 h 837"/>
                <a:gd name="T6" fmla="*/ 3549 w 3582"/>
                <a:gd name="T7" fmla="*/ 21 h 837"/>
                <a:gd name="T8" fmla="*/ 3564 w 3582"/>
                <a:gd name="T9" fmla="*/ 35 h 837"/>
                <a:gd name="T10" fmla="*/ 3575 w 3582"/>
                <a:gd name="T11" fmla="*/ 52 h 837"/>
                <a:gd name="T12" fmla="*/ 3581 w 3582"/>
                <a:gd name="T13" fmla="*/ 71 h 837"/>
                <a:gd name="T14" fmla="*/ 3582 w 3582"/>
                <a:gd name="T15" fmla="*/ 92 h 837"/>
                <a:gd name="T16" fmla="*/ 3579 w 3582"/>
                <a:gd name="T17" fmla="*/ 110 h 837"/>
                <a:gd name="T18" fmla="*/ 3571 w 3582"/>
                <a:gd name="T19" fmla="*/ 128 h 837"/>
                <a:gd name="T20" fmla="*/ 3559 w 3582"/>
                <a:gd name="T21" fmla="*/ 143 h 837"/>
                <a:gd name="T22" fmla="*/ 3544 w 3582"/>
                <a:gd name="T23" fmla="*/ 156 h 837"/>
                <a:gd name="T24" fmla="*/ 3525 w 3582"/>
                <a:gd name="T25" fmla="*/ 166 h 837"/>
                <a:gd name="T26" fmla="*/ 1791 w 3582"/>
                <a:gd name="T27" fmla="*/ 837 h 837"/>
                <a:gd name="T28" fmla="*/ 58 w 3582"/>
                <a:gd name="T29" fmla="*/ 166 h 837"/>
                <a:gd name="T30" fmla="*/ 39 w 3582"/>
                <a:gd name="T31" fmla="*/ 156 h 837"/>
                <a:gd name="T32" fmla="*/ 23 w 3582"/>
                <a:gd name="T33" fmla="*/ 143 h 837"/>
                <a:gd name="T34" fmla="*/ 11 w 3582"/>
                <a:gd name="T35" fmla="*/ 128 h 837"/>
                <a:gd name="T36" fmla="*/ 3 w 3582"/>
                <a:gd name="T37" fmla="*/ 110 h 837"/>
                <a:gd name="T38" fmla="*/ 0 w 3582"/>
                <a:gd name="T39" fmla="*/ 92 h 837"/>
                <a:gd name="T40" fmla="*/ 1 w 3582"/>
                <a:gd name="T41" fmla="*/ 71 h 837"/>
                <a:gd name="T42" fmla="*/ 8 w 3582"/>
                <a:gd name="T43" fmla="*/ 52 h 837"/>
                <a:gd name="T44" fmla="*/ 19 w 3582"/>
                <a:gd name="T45" fmla="*/ 35 h 837"/>
                <a:gd name="T46" fmla="*/ 33 w 3582"/>
                <a:gd name="T47" fmla="*/ 21 h 837"/>
                <a:gd name="T48" fmla="*/ 51 w 3582"/>
                <a:gd name="T49" fmla="*/ 10 h 837"/>
                <a:gd name="T50" fmla="*/ 70 w 3582"/>
                <a:gd name="T51" fmla="*/ 3 h 837"/>
                <a:gd name="T52" fmla="*/ 91 w 3582"/>
                <a:gd name="T53" fmla="*/ 0 h 837"/>
                <a:gd name="T54" fmla="*/ 112 w 3582"/>
                <a:gd name="T55" fmla="*/ 1 h 837"/>
                <a:gd name="T56" fmla="*/ 133 w 3582"/>
                <a:gd name="T57" fmla="*/ 7 h 837"/>
                <a:gd name="T58" fmla="*/ 1791 w 3582"/>
                <a:gd name="T59" fmla="*/ 650 h 837"/>
                <a:gd name="T60" fmla="*/ 3449 w 3582"/>
                <a:gd name="T61" fmla="*/ 7 h 837"/>
                <a:gd name="T62" fmla="*/ 3470 w 3582"/>
                <a:gd name="T63" fmla="*/ 1 h 837"/>
                <a:gd name="T64" fmla="*/ 3491 w 3582"/>
                <a:gd name="T65"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2" h="837">
                  <a:moveTo>
                    <a:pt x="3491" y="0"/>
                  </a:moveTo>
                  <a:lnTo>
                    <a:pt x="3512" y="3"/>
                  </a:lnTo>
                  <a:lnTo>
                    <a:pt x="3532" y="10"/>
                  </a:lnTo>
                  <a:lnTo>
                    <a:pt x="3549" y="21"/>
                  </a:lnTo>
                  <a:lnTo>
                    <a:pt x="3564" y="35"/>
                  </a:lnTo>
                  <a:lnTo>
                    <a:pt x="3575" y="52"/>
                  </a:lnTo>
                  <a:lnTo>
                    <a:pt x="3581" y="71"/>
                  </a:lnTo>
                  <a:lnTo>
                    <a:pt x="3582" y="92"/>
                  </a:lnTo>
                  <a:lnTo>
                    <a:pt x="3579" y="110"/>
                  </a:lnTo>
                  <a:lnTo>
                    <a:pt x="3571" y="128"/>
                  </a:lnTo>
                  <a:lnTo>
                    <a:pt x="3559" y="143"/>
                  </a:lnTo>
                  <a:lnTo>
                    <a:pt x="3544" y="156"/>
                  </a:lnTo>
                  <a:lnTo>
                    <a:pt x="3525" y="166"/>
                  </a:lnTo>
                  <a:lnTo>
                    <a:pt x="1791" y="837"/>
                  </a:lnTo>
                  <a:lnTo>
                    <a:pt x="58" y="166"/>
                  </a:lnTo>
                  <a:lnTo>
                    <a:pt x="39" y="156"/>
                  </a:lnTo>
                  <a:lnTo>
                    <a:pt x="23" y="143"/>
                  </a:lnTo>
                  <a:lnTo>
                    <a:pt x="11" y="128"/>
                  </a:lnTo>
                  <a:lnTo>
                    <a:pt x="3" y="110"/>
                  </a:lnTo>
                  <a:lnTo>
                    <a:pt x="0" y="92"/>
                  </a:lnTo>
                  <a:lnTo>
                    <a:pt x="1" y="71"/>
                  </a:lnTo>
                  <a:lnTo>
                    <a:pt x="8" y="52"/>
                  </a:lnTo>
                  <a:lnTo>
                    <a:pt x="19" y="35"/>
                  </a:lnTo>
                  <a:lnTo>
                    <a:pt x="33" y="21"/>
                  </a:lnTo>
                  <a:lnTo>
                    <a:pt x="51" y="10"/>
                  </a:lnTo>
                  <a:lnTo>
                    <a:pt x="70" y="3"/>
                  </a:lnTo>
                  <a:lnTo>
                    <a:pt x="91" y="0"/>
                  </a:lnTo>
                  <a:lnTo>
                    <a:pt x="112" y="1"/>
                  </a:lnTo>
                  <a:lnTo>
                    <a:pt x="133" y="7"/>
                  </a:lnTo>
                  <a:lnTo>
                    <a:pt x="1791" y="650"/>
                  </a:lnTo>
                  <a:lnTo>
                    <a:pt x="3449" y="7"/>
                  </a:lnTo>
                  <a:lnTo>
                    <a:pt x="3470" y="1"/>
                  </a:lnTo>
                  <a:lnTo>
                    <a:pt x="3491"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8" name="Freeform 52"/>
            <p:cNvSpPr/>
            <p:nvPr/>
          </p:nvSpPr>
          <p:spPr bwMode="auto">
            <a:xfrm>
              <a:off x="4859338" y="4152901"/>
              <a:ext cx="568325" cy="147638"/>
            </a:xfrm>
            <a:custGeom>
              <a:avLst/>
              <a:gdLst>
                <a:gd name="T0" fmla="*/ 91 w 3582"/>
                <a:gd name="T1" fmla="*/ 0 h 838"/>
                <a:gd name="T2" fmla="*/ 112 w 3582"/>
                <a:gd name="T3" fmla="*/ 2 h 838"/>
                <a:gd name="T4" fmla="*/ 133 w 3582"/>
                <a:gd name="T5" fmla="*/ 8 h 838"/>
                <a:gd name="T6" fmla="*/ 1791 w 3582"/>
                <a:gd name="T7" fmla="*/ 650 h 838"/>
                <a:gd name="T8" fmla="*/ 3449 w 3582"/>
                <a:gd name="T9" fmla="*/ 8 h 838"/>
                <a:gd name="T10" fmla="*/ 3470 w 3582"/>
                <a:gd name="T11" fmla="*/ 2 h 838"/>
                <a:gd name="T12" fmla="*/ 3491 w 3582"/>
                <a:gd name="T13" fmla="*/ 1 h 838"/>
                <a:gd name="T14" fmla="*/ 3512 w 3582"/>
                <a:gd name="T15" fmla="*/ 5 h 838"/>
                <a:gd name="T16" fmla="*/ 3532 w 3582"/>
                <a:gd name="T17" fmla="*/ 12 h 838"/>
                <a:gd name="T18" fmla="*/ 3549 w 3582"/>
                <a:gd name="T19" fmla="*/ 22 h 838"/>
                <a:gd name="T20" fmla="*/ 3564 w 3582"/>
                <a:gd name="T21" fmla="*/ 36 h 838"/>
                <a:gd name="T22" fmla="*/ 3575 w 3582"/>
                <a:gd name="T23" fmla="*/ 54 h 838"/>
                <a:gd name="T24" fmla="*/ 3581 w 3582"/>
                <a:gd name="T25" fmla="*/ 73 h 838"/>
                <a:gd name="T26" fmla="*/ 3582 w 3582"/>
                <a:gd name="T27" fmla="*/ 92 h 838"/>
                <a:gd name="T28" fmla="*/ 3579 w 3582"/>
                <a:gd name="T29" fmla="*/ 111 h 838"/>
                <a:gd name="T30" fmla="*/ 3571 w 3582"/>
                <a:gd name="T31" fmla="*/ 128 h 838"/>
                <a:gd name="T32" fmla="*/ 3559 w 3582"/>
                <a:gd name="T33" fmla="*/ 144 h 838"/>
                <a:gd name="T34" fmla="*/ 3544 w 3582"/>
                <a:gd name="T35" fmla="*/ 157 h 838"/>
                <a:gd name="T36" fmla="*/ 3525 w 3582"/>
                <a:gd name="T37" fmla="*/ 167 h 838"/>
                <a:gd name="T38" fmla="*/ 1791 w 3582"/>
                <a:gd name="T39" fmla="*/ 838 h 838"/>
                <a:gd name="T40" fmla="*/ 58 w 3582"/>
                <a:gd name="T41" fmla="*/ 167 h 838"/>
                <a:gd name="T42" fmla="*/ 39 w 3582"/>
                <a:gd name="T43" fmla="*/ 157 h 838"/>
                <a:gd name="T44" fmla="*/ 23 w 3582"/>
                <a:gd name="T45" fmla="*/ 144 h 838"/>
                <a:gd name="T46" fmla="*/ 11 w 3582"/>
                <a:gd name="T47" fmla="*/ 128 h 838"/>
                <a:gd name="T48" fmla="*/ 3 w 3582"/>
                <a:gd name="T49" fmla="*/ 111 h 838"/>
                <a:gd name="T50" fmla="*/ 0 w 3582"/>
                <a:gd name="T51" fmla="*/ 92 h 838"/>
                <a:gd name="T52" fmla="*/ 1 w 3582"/>
                <a:gd name="T53" fmla="*/ 73 h 838"/>
                <a:gd name="T54" fmla="*/ 8 w 3582"/>
                <a:gd name="T55" fmla="*/ 54 h 838"/>
                <a:gd name="T56" fmla="*/ 19 w 3582"/>
                <a:gd name="T57" fmla="*/ 36 h 838"/>
                <a:gd name="T58" fmla="*/ 33 w 3582"/>
                <a:gd name="T59" fmla="*/ 22 h 838"/>
                <a:gd name="T60" fmla="*/ 51 w 3582"/>
                <a:gd name="T61" fmla="*/ 12 h 838"/>
                <a:gd name="T62" fmla="*/ 70 w 3582"/>
                <a:gd name="T63" fmla="*/ 4 h 838"/>
                <a:gd name="T64" fmla="*/ 91 w 3582"/>
                <a:gd name="T6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2" h="838">
                  <a:moveTo>
                    <a:pt x="91" y="0"/>
                  </a:moveTo>
                  <a:lnTo>
                    <a:pt x="112" y="2"/>
                  </a:lnTo>
                  <a:lnTo>
                    <a:pt x="133" y="8"/>
                  </a:lnTo>
                  <a:lnTo>
                    <a:pt x="1791" y="650"/>
                  </a:lnTo>
                  <a:lnTo>
                    <a:pt x="3449" y="8"/>
                  </a:lnTo>
                  <a:lnTo>
                    <a:pt x="3470" y="2"/>
                  </a:lnTo>
                  <a:lnTo>
                    <a:pt x="3491" y="1"/>
                  </a:lnTo>
                  <a:lnTo>
                    <a:pt x="3512" y="5"/>
                  </a:lnTo>
                  <a:lnTo>
                    <a:pt x="3532" y="12"/>
                  </a:lnTo>
                  <a:lnTo>
                    <a:pt x="3549" y="22"/>
                  </a:lnTo>
                  <a:lnTo>
                    <a:pt x="3564" y="36"/>
                  </a:lnTo>
                  <a:lnTo>
                    <a:pt x="3575" y="54"/>
                  </a:lnTo>
                  <a:lnTo>
                    <a:pt x="3581" y="73"/>
                  </a:lnTo>
                  <a:lnTo>
                    <a:pt x="3582" y="92"/>
                  </a:lnTo>
                  <a:lnTo>
                    <a:pt x="3579" y="111"/>
                  </a:lnTo>
                  <a:lnTo>
                    <a:pt x="3571" y="128"/>
                  </a:lnTo>
                  <a:lnTo>
                    <a:pt x="3559" y="144"/>
                  </a:lnTo>
                  <a:lnTo>
                    <a:pt x="3544" y="157"/>
                  </a:lnTo>
                  <a:lnTo>
                    <a:pt x="3525" y="167"/>
                  </a:lnTo>
                  <a:lnTo>
                    <a:pt x="1791" y="838"/>
                  </a:lnTo>
                  <a:lnTo>
                    <a:pt x="58" y="167"/>
                  </a:lnTo>
                  <a:lnTo>
                    <a:pt x="39" y="157"/>
                  </a:lnTo>
                  <a:lnTo>
                    <a:pt x="23" y="144"/>
                  </a:lnTo>
                  <a:lnTo>
                    <a:pt x="11" y="128"/>
                  </a:lnTo>
                  <a:lnTo>
                    <a:pt x="3" y="111"/>
                  </a:lnTo>
                  <a:lnTo>
                    <a:pt x="0" y="92"/>
                  </a:lnTo>
                  <a:lnTo>
                    <a:pt x="1" y="73"/>
                  </a:lnTo>
                  <a:lnTo>
                    <a:pt x="8" y="54"/>
                  </a:lnTo>
                  <a:lnTo>
                    <a:pt x="19" y="36"/>
                  </a:lnTo>
                  <a:lnTo>
                    <a:pt x="33" y="22"/>
                  </a:lnTo>
                  <a:lnTo>
                    <a:pt x="51" y="12"/>
                  </a:lnTo>
                  <a:lnTo>
                    <a:pt x="70" y="4"/>
                  </a:lnTo>
                  <a:lnTo>
                    <a:pt x="91"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grpSp>
      <p:grpSp>
        <p:nvGrpSpPr>
          <p:cNvPr id="29" name="Group 53"/>
          <p:cNvGrpSpPr/>
          <p:nvPr/>
        </p:nvGrpSpPr>
        <p:grpSpPr>
          <a:xfrm>
            <a:off x="6011512" y="1590697"/>
            <a:ext cx="380300" cy="550095"/>
            <a:chOff x="9842500" y="1071563"/>
            <a:chExt cx="519113" cy="750887"/>
          </a:xfrm>
          <a:solidFill>
            <a:schemeClr val="accent3"/>
          </a:solidFill>
        </p:grpSpPr>
        <p:sp>
          <p:nvSpPr>
            <p:cNvPr id="30" name="Freeform 67"/>
            <p:cNvSpPr>
              <a:spLocks noEditPoints="1"/>
            </p:cNvSpPr>
            <p:nvPr/>
          </p:nvSpPr>
          <p:spPr bwMode="auto">
            <a:xfrm>
              <a:off x="9842500" y="1071563"/>
              <a:ext cx="519113" cy="750887"/>
            </a:xfrm>
            <a:custGeom>
              <a:avLst/>
              <a:gdLst>
                <a:gd name="T0" fmla="*/ 1570 w 2289"/>
                <a:gd name="T1" fmla="*/ 786 h 3313"/>
                <a:gd name="T2" fmla="*/ 364 w 2289"/>
                <a:gd name="T3" fmla="*/ 439 h 3313"/>
                <a:gd name="T4" fmla="*/ 276 w 2289"/>
                <a:gd name="T5" fmla="*/ 466 h 3313"/>
                <a:gd name="T6" fmla="*/ 220 w 2289"/>
                <a:gd name="T7" fmla="*/ 535 h 3313"/>
                <a:gd name="T8" fmla="*/ 208 w 2289"/>
                <a:gd name="T9" fmla="*/ 2950 h 3313"/>
                <a:gd name="T10" fmla="*/ 235 w 2289"/>
                <a:gd name="T11" fmla="*/ 3037 h 3313"/>
                <a:gd name="T12" fmla="*/ 303 w 2289"/>
                <a:gd name="T13" fmla="*/ 3093 h 3313"/>
                <a:gd name="T14" fmla="*/ 1925 w 2289"/>
                <a:gd name="T15" fmla="*/ 3105 h 3313"/>
                <a:gd name="T16" fmla="*/ 2013 w 2289"/>
                <a:gd name="T17" fmla="*/ 3078 h 3313"/>
                <a:gd name="T18" fmla="*/ 2069 w 2289"/>
                <a:gd name="T19" fmla="*/ 3011 h 3313"/>
                <a:gd name="T20" fmla="*/ 2081 w 2289"/>
                <a:gd name="T21" fmla="*/ 595 h 3313"/>
                <a:gd name="T22" fmla="*/ 2054 w 2289"/>
                <a:gd name="T23" fmla="*/ 508 h 3313"/>
                <a:gd name="T24" fmla="*/ 1985 w 2289"/>
                <a:gd name="T25" fmla="*/ 452 h 3313"/>
                <a:gd name="T26" fmla="*/ 1776 w 2289"/>
                <a:gd name="T27" fmla="*/ 439 h 3313"/>
                <a:gd name="T28" fmla="*/ 1764 w 2289"/>
                <a:gd name="T29" fmla="*/ 873 h 3313"/>
                <a:gd name="T30" fmla="*/ 1711 w 2289"/>
                <a:gd name="T31" fmla="*/ 948 h 3313"/>
                <a:gd name="T32" fmla="*/ 1627 w 2289"/>
                <a:gd name="T33" fmla="*/ 987 h 3313"/>
                <a:gd name="T34" fmla="*/ 662 w 2289"/>
                <a:gd name="T35" fmla="*/ 987 h 3313"/>
                <a:gd name="T36" fmla="*/ 578 w 2289"/>
                <a:gd name="T37" fmla="*/ 948 h 3313"/>
                <a:gd name="T38" fmla="*/ 525 w 2289"/>
                <a:gd name="T39" fmla="*/ 873 h 3313"/>
                <a:gd name="T40" fmla="*/ 513 w 2289"/>
                <a:gd name="T41" fmla="*/ 439 h 3313"/>
                <a:gd name="T42" fmla="*/ 1123 w 2289"/>
                <a:gd name="T43" fmla="*/ 74 h 3313"/>
                <a:gd name="T44" fmla="*/ 1076 w 2289"/>
                <a:gd name="T45" fmla="*/ 110 h 3313"/>
                <a:gd name="T46" fmla="*/ 1069 w 2289"/>
                <a:gd name="T47" fmla="*/ 171 h 3313"/>
                <a:gd name="T48" fmla="*/ 1104 w 2289"/>
                <a:gd name="T49" fmla="*/ 217 h 3313"/>
                <a:gd name="T50" fmla="*/ 1166 w 2289"/>
                <a:gd name="T51" fmla="*/ 226 h 3313"/>
                <a:gd name="T52" fmla="*/ 1213 w 2289"/>
                <a:gd name="T53" fmla="*/ 189 h 3313"/>
                <a:gd name="T54" fmla="*/ 1220 w 2289"/>
                <a:gd name="T55" fmla="*/ 129 h 3313"/>
                <a:gd name="T56" fmla="*/ 1185 w 2289"/>
                <a:gd name="T57" fmla="*/ 82 h 3313"/>
                <a:gd name="T58" fmla="*/ 965 w 2289"/>
                <a:gd name="T59" fmla="*/ 0 h 3313"/>
                <a:gd name="T60" fmla="*/ 1386 w 2289"/>
                <a:gd name="T61" fmla="*/ 13 h 3313"/>
                <a:gd name="T62" fmla="*/ 1456 w 2289"/>
                <a:gd name="T63" fmla="*/ 70 h 3313"/>
                <a:gd name="T64" fmla="*/ 1482 w 2289"/>
                <a:gd name="T65" fmla="*/ 158 h 3313"/>
                <a:gd name="T66" fmla="*/ 1971 w 2289"/>
                <a:gd name="T67" fmla="*/ 236 h 3313"/>
                <a:gd name="T68" fmla="*/ 2096 w 2289"/>
                <a:gd name="T69" fmla="*/ 275 h 3313"/>
                <a:gd name="T70" fmla="*/ 2197 w 2289"/>
                <a:gd name="T71" fmla="*/ 354 h 3313"/>
                <a:gd name="T72" fmla="*/ 2265 w 2289"/>
                <a:gd name="T73" fmla="*/ 464 h 3313"/>
                <a:gd name="T74" fmla="*/ 2289 w 2289"/>
                <a:gd name="T75" fmla="*/ 595 h 3313"/>
                <a:gd name="T76" fmla="*/ 2277 w 2289"/>
                <a:gd name="T77" fmla="*/ 3039 h 3313"/>
                <a:gd name="T78" fmla="*/ 2224 w 2289"/>
                <a:gd name="T79" fmla="*/ 3157 h 3313"/>
                <a:gd name="T80" fmla="*/ 2132 w 2289"/>
                <a:gd name="T81" fmla="*/ 3247 h 3313"/>
                <a:gd name="T82" fmla="*/ 2015 w 2289"/>
                <a:gd name="T83" fmla="*/ 3301 h 3313"/>
                <a:gd name="T84" fmla="*/ 364 w 2289"/>
                <a:gd name="T85" fmla="*/ 3313 h 3313"/>
                <a:gd name="T86" fmla="*/ 233 w 2289"/>
                <a:gd name="T87" fmla="*/ 3288 h 3313"/>
                <a:gd name="T88" fmla="*/ 122 w 2289"/>
                <a:gd name="T89" fmla="*/ 3220 h 3313"/>
                <a:gd name="T90" fmla="*/ 43 w 2289"/>
                <a:gd name="T91" fmla="*/ 3120 h 3313"/>
                <a:gd name="T92" fmla="*/ 3 w 2289"/>
                <a:gd name="T93" fmla="*/ 2995 h 3313"/>
                <a:gd name="T94" fmla="*/ 3 w 2289"/>
                <a:gd name="T95" fmla="*/ 549 h 3313"/>
                <a:gd name="T96" fmla="*/ 43 w 2289"/>
                <a:gd name="T97" fmla="*/ 425 h 3313"/>
                <a:gd name="T98" fmla="*/ 122 w 2289"/>
                <a:gd name="T99" fmla="*/ 324 h 3313"/>
                <a:gd name="T100" fmla="*/ 233 w 2289"/>
                <a:gd name="T101" fmla="*/ 257 h 3313"/>
                <a:gd name="T102" fmla="*/ 364 w 2289"/>
                <a:gd name="T103" fmla="*/ 233 h 3313"/>
                <a:gd name="T104" fmla="*/ 810 w 2289"/>
                <a:gd name="T105" fmla="*/ 126 h 3313"/>
                <a:gd name="T106" fmla="*/ 853 w 2289"/>
                <a:gd name="T107" fmla="*/ 47 h 3313"/>
                <a:gd name="T108" fmla="*/ 932 w 2289"/>
                <a:gd name="T109" fmla="*/ 4 h 3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9" h="3313">
                  <a:moveTo>
                    <a:pt x="718" y="455"/>
                  </a:moveTo>
                  <a:lnTo>
                    <a:pt x="718" y="786"/>
                  </a:lnTo>
                  <a:lnTo>
                    <a:pt x="1570" y="786"/>
                  </a:lnTo>
                  <a:lnTo>
                    <a:pt x="1570" y="455"/>
                  </a:lnTo>
                  <a:lnTo>
                    <a:pt x="718" y="455"/>
                  </a:lnTo>
                  <a:close/>
                  <a:moveTo>
                    <a:pt x="364" y="439"/>
                  </a:moveTo>
                  <a:lnTo>
                    <a:pt x="333" y="442"/>
                  </a:lnTo>
                  <a:lnTo>
                    <a:pt x="303" y="452"/>
                  </a:lnTo>
                  <a:lnTo>
                    <a:pt x="276" y="466"/>
                  </a:lnTo>
                  <a:lnTo>
                    <a:pt x="253" y="485"/>
                  </a:lnTo>
                  <a:lnTo>
                    <a:pt x="235" y="508"/>
                  </a:lnTo>
                  <a:lnTo>
                    <a:pt x="220" y="535"/>
                  </a:lnTo>
                  <a:lnTo>
                    <a:pt x="212" y="564"/>
                  </a:lnTo>
                  <a:lnTo>
                    <a:pt x="208" y="595"/>
                  </a:lnTo>
                  <a:lnTo>
                    <a:pt x="208" y="2950"/>
                  </a:lnTo>
                  <a:lnTo>
                    <a:pt x="212" y="2982"/>
                  </a:lnTo>
                  <a:lnTo>
                    <a:pt x="220" y="3011"/>
                  </a:lnTo>
                  <a:lnTo>
                    <a:pt x="235" y="3037"/>
                  </a:lnTo>
                  <a:lnTo>
                    <a:pt x="253" y="3059"/>
                  </a:lnTo>
                  <a:lnTo>
                    <a:pt x="276" y="3078"/>
                  </a:lnTo>
                  <a:lnTo>
                    <a:pt x="303" y="3093"/>
                  </a:lnTo>
                  <a:lnTo>
                    <a:pt x="333" y="3102"/>
                  </a:lnTo>
                  <a:lnTo>
                    <a:pt x="364" y="3105"/>
                  </a:lnTo>
                  <a:lnTo>
                    <a:pt x="1925" y="3105"/>
                  </a:lnTo>
                  <a:lnTo>
                    <a:pt x="1956" y="3102"/>
                  </a:lnTo>
                  <a:lnTo>
                    <a:pt x="1985" y="3093"/>
                  </a:lnTo>
                  <a:lnTo>
                    <a:pt x="2013" y="3078"/>
                  </a:lnTo>
                  <a:lnTo>
                    <a:pt x="2035" y="3059"/>
                  </a:lnTo>
                  <a:lnTo>
                    <a:pt x="2054" y="3037"/>
                  </a:lnTo>
                  <a:lnTo>
                    <a:pt x="2069" y="3011"/>
                  </a:lnTo>
                  <a:lnTo>
                    <a:pt x="2078" y="2982"/>
                  </a:lnTo>
                  <a:lnTo>
                    <a:pt x="2081" y="2950"/>
                  </a:lnTo>
                  <a:lnTo>
                    <a:pt x="2081" y="595"/>
                  </a:lnTo>
                  <a:lnTo>
                    <a:pt x="2078" y="564"/>
                  </a:lnTo>
                  <a:lnTo>
                    <a:pt x="2069" y="535"/>
                  </a:lnTo>
                  <a:lnTo>
                    <a:pt x="2054" y="508"/>
                  </a:lnTo>
                  <a:lnTo>
                    <a:pt x="2035" y="485"/>
                  </a:lnTo>
                  <a:lnTo>
                    <a:pt x="2013" y="466"/>
                  </a:lnTo>
                  <a:lnTo>
                    <a:pt x="1985" y="452"/>
                  </a:lnTo>
                  <a:lnTo>
                    <a:pt x="1956" y="442"/>
                  </a:lnTo>
                  <a:lnTo>
                    <a:pt x="1925" y="439"/>
                  </a:lnTo>
                  <a:lnTo>
                    <a:pt x="1776" y="439"/>
                  </a:lnTo>
                  <a:lnTo>
                    <a:pt x="1776" y="810"/>
                  </a:lnTo>
                  <a:lnTo>
                    <a:pt x="1773" y="842"/>
                  </a:lnTo>
                  <a:lnTo>
                    <a:pt x="1764" y="873"/>
                  </a:lnTo>
                  <a:lnTo>
                    <a:pt x="1751" y="901"/>
                  </a:lnTo>
                  <a:lnTo>
                    <a:pt x="1733" y="926"/>
                  </a:lnTo>
                  <a:lnTo>
                    <a:pt x="1711" y="948"/>
                  </a:lnTo>
                  <a:lnTo>
                    <a:pt x="1686" y="965"/>
                  </a:lnTo>
                  <a:lnTo>
                    <a:pt x="1658" y="979"/>
                  </a:lnTo>
                  <a:lnTo>
                    <a:pt x="1627" y="987"/>
                  </a:lnTo>
                  <a:lnTo>
                    <a:pt x="1594" y="990"/>
                  </a:lnTo>
                  <a:lnTo>
                    <a:pt x="694" y="990"/>
                  </a:lnTo>
                  <a:lnTo>
                    <a:pt x="662" y="987"/>
                  </a:lnTo>
                  <a:lnTo>
                    <a:pt x="631" y="979"/>
                  </a:lnTo>
                  <a:lnTo>
                    <a:pt x="603" y="965"/>
                  </a:lnTo>
                  <a:lnTo>
                    <a:pt x="578" y="948"/>
                  </a:lnTo>
                  <a:lnTo>
                    <a:pt x="556" y="926"/>
                  </a:lnTo>
                  <a:lnTo>
                    <a:pt x="538" y="901"/>
                  </a:lnTo>
                  <a:lnTo>
                    <a:pt x="525" y="873"/>
                  </a:lnTo>
                  <a:lnTo>
                    <a:pt x="516" y="842"/>
                  </a:lnTo>
                  <a:lnTo>
                    <a:pt x="513" y="810"/>
                  </a:lnTo>
                  <a:lnTo>
                    <a:pt x="513" y="439"/>
                  </a:lnTo>
                  <a:lnTo>
                    <a:pt x="364" y="439"/>
                  </a:lnTo>
                  <a:close/>
                  <a:moveTo>
                    <a:pt x="1145" y="72"/>
                  </a:moveTo>
                  <a:lnTo>
                    <a:pt x="1123" y="74"/>
                  </a:lnTo>
                  <a:lnTo>
                    <a:pt x="1104" y="82"/>
                  </a:lnTo>
                  <a:lnTo>
                    <a:pt x="1089" y="95"/>
                  </a:lnTo>
                  <a:lnTo>
                    <a:pt x="1076" y="110"/>
                  </a:lnTo>
                  <a:lnTo>
                    <a:pt x="1069" y="129"/>
                  </a:lnTo>
                  <a:lnTo>
                    <a:pt x="1066" y="150"/>
                  </a:lnTo>
                  <a:lnTo>
                    <a:pt x="1069" y="171"/>
                  </a:lnTo>
                  <a:lnTo>
                    <a:pt x="1076" y="189"/>
                  </a:lnTo>
                  <a:lnTo>
                    <a:pt x="1089" y="205"/>
                  </a:lnTo>
                  <a:lnTo>
                    <a:pt x="1104" y="217"/>
                  </a:lnTo>
                  <a:lnTo>
                    <a:pt x="1123" y="226"/>
                  </a:lnTo>
                  <a:lnTo>
                    <a:pt x="1145" y="229"/>
                  </a:lnTo>
                  <a:lnTo>
                    <a:pt x="1166" y="226"/>
                  </a:lnTo>
                  <a:lnTo>
                    <a:pt x="1185" y="217"/>
                  </a:lnTo>
                  <a:lnTo>
                    <a:pt x="1200" y="205"/>
                  </a:lnTo>
                  <a:lnTo>
                    <a:pt x="1213" y="189"/>
                  </a:lnTo>
                  <a:lnTo>
                    <a:pt x="1220" y="171"/>
                  </a:lnTo>
                  <a:lnTo>
                    <a:pt x="1223" y="150"/>
                  </a:lnTo>
                  <a:lnTo>
                    <a:pt x="1220" y="129"/>
                  </a:lnTo>
                  <a:lnTo>
                    <a:pt x="1213" y="110"/>
                  </a:lnTo>
                  <a:lnTo>
                    <a:pt x="1200" y="95"/>
                  </a:lnTo>
                  <a:lnTo>
                    <a:pt x="1185" y="82"/>
                  </a:lnTo>
                  <a:lnTo>
                    <a:pt x="1166" y="74"/>
                  </a:lnTo>
                  <a:lnTo>
                    <a:pt x="1145" y="72"/>
                  </a:lnTo>
                  <a:close/>
                  <a:moveTo>
                    <a:pt x="965" y="0"/>
                  </a:moveTo>
                  <a:lnTo>
                    <a:pt x="1324" y="0"/>
                  </a:lnTo>
                  <a:lnTo>
                    <a:pt x="1356" y="4"/>
                  </a:lnTo>
                  <a:lnTo>
                    <a:pt x="1386" y="13"/>
                  </a:lnTo>
                  <a:lnTo>
                    <a:pt x="1413" y="27"/>
                  </a:lnTo>
                  <a:lnTo>
                    <a:pt x="1436" y="47"/>
                  </a:lnTo>
                  <a:lnTo>
                    <a:pt x="1456" y="70"/>
                  </a:lnTo>
                  <a:lnTo>
                    <a:pt x="1469" y="97"/>
                  </a:lnTo>
                  <a:lnTo>
                    <a:pt x="1479" y="126"/>
                  </a:lnTo>
                  <a:lnTo>
                    <a:pt x="1482" y="158"/>
                  </a:lnTo>
                  <a:lnTo>
                    <a:pt x="1482" y="233"/>
                  </a:lnTo>
                  <a:lnTo>
                    <a:pt x="1925" y="233"/>
                  </a:lnTo>
                  <a:lnTo>
                    <a:pt x="1971" y="236"/>
                  </a:lnTo>
                  <a:lnTo>
                    <a:pt x="2015" y="244"/>
                  </a:lnTo>
                  <a:lnTo>
                    <a:pt x="2056" y="257"/>
                  </a:lnTo>
                  <a:lnTo>
                    <a:pt x="2096" y="275"/>
                  </a:lnTo>
                  <a:lnTo>
                    <a:pt x="2132" y="297"/>
                  </a:lnTo>
                  <a:lnTo>
                    <a:pt x="2167" y="324"/>
                  </a:lnTo>
                  <a:lnTo>
                    <a:pt x="2197" y="354"/>
                  </a:lnTo>
                  <a:lnTo>
                    <a:pt x="2224" y="388"/>
                  </a:lnTo>
                  <a:lnTo>
                    <a:pt x="2246" y="425"/>
                  </a:lnTo>
                  <a:lnTo>
                    <a:pt x="2265" y="464"/>
                  </a:lnTo>
                  <a:lnTo>
                    <a:pt x="2278" y="506"/>
                  </a:lnTo>
                  <a:lnTo>
                    <a:pt x="2286" y="549"/>
                  </a:lnTo>
                  <a:lnTo>
                    <a:pt x="2289" y="595"/>
                  </a:lnTo>
                  <a:lnTo>
                    <a:pt x="2289" y="2950"/>
                  </a:lnTo>
                  <a:lnTo>
                    <a:pt x="2286" y="2995"/>
                  </a:lnTo>
                  <a:lnTo>
                    <a:pt x="2277" y="3039"/>
                  </a:lnTo>
                  <a:lnTo>
                    <a:pt x="2265" y="3081"/>
                  </a:lnTo>
                  <a:lnTo>
                    <a:pt x="2246" y="3120"/>
                  </a:lnTo>
                  <a:lnTo>
                    <a:pt x="2224" y="3157"/>
                  </a:lnTo>
                  <a:lnTo>
                    <a:pt x="2197" y="3190"/>
                  </a:lnTo>
                  <a:lnTo>
                    <a:pt x="2167" y="3220"/>
                  </a:lnTo>
                  <a:lnTo>
                    <a:pt x="2132" y="3247"/>
                  </a:lnTo>
                  <a:lnTo>
                    <a:pt x="2096" y="3270"/>
                  </a:lnTo>
                  <a:lnTo>
                    <a:pt x="2056" y="3288"/>
                  </a:lnTo>
                  <a:lnTo>
                    <a:pt x="2015" y="3301"/>
                  </a:lnTo>
                  <a:lnTo>
                    <a:pt x="1971" y="3309"/>
                  </a:lnTo>
                  <a:lnTo>
                    <a:pt x="1925" y="3313"/>
                  </a:lnTo>
                  <a:lnTo>
                    <a:pt x="364" y="3313"/>
                  </a:lnTo>
                  <a:lnTo>
                    <a:pt x="318" y="3309"/>
                  </a:lnTo>
                  <a:lnTo>
                    <a:pt x="274" y="3301"/>
                  </a:lnTo>
                  <a:lnTo>
                    <a:pt x="233" y="3288"/>
                  </a:lnTo>
                  <a:lnTo>
                    <a:pt x="193" y="3270"/>
                  </a:lnTo>
                  <a:lnTo>
                    <a:pt x="156" y="3247"/>
                  </a:lnTo>
                  <a:lnTo>
                    <a:pt x="122" y="3220"/>
                  </a:lnTo>
                  <a:lnTo>
                    <a:pt x="92" y="3190"/>
                  </a:lnTo>
                  <a:lnTo>
                    <a:pt x="65" y="3157"/>
                  </a:lnTo>
                  <a:lnTo>
                    <a:pt x="43" y="3120"/>
                  </a:lnTo>
                  <a:lnTo>
                    <a:pt x="24" y="3081"/>
                  </a:lnTo>
                  <a:lnTo>
                    <a:pt x="10" y="3039"/>
                  </a:lnTo>
                  <a:lnTo>
                    <a:pt x="3" y="2995"/>
                  </a:lnTo>
                  <a:lnTo>
                    <a:pt x="0" y="2950"/>
                  </a:lnTo>
                  <a:lnTo>
                    <a:pt x="0" y="595"/>
                  </a:lnTo>
                  <a:lnTo>
                    <a:pt x="3" y="549"/>
                  </a:lnTo>
                  <a:lnTo>
                    <a:pt x="10" y="506"/>
                  </a:lnTo>
                  <a:lnTo>
                    <a:pt x="24" y="464"/>
                  </a:lnTo>
                  <a:lnTo>
                    <a:pt x="43" y="425"/>
                  </a:lnTo>
                  <a:lnTo>
                    <a:pt x="65" y="388"/>
                  </a:lnTo>
                  <a:lnTo>
                    <a:pt x="92" y="354"/>
                  </a:lnTo>
                  <a:lnTo>
                    <a:pt x="122" y="324"/>
                  </a:lnTo>
                  <a:lnTo>
                    <a:pt x="156" y="297"/>
                  </a:lnTo>
                  <a:lnTo>
                    <a:pt x="193" y="275"/>
                  </a:lnTo>
                  <a:lnTo>
                    <a:pt x="233" y="257"/>
                  </a:lnTo>
                  <a:lnTo>
                    <a:pt x="274" y="244"/>
                  </a:lnTo>
                  <a:lnTo>
                    <a:pt x="318" y="236"/>
                  </a:lnTo>
                  <a:lnTo>
                    <a:pt x="364" y="233"/>
                  </a:lnTo>
                  <a:lnTo>
                    <a:pt x="807" y="233"/>
                  </a:lnTo>
                  <a:lnTo>
                    <a:pt x="807" y="158"/>
                  </a:lnTo>
                  <a:lnTo>
                    <a:pt x="810" y="126"/>
                  </a:lnTo>
                  <a:lnTo>
                    <a:pt x="820" y="97"/>
                  </a:lnTo>
                  <a:lnTo>
                    <a:pt x="834" y="70"/>
                  </a:lnTo>
                  <a:lnTo>
                    <a:pt x="853" y="47"/>
                  </a:lnTo>
                  <a:lnTo>
                    <a:pt x="876" y="27"/>
                  </a:lnTo>
                  <a:lnTo>
                    <a:pt x="903" y="13"/>
                  </a:lnTo>
                  <a:lnTo>
                    <a:pt x="932" y="4"/>
                  </a:lnTo>
                  <a:lnTo>
                    <a:pt x="965" y="0"/>
                  </a:lnTo>
                  <a:close/>
                </a:path>
              </a:pathLst>
            </a:custGeom>
            <a:grp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31" name="Freeform 68"/>
            <p:cNvSpPr>
              <a:spLocks noEditPoints="1"/>
            </p:cNvSpPr>
            <p:nvPr/>
          </p:nvSpPr>
          <p:spPr bwMode="auto">
            <a:xfrm>
              <a:off x="9920288" y="1370013"/>
              <a:ext cx="120650" cy="100012"/>
            </a:xfrm>
            <a:custGeom>
              <a:avLst/>
              <a:gdLst>
                <a:gd name="T0" fmla="*/ 73 w 533"/>
                <a:gd name="T1" fmla="*/ 66 h 441"/>
                <a:gd name="T2" fmla="*/ 59 w 533"/>
                <a:gd name="T3" fmla="*/ 81 h 441"/>
                <a:gd name="T4" fmla="*/ 56 w 533"/>
                <a:gd name="T5" fmla="*/ 358 h 441"/>
                <a:gd name="T6" fmla="*/ 65 w 533"/>
                <a:gd name="T7" fmla="*/ 377 h 441"/>
                <a:gd name="T8" fmla="*/ 85 w 533"/>
                <a:gd name="T9" fmla="*/ 385 h 441"/>
                <a:gd name="T10" fmla="*/ 337 w 533"/>
                <a:gd name="T11" fmla="*/ 383 h 441"/>
                <a:gd name="T12" fmla="*/ 353 w 533"/>
                <a:gd name="T13" fmla="*/ 368 h 441"/>
                <a:gd name="T14" fmla="*/ 355 w 533"/>
                <a:gd name="T15" fmla="*/ 282 h 441"/>
                <a:gd name="T16" fmla="*/ 285 w 533"/>
                <a:gd name="T17" fmla="*/ 362 h 441"/>
                <a:gd name="T18" fmla="*/ 259 w 533"/>
                <a:gd name="T19" fmla="*/ 370 h 441"/>
                <a:gd name="T20" fmla="*/ 243 w 533"/>
                <a:gd name="T21" fmla="*/ 369 h 441"/>
                <a:gd name="T22" fmla="*/ 220 w 533"/>
                <a:gd name="T23" fmla="*/ 357 h 441"/>
                <a:gd name="T24" fmla="*/ 89 w 533"/>
                <a:gd name="T25" fmla="*/ 231 h 441"/>
                <a:gd name="T26" fmla="*/ 82 w 533"/>
                <a:gd name="T27" fmla="*/ 200 h 441"/>
                <a:gd name="T28" fmla="*/ 96 w 533"/>
                <a:gd name="T29" fmla="*/ 171 h 441"/>
                <a:gd name="T30" fmla="*/ 124 w 533"/>
                <a:gd name="T31" fmla="*/ 155 h 441"/>
                <a:gd name="T32" fmla="*/ 155 w 533"/>
                <a:gd name="T33" fmla="*/ 160 h 441"/>
                <a:gd name="T34" fmla="*/ 213 w 533"/>
                <a:gd name="T35" fmla="*/ 208 h 441"/>
                <a:gd name="T36" fmla="*/ 242 w 533"/>
                <a:gd name="T37" fmla="*/ 222 h 441"/>
                <a:gd name="T38" fmla="*/ 272 w 533"/>
                <a:gd name="T39" fmla="*/ 215 h 441"/>
                <a:gd name="T40" fmla="*/ 355 w 533"/>
                <a:gd name="T41" fmla="*/ 121 h 441"/>
                <a:gd name="T42" fmla="*/ 353 w 533"/>
                <a:gd name="T43" fmla="*/ 81 h 441"/>
                <a:gd name="T44" fmla="*/ 337 w 533"/>
                <a:gd name="T45" fmla="*/ 66 h 441"/>
                <a:gd name="T46" fmla="*/ 85 w 533"/>
                <a:gd name="T47" fmla="*/ 64 h 441"/>
                <a:gd name="T48" fmla="*/ 501 w 533"/>
                <a:gd name="T49" fmla="*/ 3 h 441"/>
                <a:gd name="T50" fmla="*/ 526 w 533"/>
                <a:gd name="T51" fmla="*/ 24 h 441"/>
                <a:gd name="T52" fmla="*/ 533 w 533"/>
                <a:gd name="T53" fmla="*/ 55 h 441"/>
                <a:gd name="T54" fmla="*/ 520 w 533"/>
                <a:gd name="T55" fmla="*/ 84 h 441"/>
                <a:gd name="T56" fmla="*/ 411 w 533"/>
                <a:gd name="T57" fmla="*/ 358 h 441"/>
                <a:gd name="T58" fmla="*/ 399 w 533"/>
                <a:gd name="T59" fmla="*/ 399 h 441"/>
                <a:gd name="T60" fmla="*/ 369 w 533"/>
                <a:gd name="T61" fmla="*/ 429 h 441"/>
                <a:gd name="T62" fmla="*/ 326 w 533"/>
                <a:gd name="T63" fmla="*/ 441 h 441"/>
                <a:gd name="T64" fmla="*/ 62 w 533"/>
                <a:gd name="T65" fmla="*/ 438 h 441"/>
                <a:gd name="T66" fmla="*/ 25 w 533"/>
                <a:gd name="T67" fmla="*/ 417 h 441"/>
                <a:gd name="T68" fmla="*/ 3 w 533"/>
                <a:gd name="T69" fmla="*/ 380 h 441"/>
                <a:gd name="T70" fmla="*/ 0 w 533"/>
                <a:gd name="T71" fmla="*/ 92 h 441"/>
                <a:gd name="T72" fmla="*/ 12 w 533"/>
                <a:gd name="T73" fmla="*/ 50 h 441"/>
                <a:gd name="T74" fmla="*/ 42 w 533"/>
                <a:gd name="T75" fmla="*/ 20 h 441"/>
                <a:gd name="T76" fmla="*/ 85 w 533"/>
                <a:gd name="T77" fmla="*/ 8 h 441"/>
                <a:gd name="T78" fmla="*/ 347 w 533"/>
                <a:gd name="T79" fmla="*/ 10 h 441"/>
                <a:gd name="T80" fmla="*/ 382 w 533"/>
                <a:gd name="T81" fmla="*/ 29 h 441"/>
                <a:gd name="T82" fmla="*/ 405 w 533"/>
                <a:gd name="T83" fmla="*/ 61 h 441"/>
                <a:gd name="T84" fmla="*/ 454 w 533"/>
                <a:gd name="T85" fmla="*/ 7 h 441"/>
                <a:gd name="T86" fmla="*/ 485 w 533"/>
                <a:gd name="T8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3" h="441">
                  <a:moveTo>
                    <a:pt x="85" y="64"/>
                  </a:moveTo>
                  <a:lnTo>
                    <a:pt x="73" y="66"/>
                  </a:lnTo>
                  <a:lnTo>
                    <a:pt x="65" y="73"/>
                  </a:lnTo>
                  <a:lnTo>
                    <a:pt x="59" y="81"/>
                  </a:lnTo>
                  <a:lnTo>
                    <a:pt x="56" y="92"/>
                  </a:lnTo>
                  <a:lnTo>
                    <a:pt x="56" y="358"/>
                  </a:lnTo>
                  <a:lnTo>
                    <a:pt x="59" y="368"/>
                  </a:lnTo>
                  <a:lnTo>
                    <a:pt x="65" y="377"/>
                  </a:lnTo>
                  <a:lnTo>
                    <a:pt x="73" y="383"/>
                  </a:lnTo>
                  <a:lnTo>
                    <a:pt x="85" y="385"/>
                  </a:lnTo>
                  <a:lnTo>
                    <a:pt x="326" y="385"/>
                  </a:lnTo>
                  <a:lnTo>
                    <a:pt x="337" y="383"/>
                  </a:lnTo>
                  <a:lnTo>
                    <a:pt x="346" y="377"/>
                  </a:lnTo>
                  <a:lnTo>
                    <a:pt x="353" y="368"/>
                  </a:lnTo>
                  <a:lnTo>
                    <a:pt x="355" y="358"/>
                  </a:lnTo>
                  <a:lnTo>
                    <a:pt x="355" y="282"/>
                  </a:lnTo>
                  <a:lnTo>
                    <a:pt x="295" y="353"/>
                  </a:lnTo>
                  <a:lnTo>
                    <a:pt x="285" y="362"/>
                  </a:lnTo>
                  <a:lnTo>
                    <a:pt x="272" y="368"/>
                  </a:lnTo>
                  <a:lnTo>
                    <a:pt x="259" y="370"/>
                  </a:lnTo>
                  <a:lnTo>
                    <a:pt x="256" y="370"/>
                  </a:lnTo>
                  <a:lnTo>
                    <a:pt x="243" y="369"/>
                  </a:lnTo>
                  <a:lnTo>
                    <a:pt x="231" y="364"/>
                  </a:lnTo>
                  <a:lnTo>
                    <a:pt x="220" y="357"/>
                  </a:lnTo>
                  <a:lnTo>
                    <a:pt x="99" y="245"/>
                  </a:lnTo>
                  <a:lnTo>
                    <a:pt x="89" y="231"/>
                  </a:lnTo>
                  <a:lnTo>
                    <a:pt x="84" y="217"/>
                  </a:lnTo>
                  <a:lnTo>
                    <a:pt x="82" y="200"/>
                  </a:lnTo>
                  <a:lnTo>
                    <a:pt x="87" y="186"/>
                  </a:lnTo>
                  <a:lnTo>
                    <a:pt x="96" y="171"/>
                  </a:lnTo>
                  <a:lnTo>
                    <a:pt x="110" y="162"/>
                  </a:lnTo>
                  <a:lnTo>
                    <a:pt x="124" y="155"/>
                  </a:lnTo>
                  <a:lnTo>
                    <a:pt x="140" y="155"/>
                  </a:lnTo>
                  <a:lnTo>
                    <a:pt x="155" y="160"/>
                  </a:lnTo>
                  <a:lnTo>
                    <a:pt x="169" y="169"/>
                  </a:lnTo>
                  <a:lnTo>
                    <a:pt x="213" y="208"/>
                  </a:lnTo>
                  <a:lnTo>
                    <a:pt x="226" y="218"/>
                  </a:lnTo>
                  <a:lnTo>
                    <a:pt x="242" y="222"/>
                  </a:lnTo>
                  <a:lnTo>
                    <a:pt x="258" y="221"/>
                  </a:lnTo>
                  <a:lnTo>
                    <a:pt x="272" y="215"/>
                  </a:lnTo>
                  <a:lnTo>
                    <a:pt x="285" y="204"/>
                  </a:lnTo>
                  <a:lnTo>
                    <a:pt x="355" y="121"/>
                  </a:lnTo>
                  <a:lnTo>
                    <a:pt x="355" y="92"/>
                  </a:lnTo>
                  <a:lnTo>
                    <a:pt x="353" y="81"/>
                  </a:lnTo>
                  <a:lnTo>
                    <a:pt x="346" y="73"/>
                  </a:lnTo>
                  <a:lnTo>
                    <a:pt x="337" y="66"/>
                  </a:lnTo>
                  <a:lnTo>
                    <a:pt x="326" y="64"/>
                  </a:lnTo>
                  <a:lnTo>
                    <a:pt x="85" y="64"/>
                  </a:lnTo>
                  <a:close/>
                  <a:moveTo>
                    <a:pt x="485" y="0"/>
                  </a:moveTo>
                  <a:lnTo>
                    <a:pt x="501" y="3"/>
                  </a:lnTo>
                  <a:lnTo>
                    <a:pt x="514" y="11"/>
                  </a:lnTo>
                  <a:lnTo>
                    <a:pt x="526" y="24"/>
                  </a:lnTo>
                  <a:lnTo>
                    <a:pt x="532" y="39"/>
                  </a:lnTo>
                  <a:lnTo>
                    <a:pt x="533" y="55"/>
                  </a:lnTo>
                  <a:lnTo>
                    <a:pt x="530" y="70"/>
                  </a:lnTo>
                  <a:lnTo>
                    <a:pt x="520" y="84"/>
                  </a:lnTo>
                  <a:lnTo>
                    <a:pt x="411" y="215"/>
                  </a:lnTo>
                  <a:lnTo>
                    <a:pt x="411" y="358"/>
                  </a:lnTo>
                  <a:lnTo>
                    <a:pt x="408" y="380"/>
                  </a:lnTo>
                  <a:lnTo>
                    <a:pt x="399" y="399"/>
                  </a:lnTo>
                  <a:lnTo>
                    <a:pt x="386" y="417"/>
                  </a:lnTo>
                  <a:lnTo>
                    <a:pt x="369" y="429"/>
                  </a:lnTo>
                  <a:lnTo>
                    <a:pt x="348" y="438"/>
                  </a:lnTo>
                  <a:lnTo>
                    <a:pt x="326" y="441"/>
                  </a:lnTo>
                  <a:lnTo>
                    <a:pt x="85" y="441"/>
                  </a:lnTo>
                  <a:lnTo>
                    <a:pt x="62" y="438"/>
                  </a:lnTo>
                  <a:lnTo>
                    <a:pt x="42" y="429"/>
                  </a:lnTo>
                  <a:lnTo>
                    <a:pt x="25" y="417"/>
                  </a:lnTo>
                  <a:lnTo>
                    <a:pt x="12" y="399"/>
                  </a:lnTo>
                  <a:lnTo>
                    <a:pt x="3" y="380"/>
                  </a:lnTo>
                  <a:lnTo>
                    <a:pt x="0" y="358"/>
                  </a:lnTo>
                  <a:lnTo>
                    <a:pt x="0" y="92"/>
                  </a:lnTo>
                  <a:lnTo>
                    <a:pt x="3" y="69"/>
                  </a:lnTo>
                  <a:lnTo>
                    <a:pt x="12" y="50"/>
                  </a:lnTo>
                  <a:lnTo>
                    <a:pt x="25" y="32"/>
                  </a:lnTo>
                  <a:lnTo>
                    <a:pt x="42" y="20"/>
                  </a:lnTo>
                  <a:lnTo>
                    <a:pt x="62" y="11"/>
                  </a:lnTo>
                  <a:lnTo>
                    <a:pt x="85" y="8"/>
                  </a:lnTo>
                  <a:lnTo>
                    <a:pt x="326" y="8"/>
                  </a:lnTo>
                  <a:lnTo>
                    <a:pt x="347" y="10"/>
                  </a:lnTo>
                  <a:lnTo>
                    <a:pt x="366" y="18"/>
                  </a:lnTo>
                  <a:lnTo>
                    <a:pt x="382" y="29"/>
                  </a:lnTo>
                  <a:lnTo>
                    <a:pt x="395" y="43"/>
                  </a:lnTo>
                  <a:lnTo>
                    <a:pt x="405" y="61"/>
                  </a:lnTo>
                  <a:lnTo>
                    <a:pt x="441" y="19"/>
                  </a:lnTo>
                  <a:lnTo>
                    <a:pt x="454" y="7"/>
                  </a:lnTo>
                  <a:lnTo>
                    <a:pt x="468" y="1"/>
                  </a:lnTo>
                  <a:lnTo>
                    <a:pt x="485" y="0"/>
                  </a:lnTo>
                  <a:close/>
                </a:path>
              </a:pathLst>
            </a:custGeom>
            <a:grp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32" name="Freeform 69"/>
            <p:cNvSpPr>
              <a:spLocks noEditPoints="1"/>
            </p:cNvSpPr>
            <p:nvPr/>
          </p:nvSpPr>
          <p:spPr bwMode="auto">
            <a:xfrm>
              <a:off x="9920288" y="1498600"/>
              <a:ext cx="120650" cy="103187"/>
            </a:xfrm>
            <a:custGeom>
              <a:avLst/>
              <a:gdLst>
                <a:gd name="T0" fmla="*/ 73 w 533"/>
                <a:gd name="T1" fmla="*/ 78 h 453"/>
                <a:gd name="T2" fmla="*/ 59 w 533"/>
                <a:gd name="T3" fmla="*/ 93 h 453"/>
                <a:gd name="T4" fmla="*/ 56 w 533"/>
                <a:gd name="T5" fmla="*/ 369 h 453"/>
                <a:gd name="T6" fmla="*/ 65 w 533"/>
                <a:gd name="T7" fmla="*/ 389 h 453"/>
                <a:gd name="T8" fmla="*/ 85 w 533"/>
                <a:gd name="T9" fmla="*/ 397 h 453"/>
                <a:gd name="T10" fmla="*/ 337 w 533"/>
                <a:gd name="T11" fmla="*/ 395 h 453"/>
                <a:gd name="T12" fmla="*/ 353 w 533"/>
                <a:gd name="T13" fmla="*/ 381 h 453"/>
                <a:gd name="T14" fmla="*/ 355 w 533"/>
                <a:gd name="T15" fmla="*/ 282 h 453"/>
                <a:gd name="T16" fmla="*/ 285 w 533"/>
                <a:gd name="T17" fmla="*/ 361 h 453"/>
                <a:gd name="T18" fmla="*/ 259 w 533"/>
                <a:gd name="T19" fmla="*/ 370 h 453"/>
                <a:gd name="T20" fmla="*/ 243 w 533"/>
                <a:gd name="T21" fmla="*/ 368 h 453"/>
                <a:gd name="T22" fmla="*/ 220 w 533"/>
                <a:gd name="T23" fmla="*/ 357 h 453"/>
                <a:gd name="T24" fmla="*/ 89 w 533"/>
                <a:gd name="T25" fmla="*/ 231 h 453"/>
                <a:gd name="T26" fmla="*/ 82 w 533"/>
                <a:gd name="T27" fmla="*/ 200 h 453"/>
                <a:gd name="T28" fmla="*/ 96 w 533"/>
                <a:gd name="T29" fmla="*/ 171 h 453"/>
                <a:gd name="T30" fmla="*/ 124 w 533"/>
                <a:gd name="T31" fmla="*/ 156 h 453"/>
                <a:gd name="T32" fmla="*/ 155 w 533"/>
                <a:gd name="T33" fmla="*/ 160 h 453"/>
                <a:gd name="T34" fmla="*/ 213 w 533"/>
                <a:gd name="T35" fmla="*/ 209 h 453"/>
                <a:gd name="T36" fmla="*/ 242 w 533"/>
                <a:gd name="T37" fmla="*/ 222 h 453"/>
                <a:gd name="T38" fmla="*/ 272 w 533"/>
                <a:gd name="T39" fmla="*/ 215 h 453"/>
                <a:gd name="T40" fmla="*/ 355 w 533"/>
                <a:gd name="T41" fmla="*/ 120 h 453"/>
                <a:gd name="T42" fmla="*/ 353 w 533"/>
                <a:gd name="T43" fmla="*/ 93 h 453"/>
                <a:gd name="T44" fmla="*/ 337 w 533"/>
                <a:gd name="T45" fmla="*/ 78 h 453"/>
                <a:gd name="T46" fmla="*/ 85 w 533"/>
                <a:gd name="T47" fmla="*/ 76 h 453"/>
                <a:gd name="T48" fmla="*/ 501 w 533"/>
                <a:gd name="T49" fmla="*/ 3 h 453"/>
                <a:gd name="T50" fmla="*/ 526 w 533"/>
                <a:gd name="T51" fmla="*/ 24 h 453"/>
                <a:gd name="T52" fmla="*/ 533 w 533"/>
                <a:gd name="T53" fmla="*/ 54 h 453"/>
                <a:gd name="T54" fmla="*/ 520 w 533"/>
                <a:gd name="T55" fmla="*/ 84 h 453"/>
                <a:gd name="T56" fmla="*/ 411 w 533"/>
                <a:gd name="T57" fmla="*/ 369 h 453"/>
                <a:gd name="T58" fmla="*/ 399 w 533"/>
                <a:gd name="T59" fmla="*/ 412 h 453"/>
                <a:gd name="T60" fmla="*/ 369 w 533"/>
                <a:gd name="T61" fmla="*/ 442 h 453"/>
                <a:gd name="T62" fmla="*/ 326 w 533"/>
                <a:gd name="T63" fmla="*/ 453 h 453"/>
                <a:gd name="T64" fmla="*/ 62 w 533"/>
                <a:gd name="T65" fmla="*/ 450 h 453"/>
                <a:gd name="T66" fmla="*/ 25 w 533"/>
                <a:gd name="T67" fmla="*/ 429 h 453"/>
                <a:gd name="T68" fmla="*/ 3 w 533"/>
                <a:gd name="T69" fmla="*/ 392 h 453"/>
                <a:gd name="T70" fmla="*/ 0 w 533"/>
                <a:gd name="T71" fmla="*/ 104 h 453"/>
                <a:gd name="T72" fmla="*/ 12 w 533"/>
                <a:gd name="T73" fmla="*/ 61 h 453"/>
                <a:gd name="T74" fmla="*/ 42 w 533"/>
                <a:gd name="T75" fmla="*/ 31 h 453"/>
                <a:gd name="T76" fmla="*/ 85 w 533"/>
                <a:gd name="T77" fmla="*/ 20 h 453"/>
                <a:gd name="T78" fmla="*/ 345 w 533"/>
                <a:gd name="T79" fmla="*/ 22 h 453"/>
                <a:gd name="T80" fmla="*/ 378 w 533"/>
                <a:gd name="T81" fmla="*/ 39 h 453"/>
                <a:gd name="T82" fmla="*/ 401 w 533"/>
                <a:gd name="T83" fmla="*/ 65 h 453"/>
                <a:gd name="T84" fmla="*/ 454 w 533"/>
                <a:gd name="T85" fmla="*/ 7 h 453"/>
                <a:gd name="T86" fmla="*/ 485 w 533"/>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3" h="453">
                  <a:moveTo>
                    <a:pt x="85" y="76"/>
                  </a:moveTo>
                  <a:lnTo>
                    <a:pt x="73" y="78"/>
                  </a:lnTo>
                  <a:lnTo>
                    <a:pt x="65" y="84"/>
                  </a:lnTo>
                  <a:lnTo>
                    <a:pt x="59" y="93"/>
                  </a:lnTo>
                  <a:lnTo>
                    <a:pt x="56" y="104"/>
                  </a:lnTo>
                  <a:lnTo>
                    <a:pt x="56" y="369"/>
                  </a:lnTo>
                  <a:lnTo>
                    <a:pt x="59" y="381"/>
                  </a:lnTo>
                  <a:lnTo>
                    <a:pt x="65" y="389"/>
                  </a:lnTo>
                  <a:lnTo>
                    <a:pt x="73" y="395"/>
                  </a:lnTo>
                  <a:lnTo>
                    <a:pt x="85" y="397"/>
                  </a:lnTo>
                  <a:lnTo>
                    <a:pt x="326" y="397"/>
                  </a:lnTo>
                  <a:lnTo>
                    <a:pt x="337" y="395"/>
                  </a:lnTo>
                  <a:lnTo>
                    <a:pt x="346" y="389"/>
                  </a:lnTo>
                  <a:lnTo>
                    <a:pt x="353" y="381"/>
                  </a:lnTo>
                  <a:lnTo>
                    <a:pt x="355" y="369"/>
                  </a:lnTo>
                  <a:lnTo>
                    <a:pt x="355" y="282"/>
                  </a:lnTo>
                  <a:lnTo>
                    <a:pt x="295" y="352"/>
                  </a:lnTo>
                  <a:lnTo>
                    <a:pt x="285" y="361"/>
                  </a:lnTo>
                  <a:lnTo>
                    <a:pt x="272" y="367"/>
                  </a:lnTo>
                  <a:lnTo>
                    <a:pt x="259" y="370"/>
                  </a:lnTo>
                  <a:lnTo>
                    <a:pt x="256" y="370"/>
                  </a:lnTo>
                  <a:lnTo>
                    <a:pt x="243" y="368"/>
                  </a:lnTo>
                  <a:lnTo>
                    <a:pt x="231" y="364"/>
                  </a:lnTo>
                  <a:lnTo>
                    <a:pt x="220" y="357"/>
                  </a:lnTo>
                  <a:lnTo>
                    <a:pt x="99" y="245"/>
                  </a:lnTo>
                  <a:lnTo>
                    <a:pt x="89" y="231"/>
                  </a:lnTo>
                  <a:lnTo>
                    <a:pt x="84" y="216"/>
                  </a:lnTo>
                  <a:lnTo>
                    <a:pt x="82" y="200"/>
                  </a:lnTo>
                  <a:lnTo>
                    <a:pt x="87" y="185"/>
                  </a:lnTo>
                  <a:lnTo>
                    <a:pt x="96" y="171"/>
                  </a:lnTo>
                  <a:lnTo>
                    <a:pt x="110" y="161"/>
                  </a:lnTo>
                  <a:lnTo>
                    <a:pt x="124" y="156"/>
                  </a:lnTo>
                  <a:lnTo>
                    <a:pt x="140" y="155"/>
                  </a:lnTo>
                  <a:lnTo>
                    <a:pt x="155" y="160"/>
                  </a:lnTo>
                  <a:lnTo>
                    <a:pt x="169" y="169"/>
                  </a:lnTo>
                  <a:lnTo>
                    <a:pt x="213" y="209"/>
                  </a:lnTo>
                  <a:lnTo>
                    <a:pt x="226" y="218"/>
                  </a:lnTo>
                  <a:lnTo>
                    <a:pt x="242" y="222"/>
                  </a:lnTo>
                  <a:lnTo>
                    <a:pt x="258" y="221"/>
                  </a:lnTo>
                  <a:lnTo>
                    <a:pt x="272" y="215"/>
                  </a:lnTo>
                  <a:lnTo>
                    <a:pt x="285" y="204"/>
                  </a:lnTo>
                  <a:lnTo>
                    <a:pt x="355" y="120"/>
                  </a:lnTo>
                  <a:lnTo>
                    <a:pt x="355" y="104"/>
                  </a:lnTo>
                  <a:lnTo>
                    <a:pt x="353" y="93"/>
                  </a:lnTo>
                  <a:lnTo>
                    <a:pt x="346" y="84"/>
                  </a:lnTo>
                  <a:lnTo>
                    <a:pt x="337" y="78"/>
                  </a:lnTo>
                  <a:lnTo>
                    <a:pt x="326" y="76"/>
                  </a:lnTo>
                  <a:lnTo>
                    <a:pt x="85" y="76"/>
                  </a:lnTo>
                  <a:close/>
                  <a:moveTo>
                    <a:pt x="485" y="0"/>
                  </a:moveTo>
                  <a:lnTo>
                    <a:pt x="501" y="3"/>
                  </a:lnTo>
                  <a:lnTo>
                    <a:pt x="514" y="12"/>
                  </a:lnTo>
                  <a:lnTo>
                    <a:pt x="526" y="24"/>
                  </a:lnTo>
                  <a:lnTo>
                    <a:pt x="532" y="39"/>
                  </a:lnTo>
                  <a:lnTo>
                    <a:pt x="533" y="54"/>
                  </a:lnTo>
                  <a:lnTo>
                    <a:pt x="530" y="71"/>
                  </a:lnTo>
                  <a:lnTo>
                    <a:pt x="520" y="84"/>
                  </a:lnTo>
                  <a:lnTo>
                    <a:pt x="411" y="216"/>
                  </a:lnTo>
                  <a:lnTo>
                    <a:pt x="411" y="369"/>
                  </a:lnTo>
                  <a:lnTo>
                    <a:pt x="408" y="392"/>
                  </a:lnTo>
                  <a:lnTo>
                    <a:pt x="399" y="412"/>
                  </a:lnTo>
                  <a:lnTo>
                    <a:pt x="386" y="429"/>
                  </a:lnTo>
                  <a:lnTo>
                    <a:pt x="369" y="442"/>
                  </a:lnTo>
                  <a:lnTo>
                    <a:pt x="348" y="450"/>
                  </a:lnTo>
                  <a:lnTo>
                    <a:pt x="326" y="453"/>
                  </a:lnTo>
                  <a:lnTo>
                    <a:pt x="85" y="453"/>
                  </a:lnTo>
                  <a:lnTo>
                    <a:pt x="62" y="450"/>
                  </a:lnTo>
                  <a:lnTo>
                    <a:pt x="42" y="442"/>
                  </a:lnTo>
                  <a:lnTo>
                    <a:pt x="25" y="429"/>
                  </a:lnTo>
                  <a:lnTo>
                    <a:pt x="12" y="412"/>
                  </a:lnTo>
                  <a:lnTo>
                    <a:pt x="3" y="392"/>
                  </a:lnTo>
                  <a:lnTo>
                    <a:pt x="0" y="369"/>
                  </a:lnTo>
                  <a:lnTo>
                    <a:pt x="0" y="104"/>
                  </a:lnTo>
                  <a:lnTo>
                    <a:pt x="3" y="82"/>
                  </a:lnTo>
                  <a:lnTo>
                    <a:pt x="12" y="61"/>
                  </a:lnTo>
                  <a:lnTo>
                    <a:pt x="25" y="45"/>
                  </a:lnTo>
                  <a:lnTo>
                    <a:pt x="42" y="31"/>
                  </a:lnTo>
                  <a:lnTo>
                    <a:pt x="62" y="23"/>
                  </a:lnTo>
                  <a:lnTo>
                    <a:pt x="85" y="20"/>
                  </a:lnTo>
                  <a:lnTo>
                    <a:pt x="326" y="20"/>
                  </a:lnTo>
                  <a:lnTo>
                    <a:pt x="345" y="22"/>
                  </a:lnTo>
                  <a:lnTo>
                    <a:pt x="363" y="28"/>
                  </a:lnTo>
                  <a:lnTo>
                    <a:pt x="378" y="39"/>
                  </a:lnTo>
                  <a:lnTo>
                    <a:pt x="391" y="51"/>
                  </a:lnTo>
                  <a:lnTo>
                    <a:pt x="401" y="65"/>
                  </a:lnTo>
                  <a:lnTo>
                    <a:pt x="441" y="18"/>
                  </a:lnTo>
                  <a:lnTo>
                    <a:pt x="454" y="7"/>
                  </a:lnTo>
                  <a:lnTo>
                    <a:pt x="468" y="1"/>
                  </a:lnTo>
                  <a:lnTo>
                    <a:pt x="485" y="0"/>
                  </a:lnTo>
                  <a:close/>
                </a:path>
              </a:pathLst>
            </a:custGeom>
            <a:grp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33" name="Freeform 70"/>
            <p:cNvSpPr>
              <a:spLocks noEditPoints="1"/>
            </p:cNvSpPr>
            <p:nvPr/>
          </p:nvSpPr>
          <p:spPr bwMode="auto">
            <a:xfrm>
              <a:off x="9920288" y="1627188"/>
              <a:ext cx="120650" cy="103187"/>
            </a:xfrm>
            <a:custGeom>
              <a:avLst/>
              <a:gdLst>
                <a:gd name="T0" fmla="*/ 73 w 533"/>
                <a:gd name="T1" fmla="*/ 83 h 459"/>
                <a:gd name="T2" fmla="*/ 59 w 533"/>
                <a:gd name="T3" fmla="*/ 99 h 459"/>
                <a:gd name="T4" fmla="*/ 56 w 533"/>
                <a:gd name="T5" fmla="*/ 375 h 459"/>
                <a:gd name="T6" fmla="*/ 65 w 533"/>
                <a:gd name="T7" fmla="*/ 395 h 459"/>
                <a:gd name="T8" fmla="*/ 85 w 533"/>
                <a:gd name="T9" fmla="*/ 403 h 459"/>
                <a:gd name="T10" fmla="*/ 337 w 533"/>
                <a:gd name="T11" fmla="*/ 401 h 459"/>
                <a:gd name="T12" fmla="*/ 353 w 533"/>
                <a:gd name="T13" fmla="*/ 386 h 459"/>
                <a:gd name="T14" fmla="*/ 355 w 533"/>
                <a:gd name="T15" fmla="*/ 283 h 459"/>
                <a:gd name="T16" fmla="*/ 285 w 533"/>
                <a:gd name="T17" fmla="*/ 362 h 459"/>
                <a:gd name="T18" fmla="*/ 259 w 533"/>
                <a:gd name="T19" fmla="*/ 371 h 459"/>
                <a:gd name="T20" fmla="*/ 256 w 533"/>
                <a:gd name="T21" fmla="*/ 372 h 459"/>
                <a:gd name="T22" fmla="*/ 231 w 533"/>
                <a:gd name="T23" fmla="*/ 365 h 459"/>
                <a:gd name="T24" fmla="*/ 99 w 533"/>
                <a:gd name="T25" fmla="*/ 245 h 459"/>
                <a:gd name="T26" fmla="*/ 84 w 533"/>
                <a:gd name="T27" fmla="*/ 217 h 459"/>
                <a:gd name="T28" fmla="*/ 87 w 533"/>
                <a:gd name="T29" fmla="*/ 186 h 459"/>
                <a:gd name="T30" fmla="*/ 110 w 533"/>
                <a:gd name="T31" fmla="*/ 162 h 459"/>
                <a:gd name="T32" fmla="*/ 140 w 533"/>
                <a:gd name="T33" fmla="*/ 156 h 459"/>
                <a:gd name="T34" fmla="*/ 169 w 533"/>
                <a:gd name="T35" fmla="*/ 170 h 459"/>
                <a:gd name="T36" fmla="*/ 226 w 533"/>
                <a:gd name="T37" fmla="*/ 218 h 459"/>
                <a:gd name="T38" fmla="*/ 258 w 533"/>
                <a:gd name="T39" fmla="*/ 221 h 459"/>
                <a:gd name="T40" fmla="*/ 285 w 533"/>
                <a:gd name="T41" fmla="*/ 205 h 459"/>
                <a:gd name="T42" fmla="*/ 355 w 533"/>
                <a:gd name="T43" fmla="*/ 109 h 459"/>
                <a:gd name="T44" fmla="*/ 346 w 533"/>
                <a:gd name="T45" fmla="*/ 90 h 459"/>
                <a:gd name="T46" fmla="*/ 326 w 533"/>
                <a:gd name="T47" fmla="*/ 81 h 459"/>
                <a:gd name="T48" fmla="*/ 485 w 533"/>
                <a:gd name="T49" fmla="*/ 0 h 459"/>
                <a:gd name="T50" fmla="*/ 514 w 533"/>
                <a:gd name="T51" fmla="*/ 12 h 459"/>
                <a:gd name="T52" fmla="*/ 532 w 533"/>
                <a:gd name="T53" fmla="*/ 40 h 459"/>
                <a:gd name="T54" fmla="*/ 530 w 533"/>
                <a:gd name="T55" fmla="*/ 71 h 459"/>
                <a:gd name="T56" fmla="*/ 411 w 533"/>
                <a:gd name="T57" fmla="*/ 216 h 459"/>
                <a:gd name="T58" fmla="*/ 408 w 533"/>
                <a:gd name="T59" fmla="*/ 397 h 459"/>
                <a:gd name="T60" fmla="*/ 386 w 533"/>
                <a:gd name="T61" fmla="*/ 434 h 459"/>
                <a:gd name="T62" fmla="*/ 348 w 533"/>
                <a:gd name="T63" fmla="*/ 456 h 459"/>
                <a:gd name="T64" fmla="*/ 85 w 533"/>
                <a:gd name="T65" fmla="*/ 459 h 459"/>
                <a:gd name="T66" fmla="*/ 42 w 533"/>
                <a:gd name="T67" fmla="*/ 448 h 459"/>
                <a:gd name="T68" fmla="*/ 12 w 533"/>
                <a:gd name="T69" fmla="*/ 417 h 459"/>
                <a:gd name="T70" fmla="*/ 0 w 533"/>
                <a:gd name="T71" fmla="*/ 375 h 459"/>
                <a:gd name="T72" fmla="*/ 3 w 533"/>
                <a:gd name="T73" fmla="*/ 88 h 459"/>
                <a:gd name="T74" fmla="*/ 25 w 533"/>
                <a:gd name="T75" fmla="*/ 50 h 459"/>
                <a:gd name="T76" fmla="*/ 62 w 533"/>
                <a:gd name="T77" fmla="*/ 28 h 459"/>
                <a:gd name="T78" fmla="*/ 326 w 533"/>
                <a:gd name="T79" fmla="*/ 25 h 459"/>
                <a:gd name="T80" fmla="*/ 369 w 533"/>
                <a:gd name="T81" fmla="*/ 38 h 459"/>
                <a:gd name="T82" fmla="*/ 399 w 533"/>
                <a:gd name="T83" fmla="*/ 69 h 459"/>
                <a:gd name="T84" fmla="*/ 454 w 533"/>
                <a:gd name="T85" fmla="*/ 8 h 459"/>
                <a:gd name="T86" fmla="*/ 485 w 533"/>
                <a:gd name="T8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3" h="459">
                  <a:moveTo>
                    <a:pt x="85" y="81"/>
                  </a:moveTo>
                  <a:lnTo>
                    <a:pt x="73" y="83"/>
                  </a:lnTo>
                  <a:lnTo>
                    <a:pt x="65" y="90"/>
                  </a:lnTo>
                  <a:lnTo>
                    <a:pt x="59" y="99"/>
                  </a:lnTo>
                  <a:lnTo>
                    <a:pt x="56" y="109"/>
                  </a:lnTo>
                  <a:lnTo>
                    <a:pt x="56" y="375"/>
                  </a:lnTo>
                  <a:lnTo>
                    <a:pt x="59" y="386"/>
                  </a:lnTo>
                  <a:lnTo>
                    <a:pt x="65" y="395"/>
                  </a:lnTo>
                  <a:lnTo>
                    <a:pt x="73" y="401"/>
                  </a:lnTo>
                  <a:lnTo>
                    <a:pt x="85" y="403"/>
                  </a:lnTo>
                  <a:lnTo>
                    <a:pt x="326" y="403"/>
                  </a:lnTo>
                  <a:lnTo>
                    <a:pt x="337" y="401"/>
                  </a:lnTo>
                  <a:lnTo>
                    <a:pt x="346" y="395"/>
                  </a:lnTo>
                  <a:lnTo>
                    <a:pt x="353" y="386"/>
                  </a:lnTo>
                  <a:lnTo>
                    <a:pt x="355" y="375"/>
                  </a:lnTo>
                  <a:lnTo>
                    <a:pt x="355" y="283"/>
                  </a:lnTo>
                  <a:lnTo>
                    <a:pt x="295" y="353"/>
                  </a:lnTo>
                  <a:lnTo>
                    <a:pt x="285" y="362"/>
                  </a:lnTo>
                  <a:lnTo>
                    <a:pt x="272" y="369"/>
                  </a:lnTo>
                  <a:lnTo>
                    <a:pt x="259" y="371"/>
                  </a:lnTo>
                  <a:lnTo>
                    <a:pt x="258" y="371"/>
                  </a:lnTo>
                  <a:lnTo>
                    <a:pt x="256" y="372"/>
                  </a:lnTo>
                  <a:lnTo>
                    <a:pt x="243" y="370"/>
                  </a:lnTo>
                  <a:lnTo>
                    <a:pt x="231" y="365"/>
                  </a:lnTo>
                  <a:lnTo>
                    <a:pt x="220" y="357"/>
                  </a:lnTo>
                  <a:lnTo>
                    <a:pt x="99" y="245"/>
                  </a:lnTo>
                  <a:lnTo>
                    <a:pt x="89" y="232"/>
                  </a:lnTo>
                  <a:lnTo>
                    <a:pt x="84" y="217"/>
                  </a:lnTo>
                  <a:lnTo>
                    <a:pt x="82" y="202"/>
                  </a:lnTo>
                  <a:lnTo>
                    <a:pt x="87" y="186"/>
                  </a:lnTo>
                  <a:lnTo>
                    <a:pt x="96" y="173"/>
                  </a:lnTo>
                  <a:lnTo>
                    <a:pt x="110" y="162"/>
                  </a:lnTo>
                  <a:lnTo>
                    <a:pt x="124" y="156"/>
                  </a:lnTo>
                  <a:lnTo>
                    <a:pt x="140" y="156"/>
                  </a:lnTo>
                  <a:lnTo>
                    <a:pt x="155" y="160"/>
                  </a:lnTo>
                  <a:lnTo>
                    <a:pt x="169" y="170"/>
                  </a:lnTo>
                  <a:lnTo>
                    <a:pt x="213" y="209"/>
                  </a:lnTo>
                  <a:lnTo>
                    <a:pt x="226" y="218"/>
                  </a:lnTo>
                  <a:lnTo>
                    <a:pt x="242" y="222"/>
                  </a:lnTo>
                  <a:lnTo>
                    <a:pt x="258" y="221"/>
                  </a:lnTo>
                  <a:lnTo>
                    <a:pt x="272" y="215"/>
                  </a:lnTo>
                  <a:lnTo>
                    <a:pt x="285" y="205"/>
                  </a:lnTo>
                  <a:lnTo>
                    <a:pt x="355" y="122"/>
                  </a:lnTo>
                  <a:lnTo>
                    <a:pt x="355" y="109"/>
                  </a:lnTo>
                  <a:lnTo>
                    <a:pt x="353" y="99"/>
                  </a:lnTo>
                  <a:lnTo>
                    <a:pt x="346" y="90"/>
                  </a:lnTo>
                  <a:lnTo>
                    <a:pt x="337" y="83"/>
                  </a:lnTo>
                  <a:lnTo>
                    <a:pt x="326" y="81"/>
                  </a:lnTo>
                  <a:lnTo>
                    <a:pt x="85" y="81"/>
                  </a:lnTo>
                  <a:close/>
                  <a:moveTo>
                    <a:pt x="485" y="0"/>
                  </a:moveTo>
                  <a:lnTo>
                    <a:pt x="501" y="4"/>
                  </a:lnTo>
                  <a:lnTo>
                    <a:pt x="514" y="12"/>
                  </a:lnTo>
                  <a:lnTo>
                    <a:pt x="526" y="24"/>
                  </a:lnTo>
                  <a:lnTo>
                    <a:pt x="532" y="40"/>
                  </a:lnTo>
                  <a:lnTo>
                    <a:pt x="533" y="55"/>
                  </a:lnTo>
                  <a:lnTo>
                    <a:pt x="530" y="71"/>
                  </a:lnTo>
                  <a:lnTo>
                    <a:pt x="520" y="86"/>
                  </a:lnTo>
                  <a:lnTo>
                    <a:pt x="411" y="216"/>
                  </a:lnTo>
                  <a:lnTo>
                    <a:pt x="411" y="375"/>
                  </a:lnTo>
                  <a:lnTo>
                    <a:pt x="408" y="397"/>
                  </a:lnTo>
                  <a:lnTo>
                    <a:pt x="399" y="417"/>
                  </a:lnTo>
                  <a:lnTo>
                    <a:pt x="386" y="434"/>
                  </a:lnTo>
                  <a:lnTo>
                    <a:pt x="369" y="448"/>
                  </a:lnTo>
                  <a:lnTo>
                    <a:pt x="348" y="456"/>
                  </a:lnTo>
                  <a:lnTo>
                    <a:pt x="326" y="459"/>
                  </a:lnTo>
                  <a:lnTo>
                    <a:pt x="85" y="459"/>
                  </a:lnTo>
                  <a:lnTo>
                    <a:pt x="62" y="456"/>
                  </a:lnTo>
                  <a:lnTo>
                    <a:pt x="42" y="448"/>
                  </a:lnTo>
                  <a:lnTo>
                    <a:pt x="25" y="434"/>
                  </a:lnTo>
                  <a:lnTo>
                    <a:pt x="12" y="417"/>
                  </a:lnTo>
                  <a:lnTo>
                    <a:pt x="3" y="397"/>
                  </a:lnTo>
                  <a:lnTo>
                    <a:pt x="0" y="375"/>
                  </a:lnTo>
                  <a:lnTo>
                    <a:pt x="0" y="109"/>
                  </a:lnTo>
                  <a:lnTo>
                    <a:pt x="3" y="88"/>
                  </a:lnTo>
                  <a:lnTo>
                    <a:pt x="12" y="67"/>
                  </a:lnTo>
                  <a:lnTo>
                    <a:pt x="25" y="50"/>
                  </a:lnTo>
                  <a:lnTo>
                    <a:pt x="42" y="37"/>
                  </a:lnTo>
                  <a:lnTo>
                    <a:pt x="62" y="28"/>
                  </a:lnTo>
                  <a:lnTo>
                    <a:pt x="85" y="25"/>
                  </a:lnTo>
                  <a:lnTo>
                    <a:pt x="326" y="25"/>
                  </a:lnTo>
                  <a:lnTo>
                    <a:pt x="349" y="28"/>
                  </a:lnTo>
                  <a:lnTo>
                    <a:pt x="369" y="38"/>
                  </a:lnTo>
                  <a:lnTo>
                    <a:pt x="386" y="51"/>
                  </a:lnTo>
                  <a:lnTo>
                    <a:pt x="399" y="69"/>
                  </a:lnTo>
                  <a:lnTo>
                    <a:pt x="441" y="19"/>
                  </a:lnTo>
                  <a:lnTo>
                    <a:pt x="454" y="8"/>
                  </a:lnTo>
                  <a:lnTo>
                    <a:pt x="468" y="1"/>
                  </a:lnTo>
                  <a:lnTo>
                    <a:pt x="485" y="0"/>
                  </a:lnTo>
                  <a:close/>
                </a:path>
              </a:pathLst>
            </a:custGeom>
            <a:grp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34" name="Freeform 71"/>
            <p:cNvSpPr/>
            <p:nvPr/>
          </p:nvSpPr>
          <p:spPr bwMode="auto">
            <a:xfrm>
              <a:off x="10072688" y="1412875"/>
              <a:ext cx="214313" cy="23812"/>
            </a:xfrm>
            <a:custGeom>
              <a:avLst/>
              <a:gdLst>
                <a:gd name="T0" fmla="*/ 52 w 945"/>
                <a:gd name="T1" fmla="*/ 0 h 103"/>
                <a:gd name="T2" fmla="*/ 893 w 945"/>
                <a:gd name="T3" fmla="*/ 0 h 103"/>
                <a:gd name="T4" fmla="*/ 910 w 945"/>
                <a:gd name="T5" fmla="*/ 3 h 103"/>
                <a:gd name="T6" fmla="*/ 924 w 945"/>
                <a:gd name="T7" fmla="*/ 10 h 103"/>
                <a:gd name="T8" fmla="*/ 935 w 945"/>
                <a:gd name="T9" fmla="*/ 21 h 103"/>
                <a:gd name="T10" fmla="*/ 942 w 945"/>
                <a:gd name="T11" fmla="*/ 36 h 103"/>
                <a:gd name="T12" fmla="*/ 945 w 945"/>
                <a:gd name="T13" fmla="*/ 53 h 103"/>
                <a:gd name="T14" fmla="*/ 942 w 945"/>
                <a:gd name="T15" fmla="*/ 68 h 103"/>
                <a:gd name="T16" fmla="*/ 935 w 945"/>
                <a:gd name="T17" fmla="*/ 83 h 103"/>
                <a:gd name="T18" fmla="*/ 924 w 945"/>
                <a:gd name="T19" fmla="*/ 94 h 103"/>
                <a:gd name="T20" fmla="*/ 910 w 945"/>
                <a:gd name="T21" fmla="*/ 101 h 103"/>
                <a:gd name="T22" fmla="*/ 893 w 945"/>
                <a:gd name="T23" fmla="*/ 103 h 103"/>
                <a:gd name="T24" fmla="*/ 52 w 945"/>
                <a:gd name="T25" fmla="*/ 103 h 103"/>
                <a:gd name="T26" fmla="*/ 35 w 945"/>
                <a:gd name="T27" fmla="*/ 101 h 103"/>
                <a:gd name="T28" fmla="*/ 22 w 945"/>
                <a:gd name="T29" fmla="*/ 94 h 103"/>
                <a:gd name="T30" fmla="*/ 10 w 945"/>
                <a:gd name="T31" fmla="*/ 83 h 103"/>
                <a:gd name="T32" fmla="*/ 3 w 945"/>
                <a:gd name="T33" fmla="*/ 68 h 103"/>
                <a:gd name="T34" fmla="*/ 0 w 945"/>
                <a:gd name="T35" fmla="*/ 53 h 103"/>
                <a:gd name="T36" fmla="*/ 3 w 945"/>
                <a:gd name="T37" fmla="*/ 36 h 103"/>
                <a:gd name="T38" fmla="*/ 10 w 945"/>
                <a:gd name="T39" fmla="*/ 21 h 103"/>
                <a:gd name="T40" fmla="*/ 22 w 945"/>
                <a:gd name="T41" fmla="*/ 10 h 103"/>
                <a:gd name="T42" fmla="*/ 35 w 945"/>
                <a:gd name="T43" fmla="*/ 3 h 103"/>
                <a:gd name="T44" fmla="*/ 52 w 945"/>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5" h="103">
                  <a:moveTo>
                    <a:pt x="52" y="0"/>
                  </a:moveTo>
                  <a:lnTo>
                    <a:pt x="893" y="0"/>
                  </a:lnTo>
                  <a:lnTo>
                    <a:pt x="910" y="3"/>
                  </a:lnTo>
                  <a:lnTo>
                    <a:pt x="924" y="10"/>
                  </a:lnTo>
                  <a:lnTo>
                    <a:pt x="935" y="21"/>
                  </a:lnTo>
                  <a:lnTo>
                    <a:pt x="942" y="36"/>
                  </a:lnTo>
                  <a:lnTo>
                    <a:pt x="945" y="53"/>
                  </a:lnTo>
                  <a:lnTo>
                    <a:pt x="942" y="68"/>
                  </a:lnTo>
                  <a:lnTo>
                    <a:pt x="935" y="83"/>
                  </a:lnTo>
                  <a:lnTo>
                    <a:pt x="924" y="94"/>
                  </a:lnTo>
                  <a:lnTo>
                    <a:pt x="910" y="101"/>
                  </a:lnTo>
                  <a:lnTo>
                    <a:pt x="893" y="103"/>
                  </a:lnTo>
                  <a:lnTo>
                    <a:pt x="52" y="103"/>
                  </a:lnTo>
                  <a:lnTo>
                    <a:pt x="35" y="101"/>
                  </a:lnTo>
                  <a:lnTo>
                    <a:pt x="22" y="94"/>
                  </a:lnTo>
                  <a:lnTo>
                    <a:pt x="10" y="83"/>
                  </a:lnTo>
                  <a:lnTo>
                    <a:pt x="3" y="68"/>
                  </a:lnTo>
                  <a:lnTo>
                    <a:pt x="0" y="53"/>
                  </a:lnTo>
                  <a:lnTo>
                    <a:pt x="3" y="36"/>
                  </a:lnTo>
                  <a:lnTo>
                    <a:pt x="10" y="21"/>
                  </a:lnTo>
                  <a:lnTo>
                    <a:pt x="22" y="10"/>
                  </a:lnTo>
                  <a:lnTo>
                    <a:pt x="35" y="3"/>
                  </a:lnTo>
                  <a:lnTo>
                    <a:pt x="52" y="0"/>
                  </a:lnTo>
                  <a:close/>
                </a:path>
              </a:pathLst>
            </a:custGeom>
            <a:grp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35" name="Freeform 72"/>
            <p:cNvSpPr/>
            <p:nvPr/>
          </p:nvSpPr>
          <p:spPr bwMode="auto">
            <a:xfrm>
              <a:off x="10072688" y="1528763"/>
              <a:ext cx="214313" cy="23812"/>
            </a:xfrm>
            <a:custGeom>
              <a:avLst/>
              <a:gdLst>
                <a:gd name="T0" fmla="*/ 52 w 945"/>
                <a:gd name="T1" fmla="*/ 0 h 104"/>
                <a:gd name="T2" fmla="*/ 893 w 945"/>
                <a:gd name="T3" fmla="*/ 0 h 104"/>
                <a:gd name="T4" fmla="*/ 910 w 945"/>
                <a:gd name="T5" fmla="*/ 3 h 104"/>
                <a:gd name="T6" fmla="*/ 924 w 945"/>
                <a:gd name="T7" fmla="*/ 10 h 104"/>
                <a:gd name="T8" fmla="*/ 935 w 945"/>
                <a:gd name="T9" fmla="*/ 22 h 104"/>
                <a:gd name="T10" fmla="*/ 942 w 945"/>
                <a:gd name="T11" fmla="*/ 35 h 104"/>
                <a:gd name="T12" fmla="*/ 945 w 945"/>
                <a:gd name="T13" fmla="*/ 52 h 104"/>
                <a:gd name="T14" fmla="*/ 942 w 945"/>
                <a:gd name="T15" fmla="*/ 68 h 104"/>
                <a:gd name="T16" fmla="*/ 935 w 945"/>
                <a:gd name="T17" fmla="*/ 83 h 104"/>
                <a:gd name="T18" fmla="*/ 924 w 945"/>
                <a:gd name="T19" fmla="*/ 93 h 104"/>
                <a:gd name="T20" fmla="*/ 910 w 945"/>
                <a:gd name="T21" fmla="*/ 101 h 104"/>
                <a:gd name="T22" fmla="*/ 893 w 945"/>
                <a:gd name="T23" fmla="*/ 104 h 104"/>
                <a:gd name="T24" fmla="*/ 52 w 945"/>
                <a:gd name="T25" fmla="*/ 104 h 104"/>
                <a:gd name="T26" fmla="*/ 35 w 945"/>
                <a:gd name="T27" fmla="*/ 101 h 104"/>
                <a:gd name="T28" fmla="*/ 22 w 945"/>
                <a:gd name="T29" fmla="*/ 93 h 104"/>
                <a:gd name="T30" fmla="*/ 10 w 945"/>
                <a:gd name="T31" fmla="*/ 83 h 104"/>
                <a:gd name="T32" fmla="*/ 3 w 945"/>
                <a:gd name="T33" fmla="*/ 68 h 104"/>
                <a:gd name="T34" fmla="*/ 0 w 945"/>
                <a:gd name="T35" fmla="*/ 52 h 104"/>
                <a:gd name="T36" fmla="*/ 3 w 945"/>
                <a:gd name="T37" fmla="*/ 35 h 104"/>
                <a:gd name="T38" fmla="*/ 10 w 945"/>
                <a:gd name="T39" fmla="*/ 22 h 104"/>
                <a:gd name="T40" fmla="*/ 22 w 945"/>
                <a:gd name="T41" fmla="*/ 10 h 104"/>
                <a:gd name="T42" fmla="*/ 35 w 945"/>
                <a:gd name="T43" fmla="*/ 3 h 104"/>
                <a:gd name="T44" fmla="*/ 52 w 945"/>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5" h="104">
                  <a:moveTo>
                    <a:pt x="52" y="0"/>
                  </a:moveTo>
                  <a:lnTo>
                    <a:pt x="893" y="0"/>
                  </a:lnTo>
                  <a:lnTo>
                    <a:pt x="910" y="3"/>
                  </a:lnTo>
                  <a:lnTo>
                    <a:pt x="924" y="10"/>
                  </a:lnTo>
                  <a:lnTo>
                    <a:pt x="935" y="22"/>
                  </a:lnTo>
                  <a:lnTo>
                    <a:pt x="942" y="35"/>
                  </a:lnTo>
                  <a:lnTo>
                    <a:pt x="945" y="52"/>
                  </a:lnTo>
                  <a:lnTo>
                    <a:pt x="942" y="68"/>
                  </a:lnTo>
                  <a:lnTo>
                    <a:pt x="935" y="83"/>
                  </a:lnTo>
                  <a:lnTo>
                    <a:pt x="924" y="93"/>
                  </a:lnTo>
                  <a:lnTo>
                    <a:pt x="910" y="101"/>
                  </a:lnTo>
                  <a:lnTo>
                    <a:pt x="893" y="104"/>
                  </a:lnTo>
                  <a:lnTo>
                    <a:pt x="52" y="104"/>
                  </a:lnTo>
                  <a:lnTo>
                    <a:pt x="35" y="101"/>
                  </a:lnTo>
                  <a:lnTo>
                    <a:pt x="22" y="93"/>
                  </a:lnTo>
                  <a:lnTo>
                    <a:pt x="10" y="83"/>
                  </a:lnTo>
                  <a:lnTo>
                    <a:pt x="3" y="68"/>
                  </a:lnTo>
                  <a:lnTo>
                    <a:pt x="0" y="52"/>
                  </a:lnTo>
                  <a:lnTo>
                    <a:pt x="3" y="35"/>
                  </a:lnTo>
                  <a:lnTo>
                    <a:pt x="10" y="22"/>
                  </a:lnTo>
                  <a:lnTo>
                    <a:pt x="22" y="10"/>
                  </a:lnTo>
                  <a:lnTo>
                    <a:pt x="35" y="3"/>
                  </a:lnTo>
                  <a:lnTo>
                    <a:pt x="52" y="0"/>
                  </a:lnTo>
                  <a:close/>
                </a:path>
              </a:pathLst>
            </a:custGeom>
            <a:grp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36" name="Freeform 73"/>
            <p:cNvSpPr/>
            <p:nvPr/>
          </p:nvSpPr>
          <p:spPr bwMode="auto">
            <a:xfrm>
              <a:off x="10072688" y="1643063"/>
              <a:ext cx="214313" cy="23812"/>
            </a:xfrm>
            <a:custGeom>
              <a:avLst/>
              <a:gdLst>
                <a:gd name="T0" fmla="*/ 52 w 945"/>
                <a:gd name="T1" fmla="*/ 0 h 104"/>
                <a:gd name="T2" fmla="*/ 893 w 945"/>
                <a:gd name="T3" fmla="*/ 0 h 104"/>
                <a:gd name="T4" fmla="*/ 910 w 945"/>
                <a:gd name="T5" fmla="*/ 2 h 104"/>
                <a:gd name="T6" fmla="*/ 924 w 945"/>
                <a:gd name="T7" fmla="*/ 9 h 104"/>
                <a:gd name="T8" fmla="*/ 935 w 945"/>
                <a:gd name="T9" fmla="*/ 21 h 104"/>
                <a:gd name="T10" fmla="*/ 942 w 945"/>
                <a:gd name="T11" fmla="*/ 35 h 104"/>
                <a:gd name="T12" fmla="*/ 945 w 945"/>
                <a:gd name="T13" fmla="*/ 52 h 104"/>
                <a:gd name="T14" fmla="*/ 942 w 945"/>
                <a:gd name="T15" fmla="*/ 69 h 104"/>
                <a:gd name="T16" fmla="*/ 935 w 945"/>
                <a:gd name="T17" fmla="*/ 82 h 104"/>
                <a:gd name="T18" fmla="*/ 924 w 945"/>
                <a:gd name="T19" fmla="*/ 93 h 104"/>
                <a:gd name="T20" fmla="*/ 910 w 945"/>
                <a:gd name="T21" fmla="*/ 101 h 104"/>
                <a:gd name="T22" fmla="*/ 893 w 945"/>
                <a:gd name="T23" fmla="*/ 104 h 104"/>
                <a:gd name="T24" fmla="*/ 52 w 945"/>
                <a:gd name="T25" fmla="*/ 104 h 104"/>
                <a:gd name="T26" fmla="*/ 35 w 945"/>
                <a:gd name="T27" fmla="*/ 101 h 104"/>
                <a:gd name="T28" fmla="*/ 22 w 945"/>
                <a:gd name="T29" fmla="*/ 93 h 104"/>
                <a:gd name="T30" fmla="*/ 10 w 945"/>
                <a:gd name="T31" fmla="*/ 82 h 104"/>
                <a:gd name="T32" fmla="*/ 3 w 945"/>
                <a:gd name="T33" fmla="*/ 69 h 104"/>
                <a:gd name="T34" fmla="*/ 0 w 945"/>
                <a:gd name="T35" fmla="*/ 52 h 104"/>
                <a:gd name="T36" fmla="*/ 3 w 945"/>
                <a:gd name="T37" fmla="*/ 35 h 104"/>
                <a:gd name="T38" fmla="*/ 10 w 945"/>
                <a:gd name="T39" fmla="*/ 21 h 104"/>
                <a:gd name="T40" fmla="*/ 22 w 945"/>
                <a:gd name="T41" fmla="*/ 9 h 104"/>
                <a:gd name="T42" fmla="*/ 35 w 945"/>
                <a:gd name="T43" fmla="*/ 2 h 104"/>
                <a:gd name="T44" fmla="*/ 52 w 945"/>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5" h="104">
                  <a:moveTo>
                    <a:pt x="52" y="0"/>
                  </a:moveTo>
                  <a:lnTo>
                    <a:pt x="893" y="0"/>
                  </a:lnTo>
                  <a:lnTo>
                    <a:pt x="910" y="2"/>
                  </a:lnTo>
                  <a:lnTo>
                    <a:pt x="924" y="9"/>
                  </a:lnTo>
                  <a:lnTo>
                    <a:pt x="935" y="21"/>
                  </a:lnTo>
                  <a:lnTo>
                    <a:pt x="942" y="35"/>
                  </a:lnTo>
                  <a:lnTo>
                    <a:pt x="945" y="52"/>
                  </a:lnTo>
                  <a:lnTo>
                    <a:pt x="942" y="69"/>
                  </a:lnTo>
                  <a:lnTo>
                    <a:pt x="935" y="82"/>
                  </a:lnTo>
                  <a:lnTo>
                    <a:pt x="924" y="93"/>
                  </a:lnTo>
                  <a:lnTo>
                    <a:pt x="910" y="101"/>
                  </a:lnTo>
                  <a:lnTo>
                    <a:pt x="893" y="104"/>
                  </a:lnTo>
                  <a:lnTo>
                    <a:pt x="52" y="104"/>
                  </a:lnTo>
                  <a:lnTo>
                    <a:pt x="35" y="101"/>
                  </a:lnTo>
                  <a:lnTo>
                    <a:pt x="22" y="93"/>
                  </a:lnTo>
                  <a:lnTo>
                    <a:pt x="10" y="82"/>
                  </a:lnTo>
                  <a:lnTo>
                    <a:pt x="3" y="69"/>
                  </a:lnTo>
                  <a:lnTo>
                    <a:pt x="0" y="52"/>
                  </a:lnTo>
                  <a:lnTo>
                    <a:pt x="3" y="35"/>
                  </a:lnTo>
                  <a:lnTo>
                    <a:pt x="10" y="21"/>
                  </a:lnTo>
                  <a:lnTo>
                    <a:pt x="22" y="9"/>
                  </a:lnTo>
                  <a:lnTo>
                    <a:pt x="35" y="2"/>
                  </a:lnTo>
                  <a:lnTo>
                    <a:pt x="52" y="0"/>
                  </a:lnTo>
                  <a:close/>
                </a:path>
              </a:pathLst>
            </a:custGeom>
            <a:grp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grpSp>
      <p:grpSp>
        <p:nvGrpSpPr>
          <p:cNvPr id="37" name="Group 61"/>
          <p:cNvGrpSpPr/>
          <p:nvPr/>
        </p:nvGrpSpPr>
        <p:grpSpPr>
          <a:xfrm>
            <a:off x="9750829" y="4858317"/>
            <a:ext cx="510910" cy="441866"/>
            <a:chOff x="811213" y="3028951"/>
            <a:chExt cx="704851" cy="609600"/>
          </a:xfrm>
          <a:solidFill>
            <a:schemeClr val="accent5"/>
          </a:solidFill>
        </p:grpSpPr>
        <p:sp>
          <p:nvSpPr>
            <p:cNvPr id="38" name="Freeform 6"/>
            <p:cNvSpPr>
              <a:spLocks noEditPoints="1"/>
            </p:cNvSpPr>
            <p:nvPr/>
          </p:nvSpPr>
          <p:spPr bwMode="auto">
            <a:xfrm>
              <a:off x="811213" y="3028951"/>
              <a:ext cx="704851" cy="609600"/>
            </a:xfrm>
            <a:custGeom>
              <a:avLst/>
              <a:gdLst>
                <a:gd name="T0" fmla="*/ 258 w 3554"/>
                <a:gd name="T1" fmla="*/ 2100 h 3067"/>
                <a:gd name="T2" fmla="*/ 3296 w 3554"/>
                <a:gd name="T3" fmla="*/ 258 h 3067"/>
                <a:gd name="T4" fmla="*/ 173 w 3554"/>
                <a:gd name="T5" fmla="*/ 0 h 3067"/>
                <a:gd name="T6" fmla="*/ 3412 w 3554"/>
                <a:gd name="T7" fmla="*/ 2 h 3067"/>
                <a:gd name="T8" fmla="*/ 3468 w 3554"/>
                <a:gd name="T9" fmla="*/ 23 h 3067"/>
                <a:gd name="T10" fmla="*/ 3513 w 3554"/>
                <a:gd name="T11" fmla="*/ 60 h 3067"/>
                <a:gd name="T12" fmla="*/ 3543 w 3554"/>
                <a:gd name="T13" fmla="*/ 112 h 3067"/>
                <a:gd name="T14" fmla="*/ 3554 w 3554"/>
                <a:gd name="T15" fmla="*/ 171 h 3067"/>
                <a:gd name="T16" fmla="*/ 3550 w 3554"/>
                <a:gd name="T17" fmla="*/ 2217 h 3067"/>
                <a:gd name="T18" fmla="*/ 3530 w 3554"/>
                <a:gd name="T19" fmla="*/ 2273 h 3067"/>
                <a:gd name="T20" fmla="*/ 3492 w 3554"/>
                <a:gd name="T21" fmla="*/ 2318 h 3067"/>
                <a:gd name="T22" fmla="*/ 3441 w 3554"/>
                <a:gd name="T23" fmla="*/ 2347 h 3067"/>
                <a:gd name="T24" fmla="*/ 3381 w 3554"/>
                <a:gd name="T25" fmla="*/ 2358 h 3067"/>
                <a:gd name="T26" fmla="*/ 2181 w 3554"/>
                <a:gd name="T27" fmla="*/ 2749 h 3067"/>
                <a:gd name="T28" fmla="*/ 2681 w 3554"/>
                <a:gd name="T29" fmla="*/ 2752 h 3067"/>
                <a:gd name="T30" fmla="*/ 2737 w 3554"/>
                <a:gd name="T31" fmla="*/ 2776 h 3067"/>
                <a:gd name="T32" fmla="*/ 2780 w 3554"/>
                <a:gd name="T33" fmla="*/ 2819 h 3067"/>
                <a:gd name="T34" fmla="*/ 2804 w 3554"/>
                <a:gd name="T35" fmla="*/ 2875 h 3067"/>
                <a:gd name="T36" fmla="*/ 2804 w 3554"/>
                <a:gd name="T37" fmla="*/ 2940 h 3067"/>
                <a:gd name="T38" fmla="*/ 2780 w 3554"/>
                <a:gd name="T39" fmla="*/ 2997 h 3067"/>
                <a:gd name="T40" fmla="*/ 2737 w 3554"/>
                <a:gd name="T41" fmla="*/ 3039 h 3067"/>
                <a:gd name="T42" fmla="*/ 2681 w 3554"/>
                <a:gd name="T43" fmla="*/ 3064 h 3067"/>
                <a:gd name="T44" fmla="*/ 905 w 3554"/>
                <a:gd name="T45" fmla="*/ 3067 h 3067"/>
                <a:gd name="T46" fmla="*/ 844 w 3554"/>
                <a:gd name="T47" fmla="*/ 3054 h 3067"/>
                <a:gd name="T48" fmla="*/ 793 w 3554"/>
                <a:gd name="T49" fmla="*/ 3020 h 3067"/>
                <a:gd name="T50" fmla="*/ 758 w 3554"/>
                <a:gd name="T51" fmla="*/ 2970 h 3067"/>
                <a:gd name="T52" fmla="*/ 747 w 3554"/>
                <a:gd name="T53" fmla="*/ 2907 h 3067"/>
                <a:gd name="T54" fmla="*/ 758 w 3554"/>
                <a:gd name="T55" fmla="*/ 2846 h 3067"/>
                <a:gd name="T56" fmla="*/ 793 w 3554"/>
                <a:gd name="T57" fmla="*/ 2795 h 3067"/>
                <a:gd name="T58" fmla="*/ 844 w 3554"/>
                <a:gd name="T59" fmla="*/ 2761 h 3067"/>
                <a:gd name="T60" fmla="*/ 905 w 3554"/>
                <a:gd name="T61" fmla="*/ 2749 h 3067"/>
                <a:gd name="T62" fmla="*/ 1372 w 3554"/>
                <a:gd name="T63" fmla="*/ 2358 h 3067"/>
                <a:gd name="T64" fmla="*/ 141 w 3554"/>
                <a:gd name="T65" fmla="*/ 2356 h 3067"/>
                <a:gd name="T66" fmla="*/ 85 w 3554"/>
                <a:gd name="T67" fmla="*/ 2334 h 3067"/>
                <a:gd name="T68" fmla="*/ 41 w 3554"/>
                <a:gd name="T69" fmla="*/ 2297 h 3067"/>
                <a:gd name="T70" fmla="*/ 11 w 3554"/>
                <a:gd name="T71" fmla="*/ 2246 h 3067"/>
                <a:gd name="T72" fmla="*/ 0 w 3554"/>
                <a:gd name="T73" fmla="*/ 2186 h 3067"/>
                <a:gd name="T74" fmla="*/ 3 w 3554"/>
                <a:gd name="T75" fmla="*/ 141 h 3067"/>
                <a:gd name="T76" fmla="*/ 24 w 3554"/>
                <a:gd name="T77" fmla="*/ 85 h 3067"/>
                <a:gd name="T78" fmla="*/ 61 w 3554"/>
                <a:gd name="T79" fmla="*/ 40 h 3067"/>
                <a:gd name="T80" fmla="*/ 112 w 3554"/>
                <a:gd name="T81" fmla="*/ 11 h 3067"/>
                <a:gd name="T82" fmla="*/ 173 w 3554"/>
                <a:gd name="T83" fmla="*/ 0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54" h="3067">
                  <a:moveTo>
                    <a:pt x="258" y="258"/>
                  </a:moveTo>
                  <a:lnTo>
                    <a:pt x="258" y="2100"/>
                  </a:lnTo>
                  <a:lnTo>
                    <a:pt x="3296" y="2100"/>
                  </a:lnTo>
                  <a:lnTo>
                    <a:pt x="3296" y="258"/>
                  </a:lnTo>
                  <a:lnTo>
                    <a:pt x="258" y="258"/>
                  </a:lnTo>
                  <a:close/>
                  <a:moveTo>
                    <a:pt x="173" y="0"/>
                  </a:moveTo>
                  <a:lnTo>
                    <a:pt x="3381" y="0"/>
                  </a:lnTo>
                  <a:lnTo>
                    <a:pt x="3412" y="2"/>
                  </a:lnTo>
                  <a:lnTo>
                    <a:pt x="3441" y="11"/>
                  </a:lnTo>
                  <a:lnTo>
                    <a:pt x="3468" y="23"/>
                  </a:lnTo>
                  <a:lnTo>
                    <a:pt x="3492" y="40"/>
                  </a:lnTo>
                  <a:lnTo>
                    <a:pt x="3513" y="60"/>
                  </a:lnTo>
                  <a:lnTo>
                    <a:pt x="3530" y="85"/>
                  </a:lnTo>
                  <a:lnTo>
                    <a:pt x="3543" y="112"/>
                  </a:lnTo>
                  <a:lnTo>
                    <a:pt x="3550" y="141"/>
                  </a:lnTo>
                  <a:lnTo>
                    <a:pt x="3554" y="171"/>
                  </a:lnTo>
                  <a:lnTo>
                    <a:pt x="3554" y="2186"/>
                  </a:lnTo>
                  <a:lnTo>
                    <a:pt x="3550" y="2217"/>
                  </a:lnTo>
                  <a:lnTo>
                    <a:pt x="3543" y="2246"/>
                  </a:lnTo>
                  <a:lnTo>
                    <a:pt x="3530" y="2273"/>
                  </a:lnTo>
                  <a:lnTo>
                    <a:pt x="3513" y="2297"/>
                  </a:lnTo>
                  <a:lnTo>
                    <a:pt x="3492" y="2318"/>
                  </a:lnTo>
                  <a:lnTo>
                    <a:pt x="3468" y="2334"/>
                  </a:lnTo>
                  <a:lnTo>
                    <a:pt x="3441" y="2347"/>
                  </a:lnTo>
                  <a:lnTo>
                    <a:pt x="3412" y="2356"/>
                  </a:lnTo>
                  <a:lnTo>
                    <a:pt x="3381" y="2358"/>
                  </a:lnTo>
                  <a:lnTo>
                    <a:pt x="2181" y="2358"/>
                  </a:lnTo>
                  <a:lnTo>
                    <a:pt x="2181" y="2749"/>
                  </a:lnTo>
                  <a:lnTo>
                    <a:pt x="2648" y="2749"/>
                  </a:lnTo>
                  <a:lnTo>
                    <a:pt x="2681" y="2752"/>
                  </a:lnTo>
                  <a:lnTo>
                    <a:pt x="2710" y="2761"/>
                  </a:lnTo>
                  <a:lnTo>
                    <a:pt x="2737" y="2776"/>
                  </a:lnTo>
                  <a:lnTo>
                    <a:pt x="2761" y="2795"/>
                  </a:lnTo>
                  <a:lnTo>
                    <a:pt x="2780" y="2819"/>
                  </a:lnTo>
                  <a:lnTo>
                    <a:pt x="2795" y="2846"/>
                  </a:lnTo>
                  <a:lnTo>
                    <a:pt x="2804" y="2875"/>
                  </a:lnTo>
                  <a:lnTo>
                    <a:pt x="2807" y="2907"/>
                  </a:lnTo>
                  <a:lnTo>
                    <a:pt x="2804" y="2940"/>
                  </a:lnTo>
                  <a:lnTo>
                    <a:pt x="2795" y="2970"/>
                  </a:lnTo>
                  <a:lnTo>
                    <a:pt x="2780" y="2997"/>
                  </a:lnTo>
                  <a:lnTo>
                    <a:pt x="2761" y="3020"/>
                  </a:lnTo>
                  <a:lnTo>
                    <a:pt x="2737" y="3039"/>
                  </a:lnTo>
                  <a:lnTo>
                    <a:pt x="2710" y="3054"/>
                  </a:lnTo>
                  <a:lnTo>
                    <a:pt x="2681" y="3064"/>
                  </a:lnTo>
                  <a:lnTo>
                    <a:pt x="2648" y="3067"/>
                  </a:lnTo>
                  <a:lnTo>
                    <a:pt x="905" y="3067"/>
                  </a:lnTo>
                  <a:lnTo>
                    <a:pt x="873" y="3064"/>
                  </a:lnTo>
                  <a:lnTo>
                    <a:pt x="844" y="3054"/>
                  </a:lnTo>
                  <a:lnTo>
                    <a:pt x="817" y="3039"/>
                  </a:lnTo>
                  <a:lnTo>
                    <a:pt x="793" y="3020"/>
                  </a:lnTo>
                  <a:lnTo>
                    <a:pt x="773" y="2997"/>
                  </a:lnTo>
                  <a:lnTo>
                    <a:pt x="758" y="2970"/>
                  </a:lnTo>
                  <a:lnTo>
                    <a:pt x="750" y="2940"/>
                  </a:lnTo>
                  <a:lnTo>
                    <a:pt x="747" y="2907"/>
                  </a:lnTo>
                  <a:lnTo>
                    <a:pt x="750" y="2875"/>
                  </a:lnTo>
                  <a:lnTo>
                    <a:pt x="758" y="2846"/>
                  </a:lnTo>
                  <a:lnTo>
                    <a:pt x="773" y="2819"/>
                  </a:lnTo>
                  <a:lnTo>
                    <a:pt x="793" y="2795"/>
                  </a:lnTo>
                  <a:lnTo>
                    <a:pt x="817" y="2776"/>
                  </a:lnTo>
                  <a:lnTo>
                    <a:pt x="844" y="2761"/>
                  </a:lnTo>
                  <a:lnTo>
                    <a:pt x="873" y="2752"/>
                  </a:lnTo>
                  <a:lnTo>
                    <a:pt x="905" y="2749"/>
                  </a:lnTo>
                  <a:lnTo>
                    <a:pt x="1372" y="2749"/>
                  </a:lnTo>
                  <a:lnTo>
                    <a:pt x="1372" y="2358"/>
                  </a:lnTo>
                  <a:lnTo>
                    <a:pt x="173" y="2358"/>
                  </a:lnTo>
                  <a:lnTo>
                    <a:pt x="141" y="2356"/>
                  </a:lnTo>
                  <a:lnTo>
                    <a:pt x="112" y="2347"/>
                  </a:lnTo>
                  <a:lnTo>
                    <a:pt x="85" y="2334"/>
                  </a:lnTo>
                  <a:lnTo>
                    <a:pt x="61" y="2318"/>
                  </a:lnTo>
                  <a:lnTo>
                    <a:pt x="41" y="2297"/>
                  </a:lnTo>
                  <a:lnTo>
                    <a:pt x="24" y="2273"/>
                  </a:lnTo>
                  <a:lnTo>
                    <a:pt x="11" y="2246"/>
                  </a:lnTo>
                  <a:lnTo>
                    <a:pt x="3" y="2217"/>
                  </a:lnTo>
                  <a:lnTo>
                    <a:pt x="0" y="2186"/>
                  </a:lnTo>
                  <a:lnTo>
                    <a:pt x="0" y="171"/>
                  </a:lnTo>
                  <a:lnTo>
                    <a:pt x="3" y="141"/>
                  </a:lnTo>
                  <a:lnTo>
                    <a:pt x="11" y="112"/>
                  </a:lnTo>
                  <a:lnTo>
                    <a:pt x="24" y="85"/>
                  </a:lnTo>
                  <a:lnTo>
                    <a:pt x="41" y="60"/>
                  </a:lnTo>
                  <a:lnTo>
                    <a:pt x="61" y="40"/>
                  </a:lnTo>
                  <a:lnTo>
                    <a:pt x="85" y="23"/>
                  </a:lnTo>
                  <a:lnTo>
                    <a:pt x="112" y="11"/>
                  </a:lnTo>
                  <a:lnTo>
                    <a:pt x="141" y="2"/>
                  </a:lnTo>
                  <a:lnTo>
                    <a:pt x="173"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39" name="Freeform 7"/>
            <p:cNvSpPr/>
            <p:nvPr/>
          </p:nvSpPr>
          <p:spPr bwMode="auto">
            <a:xfrm>
              <a:off x="960440" y="3190878"/>
              <a:ext cx="149225" cy="144463"/>
            </a:xfrm>
            <a:custGeom>
              <a:avLst/>
              <a:gdLst>
                <a:gd name="T0" fmla="*/ 648 w 754"/>
                <a:gd name="T1" fmla="*/ 0 h 724"/>
                <a:gd name="T2" fmla="*/ 668 w 754"/>
                <a:gd name="T3" fmla="*/ 2 h 724"/>
                <a:gd name="T4" fmla="*/ 687 w 754"/>
                <a:gd name="T5" fmla="*/ 7 h 724"/>
                <a:gd name="T6" fmla="*/ 704 w 754"/>
                <a:gd name="T7" fmla="*/ 17 h 724"/>
                <a:gd name="T8" fmla="*/ 722 w 754"/>
                <a:gd name="T9" fmla="*/ 30 h 724"/>
                <a:gd name="T10" fmla="*/ 736 w 754"/>
                <a:gd name="T11" fmla="*/ 46 h 724"/>
                <a:gd name="T12" fmla="*/ 745 w 754"/>
                <a:gd name="T13" fmla="*/ 64 h 724"/>
                <a:gd name="T14" fmla="*/ 752 w 754"/>
                <a:gd name="T15" fmla="*/ 84 h 724"/>
                <a:gd name="T16" fmla="*/ 754 w 754"/>
                <a:gd name="T17" fmla="*/ 105 h 724"/>
                <a:gd name="T18" fmla="*/ 754 w 754"/>
                <a:gd name="T19" fmla="*/ 108 h 724"/>
                <a:gd name="T20" fmla="*/ 751 w 754"/>
                <a:gd name="T21" fmla="*/ 132 h 724"/>
                <a:gd name="T22" fmla="*/ 743 w 754"/>
                <a:gd name="T23" fmla="*/ 154 h 724"/>
                <a:gd name="T24" fmla="*/ 730 w 754"/>
                <a:gd name="T25" fmla="*/ 174 h 724"/>
                <a:gd name="T26" fmla="*/ 713 w 754"/>
                <a:gd name="T27" fmla="*/ 191 h 724"/>
                <a:gd name="T28" fmla="*/ 693 w 754"/>
                <a:gd name="T29" fmla="*/ 204 h 724"/>
                <a:gd name="T30" fmla="*/ 353 w 754"/>
                <a:gd name="T31" fmla="*/ 361 h 724"/>
                <a:gd name="T32" fmla="*/ 693 w 754"/>
                <a:gd name="T33" fmla="*/ 520 h 724"/>
                <a:gd name="T34" fmla="*/ 713 w 754"/>
                <a:gd name="T35" fmla="*/ 532 h 724"/>
                <a:gd name="T36" fmla="*/ 730 w 754"/>
                <a:gd name="T37" fmla="*/ 549 h 724"/>
                <a:gd name="T38" fmla="*/ 743 w 754"/>
                <a:gd name="T39" fmla="*/ 568 h 724"/>
                <a:gd name="T40" fmla="*/ 751 w 754"/>
                <a:gd name="T41" fmla="*/ 591 h 724"/>
                <a:gd name="T42" fmla="*/ 754 w 754"/>
                <a:gd name="T43" fmla="*/ 615 h 724"/>
                <a:gd name="T44" fmla="*/ 754 w 754"/>
                <a:gd name="T45" fmla="*/ 618 h 724"/>
                <a:gd name="T46" fmla="*/ 752 w 754"/>
                <a:gd name="T47" fmla="*/ 640 h 724"/>
                <a:gd name="T48" fmla="*/ 745 w 754"/>
                <a:gd name="T49" fmla="*/ 659 h 724"/>
                <a:gd name="T50" fmla="*/ 736 w 754"/>
                <a:gd name="T51" fmla="*/ 677 h 724"/>
                <a:gd name="T52" fmla="*/ 722 w 754"/>
                <a:gd name="T53" fmla="*/ 694 h 724"/>
                <a:gd name="T54" fmla="*/ 704 w 754"/>
                <a:gd name="T55" fmla="*/ 707 h 724"/>
                <a:gd name="T56" fmla="*/ 687 w 754"/>
                <a:gd name="T57" fmla="*/ 716 h 724"/>
                <a:gd name="T58" fmla="*/ 668 w 754"/>
                <a:gd name="T59" fmla="*/ 722 h 724"/>
                <a:gd name="T60" fmla="*/ 648 w 754"/>
                <a:gd name="T61" fmla="*/ 724 h 724"/>
                <a:gd name="T62" fmla="*/ 626 w 754"/>
                <a:gd name="T63" fmla="*/ 721 h 724"/>
                <a:gd name="T64" fmla="*/ 604 w 754"/>
                <a:gd name="T65" fmla="*/ 714 h 724"/>
                <a:gd name="T66" fmla="*/ 60 w 754"/>
                <a:gd name="T67" fmla="*/ 462 h 724"/>
                <a:gd name="T68" fmla="*/ 40 w 754"/>
                <a:gd name="T69" fmla="*/ 449 h 724"/>
                <a:gd name="T70" fmla="*/ 24 w 754"/>
                <a:gd name="T71" fmla="*/ 431 h 724"/>
                <a:gd name="T72" fmla="*/ 11 w 754"/>
                <a:gd name="T73" fmla="*/ 412 h 724"/>
                <a:gd name="T74" fmla="*/ 2 w 754"/>
                <a:gd name="T75" fmla="*/ 389 h 724"/>
                <a:gd name="T76" fmla="*/ 0 w 754"/>
                <a:gd name="T77" fmla="*/ 366 h 724"/>
                <a:gd name="T78" fmla="*/ 0 w 754"/>
                <a:gd name="T79" fmla="*/ 358 h 724"/>
                <a:gd name="T80" fmla="*/ 2 w 754"/>
                <a:gd name="T81" fmla="*/ 334 h 724"/>
                <a:gd name="T82" fmla="*/ 11 w 754"/>
                <a:gd name="T83" fmla="*/ 312 h 724"/>
                <a:gd name="T84" fmla="*/ 24 w 754"/>
                <a:gd name="T85" fmla="*/ 291 h 724"/>
                <a:gd name="T86" fmla="*/ 40 w 754"/>
                <a:gd name="T87" fmla="*/ 275 h 724"/>
                <a:gd name="T88" fmla="*/ 60 w 754"/>
                <a:gd name="T89" fmla="*/ 262 h 724"/>
                <a:gd name="T90" fmla="*/ 604 w 754"/>
                <a:gd name="T91" fmla="*/ 9 h 724"/>
                <a:gd name="T92" fmla="*/ 626 w 754"/>
                <a:gd name="T93" fmla="*/ 3 h 724"/>
                <a:gd name="T94" fmla="*/ 648 w 754"/>
                <a:gd name="T95"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4" h="724">
                  <a:moveTo>
                    <a:pt x="648" y="0"/>
                  </a:moveTo>
                  <a:lnTo>
                    <a:pt x="668" y="2"/>
                  </a:lnTo>
                  <a:lnTo>
                    <a:pt x="687" y="7"/>
                  </a:lnTo>
                  <a:lnTo>
                    <a:pt x="704" y="17"/>
                  </a:lnTo>
                  <a:lnTo>
                    <a:pt x="722" y="30"/>
                  </a:lnTo>
                  <a:lnTo>
                    <a:pt x="736" y="46"/>
                  </a:lnTo>
                  <a:lnTo>
                    <a:pt x="745" y="64"/>
                  </a:lnTo>
                  <a:lnTo>
                    <a:pt x="752" y="84"/>
                  </a:lnTo>
                  <a:lnTo>
                    <a:pt x="754" y="105"/>
                  </a:lnTo>
                  <a:lnTo>
                    <a:pt x="754" y="108"/>
                  </a:lnTo>
                  <a:lnTo>
                    <a:pt x="751" y="132"/>
                  </a:lnTo>
                  <a:lnTo>
                    <a:pt x="743" y="154"/>
                  </a:lnTo>
                  <a:lnTo>
                    <a:pt x="730" y="174"/>
                  </a:lnTo>
                  <a:lnTo>
                    <a:pt x="713" y="191"/>
                  </a:lnTo>
                  <a:lnTo>
                    <a:pt x="693" y="204"/>
                  </a:lnTo>
                  <a:lnTo>
                    <a:pt x="353" y="361"/>
                  </a:lnTo>
                  <a:lnTo>
                    <a:pt x="693" y="520"/>
                  </a:lnTo>
                  <a:lnTo>
                    <a:pt x="713" y="532"/>
                  </a:lnTo>
                  <a:lnTo>
                    <a:pt x="730" y="549"/>
                  </a:lnTo>
                  <a:lnTo>
                    <a:pt x="743" y="568"/>
                  </a:lnTo>
                  <a:lnTo>
                    <a:pt x="751" y="591"/>
                  </a:lnTo>
                  <a:lnTo>
                    <a:pt x="754" y="615"/>
                  </a:lnTo>
                  <a:lnTo>
                    <a:pt x="754" y="618"/>
                  </a:lnTo>
                  <a:lnTo>
                    <a:pt x="752" y="640"/>
                  </a:lnTo>
                  <a:lnTo>
                    <a:pt x="745" y="659"/>
                  </a:lnTo>
                  <a:lnTo>
                    <a:pt x="736" y="677"/>
                  </a:lnTo>
                  <a:lnTo>
                    <a:pt x="722" y="694"/>
                  </a:lnTo>
                  <a:lnTo>
                    <a:pt x="704" y="707"/>
                  </a:lnTo>
                  <a:lnTo>
                    <a:pt x="687" y="716"/>
                  </a:lnTo>
                  <a:lnTo>
                    <a:pt x="668" y="722"/>
                  </a:lnTo>
                  <a:lnTo>
                    <a:pt x="648" y="724"/>
                  </a:lnTo>
                  <a:lnTo>
                    <a:pt x="626" y="721"/>
                  </a:lnTo>
                  <a:lnTo>
                    <a:pt x="604" y="714"/>
                  </a:lnTo>
                  <a:lnTo>
                    <a:pt x="60" y="462"/>
                  </a:lnTo>
                  <a:lnTo>
                    <a:pt x="40" y="449"/>
                  </a:lnTo>
                  <a:lnTo>
                    <a:pt x="24" y="431"/>
                  </a:lnTo>
                  <a:lnTo>
                    <a:pt x="11" y="412"/>
                  </a:lnTo>
                  <a:lnTo>
                    <a:pt x="2" y="389"/>
                  </a:lnTo>
                  <a:lnTo>
                    <a:pt x="0" y="366"/>
                  </a:lnTo>
                  <a:lnTo>
                    <a:pt x="0" y="358"/>
                  </a:lnTo>
                  <a:lnTo>
                    <a:pt x="2" y="334"/>
                  </a:lnTo>
                  <a:lnTo>
                    <a:pt x="11" y="312"/>
                  </a:lnTo>
                  <a:lnTo>
                    <a:pt x="24" y="291"/>
                  </a:lnTo>
                  <a:lnTo>
                    <a:pt x="40" y="275"/>
                  </a:lnTo>
                  <a:lnTo>
                    <a:pt x="60" y="262"/>
                  </a:lnTo>
                  <a:lnTo>
                    <a:pt x="604" y="9"/>
                  </a:lnTo>
                  <a:lnTo>
                    <a:pt x="626" y="3"/>
                  </a:lnTo>
                  <a:lnTo>
                    <a:pt x="648"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40" name="Freeform 8"/>
            <p:cNvSpPr/>
            <p:nvPr/>
          </p:nvSpPr>
          <p:spPr bwMode="auto">
            <a:xfrm>
              <a:off x="1106489" y="3132138"/>
              <a:ext cx="114300" cy="260351"/>
            </a:xfrm>
            <a:custGeom>
              <a:avLst/>
              <a:gdLst>
                <a:gd name="T0" fmla="*/ 462 w 570"/>
                <a:gd name="T1" fmla="*/ 0 h 1319"/>
                <a:gd name="T2" fmla="*/ 465 w 570"/>
                <a:gd name="T3" fmla="*/ 0 h 1319"/>
                <a:gd name="T4" fmla="*/ 490 w 570"/>
                <a:gd name="T5" fmla="*/ 2 h 1319"/>
                <a:gd name="T6" fmla="*/ 512 w 570"/>
                <a:gd name="T7" fmla="*/ 10 h 1319"/>
                <a:gd name="T8" fmla="*/ 533 w 570"/>
                <a:gd name="T9" fmla="*/ 24 h 1319"/>
                <a:gd name="T10" fmla="*/ 550 w 570"/>
                <a:gd name="T11" fmla="*/ 43 h 1319"/>
                <a:gd name="T12" fmla="*/ 562 w 570"/>
                <a:gd name="T13" fmla="*/ 64 h 1319"/>
                <a:gd name="T14" fmla="*/ 568 w 570"/>
                <a:gd name="T15" fmla="*/ 88 h 1319"/>
                <a:gd name="T16" fmla="*/ 570 w 570"/>
                <a:gd name="T17" fmla="*/ 113 h 1319"/>
                <a:gd name="T18" fmla="*/ 565 w 570"/>
                <a:gd name="T19" fmla="*/ 137 h 1319"/>
                <a:gd name="T20" fmla="*/ 208 w 570"/>
                <a:gd name="T21" fmla="*/ 1245 h 1319"/>
                <a:gd name="T22" fmla="*/ 198 w 570"/>
                <a:gd name="T23" fmla="*/ 1266 h 1319"/>
                <a:gd name="T24" fmla="*/ 186 w 570"/>
                <a:gd name="T25" fmla="*/ 1284 h 1319"/>
                <a:gd name="T26" fmla="*/ 169 w 570"/>
                <a:gd name="T27" fmla="*/ 1299 h 1319"/>
                <a:gd name="T28" fmla="*/ 151 w 570"/>
                <a:gd name="T29" fmla="*/ 1310 h 1319"/>
                <a:gd name="T30" fmla="*/ 129 w 570"/>
                <a:gd name="T31" fmla="*/ 1316 h 1319"/>
                <a:gd name="T32" fmla="*/ 108 w 570"/>
                <a:gd name="T33" fmla="*/ 1319 h 1319"/>
                <a:gd name="T34" fmla="*/ 105 w 570"/>
                <a:gd name="T35" fmla="*/ 1319 h 1319"/>
                <a:gd name="T36" fmla="*/ 80 w 570"/>
                <a:gd name="T37" fmla="*/ 1316 h 1319"/>
                <a:gd name="T38" fmla="*/ 57 w 570"/>
                <a:gd name="T39" fmla="*/ 1308 h 1319"/>
                <a:gd name="T40" fmla="*/ 37 w 570"/>
                <a:gd name="T41" fmla="*/ 1294 h 1319"/>
                <a:gd name="T42" fmla="*/ 19 w 570"/>
                <a:gd name="T43" fmla="*/ 1275 h 1319"/>
                <a:gd name="T44" fmla="*/ 8 w 570"/>
                <a:gd name="T45" fmla="*/ 1254 h 1319"/>
                <a:gd name="T46" fmla="*/ 1 w 570"/>
                <a:gd name="T47" fmla="*/ 1230 h 1319"/>
                <a:gd name="T48" fmla="*/ 0 w 570"/>
                <a:gd name="T49" fmla="*/ 1205 h 1319"/>
                <a:gd name="T50" fmla="*/ 4 w 570"/>
                <a:gd name="T51" fmla="*/ 1181 h 1319"/>
                <a:gd name="T52" fmla="*/ 361 w 570"/>
                <a:gd name="T53" fmla="*/ 73 h 1319"/>
                <a:gd name="T54" fmla="*/ 371 w 570"/>
                <a:gd name="T55" fmla="*/ 51 h 1319"/>
                <a:gd name="T56" fmla="*/ 384 w 570"/>
                <a:gd name="T57" fmla="*/ 34 h 1319"/>
                <a:gd name="T58" fmla="*/ 400 w 570"/>
                <a:gd name="T59" fmla="*/ 19 h 1319"/>
                <a:gd name="T60" fmla="*/ 419 w 570"/>
                <a:gd name="T61" fmla="*/ 8 h 1319"/>
                <a:gd name="T62" fmla="*/ 440 w 570"/>
                <a:gd name="T63" fmla="*/ 2 h 1319"/>
                <a:gd name="T64" fmla="*/ 462 w 570"/>
                <a:gd name="T65"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0" h="1319">
                  <a:moveTo>
                    <a:pt x="462" y="0"/>
                  </a:moveTo>
                  <a:lnTo>
                    <a:pt x="465" y="0"/>
                  </a:lnTo>
                  <a:lnTo>
                    <a:pt x="490" y="2"/>
                  </a:lnTo>
                  <a:lnTo>
                    <a:pt x="512" y="10"/>
                  </a:lnTo>
                  <a:lnTo>
                    <a:pt x="533" y="24"/>
                  </a:lnTo>
                  <a:lnTo>
                    <a:pt x="550" y="43"/>
                  </a:lnTo>
                  <a:lnTo>
                    <a:pt x="562" y="64"/>
                  </a:lnTo>
                  <a:lnTo>
                    <a:pt x="568" y="88"/>
                  </a:lnTo>
                  <a:lnTo>
                    <a:pt x="570" y="113"/>
                  </a:lnTo>
                  <a:lnTo>
                    <a:pt x="565" y="137"/>
                  </a:lnTo>
                  <a:lnTo>
                    <a:pt x="208" y="1245"/>
                  </a:lnTo>
                  <a:lnTo>
                    <a:pt x="198" y="1266"/>
                  </a:lnTo>
                  <a:lnTo>
                    <a:pt x="186" y="1284"/>
                  </a:lnTo>
                  <a:lnTo>
                    <a:pt x="169" y="1299"/>
                  </a:lnTo>
                  <a:lnTo>
                    <a:pt x="151" y="1310"/>
                  </a:lnTo>
                  <a:lnTo>
                    <a:pt x="129" y="1316"/>
                  </a:lnTo>
                  <a:lnTo>
                    <a:pt x="108" y="1319"/>
                  </a:lnTo>
                  <a:lnTo>
                    <a:pt x="105" y="1319"/>
                  </a:lnTo>
                  <a:lnTo>
                    <a:pt x="80" y="1316"/>
                  </a:lnTo>
                  <a:lnTo>
                    <a:pt x="57" y="1308"/>
                  </a:lnTo>
                  <a:lnTo>
                    <a:pt x="37" y="1294"/>
                  </a:lnTo>
                  <a:lnTo>
                    <a:pt x="19" y="1275"/>
                  </a:lnTo>
                  <a:lnTo>
                    <a:pt x="8" y="1254"/>
                  </a:lnTo>
                  <a:lnTo>
                    <a:pt x="1" y="1230"/>
                  </a:lnTo>
                  <a:lnTo>
                    <a:pt x="0" y="1205"/>
                  </a:lnTo>
                  <a:lnTo>
                    <a:pt x="4" y="1181"/>
                  </a:lnTo>
                  <a:lnTo>
                    <a:pt x="361" y="73"/>
                  </a:lnTo>
                  <a:lnTo>
                    <a:pt x="371" y="51"/>
                  </a:lnTo>
                  <a:lnTo>
                    <a:pt x="384" y="34"/>
                  </a:lnTo>
                  <a:lnTo>
                    <a:pt x="400" y="19"/>
                  </a:lnTo>
                  <a:lnTo>
                    <a:pt x="419" y="8"/>
                  </a:lnTo>
                  <a:lnTo>
                    <a:pt x="440" y="2"/>
                  </a:lnTo>
                  <a:lnTo>
                    <a:pt x="462"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41" name="Freeform 9"/>
            <p:cNvSpPr/>
            <p:nvPr/>
          </p:nvSpPr>
          <p:spPr bwMode="auto">
            <a:xfrm>
              <a:off x="1217614" y="3190878"/>
              <a:ext cx="149225" cy="144463"/>
            </a:xfrm>
            <a:custGeom>
              <a:avLst/>
              <a:gdLst>
                <a:gd name="T0" fmla="*/ 106 w 755"/>
                <a:gd name="T1" fmla="*/ 0 h 724"/>
                <a:gd name="T2" fmla="*/ 129 w 755"/>
                <a:gd name="T3" fmla="*/ 3 h 724"/>
                <a:gd name="T4" fmla="*/ 150 w 755"/>
                <a:gd name="T5" fmla="*/ 9 h 724"/>
                <a:gd name="T6" fmla="*/ 694 w 755"/>
                <a:gd name="T7" fmla="*/ 262 h 724"/>
                <a:gd name="T8" fmla="*/ 715 w 755"/>
                <a:gd name="T9" fmla="*/ 275 h 724"/>
                <a:gd name="T10" fmla="*/ 731 w 755"/>
                <a:gd name="T11" fmla="*/ 291 h 724"/>
                <a:gd name="T12" fmla="*/ 744 w 755"/>
                <a:gd name="T13" fmla="*/ 312 h 724"/>
                <a:gd name="T14" fmla="*/ 752 w 755"/>
                <a:gd name="T15" fmla="*/ 334 h 724"/>
                <a:gd name="T16" fmla="*/ 755 w 755"/>
                <a:gd name="T17" fmla="*/ 358 h 724"/>
                <a:gd name="T18" fmla="*/ 755 w 755"/>
                <a:gd name="T19" fmla="*/ 366 h 724"/>
                <a:gd name="T20" fmla="*/ 752 w 755"/>
                <a:gd name="T21" fmla="*/ 389 h 724"/>
                <a:gd name="T22" fmla="*/ 744 w 755"/>
                <a:gd name="T23" fmla="*/ 412 h 724"/>
                <a:gd name="T24" fmla="*/ 731 w 755"/>
                <a:gd name="T25" fmla="*/ 431 h 724"/>
                <a:gd name="T26" fmla="*/ 715 w 755"/>
                <a:gd name="T27" fmla="*/ 449 h 724"/>
                <a:gd name="T28" fmla="*/ 694 w 755"/>
                <a:gd name="T29" fmla="*/ 462 h 724"/>
                <a:gd name="T30" fmla="*/ 150 w 755"/>
                <a:gd name="T31" fmla="*/ 714 h 724"/>
                <a:gd name="T32" fmla="*/ 129 w 755"/>
                <a:gd name="T33" fmla="*/ 721 h 724"/>
                <a:gd name="T34" fmla="*/ 106 w 755"/>
                <a:gd name="T35" fmla="*/ 724 h 724"/>
                <a:gd name="T36" fmla="*/ 87 w 755"/>
                <a:gd name="T37" fmla="*/ 722 h 724"/>
                <a:gd name="T38" fmla="*/ 67 w 755"/>
                <a:gd name="T39" fmla="*/ 716 h 724"/>
                <a:gd name="T40" fmla="*/ 50 w 755"/>
                <a:gd name="T41" fmla="*/ 707 h 724"/>
                <a:gd name="T42" fmla="*/ 33 w 755"/>
                <a:gd name="T43" fmla="*/ 694 h 724"/>
                <a:gd name="T44" fmla="*/ 19 w 755"/>
                <a:gd name="T45" fmla="*/ 677 h 724"/>
                <a:gd name="T46" fmla="*/ 9 w 755"/>
                <a:gd name="T47" fmla="*/ 659 h 724"/>
                <a:gd name="T48" fmla="*/ 3 w 755"/>
                <a:gd name="T49" fmla="*/ 640 h 724"/>
                <a:gd name="T50" fmla="*/ 0 w 755"/>
                <a:gd name="T51" fmla="*/ 618 h 724"/>
                <a:gd name="T52" fmla="*/ 0 w 755"/>
                <a:gd name="T53" fmla="*/ 615 h 724"/>
                <a:gd name="T54" fmla="*/ 4 w 755"/>
                <a:gd name="T55" fmla="*/ 591 h 724"/>
                <a:gd name="T56" fmla="*/ 11 w 755"/>
                <a:gd name="T57" fmla="*/ 568 h 724"/>
                <a:gd name="T58" fmla="*/ 24 w 755"/>
                <a:gd name="T59" fmla="*/ 549 h 724"/>
                <a:gd name="T60" fmla="*/ 41 w 755"/>
                <a:gd name="T61" fmla="*/ 532 h 724"/>
                <a:gd name="T62" fmla="*/ 62 w 755"/>
                <a:gd name="T63" fmla="*/ 520 h 724"/>
                <a:gd name="T64" fmla="*/ 402 w 755"/>
                <a:gd name="T65" fmla="*/ 361 h 724"/>
                <a:gd name="T66" fmla="*/ 62 w 755"/>
                <a:gd name="T67" fmla="*/ 204 h 724"/>
                <a:gd name="T68" fmla="*/ 41 w 755"/>
                <a:gd name="T69" fmla="*/ 191 h 724"/>
                <a:gd name="T70" fmla="*/ 24 w 755"/>
                <a:gd name="T71" fmla="*/ 174 h 724"/>
                <a:gd name="T72" fmla="*/ 11 w 755"/>
                <a:gd name="T73" fmla="*/ 154 h 724"/>
                <a:gd name="T74" fmla="*/ 4 w 755"/>
                <a:gd name="T75" fmla="*/ 132 h 724"/>
                <a:gd name="T76" fmla="*/ 0 w 755"/>
                <a:gd name="T77" fmla="*/ 108 h 724"/>
                <a:gd name="T78" fmla="*/ 0 w 755"/>
                <a:gd name="T79" fmla="*/ 105 h 724"/>
                <a:gd name="T80" fmla="*/ 3 w 755"/>
                <a:gd name="T81" fmla="*/ 84 h 724"/>
                <a:gd name="T82" fmla="*/ 9 w 755"/>
                <a:gd name="T83" fmla="*/ 64 h 724"/>
                <a:gd name="T84" fmla="*/ 19 w 755"/>
                <a:gd name="T85" fmla="*/ 46 h 724"/>
                <a:gd name="T86" fmla="*/ 33 w 755"/>
                <a:gd name="T87" fmla="*/ 30 h 724"/>
                <a:gd name="T88" fmla="*/ 50 w 755"/>
                <a:gd name="T89" fmla="*/ 16 h 724"/>
                <a:gd name="T90" fmla="*/ 67 w 755"/>
                <a:gd name="T91" fmla="*/ 7 h 724"/>
                <a:gd name="T92" fmla="*/ 87 w 755"/>
                <a:gd name="T93" fmla="*/ 2 h 724"/>
                <a:gd name="T94" fmla="*/ 106 w 755"/>
                <a:gd name="T95"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5" h="724">
                  <a:moveTo>
                    <a:pt x="106" y="0"/>
                  </a:moveTo>
                  <a:lnTo>
                    <a:pt x="129" y="3"/>
                  </a:lnTo>
                  <a:lnTo>
                    <a:pt x="150" y="9"/>
                  </a:lnTo>
                  <a:lnTo>
                    <a:pt x="694" y="262"/>
                  </a:lnTo>
                  <a:lnTo>
                    <a:pt x="715" y="275"/>
                  </a:lnTo>
                  <a:lnTo>
                    <a:pt x="731" y="291"/>
                  </a:lnTo>
                  <a:lnTo>
                    <a:pt x="744" y="312"/>
                  </a:lnTo>
                  <a:lnTo>
                    <a:pt x="752" y="334"/>
                  </a:lnTo>
                  <a:lnTo>
                    <a:pt x="755" y="358"/>
                  </a:lnTo>
                  <a:lnTo>
                    <a:pt x="755" y="366"/>
                  </a:lnTo>
                  <a:lnTo>
                    <a:pt x="752" y="389"/>
                  </a:lnTo>
                  <a:lnTo>
                    <a:pt x="744" y="412"/>
                  </a:lnTo>
                  <a:lnTo>
                    <a:pt x="731" y="431"/>
                  </a:lnTo>
                  <a:lnTo>
                    <a:pt x="715" y="449"/>
                  </a:lnTo>
                  <a:lnTo>
                    <a:pt x="694" y="462"/>
                  </a:lnTo>
                  <a:lnTo>
                    <a:pt x="150" y="714"/>
                  </a:lnTo>
                  <a:lnTo>
                    <a:pt x="129" y="721"/>
                  </a:lnTo>
                  <a:lnTo>
                    <a:pt x="106" y="724"/>
                  </a:lnTo>
                  <a:lnTo>
                    <a:pt x="87" y="722"/>
                  </a:lnTo>
                  <a:lnTo>
                    <a:pt x="67" y="716"/>
                  </a:lnTo>
                  <a:lnTo>
                    <a:pt x="50" y="707"/>
                  </a:lnTo>
                  <a:lnTo>
                    <a:pt x="33" y="694"/>
                  </a:lnTo>
                  <a:lnTo>
                    <a:pt x="19" y="677"/>
                  </a:lnTo>
                  <a:lnTo>
                    <a:pt x="9" y="659"/>
                  </a:lnTo>
                  <a:lnTo>
                    <a:pt x="3" y="640"/>
                  </a:lnTo>
                  <a:lnTo>
                    <a:pt x="0" y="618"/>
                  </a:lnTo>
                  <a:lnTo>
                    <a:pt x="0" y="615"/>
                  </a:lnTo>
                  <a:lnTo>
                    <a:pt x="4" y="591"/>
                  </a:lnTo>
                  <a:lnTo>
                    <a:pt x="11" y="568"/>
                  </a:lnTo>
                  <a:lnTo>
                    <a:pt x="24" y="549"/>
                  </a:lnTo>
                  <a:lnTo>
                    <a:pt x="41" y="532"/>
                  </a:lnTo>
                  <a:lnTo>
                    <a:pt x="62" y="520"/>
                  </a:lnTo>
                  <a:lnTo>
                    <a:pt x="402" y="361"/>
                  </a:lnTo>
                  <a:lnTo>
                    <a:pt x="62" y="204"/>
                  </a:lnTo>
                  <a:lnTo>
                    <a:pt x="41" y="191"/>
                  </a:lnTo>
                  <a:lnTo>
                    <a:pt x="24" y="174"/>
                  </a:lnTo>
                  <a:lnTo>
                    <a:pt x="11" y="154"/>
                  </a:lnTo>
                  <a:lnTo>
                    <a:pt x="4" y="132"/>
                  </a:lnTo>
                  <a:lnTo>
                    <a:pt x="0" y="108"/>
                  </a:lnTo>
                  <a:lnTo>
                    <a:pt x="0" y="105"/>
                  </a:lnTo>
                  <a:lnTo>
                    <a:pt x="3" y="84"/>
                  </a:lnTo>
                  <a:lnTo>
                    <a:pt x="9" y="64"/>
                  </a:lnTo>
                  <a:lnTo>
                    <a:pt x="19" y="46"/>
                  </a:lnTo>
                  <a:lnTo>
                    <a:pt x="33" y="30"/>
                  </a:lnTo>
                  <a:lnTo>
                    <a:pt x="50" y="16"/>
                  </a:lnTo>
                  <a:lnTo>
                    <a:pt x="67" y="7"/>
                  </a:lnTo>
                  <a:lnTo>
                    <a:pt x="87" y="2"/>
                  </a:lnTo>
                  <a:lnTo>
                    <a:pt x="106"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grpSp>
      <p:sp>
        <p:nvSpPr>
          <p:cNvPr id="42" name="Freeform 20"/>
          <p:cNvSpPr>
            <a:spLocks noEditPoints="1"/>
          </p:cNvSpPr>
          <p:nvPr/>
        </p:nvSpPr>
        <p:spPr bwMode="auto">
          <a:xfrm>
            <a:off x="8698544" y="3046235"/>
            <a:ext cx="445819" cy="442969"/>
          </a:xfrm>
          <a:custGeom>
            <a:avLst/>
            <a:gdLst>
              <a:gd name="T0" fmla="*/ 120 w 3130"/>
              <a:gd name="T1" fmla="*/ 2868 h 3105"/>
              <a:gd name="T2" fmla="*/ 209 w 3130"/>
              <a:gd name="T3" fmla="*/ 2981 h 3105"/>
              <a:gd name="T4" fmla="*/ 318 w 3130"/>
              <a:gd name="T5" fmla="*/ 2891 h 3105"/>
              <a:gd name="T6" fmla="*/ 230 w 3130"/>
              <a:gd name="T7" fmla="*/ 2778 h 3105"/>
              <a:gd name="T8" fmla="*/ 2693 w 3130"/>
              <a:gd name="T9" fmla="*/ 913 h 3105"/>
              <a:gd name="T10" fmla="*/ 2670 w 3130"/>
              <a:gd name="T11" fmla="*/ 1092 h 3105"/>
              <a:gd name="T12" fmla="*/ 2749 w 3130"/>
              <a:gd name="T13" fmla="*/ 1282 h 3105"/>
              <a:gd name="T14" fmla="*/ 2923 w 3130"/>
              <a:gd name="T15" fmla="*/ 1503 h 3105"/>
              <a:gd name="T16" fmla="*/ 2950 w 3130"/>
              <a:gd name="T17" fmla="*/ 1224 h 3105"/>
              <a:gd name="T18" fmla="*/ 1682 w 3130"/>
              <a:gd name="T19" fmla="*/ 174 h 3105"/>
              <a:gd name="T20" fmla="*/ 1163 w 3130"/>
              <a:gd name="T21" fmla="*/ 339 h 3105"/>
              <a:gd name="T22" fmla="*/ 1105 w 3130"/>
              <a:gd name="T23" fmla="*/ 544 h 3105"/>
              <a:gd name="T24" fmla="*/ 1153 w 3130"/>
              <a:gd name="T25" fmla="*/ 718 h 3105"/>
              <a:gd name="T26" fmla="*/ 1042 w 3130"/>
              <a:gd name="T27" fmla="*/ 829 h 3105"/>
              <a:gd name="T28" fmla="*/ 894 w 3130"/>
              <a:gd name="T29" fmla="*/ 903 h 3105"/>
              <a:gd name="T30" fmla="*/ 858 w 3130"/>
              <a:gd name="T31" fmla="*/ 1068 h 3105"/>
              <a:gd name="T32" fmla="*/ 866 w 3130"/>
              <a:gd name="T33" fmla="*/ 1230 h 3105"/>
              <a:gd name="T34" fmla="*/ 929 w 3130"/>
              <a:gd name="T35" fmla="*/ 1294 h 3105"/>
              <a:gd name="T36" fmla="*/ 886 w 3130"/>
              <a:gd name="T37" fmla="*/ 1385 h 3105"/>
              <a:gd name="T38" fmla="*/ 673 w 3130"/>
              <a:gd name="T39" fmla="*/ 1515 h 3105"/>
              <a:gd name="T40" fmla="*/ 665 w 3130"/>
              <a:gd name="T41" fmla="*/ 1885 h 3105"/>
              <a:gd name="T42" fmla="*/ 1907 w 3130"/>
              <a:gd name="T43" fmla="*/ 847 h 3105"/>
              <a:gd name="T44" fmla="*/ 1043 w 3130"/>
              <a:gd name="T45" fmla="*/ 2375 h 3105"/>
              <a:gd name="T46" fmla="*/ 1527 w 3130"/>
              <a:gd name="T47" fmla="*/ 2602 h 3105"/>
              <a:gd name="T48" fmla="*/ 2097 w 3130"/>
              <a:gd name="T49" fmla="*/ 2578 h 3105"/>
              <a:gd name="T50" fmla="*/ 2586 w 3130"/>
              <a:gd name="T51" fmla="*/ 2290 h 3105"/>
              <a:gd name="T52" fmla="*/ 2285 w 3130"/>
              <a:gd name="T53" fmla="*/ 2383 h 3105"/>
              <a:gd name="T54" fmla="*/ 2095 w 3130"/>
              <a:gd name="T55" fmla="*/ 2417 h 3105"/>
              <a:gd name="T56" fmla="*/ 2052 w 3130"/>
              <a:gd name="T57" fmla="*/ 2332 h 3105"/>
              <a:gd name="T58" fmla="*/ 2192 w 3130"/>
              <a:gd name="T59" fmla="*/ 2221 h 3105"/>
              <a:gd name="T60" fmla="*/ 2304 w 3130"/>
              <a:gd name="T61" fmla="*/ 2140 h 3105"/>
              <a:gd name="T62" fmla="*/ 2363 w 3130"/>
              <a:gd name="T63" fmla="*/ 1969 h 3105"/>
              <a:gd name="T64" fmla="*/ 2408 w 3130"/>
              <a:gd name="T65" fmla="*/ 1786 h 3105"/>
              <a:gd name="T66" fmla="*/ 2430 w 3130"/>
              <a:gd name="T67" fmla="*/ 1725 h 3105"/>
              <a:gd name="T68" fmla="*/ 2451 w 3130"/>
              <a:gd name="T69" fmla="*/ 1562 h 3105"/>
              <a:gd name="T70" fmla="*/ 2477 w 3130"/>
              <a:gd name="T71" fmla="*/ 1394 h 3105"/>
              <a:gd name="T72" fmla="*/ 2584 w 3130"/>
              <a:gd name="T73" fmla="*/ 1228 h 3105"/>
              <a:gd name="T74" fmla="*/ 2568 w 3130"/>
              <a:gd name="T75" fmla="*/ 1017 h 3105"/>
              <a:gd name="T76" fmla="*/ 2485 w 3130"/>
              <a:gd name="T77" fmla="*/ 825 h 3105"/>
              <a:gd name="T78" fmla="*/ 2351 w 3130"/>
              <a:gd name="T79" fmla="*/ 720 h 3105"/>
              <a:gd name="T80" fmla="*/ 2149 w 3130"/>
              <a:gd name="T81" fmla="*/ 563 h 3105"/>
              <a:gd name="T82" fmla="*/ 2026 w 3130"/>
              <a:gd name="T83" fmla="*/ 400 h 3105"/>
              <a:gd name="T84" fmla="*/ 1907 w 3130"/>
              <a:gd name="T85" fmla="*/ 181 h 3105"/>
              <a:gd name="T86" fmla="*/ 2039 w 3130"/>
              <a:gd name="T87" fmla="*/ 29 h 3105"/>
              <a:gd name="T88" fmla="*/ 2598 w 3130"/>
              <a:gd name="T89" fmla="*/ 291 h 3105"/>
              <a:gd name="T90" fmla="*/ 2984 w 3130"/>
              <a:gd name="T91" fmla="*/ 773 h 3105"/>
              <a:gd name="T92" fmla="*/ 3130 w 3130"/>
              <a:gd name="T93" fmla="*/ 1399 h 3105"/>
              <a:gd name="T94" fmla="*/ 2985 w 3130"/>
              <a:gd name="T95" fmla="*/ 2025 h 3105"/>
              <a:gd name="T96" fmla="*/ 2598 w 3130"/>
              <a:gd name="T97" fmla="*/ 2506 h 3105"/>
              <a:gd name="T98" fmla="*/ 2039 w 3130"/>
              <a:gd name="T99" fmla="*/ 2769 h 3105"/>
              <a:gd name="T100" fmla="*/ 1430 w 3130"/>
              <a:gd name="T101" fmla="*/ 2755 h 3105"/>
              <a:gd name="T102" fmla="*/ 922 w 3130"/>
              <a:gd name="T103" fmla="*/ 2498 h 3105"/>
              <a:gd name="T104" fmla="*/ 238 w 3130"/>
              <a:gd name="T105" fmla="*/ 3105 h 3105"/>
              <a:gd name="T106" fmla="*/ 44 w 3130"/>
              <a:gd name="T107" fmla="*/ 3012 h 3105"/>
              <a:gd name="T108" fmla="*/ 12 w 3130"/>
              <a:gd name="T109" fmla="*/ 2797 h 3105"/>
              <a:gd name="T110" fmla="*/ 534 w 3130"/>
              <a:gd name="T111" fmla="*/ 2002 h 3105"/>
              <a:gd name="T112" fmla="*/ 399 w 3130"/>
              <a:gd name="T113" fmla="*/ 1399 h 3105"/>
              <a:gd name="T114" fmla="*/ 543 w 3130"/>
              <a:gd name="T115" fmla="*/ 773 h 3105"/>
              <a:gd name="T116" fmla="*/ 930 w 3130"/>
              <a:gd name="T117" fmla="*/ 291 h 3105"/>
              <a:gd name="T118" fmla="*/ 1490 w 3130"/>
              <a:gd name="T119" fmla="*/ 29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30" h="3105">
                <a:moveTo>
                  <a:pt x="208" y="2778"/>
                </a:moveTo>
                <a:lnTo>
                  <a:pt x="186" y="2783"/>
                </a:lnTo>
                <a:lnTo>
                  <a:pt x="166" y="2792"/>
                </a:lnTo>
                <a:lnTo>
                  <a:pt x="149" y="2807"/>
                </a:lnTo>
                <a:lnTo>
                  <a:pt x="134" y="2826"/>
                </a:lnTo>
                <a:lnTo>
                  <a:pt x="125" y="2846"/>
                </a:lnTo>
                <a:lnTo>
                  <a:pt x="120" y="2868"/>
                </a:lnTo>
                <a:lnTo>
                  <a:pt x="120" y="2891"/>
                </a:lnTo>
                <a:lnTo>
                  <a:pt x="125" y="2913"/>
                </a:lnTo>
                <a:lnTo>
                  <a:pt x="134" y="2933"/>
                </a:lnTo>
                <a:lnTo>
                  <a:pt x="149" y="2952"/>
                </a:lnTo>
                <a:lnTo>
                  <a:pt x="167" y="2966"/>
                </a:lnTo>
                <a:lnTo>
                  <a:pt x="187" y="2976"/>
                </a:lnTo>
                <a:lnTo>
                  <a:pt x="209" y="2981"/>
                </a:lnTo>
                <a:lnTo>
                  <a:pt x="230" y="2981"/>
                </a:lnTo>
                <a:lnTo>
                  <a:pt x="251" y="2977"/>
                </a:lnTo>
                <a:lnTo>
                  <a:pt x="272" y="2966"/>
                </a:lnTo>
                <a:lnTo>
                  <a:pt x="290" y="2952"/>
                </a:lnTo>
                <a:lnTo>
                  <a:pt x="304" y="2934"/>
                </a:lnTo>
                <a:lnTo>
                  <a:pt x="313" y="2913"/>
                </a:lnTo>
                <a:lnTo>
                  <a:pt x="318" y="2891"/>
                </a:lnTo>
                <a:lnTo>
                  <a:pt x="318" y="2868"/>
                </a:lnTo>
                <a:lnTo>
                  <a:pt x="313" y="2846"/>
                </a:lnTo>
                <a:lnTo>
                  <a:pt x="304" y="2826"/>
                </a:lnTo>
                <a:lnTo>
                  <a:pt x="289" y="2807"/>
                </a:lnTo>
                <a:lnTo>
                  <a:pt x="272" y="2792"/>
                </a:lnTo>
                <a:lnTo>
                  <a:pt x="251" y="2783"/>
                </a:lnTo>
                <a:lnTo>
                  <a:pt x="230" y="2778"/>
                </a:lnTo>
                <a:lnTo>
                  <a:pt x="208" y="2778"/>
                </a:lnTo>
                <a:close/>
                <a:moveTo>
                  <a:pt x="2823" y="826"/>
                </a:moveTo>
                <a:lnTo>
                  <a:pt x="2796" y="840"/>
                </a:lnTo>
                <a:lnTo>
                  <a:pt x="2769" y="855"/>
                </a:lnTo>
                <a:lnTo>
                  <a:pt x="2741" y="873"/>
                </a:lnTo>
                <a:lnTo>
                  <a:pt x="2716" y="892"/>
                </a:lnTo>
                <a:lnTo>
                  <a:pt x="2693" y="913"/>
                </a:lnTo>
                <a:lnTo>
                  <a:pt x="2677" y="936"/>
                </a:lnTo>
                <a:lnTo>
                  <a:pt x="2669" y="953"/>
                </a:lnTo>
                <a:lnTo>
                  <a:pt x="2665" y="976"/>
                </a:lnTo>
                <a:lnTo>
                  <a:pt x="2662" y="1002"/>
                </a:lnTo>
                <a:lnTo>
                  <a:pt x="2663" y="1031"/>
                </a:lnTo>
                <a:lnTo>
                  <a:pt x="2666" y="1061"/>
                </a:lnTo>
                <a:lnTo>
                  <a:pt x="2670" y="1092"/>
                </a:lnTo>
                <a:lnTo>
                  <a:pt x="2677" y="1123"/>
                </a:lnTo>
                <a:lnTo>
                  <a:pt x="2686" y="1155"/>
                </a:lnTo>
                <a:lnTo>
                  <a:pt x="2696" y="1186"/>
                </a:lnTo>
                <a:lnTo>
                  <a:pt x="2709" y="1214"/>
                </a:lnTo>
                <a:lnTo>
                  <a:pt x="2721" y="1240"/>
                </a:lnTo>
                <a:lnTo>
                  <a:pt x="2735" y="1263"/>
                </a:lnTo>
                <a:lnTo>
                  <a:pt x="2749" y="1282"/>
                </a:lnTo>
                <a:lnTo>
                  <a:pt x="2766" y="1295"/>
                </a:lnTo>
                <a:lnTo>
                  <a:pt x="2802" y="1326"/>
                </a:lnTo>
                <a:lnTo>
                  <a:pt x="2835" y="1358"/>
                </a:lnTo>
                <a:lnTo>
                  <a:pt x="2862" y="1392"/>
                </a:lnTo>
                <a:lnTo>
                  <a:pt x="2887" y="1428"/>
                </a:lnTo>
                <a:lnTo>
                  <a:pt x="2906" y="1465"/>
                </a:lnTo>
                <a:lnTo>
                  <a:pt x="2923" y="1503"/>
                </a:lnTo>
                <a:lnTo>
                  <a:pt x="2937" y="1541"/>
                </a:lnTo>
                <a:lnTo>
                  <a:pt x="2948" y="1581"/>
                </a:lnTo>
                <a:lnTo>
                  <a:pt x="2955" y="1521"/>
                </a:lnTo>
                <a:lnTo>
                  <a:pt x="2960" y="1460"/>
                </a:lnTo>
                <a:lnTo>
                  <a:pt x="2962" y="1399"/>
                </a:lnTo>
                <a:lnTo>
                  <a:pt x="2959" y="1311"/>
                </a:lnTo>
                <a:lnTo>
                  <a:pt x="2950" y="1224"/>
                </a:lnTo>
                <a:lnTo>
                  <a:pt x="2936" y="1140"/>
                </a:lnTo>
                <a:lnTo>
                  <a:pt x="2915" y="1059"/>
                </a:lnTo>
                <a:lnTo>
                  <a:pt x="2889" y="978"/>
                </a:lnTo>
                <a:lnTo>
                  <a:pt x="2858" y="901"/>
                </a:lnTo>
                <a:lnTo>
                  <a:pt x="2823" y="826"/>
                </a:lnTo>
                <a:close/>
                <a:moveTo>
                  <a:pt x="1763" y="172"/>
                </a:moveTo>
                <a:lnTo>
                  <a:pt x="1682" y="174"/>
                </a:lnTo>
                <a:lnTo>
                  <a:pt x="1603" y="183"/>
                </a:lnTo>
                <a:lnTo>
                  <a:pt x="1524" y="197"/>
                </a:lnTo>
                <a:lnTo>
                  <a:pt x="1448" y="215"/>
                </a:lnTo>
                <a:lnTo>
                  <a:pt x="1373" y="239"/>
                </a:lnTo>
                <a:lnTo>
                  <a:pt x="1300" y="268"/>
                </a:lnTo>
                <a:lnTo>
                  <a:pt x="1230" y="301"/>
                </a:lnTo>
                <a:lnTo>
                  <a:pt x="1163" y="339"/>
                </a:lnTo>
                <a:lnTo>
                  <a:pt x="1098" y="381"/>
                </a:lnTo>
                <a:lnTo>
                  <a:pt x="1036" y="427"/>
                </a:lnTo>
                <a:lnTo>
                  <a:pt x="1049" y="447"/>
                </a:lnTo>
                <a:lnTo>
                  <a:pt x="1063" y="469"/>
                </a:lnTo>
                <a:lnTo>
                  <a:pt x="1078" y="493"/>
                </a:lnTo>
                <a:lnTo>
                  <a:pt x="1092" y="518"/>
                </a:lnTo>
                <a:lnTo>
                  <a:pt x="1105" y="544"/>
                </a:lnTo>
                <a:lnTo>
                  <a:pt x="1118" y="570"/>
                </a:lnTo>
                <a:lnTo>
                  <a:pt x="1129" y="597"/>
                </a:lnTo>
                <a:lnTo>
                  <a:pt x="1140" y="623"/>
                </a:lnTo>
                <a:lnTo>
                  <a:pt x="1147" y="648"/>
                </a:lnTo>
                <a:lnTo>
                  <a:pt x="1152" y="673"/>
                </a:lnTo>
                <a:lnTo>
                  <a:pt x="1155" y="697"/>
                </a:lnTo>
                <a:lnTo>
                  <a:pt x="1153" y="718"/>
                </a:lnTo>
                <a:lnTo>
                  <a:pt x="1149" y="738"/>
                </a:lnTo>
                <a:lnTo>
                  <a:pt x="1140" y="755"/>
                </a:lnTo>
                <a:lnTo>
                  <a:pt x="1124" y="774"/>
                </a:lnTo>
                <a:lnTo>
                  <a:pt x="1106" y="790"/>
                </a:lnTo>
                <a:lnTo>
                  <a:pt x="1087" y="804"/>
                </a:lnTo>
                <a:lnTo>
                  <a:pt x="1065" y="818"/>
                </a:lnTo>
                <a:lnTo>
                  <a:pt x="1042" y="829"/>
                </a:lnTo>
                <a:lnTo>
                  <a:pt x="1020" y="840"/>
                </a:lnTo>
                <a:lnTo>
                  <a:pt x="996" y="850"/>
                </a:lnTo>
                <a:lnTo>
                  <a:pt x="973" y="861"/>
                </a:lnTo>
                <a:lnTo>
                  <a:pt x="950" y="870"/>
                </a:lnTo>
                <a:lnTo>
                  <a:pt x="930" y="880"/>
                </a:lnTo>
                <a:lnTo>
                  <a:pt x="911" y="891"/>
                </a:lnTo>
                <a:lnTo>
                  <a:pt x="894" y="903"/>
                </a:lnTo>
                <a:lnTo>
                  <a:pt x="880" y="916"/>
                </a:lnTo>
                <a:lnTo>
                  <a:pt x="870" y="931"/>
                </a:lnTo>
                <a:lnTo>
                  <a:pt x="864" y="947"/>
                </a:lnTo>
                <a:lnTo>
                  <a:pt x="861" y="966"/>
                </a:lnTo>
                <a:lnTo>
                  <a:pt x="861" y="1000"/>
                </a:lnTo>
                <a:lnTo>
                  <a:pt x="860" y="1035"/>
                </a:lnTo>
                <a:lnTo>
                  <a:pt x="858" y="1068"/>
                </a:lnTo>
                <a:lnTo>
                  <a:pt x="857" y="1100"/>
                </a:lnTo>
                <a:lnTo>
                  <a:pt x="856" y="1130"/>
                </a:lnTo>
                <a:lnTo>
                  <a:pt x="855" y="1158"/>
                </a:lnTo>
                <a:lnTo>
                  <a:pt x="856" y="1182"/>
                </a:lnTo>
                <a:lnTo>
                  <a:pt x="858" y="1203"/>
                </a:lnTo>
                <a:lnTo>
                  <a:pt x="861" y="1220"/>
                </a:lnTo>
                <a:lnTo>
                  <a:pt x="866" y="1230"/>
                </a:lnTo>
                <a:lnTo>
                  <a:pt x="873" y="1239"/>
                </a:lnTo>
                <a:lnTo>
                  <a:pt x="882" y="1248"/>
                </a:lnTo>
                <a:lnTo>
                  <a:pt x="891" y="1257"/>
                </a:lnTo>
                <a:lnTo>
                  <a:pt x="903" y="1266"/>
                </a:lnTo>
                <a:lnTo>
                  <a:pt x="913" y="1275"/>
                </a:lnTo>
                <a:lnTo>
                  <a:pt x="922" y="1284"/>
                </a:lnTo>
                <a:lnTo>
                  <a:pt x="929" y="1294"/>
                </a:lnTo>
                <a:lnTo>
                  <a:pt x="935" y="1305"/>
                </a:lnTo>
                <a:lnTo>
                  <a:pt x="937" y="1316"/>
                </a:lnTo>
                <a:lnTo>
                  <a:pt x="936" y="1328"/>
                </a:lnTo>
                <a:lnTo>
                  <a:pt x="931" y="1341"/>
                </a:lnTo>
                <a:lnTo>
                  <a:pt x="921" y="1355"/>
                </a:lnTo>
                <a:lnTo>
                  <a:pt x="906" y="1370"/>
                </a:lnTo>
                <a:lnTo>
                  <a:pt x="886" y="1385"/>
                </a:lnTo>
                <a:lnTo>
                  <a:pt x="863" y="1402"/>
                </a:lnTo>
                <a:lnTo>
                  <a:pt x="836" y="1419"/>
                </a:lnTo>
                <a:lnTo>
                  <a:pt x="806" y="1438"/>
                </a:lnTo>
                <a:lnTo>
                  <a:pt x="774" y="1457"/>
                </a:lnTo>
                <a:lnTo>
                  <a:pt x="741" y="1477"/>
                </a:lnTo>
                <a:lnTo>
                  <a:pt x="706" y="1497"/>
                </a:lnTo>
                <a:lnTo>
                  <a:pt x="673" y="1515"/>
                </a:lnTo>
                <a:lnTo>
                  <a:pt x="639" y="1534"/>
                </a:lnTo>
                <a:lnTo>
                  <a:pt x="607" y="1551"/>
                </a:lnTo>
                <a:lnTo>
                  <a:pt x="579" y="1566"/>
                </a:lnTo>
                <a:lnTo>
                  <a:pt x="592" y="1649"/>
                </a:lnTo>
                <a:lnTo>
                  <a:pt x="613" y="1730"/>
                </a:lnTo>
                <a:lnTo>
                  <a:pt x="636" y="1809"/>
                </a:lnTo>
                <a:lnTo>
                  <a:pt x="665" y="1885"/>
                </a:lnTo>
                <a:lnTo>
                  <a:pt x="700" y="1958"/>
                </a:lnTo>
                <a:lnTo>
                  <a:pt x="739" y="2030"/>
                </a:lnTo>
                <a:lnTo>
                  <a:pt x="1201" y="1564"/>
                </a:lnTo>
                <a:lnTo>
                  <a:pt x="1205" y="1567"/>
                </a:lnTo>
                <a:lnTo>
                  <a:pt x="1207" y="951"/>
                </a:lnTo>
                <a:lnTo>
                  <a:pt x="1839" y="777"/>
                </a:lnTo>
                <a:lnTo>
                  <a:pt x="1907" y="847"/>
                </a:lnTo>
                <a:lnTo>
                  <a:pt x="1570" y="1191"/>
                </a:lnTo>
                <a:lnTo>
                  <a:pt x="1899" y="1527"/>
                </a:lnTo>
                <a:lnTo>
                  <a:pt x="2235" y="1183"/>
                </a:lnTo>
                <a:lnTo>
                  <a:pt x="2302" y="1252"/>
                </a:lnTo>
                <a:lnTo>
                  <a:pt x="2133" y="1900"/>
                </a:lnTo>
                <a:lnTo>
                  <a:pt x="1514" y="1901"/>
                </a:lnTo>
                <a:lnTo>
                  <a:pt x="1043" y="2375"/>
                </a:lnTo>
                <a:lnTo>
                  <a:pt x="1105" y="2421"/>
                </a:lnTo>
                <a:lnTo>
                  <a:pt x="1169" y="2462"/>
                </a:lnTo>
                <a:lnTo>
                  <a:pt x="1236" y="2499"/>
                </a:lnTo>
                <a:lnTo>
                  <a:pt x="1306" y="2532"/>
                </a:lnTo>
                <a:lnTo>
                  <a:pt x="1378" y="2560"/>
                </a:lnTo>
                <a:lnTo>
                  <a:pt x="1451" y="2583"/>
                </a:lnTo>
                <a:lnTo>
                  <a:pt x="1527" y="2602"/>
                </a:lnTo>
                <a:lnTo>
                  <a:pt x="1605" y="2615"/>
                </a:lnTo>
                <a:lnTo>
                  <a:pt x="1684" y="2623"/>
                </a:lnTo>
                <a:lnTo>
                  <a:pt x="1764" y="2625"/>
                </a:lnTo>
                <a:lnTo>
                  <a:pt x="1850" y="2622"/>
                </a:lnTo>
                <a:lnTo>
                  <a:pt x="1934" y="2613"/>
                </a:lnTo>
                <a:lnTo>
                  <a:pt x="2017" y="2598"/>
                </a:lnTo>
                <a:lnTo>
                  <a:pt x="2097" y="2578"/>
                </a:lnTo>
                <a:lnTo>
                  <a:pt x="2176" y="2550"/>
                </a:lnTo>
                <a:lnTo>
                  <a:pt x="2251" y="2519"/>
                </a:lnTo>
                <a:lnTo>
                  <a:pt x="2324" y="2483"/>
                </a:lnTo>
                <a:lnTo>
                  <a:pt x="2394" y="2441"/>
                </a:lnTo>
                <a:lnTo>
                  <a:pt x="2461" y="2395"/>
                </a:lnTo>
                <a:lnTo>
                  <a:pt x="2526" y="2344"/>
                </a:lnTo>
                <a:lnTo>
                  <a:pt x="2586" y="2290"/>
                </a:lnTo>
                <a:lnTo>
                  <a:pt x="2522" y="2312"/>
                </a:lnTo>
                <a:lnTo>
                  <a:pt x="2457" y="2330"/>
                </a:lnTo>
                <a:lnTo>
                  <a:pt x="2422" y="2340"/>
                </a:lnTo>
                <a:lnTo>
                  <a:pt x="2387" y="2350"/>
                </a:lnTo>
                <a:lnTo>
                  <a:pt x="2353" y="2361"/>
                </a:lnTo>
                <a:lnTo>
                  <a:pt x="2319" y="2372"/>
                </a:lnTo>
                <a:lnTo>
                  <a:pt x="2285" y="2383"/>
                </a:lnTo>
                <a:lnTo>
                  <a:pt x="2254" y="2393"/>
                </a:lnTo>
                <a:lnTo>
                  <a:pt x="2223" y="2401"/>
                </a:lnTo>
                <a:lnTo>
                  <a:pt x="2194" y="2409"/>
                </a:lnTo>
                <a:lnTo>
                  <a:pt x="2166" y="2415"/>
                </a:lnTo>
                <a:lnTo>
                  <a:pt x="2141" y="2418"/>
                </a:lnTo>
                <a:lnTo>
                  <a:pt x="2116" y="2419"/>
                </a:lnTo>
                <a:lnTo>
                  <a:pt x="2095" y="2417"/>
                </a:lnTo>
                <a:lnTo>
                  <a:pt x="2077" y="2412"/>
                </a:lnTo>
                <a:lnTo>
                  <a:pt x="2061" y="2403"/>
                </a:lnTo>
                <a:lnTo>
                  <a:pt x="2047" y="2391"/>
                </a:lnTo>
                <a:lnTo>
                  <a:pt x="2040" y="2376"/>
                </a:lnTo>
                <a:lnTo>
                  <a:pt x="2039" y="2363"/>
                </a:lnTo>
                <a:lnTo>
                  <a:pt x="2043" y="2347"/>
                </a:lnTo>
                <a:lnTo>
                  <a:pt x="2052" y="2332"/>
                </a:lnTo>
                <a:lnTo>
                  <a:pt x="2066" y="2316"/>
                </a:lnTo>
                <a:lnTo>
                  <a:pt x="2082" y="2299"/>
                </a:lnTo>
                <a:lnTo>
                  <a:pt x="2101" y="2284"/>
                </a:lnTo>
                <a:lnTo>
                  <a:pt x="2123" y="2267"/>
                </a:lnTo>
                <a:lnTo>
                  <a:pt x="2145" y="2251"/>
                </a:lnTo>
                <a:lnTo>
                  <a:pt x="2168" y="2236"/>
                </a:lnTo>
                <a:lnTo>
                  <a:pt x="2192" y="2221"/>
                </a:lnTo>
                <a:lnTo>
                  <a:pt x="2214" y="2206"/>
                </a:lnTo>
                <a:lnTo>
                  <a:pt x="2236" y="2193"/>
                </a:lnTo>
                <a:lnTo>
                  <a:pt x="2256" y="2180"/>
                </a:lnTo>
                <a:lnTo>
                  <a:pt x="2272" y="2169"/>
                </a:lnTo>
                <a:lnTo>
                  <a:pt x="2286" y="2158"/>
                </a:lnTo>
                <a:lnTo>
                  <a:pt x="2297" y="2150"/>
                </a:lnTo>
                <a:lnTo>
                  <a:pt x="2304" y="2140"/>
                </a:lnTo>
                <a:lnTo>
                  <a:pt x="2312" y="2125"/>
                </a:lnTo>
                <a:lnTo>
                  <a:pt x="2320" y="2105"/>
                </a:lnTo>
                <a:lnTo>
                  <a:pt x="2329" y="2082"/>
                </a:lnTo>
                <a:lnTo>
                  <a:pt x="2337" y="2057"/>
                </a:lnTo>
                <a:lnTo>
                  <a:pt x="2346" y="2029"/>
                </a:lnTo>
                <a:lnTo>
                  <a:pt x="2355" y="1999"/>
                </a:lnTo>
                <a:lnTo>
                  <a:pt x="2363" y="1969"/>
                </a:lnTo>
                <a:lnTo>
                  <a:pt x="2371" y="1939"/>
                </a:lnTo>
                <a:lnTo>
                  <a:pt x="2379" y="1908"/>
                </a:lnTo>
                <a:lnTo>
                  <a:pt x="2386" y="1879"/>
                </a:lnTo>
                <a:lnTo>
                  <a:pt x="2392" y="1851"/>
                </a:lnTo>
                <a:lnTo>
                  <a:pt x="2398" y="1826"/>
                </a:lnTo>
                <a:lnTo>
                  <a:pt x="2403" y="1804"/>
                </a:lnTo>
                <a:lnTo>
                  <a:pt x="2408" y="1786"/>
                </a:lnTo>
                <a:lnTo>
                  <a:pt x="2411" y="1772"/>
                </a:lnTo>
                <a:lnTo>
                  <a:pt x="2413" y="1763"/>
                </a:lnTo>
                <a:lnTo>
                  <a:pt x="2413" y="1760"/>
                </a:lnTo>
                <a:lnTo>
                  <a:pt x="2415" y="1758"/>
                </a:lnTo>
                <a:lnTo>
                  <a:pt x="2419" y="1751"/>
                </a:lnTo>
                <a:lnTo>
                  <a:pt x="2424" y="1739"/>
                </a:lnTo>
                <a:lnTo>
                  <a:pt x="2430" y="1725"/>
                </a:lnTo>
                <a:lnTo>
                  <a:pt x="2437" y="1707"/>
                </a:lnTo>
                <a:lnTo>
                  <a:pt x="2444" y="1687"/>
                </a:lnTo>
                <a:lnTo>
                  <a:pt x="2450" y="1664"/>
                </a:lnTo>
                <a:lnTo>
                  <a:pt x="2454" y="1640"/>
                </a:lnTo>
                <a:lnTo>
                  <a:pt x="2456" y="1614"/>
                </a:lnTo>
                <a:lnTo>
                  <a:pt x="2455" y="1588"/>
                </a:lnTo>
                <a:lnTo>
                  <a:pt x="2451" y="1562"/>
                </a:lnTo>
                <a:lnTo>
                  <a:pt x="2442" y="1535"/>
                </a:lnTo>
                <a:lnTo>
                  <a:pt x="2436" y="1512"/>
                </a:lnTo>
                <a:lnTo>
                  <a:pt x="2436" y="1489"/>
                </a:lnTo>
                <a:lnTo>
                  <a:pt x="2441" y="1466"/>
                </a:lnTo>
                <a:lnTo>
                  <a:pt x="2450" y="1442"/>
                </a:lnTo>
                <a:lnTo>
                  <a:pt x="2462" y="1418"/>
                </a:lnTo>
                <a:lnTo>
                  <a:pt x="2477" y="1394"/>
                </a:lnTo>
                <a:lnTo>
                  <a:pt x="2494" y="1370"/>
                </a:lnTo>
                <a:lnTo>
                  <a:pt x="2511" y="1346"/>
                </a:lnTo>
                <a:lnTo>
                  <a:pt x="2529" y="1322"/>
                </a:lnTo>
                <a:lnTo>
                  <a:pt x="2546" y="1298"/>
                </a:lnTo>
                <a:lnTo>
                  <a:pt x="2561" y="1275"/>
                </a:lnTo>
                <a:lnTo>
                  <a:pt x="2574" y="1252"/>
                </a:lnTo>
                <a:lnTo>
                  <a:pt x="2584" y="1228"/>
                </a:lnTo>
                <a:lnTo>
                  <a:pt x="2590" y="1206"/>
                </a:lnTo>
                <a:lnTo>
                  <a:pt x="2592" y="1181"/>
                </a:lnTo>
                <a:lnTo>
                  <a:pt x="2591" y="1153"/>
                </a:lnTo>
                <a:lnTo>
                  <a:pt x="2588" y="1121"/>
                </a:lnTo>
                <a:lnTo>
                  <a:pt x="2583" y="1088"/>
                </a:lnTo>
                <a:lnTo>
                  <a:pt x="2576" y="1052"/>
                </a:lnTo>
                <a:lnTo>
                  <a:pt x="2568" y="1017"/>
                </a:lnTo>
                <a:lnTo>
                  <a:pt x="2558" y="983"/>
                </a:lnTo>
                <a:lnTo>
                  <a:pt x="2548" y="948"/>
                </a:lnTo>
                <a:lnTo>
                  <a:pt x="2536" y="916"/>
                </a:lnTo>
                <a:lnTo>
                  <a:pt x="2524" y="888"/>
                </a:lnTo>
                <a:lnTo>
                  <a:pt x="2511" y="862"/>
                </a:lnTo>
                <a:lnTo>
                  <a:pt x="2498" y="841"/>
                </a:lnTo>
                <a:lnTo>
                  <a:pt x="2485" y="825"/>
                </a:lnTo>
                <a:lnTo>
                  <a:pt x="2472" y="815"/>
                </a:lnTo>
                <a:lnTo>
                  <a:pt x="2458" y="806"/>
                </a:lnTo>
                <a:lnTo>
                  <a:pt x="2441" y="795"/>
                </a:lnTo>
                <a:lnTo>
                  <a:pt x="2422" y="779"/>
                </a:lnTo>
                <a:lnTo>
                  <a:pt x="2399" y="762"/>
                </a:lnTo>
                <a:lnTo>
                  <a:pt x="2376" y="742"/>
                </a:lnTo>
                <a:lnTo>
                  <a:pt x="2351" y="720"/>
                </a:lnTo>
                <a:lnTo>
                  <a:pt x="2323" y="697"/>
                </a:lnTo>
                <a:lnTo>
                  <a:pt x="2296" y="673"/>
                </a:lnTo>
                <a:lnTo>
                  <a:pt x="2267" y="650"/>
                </a:lnTo>
                <a:lnTo>
                  <a:pt x="2238" y="626"/>
                </a:lnTo>
                <a:lnTo>
                  <a:pt x="2208" y="603"/>
                </a:lnTo>
                <a:lnTo>
                  <a:pt x="2179" y="582"/>
                </a:lnTo>
                <a:lnTo>
                  <a:pt x="2149" y="563"/>
                </a:lnTo>
                <a:lnTo>
                  <a:pt x="2121" y="545"/>
                </a:lnTo>
                <a:lnTo>
                  <a:pt x="2101" y="530"/>
                </a:lnTo>
                <a:lnTo>
                  <a:pt x="2083" y="511"/>
                </a:lnTo>
                <a:lnTo>
                  <a:pt x="2067" y="489"/>
                </a:lnTo>
                <a:lnTo>
                  <a:pt x="2051" y="461"/>
                </a:lnTo>
                <a:lnTo>
                  <a:pt x="2038" y="431"/>
                </a:lnTo>
                <a:lnTo>
                  <a:pt x="2026" y="400"/>
                </a:lnTo>
                <a:lnTo>
                  <a:pt x="2015" y="366"/>
                </a:lnTo>
                <a:lnTo>
                  <a:pt x="2005" y="330"/>
                </a:lnTo>
                <a:lnTo>
                  <a:pt x="1995" y="295"/>
                </a:lnTo>
                <a:lnTo>
                  <a:pt x="1988" y="259"/>
                </a:lnTo>
                <a:lnTo>
                  <a:pt x="1982" y="225"/>
                </a:lnTo>
                <a:lnTo>
                  <a:pt x="1976" y="191"/>
                </a:lnTo>
                <a:lnTo>
                  <a:pt x="1907" y="181"/>
                </a:lnTo>
                <a:lnTo>
                  <a:pt x="1836" y="174"/>
                </a:lnTo>
                <a:lnTo>
                  <a:pt x="1763" y="172"/>
                </a:lnTo>
                <a:close/>
                <a:moveTo>
                  <a:pt x="1764" y="0"/>
                </a:moveTo>
                <a:lnTo>
                  <a:pt x="1764" y="0"/>
                </a:lnTo>
                <a:lnTo>
                  <a:pt x="1858" y="4"/>
                </a:lnTo>
                <a:lnTo>
                  <a:pt x="1950" y="13"/>
                </a:lnTo>
                <a:lnTo>
                  <a:pt x="2039" y="29"/>
                </a:lnTo>
                <a:lnTo>
                  <a:pt x="2127" y="50"/>
                </a:lnTo>
                <a:lnTo>
                  <a:pt x="2212" y="78"/>
                </a:lnTo>
                <a:lnTo>
                  <a:pt x="2295" y="110"/>
                </a:lnTo>
                <a:lnTo>
                  <a:pt x="2375" y="149"/>
                </a:lnTo>
                <a:lnTo>
                  <a:pt x="2452" y="191"/>
                </a:lnTo>
                <a:lnTo>
                  <a:pt x="2527" y="239"/>
                </a:lnTo>
                <a:lnTo>
                  <a:pt x="2598" y="291"/>
                </a:lnTo>
                <a:lnTo>
                  <a:pt x="2665" y="349"/>
                </a:lnTo>
                <a:lnTo>
                  <a:pt x="2729" y="410"/>
                </a:lnTo>
                <a:lnTo>
                  <a:pt x="2789" y="476"/>
                </a:lnTo>
                <a:lnTo>
                  <a:pt x="2844" y="545"/>
                </a:lnTo>
                <a:lnTo>
                  <a:pt x="2896" y="618"/>
                </a:lnTo>
                <a:lnTo>
                  <a:pt x="2943" y="694"/>
                </a:lnTo>
                <a:lnTo>
                  <a:pt x="2984" y="773"/>
                </a:lnTo>
                <a:lnTo>
                  <a:pt x="3022" y="854"/>
                </a:lnTo>
                <a:lnTo>
                  <a:pt x="3054" y="940"/>
                </a:lnTo>
                <a:lnTo>
                  <a:pt x="3081" y="1027"/>
                </a:lnTo>
                <a:lnTo>
                  <a:pt x="3101" y="1117"/>
                </a:lnTo>
                <a:lnTo>
                  <a:pt x="3117" y="1210"/>
                </a:lnTo>
                <a:lnTo>
                  <a:pt x="3127" y="1304"/>
                </a:lnTo>
                <a:lnTo>
                  <a:pt x="3130" y="1399"/>
                </a:lnTo>
                <a:lnTo>
                  <a:pt x="3127" y="1494"/>
                </a:lnTo>
                <a:lnTo>
                  <a:pt x="3118" y="1588"/>
                </a:lnTo>
                <a:lnTo>
                  <a:pt x="3102" y="1680"/>
                </a:lnTo>
                <a:lnTo>
                  <a:pt x="3081" y="1771"/>
                </a:lnTo>
                <a:lnTo>
                  <a:pt x="3055" y="1858"/>
                </a:lnTo>
                <a:lnTo>
                  <a:pt x="3022" y="1943"/>
                </a:lnTo>
                <a:lnTo>
                  <a:pt x="2985" y="2025"/>
                </a:lnTo>
                <a:lnTo>
                  <a:pt x="2943" y="2104"/>
                </a:lnTo>
                <a:lnTo>
                  <a:pt x="2896" y="2180"/>
                </a:lnTo>
                <a:lnTo>
                  <a:pt x="2845" y="2253"/>
                </a:lnTo>
                <a:lnTo>
                  <a:pt x="2789" y="2322"/>
                </a:lnTo>
                <a:lnTo>
                  <a:pt x="2729" y="2388"/>
                </a:lnTo>
                <a:lnTo>
                  <a:pt x="2666" y="2449"/>
                </a:lnTo>
                <a:lnTo>
                  <a:pt x="2598" y="2506"/>
                </a:lnTo>
                <a:lnTo>
                  <a:pt x="2528" y="2559"/>
                </a:lnTo>
                <a:lnTo>
                  <a:pt x="2453" y="2607"/>
                </a:lnTo>
                <a:lnTo>
                  <a:pt x="2376" y="2649"/>
                </a:lnTo>
                <a:lnTo>
                  <a:pt x="2296" y="2688"/>
                </a:lnTo>
                <a:lnTo>
                  <a:pt x="2212" y="2720"/>
                </a:lnTo>
                <a:lnTo>
                  <a:pt x="2127" y="2747"/>
                </a:lnTo>
                <a:lnTo>
                  <a:pt x="2039" y="2769"/>
                </a:lnTo>
                <a:lnTo>
                  <a:pt x="1950" y="2785"/>
                </a:lnTo>
                <a:lnTo>
                  <a:pt x="1858" y="2794"/>
                </a:lnTo>
                <a:lnTo>
                  <a:pt x="1764" y="2797"/>
                </a:lnTo>
                <a:lnTo>
                  <a:pt x="1679" y="2795"/>
                </a:lnTo>
                <a:lnTo>
                  <a:pt x="1593" y="2787"/>
                </a:lnTo>
                <a:lnTo>
                  <a:pt x="1511" y="2774"/>
                </a:lnTo>
                <a:lnTo>
                  <a:pt x="1430" y="2755"/>
                </a:lnTo>
                <a:lnTo>
                  <a:pt x="1350" y="2732"/>
                </a:lnTo>
                <a:lnTo>
                  <a:pt x="1273" y="2704"/>
                </a:lnTo>
                <a:lnTo>
                  <a:pt x="1198" y="2670"/>
                </a:lnTo>
                <a:lnTo>
                  <a:pt x="1125" y="2634"/>
                </a:lnTo>
                <a:lnTo>
                  <a:pt x="1055" y="2592"/>
                </a:lnTo>
                <a:lnTo>
                  <a:pt x="987" y="2547"/>
                </a:lnTo>
                <a:lnTo>
                  <a:pt x="922" y="2498"/>
                </a:lnTo>
                <a:lnTo>
                  <a:pt x="384" y="3041"/>
                </a:lnTo>
                <a:lnTo>
                  <a:pt x="382" y="3039"/>
                </a:lnTo>
                <a:lnTo>
                  <a:pt x="356" y="3061"/>
                </a:lnTo>
                <a:lnTo>
                  <a:pt x="329" y="3079"/>
                </a:lnTo>
                <a:lnTo>
                  <a:pt x="300" y="3091"/>
                </a:lnTo>
                <a:lnTo>
                  <a:pt x="270" y="3101"/>
                </a:lnTo>
                <a:lnTo>
                  <a:pt x="238" y="3105"/>
                </a:lnTo>
                <a:lnTo>
                  <a:pt x="208" y="3104"/>
                </a:lnTo>
                <a:lnTo>
                  <a:pt x="176" y="3100"/>
                </a:lnTo>
                <a:lnTo>
                  <a:pt x="146" y="3090"/>
                </a:lnTo>
                <a:lnTo>
                  <a:pt x="117" y="3078"/>
                </a:lnTo>
                <a:lnTo>
                  <a:pt x="90" y="3060"/>
                </a:lnTo>
                <a:lnTo>
                  <a:pt x="65" y="3037"/>
                </a:lnTo>
                <a:lnTo>
                  <a:pt x="44" y="3012"/>
                </a:lnTo>
                <a:lnTo>
                  <a:pt x="26" y="2984"/>
                </a:lnTo>
                <a:lnTo>
                  <a:pt x="13" y="2955"/>
                </a:lnTo>
                <a:lnTo>
                  <a:pt x="4" y="2924"/>
                </a:lnTo>
                <a:lnTo>
                  <a:pt x="0" y="2892"/>
                </a:lnTo>
                <a:lnTo>
                  <a:pt x="0" y="2860"/>
                </a:lnTo>
                <a:lnTo>
                  <a:pt x="4" y="2828"/>
                </a:lnTo>
                <a:lnTo>
                  <a:pt x="12" y="2797"/>
                </a:lnTo>
                <a:lnTo>
                  <a:pt x="25" y="2767"/>
                </a:lnTo>
                <a:lnTo>
                  <a:pt x="43" y="2739"/>
                </a:lnTo>
                <a:lnTo>
                  <a:pt x="64" y="2713"/>
                </a:lnTo>
                <a:lnTo>
                  <a:pt x="62" y="2712"/>
                </a:lnTo>
                <a:lnTo>
                  <a:pt x="617" y="2153"/>
                </a:lnTo>
                <a:lnTo>
                  <a:pt x="573" y="2079"/>
                </a:lnTo>
                <a:lnTo>
                  <a:pt x="534" y="2002"/>
                </a:lnTo>
                <a:lnTo>
                  <a:pt x="500" y="1923"/>
                </a:lnTo>
                <a:lnTo>
                  <a:pt x="469" y="1841"/>
                </a:lnTo>
                <a:lnTo>
                  <a:pt x="445" y="1756"/>
                </a:lnTo>
                <a:lnTo>
                  <a:pt x="425" y="1670"/>
                </a:lnTo>
                <a:lnTo>
                  <a:pt x="411" y="1581"/>
                </a:lnTo>
                <a:lnTo>
                  <a:pt x="402" y="1490"/>
                </a:lnTo>
                <a:lnTo>
                  <a:pt x="399" y="1399"/>
                </a:lnTo>
                <a:lnTo>
                  <a:pt x="402" y="1304"/>
                </a:lnTo>
                <a:lnTo>
                  <a:pt x="411" y="1210"/>
                </a:lnTo>
                <a:lnTo>
                  <a:pt x="426" y="1117"/>
                </a:lnTo>
                <a:lnTo>
                  <a:pt x="448" y="1027"/>
                </a:lnTo>
                <a:lnTo>
                  <a:pt x="474" y="940"/>
                </a:lnTo>
                <a:lnTo>
                  <a:pt x="507" y="854"/>
                </a:lnTo>
                <a:lnTo>
                  <a:pt x="543" y="773"/>
                </a:lnTo>
                <a:lnTo>
                  <a:pt x="585" y="694"/>
                </a:lnTo>
                <a:lnTo>
                  <a:pt x="633" y="618"/>
                </a:lnTo>
                <a:lnTo>
                  <a:pt x="684" y="545"/>
                </a:lnTo>
                <a:lnTo>
                  <a:pt x="740" y="476"/>
                </a:lnTo>
                <a:lnTo>
                  <a:pt x="799" y="410"/>
                </a:lnTo>
                <a:lnTo>
                  <a:pt x="863" y="349"/>
                </a:lnTo>
                <a:lnTo>
                  <a:pt x="930" y="291"/>
                </a:lnTo>
                <a:lnTo>
                  <a:pt x="1001" y="239"/>
                </a:lnTo>
                <a:lnTo>
                  <a:pt x="1076" y="191"/>
                </a:lnTo>
                <a:lnTo>
                  <a:pt x="1153" y="149"/>
                </a:lnTo>
                <a:lnTo>
                  <a:pt x="1233" y="110"/>
                </a:lnTo>
                <a:lnTo>
                  <a:pt x="1317" y="78"/>
                </a:lnTo>
                <a:lnTo>
                  <a:pt x="1402" y="50"/>
                </a:lnTo>
                <a:lnTo>
                  <a:pt x="1490" y="29"/>
                </a:lnTo>
                <a:lnTo>
                  <a:pt x="1579" y="13"/>
                </a:lnTo>
                <a:lnTo>
                  <a:pt x="1671" y="4"/>
                </a:lnTo>
                <a:lnTo>
                  <a:pt x="1764" y="0"/>
                </a:lnTo>
                <a:close/>
              </a:path>
            </a:pathLst>
          </a:custGeom>
          <a:solidFill>
            <a:schemeClr val="accent4"/>
          </a:solid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43" name="文本框 42"/>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44" name="图片 43"/>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childTnLst>
                          </p:cTn>
                        </p:par>
                        <p:par>
                          <p:cTn id="35" fill="hold">
                            <p:stCondLst>
                              <p:cond delay="2500"/>
                            </p:stCondLst>
                            <p:childTnLst>
                              <p:par>
                                <p:cTn id="36" presetID="47"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anim calcmode="lin" valueType="num">
                                      <p:cBhvr>
                                        <p:cTn id="39" dur="500" fill="hold"/>
                                        <p:tgtEl>
                                          <p:spTgt spid="24"/>
                                        </p:tgtEl>
                                        <p:attrNameLst>
                                          <p:attrName>ppt_x</p:attrName>
                                        </p:attrNameLst>
                                      </p:cBhvr>
                                      <p:tavLst>
                                        <p:tav tm="0">
                                          <p:val>
                                            <p:strVal val="#ppt_x"/>
                                          </p:val>
                                        </p:tav>
                                        <p:tav tm="100000">
                                          <p:val>
                                            <p:strVal val="#ppt_x"/>
                                          </p:val>
                                        </p:tav>
                                      </p:tavLst>
                                    </p:anim>
                                    <p:anim calcmode="lin" valueType="num">
                                      <p:cBhvr>
                                        <p:cTn id="40" dur="5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anim calcmode="lin" valueType="num">
                                      <p:cBhvr>
                                        <p:cTn id="49" dur="500" fill="hold"/>
                                        <p:tgtEl>
                                          <p:spTgt spid="17"/>
                                        </p:tgtEl>
                                        <p:attrNameLst>
                                          <p:attrName>ppt_x</p:attrName>
                                        </p:attrNameLst>
                                      </p:cBhvr>
                                      <p:tavLst>
                                        <p:tav tm="0">
                                          <p:val>
                                            <p:strVal val="#ppt_x"/>
                                          </p:val>
                                        </p:tav>
                                        <p:tav tm="100000">
                                          <p:val>
                                            <p:strVal val="#ppt_x"/>
                                          </p:val>
                                        </p:tav>
                                      </p:tavLst>
                                    </p:anim>
                                    <p:anim calcmode="lin" valueType="num">
                                      <p:cBhvr>
                                        <p:cTn id="50" dur="5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22" presetClass="entr" presetSubtype="4" fill="hold" grpId="0"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par>
                          <p:cTn id="55" fill="hold">
                            <p:stCondLst>
                              <p:cond delay="3500"/>
                            </p:stCondLst>
                            <p:childTnLst>
                              <p:par>
                                <p:cTn id="56" presetID="47"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anim calcmode="lin" valueType="num">
                                      <p:cBhvr>
                                        <p:cTn id="59" dur="500" fill="hold"/>
                                        <p:tgtEl>
                                          <p:spTgt spid="29"/>
                                        </p:tgtEl>
                                        <p:attrNameLst>
                                          <p:attrName>ppt_x</p:attrName>
                                        </p:attrNameLst>
                                      </p:cBhvr>
                                      <p:tavLst>
                                        <p:tav tm="0">
                                          <p:val>
                                            <p:strVal val="#ppt_x"/>
                                          </p:val>
                                        </p:tav>
                                        <p:tav tm="100000">
                                          <p:val>
                                            <p:strVal val="#ppt_x"/>
                                          </p:val>
                                        </p:tav>
                                      </p:tavLst>
                                    </p:anim>
                                    <p:anim calcmode="lin" valueType="num">
                                      <p:cBhvr>
                                        <p:cTn id="60" dur="500" fill="hold"/>
                                        <p:tgtEl>
                                          <p:spTgt spid="2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strVal val="#ppt_x"/>
                                          </p:val>
                                        </p:tav>
                                        <p:tav tm="100000">
                                          <p:val>
                                            <p:strVal val="#ppt_x"/>
                                          </p:val>
                                        </p:tav>
                                      </p:tavLst>
                                    </p:anim>
                                    <p:anim calcmode="lin" valueType="num">
                                      <p:cBhvr>
                                        <p:cTn id="65" dur="5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anim calcmode="lin" valueType="num">
                                      <p:cBhvr>
                                        <p:cTn id="69" dur="500" fill="hold"/>
                                        <p:tgtEl>
                                          <p:spTgt spid="23"/>
                                        </p:tgtEl>
                                        <p:attrNameLst>
                                          <p:attrName>ppt_x</p:attrName>
                                        </p:attrNameLst>
                                      </p:cBhvr>
                                      <p:tavLst>
                                        <p:tav tm="0">
                                          <p:val>
                                            <p:strVal val="#ppt_x"/>
                                          </p:val>
                                        </p:tav>
                                        <p:tav tm="100000">
                                          <p:val>
                                            <p:strVal val="#ppt_x"/>
                                          </p:val>
                                        </p:tav>
                                      </p:tavLst>
                                    </p:anim>
                                    <p:anim calcmode="lin" valueType="num">
                                      <p:cBhvr>
                                        <p:cTn id="70" dur="5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childTnLst>
                          </p:cTn>
                        </p:par>
                        <p:par>
                          <p:cTn id="75" fill="hold">
                            <p:stCondLst>
                              <p:cond delay="4500"/>
                            </p:stCondLst>
                            <p:childTnLst>
                              <p:par>
                                <p:cTn id="76" presetID="47"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anim calcmode="lin" valueType="num">
                                      <p:cBhvr>
                                        <p:cTn id="79" dur="500" fill="hold"/>
                                        <p:tgtEl>
                                          <p:spTgt spid="42"/>
                                        </p:tgtEl>
                                        <p:attrNameLst>
                                          <p:attrName>ppt_x</p:attrName>
                                        </p:attrNameLst>
                                      </p:cBhvr>
                                      <p:tavLst>
                                        <p:tav tm="0">
                                          <p:val>
                                            <p:strVal val="#ppt_x"/>
                                          </p:val>
                                        </p:tav>
                                        <p:tav tm="100000">
                                          <p:val>
                                            <p:strVal val="#ppt_x"/>
                                          </p:val>
                                        </p:tav>
                                      </p:tavLst>
                                    </p:anim>
                                    <p:anim calcmode="lin" valueType="num">
                                      <p:cBhvr>
                                        <p:cTn id="80" dur="500" fill="hold"/>
                                        <p:tgtEl>
                                          <p:spTgt spid="4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anim calcmode="lin" valueType="num">
                                      <p:cBhvr>
                                        <p:cTn id="84" dur="500" fill="hold"/>
                                        <p:tgtEl>
                                          <p:spTgt spid="18"/>
                                        </p:tgtEl>
                                        <p:attrNameLst>
                                          <p:attrName>ppt_x</p:attrName>
                                        </p:attrNameLst>
                                      </p:cBhvr>
                                      <p:tavLst>
                                        <p:tav tm="0">
                                          <p:val>
                                            <p:strVal val="#ppt_x"/>
                                          </p:val>
                                        </p:tav>
                                        <p:tav tm="100000">
                                          <p:val>
                                            <p:strVal val="#ppt_x"/>
                                          </p:val>
                                        </p:tav>
                                      </p:tavLst>
                                    </p:anim>
                                    <p:anim calcmode="lin" valueType="num">
                                      <p:cBhvr>
                                        <p:cTn id="85" dur="500" fill="hold"/>
                                        <p:tgtEl>
                                          <p:spTgt spid="1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anim calcmode="lin" valueType="num">
                                      <p:cBhvr>
                                        <p:cTn id="89" dur="500" fill="hold"/>
                                        <p:tgtEl>
                                          <p:spTgt spid="19"/>
                                        </p:tgtEl>
                                        <p:attrNameLst>
                                          <p:attrName>ppt_x</p:attrName>
                                        </p:attrNameLst>
                                      </p:cBhvr>
                                      <p:tavLst>
                                        <p:tav tm="0">
                                          <p:val>
                                            <p:strVal val="#ppt_x"/>
                                          </p:val>
                                        </p:tav>
                                        <p:tav tm="100000">
                                          <p:val>
                                            <p:strVal val="#ppt_x"/>
                                          </p:val>
                                        </p:tav>
                                      </p:tavLst>
                                    </p:anim>
                                    <p:anim calcmode="lin" valueType="num">
                                      <p:cBhvr>
                                        <p:cTn id="90" dur="500" fill="hold"/>
                                        <p:tgtEl>
                                          <p:spTgt spid="19"/>
                                        </p:tgtEl>
                                        <p:attrNameLst>
                                          <p:attrName>ppt_y</p:attrName>
                                        </p:attrNameLst>
                                      </p:cBhvr>
                                      <p:tavLst>
                                        <p:tav tm="0">
                                          <p:val>
                                            <p:strVal val="#ppt_y+.1"/>
                                          </p:val>
                                        </p:tav>
                                        <p:tav tm="100000">
                                          <p:val>
                                            <p:strVal val="#ppt_y"/>
                                          </p:val>
                                        </p:tav>
                                      </p:tavLst>
                                    </p:anim>
                                  </p:childTnLst>
                                </p:cTn>
                              </p:par>
                            </p:childTnLst>
                          </p:cTn>
                        </p:par>
                        <p:par>
                          <p:cTn id="91" fill="hold">
                            <p:stCondLst>
                              <p:cond delay="5000"/>
                            </p:stCondLst>
                            <p:childTnLst>
                              <p:par>
                                <p:cTn id="92" presetID="22" presetClass="entr" presetSubtype="8" fill="hold" grpId="0" nodeType="after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wipe(left)">
                                      <p:cBhvr>
                                        <p:cTn id="94" dur="500"/>
                                        <p:tgtEl>
                                          <p:spTgt spid="5"/>
                                        </p:tgtEl>
                                      </p:cBhvr>
                                    </p:animEffect>
                                  </p:childTnLst>
                                </p:cTn>
                              </p:par>
                            </p:childTnLst>
                          </p:cTn>
                        </p:par>
                        <p:par>
                          <p:cTn id="95" fill="hold">
                            <p:stCondLst>
                              <p:cond delay="5500"/>
                            </p:stCondLst>
                            <p:childTnLst>
                              <p:par>
                                <p:cTn id="96" presetID="47" presetClass="entr" presetSubtype="0"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anim calcmode="lin" valueType="num">
                                      <p:cBhvr>
                                        <p:cTn id="99" dur="500" fill="hold"/>
                                        <p:tgtEl>
                                          <p:spTgt spid="37"/>
                                        </p:tgtEl>
                                        <p:attrNameLst>
                                          <p:attrName>ppt_x</p:attrName>
                                        </p:attrNameLst>
                                      </p:cBhvr>
                                      <p:tavLst>
                                        <p:tav tm="0">
                                          <p:val>
                                            <p:strVal val="#ppt_x"/>
                                          </p:val>
                                        </p:tav>
                                        <p:tav tm="100000">
                                          <p:val>
                                            <p:strVal val="#ppt_x"/>
                                          </p:val>
                                        </p:tav>
                                      </p:tavLst>
                                    </p:anim>
                                    <p:anim calcmode="lin" valueType="num">
                                      <p:cBhvr>
                                        <p:cTn id="100" dur="500" fill="hold"/>
                                        <p:tgtEl>
                                          <p:spTgt spid="3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anim calcmode="lin" valueType="num">
                                      <p:cBhvr>
                                        <p:cTn id="104" dur="500" fill="hold"/>
                                        <p:tgtEl>
                                          <p:spTgt spid="20"/>
                                        </p:tgtEl>
                                        <p:attrNameLst>
                                          <p:attrName>ppt_x</p:attrName>
                                        </p:attrNameLst>
                                      </p:cBhvr>
                                      <p:tavLst>
                                        <p:tav tm="0">
                                          <p:val>
                                            <p:strVal val="#ppt_x"/>
                                          </p:val>
                                        </p:tav>
                                        <p:tav tm="100000">
                                          <p:val>
                                            <p:strVal val="#ppt_x"/>
                                          </p:val>
                                        </p:tav>
                                      </p:tavLst>
                                    </p:anim>
                                    <p:anim calcmode="lin" valueType="num">
                                      <p:cBhvr>
                                        <p:cTn id="105" dur="5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500"/>
                                        <p:tgtEl>
                                          <p:spTgt spid="21"/>
                                        </p:tgtEl>
                                      </p:cBhvr>
                                    </p:animEffect>
                                    <p:anim calcmode="lin" valueType="num">
                                      <p:cBhvr>
                                        <p:cTn id="109" dur="500" fill="hold"/>
                                        <p:tgtEl>
                                          <p:spTgt spid="21"/>
                                        </p:tgtEl>
                                        <p:attrNameLst>
                                          <p:attrName>ppt_x</p:attrName>
                                        </p:attrNameLst>
                                      </p:cBhvr>
                                      <p:tavLst>
                                        <p:tav tm="0">
                                          <p:val>
                                            <p:strVal val="#ppt_x"/>
                                          </p:val>
                                        </p:tav>
                                        <p:tav tm="100000">
                                          <p:val>
                                            <p:strVal val="#ppt_x"/>
                                          </p:val>
                                        </p:tav>
                                      </p:tavLst>
                                    </p:anim>
                                    <p:anim calcmode="lin" valueType="num">
                                      <p:cBhvr>
                                        <p:cTn id="11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3" grpId="0"/>
      <p:bldP spid="14" grpId="0"/>
      <p:bldP spid="15" grpId="0" animBg="1"/>
      <p:bldP spid="16" grpId="0"/>
      <p:bldP spid="17" grpId="0"/>
      <p:bldP spid="18" grpId="0"/>
      <p:bldP spid="19" grpId="0"/>
      <p:bldP spid="20" grpId="0"/>
      <p:bldP spid="21" grpId="0"/>
      <p:bldP spid="22" grpId="0"/>
      <p:bldP spid="23" grpId="0"/>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2"/>
          <p:cNvGrpSpPr/>
          <p:nvPr/>
        </p:nvGrpSpPr>
        <p:grpSpPr>
          <a:xfrm>
            <a:off x="4578680" y="1960760"/>
            <a:ext cx="3034648" cy="4053885"/>
            <a:chOff x="5053014" y="2036764"/>
            <a:chExt cx="2089150" cy="2790826"/>
          </a:xfrm>
        </p:grpSpPr>
        <p:sp>
          <p:nvSpPr>
            <p:cNvPr id="6" name="Freeform 5"/>
            <p:cNvSpPr>
              <a:spLocks noEditPoints="1"/>
            </p:cNvSpPr>
            <p:nvPr/>
          </p:nvSpPr>
          <p:spPr bwMode="auto">
            <a:xfrm>
              <a:off x="5053014" y="2036764"/>
              <a:ext cx="2089150" cy="2641601"/>
            </a:xfrm>
            <a:custGeom>
              <a:avLst/>
              <a:gdLst>
                <a:gd name="T0" fmla="*/ 485 w 554"/>
                <a:gd name="T1" fmla="*/ 235 h 701"/>
                <a:gd name="T2" fmla="*/ 441 w 554"/>
                <a:gd name="T3" fmla="*/ 281 h 701"/>
                <a:gd name="T4" fmla="*/ 484 w 554"/>
                <a:gd name="T5" fmla="*/ 105 h 701"/>
                <a:gd name="T6" fmla="*/ 522 w 554"/>
                <a:gd name="T7" fmla="*/ 105 h 701"/>
                <a:gd name="T8" fmla="*/ 485 w 554"/>
                <a:gd name="T9" fmla="*/ 235 h 701"/>
                <a:gd name="T10" fmla="*/ 69 w 554"/>
                <a:gd name="T11" fmla="*/ 235 h 701"/>
                <a:gd name="T12" fmla="*/ 32 w 554"/>
                <a:gd name="T13" fmla="*/ 105 h 701"/>
                <a:gd name="T14" fmla="*/ 69 w 554"/>
                <a:gd name="T15" fmla="*/ 105 h 701"/>
                <a:gd name="T16" fmla="*/ 111 w 554"/>
                <a:gd name="T17" fmla="*/ 280 h 701"/>
                <a:gd name="T18" fmla="*/ 69 w 554"/>
                <a:gd name="T19" fmla="*/ 235 h 701"/>
                <a:gd name="T20" fmla="*/ 487 w 554"/>
                <a:gd name="T21" fmla="*/ 73 h 701"/>
                <a:gd name="T22" fmla="*/ 489 w 554"/>
                <a:gd name="T23" fmla="*/ 34 h 701"/>
                <a:gd name="T24" fmla="*/ 458 w 554"/>
                <a:gd name="T25" fmla="*/ 0 h 701"/>
                <a:gd name="T26" fmla="*/ 95 w 554"/>
                <a:gd name="T27" fmla="*/ 0 h 701"/>
                <a:gd name="T28" fmla="*/ 64 w 554"/>
                <a:gd name="T29" fmla="*/ 34 h 701"/>
                <a:gd name="T30" fmla="*/ 66 w 554"/>
                <a:gd name="T31" fmla="*/ 73 h 701"/>
                <a:gd name="T32" fmla="*/ 0 w 554"/>
                <a:gd name="T33" fmla="*/ 73 h 701"/>
                <a:gd name="T34" fmla="*/ 0 w 554"/>
                <a:gd name="T35" fmla="*/ 89 h 701"/>
                <a:gd name="T36" fmla="*/ 41 w 554"/>
                <a:gd name="T37" fmla="*/ 252 h 701"/>
                <a:gd name="T38" fmla="*/ 130 w 554"/>
                <a:gd name="T39" fmla="*/ 322 h 701"/>
                <a:gd name="T40" fmla="*/ 259 w 554"/>
                <a:gd name="T41" fmla="*/ 441 h 701"/>
                <a:gd name="T42" fmla="*/ 161 w 554"/>
                <a:gd name="T43" fmla="*/ 682 h 701"/>
                <a:gd name="T44" fmla="*/ 161 w 554"/>
                <a:gd name="T45" fmla="*/ 701 h 701"/>
                <a:gd name="T46" fmla="*/ 389 w 554"/>
                <a:gd name="T47" fmla="*/ 701 h 701"/>
                <a:gd name="T48" fmla="*/ 389 w 554"/>
                <a:gd name="T49" fmla="*/ 682 h 701"/>
                <a:gd name="T50" fmla="*/ 292 w 554"/>
                <a:gd name="T51" fmla="*/ 441 h 701"/>
                <a:gd name="T52" fmla="*/ 423 w 554"/>
                <a:gd name="T53" fmla="*/ 322 h 701"/>
                <a:gd name="T54" fmla="*/ 513 w 554"/>
                <a:gd name="T55" fmla="*/ 252 h 701"/>
                <a:gd name="T56" fmla="*/ 554 w 554"/>
                <a:gd name="T57" fmla="*/ 89 h 701"/>
                <a:gd name="T58" fmla="*/ 554 w 554"/>
                <a:gd name="T59" fmla="*/ 73 h 701"/>
                <a:gd name="T60" fmla="*/ 487 w 554"/>
                <a:gd name="T61" fmla="*/ 7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4" h="701">
                  <a:moveTo>
                    <a:pt x="485" y="235"/>
                  </a:moveTo>
                  <a:cubicBezTo>
                    <a:pt x="472" y="256"/>
                    <a:pt x="457" y="271"/>
                    <a:pt x="441" y="281"/>
                  </a:cubicBezTo>
                  <a:cubicBezTo>
                    <a:pt x="461" y="230"/>
                    <a:pt x="476" y="171"/>
                    <a:pt x="484" y="105"/>
                  </a:cubicBezTo>
                  <a:cubicBezTo>
                    <a:pt x="522" y="105"/>
                    <a:pt x="522" y="105"/>
                    <a:pt x="522" y="105"/>
                  </a:cubicBezTo>
                  <a:cubicBezTo>
                    <a:pt x="519" y="155"/>
                    <a:pt x="506" y="200"/>
                    <a:pt x="485" y="235"/>
                  </a:cubicBezTo>
                  <a:moveTo>
                    <a:pt x="69" y="235"/>
                  </a:moveTo>
                  <a:cubicBezTo>
                    <a:pt x="48" y="200"/>
                    <a:pt x="35" y="155"/>
                    <a:pt x="32" y="105"/>
                  </a:cubicBezTo>
                  <a:cubicBezTo>
                    <a:pt x="69" y="105"/>
                    <a:pt x="69" y="105"/>
                    <a:pt x="69" y="105"/>
                  </a:cubicBezTo>
                  <a:cubicBezTo>
                    <a:pt x="77" y="170"/>
                    <a:pt x="92" y="230"/>
                    <a:pt x="111" y="280"/>
                  </a:cubicBezTo>
                  <a:cubicBezTo>
                    <a:pt x="96" y="271"/>
                    <a:pt x="81" y="255"/>
                    <a:pt x="69" y="235"/>
                  </a:cubicBezTo>
                  <a:moveTo>
                    <a:pt x="487" y="73"/>
                  </a:moveTo>
                  <a:cubicBezTo>
                    <a:pt x="488" y="60"/>
                    <a:pt x="489" y="47"/>
                    <a:pt x="489" y="34"/>
                  </a:cubicBezTo>
                  <a:cubicBezTo>
                    <a:pt x="471" y="34"/>
                    <a:pt x="457" y="19"/>
                    <a:pt x="458" y="0"/>
                  </a:cubicBezTo>
                  <a:cubicBezTo>
                    <a:pt x="95" y="0"/>
                    <a:pt x="95" y="0"/>
                    <a:pt x="95" y="0"/>
                  </a:cubicBezTo>
                  <a:cubicBezTo>
                    <a:pt x="96" y="19"/>
                    <a:pt x="82" y="34"/>
                    <a:pt x="64" y="34"/>
                  </a:cubicBezTo>
                  <a:cubicBezTo>
                    <a:pt x="64" y="47"/>
                    <a:pt x="65" y="60"/>
                    <a:pt x="66" y="73"/>
                  </a:cubicBezTo>
                  <a:cubicBezTo>
                    <a:pt x="0" y="73"/>
                    <a:pt x="0" y="73"/>
                    <a:pt x="0" y="73"/>
                  </a:cubicBezTo>
                  <a:cubicBezTo>
                    <a:pt x="0" y="89"/>
                    <a:pt x="0" y="89"/>
                    <a:pt x="0" y="89"/>
                  </a:cubicBezTo>
                  <a:cubicBezTo>
                    <a:pt x="0" y="151"/>
                    <a:pt x="15" y="208"/>
                    <a:pt x="41" y="252"/>
                  </a:cubicBezTo>
                  <a:cubicBezTo>
                    <a:pt x="65" y="291"/>
                    <a:pt x="96" y="315"/>
                    <a:pt x="130" y="322"/>
                  </a:cubicBezTo>
                  <a:cubicBezTo>
                    <a:pt x="164" y="389"/>
                    <a:pt x="209" y="432"/>
                    <a:pt x="259" y="441"/>
                  </a:cubicBezTo>
                  <a:cubicBezTo>
                    <a:pt x="253" y="561"/>
                    <a:pt x="213" y="658"/>
                    <a:pt x="161" y="682"/>
                  </a:cubicBezTo>
                  <a:cubicBezTo>
                    <a:pt x="161" y="701"/>
                    <a:pt x="161" y="701"/>
                    <a:pt x="161" y="701"/>
                  </a:cubicBezTo>
                  <a:cubicBezTo>
                    <a:pt x="389" y="701"/>
                    <a:pt x="389" y="701"/>
                    <a:pt x="389" y="701"/>
                  </a:cubicBezTo>
                  <a:cubicBezTo>
                    <a:pt x="389" y="682"/>
                    <a:pt x="389" y="682"/>
                    <a:pt x="389" y="682"/>
                  </a:cubicBezTo>
                  <a:cubicBezTo>
                    <a:pt x="338" y="658"/>
                    <a:pt x="298" y="561"/>
                    <a:pt x="292" y="441"/>
                  </a:cubicBezTo>
                  <a:cubicBezTo>
                    <a:pt x="342" y="434"/>
                    <a:pt x="388" y="390"/>
                    <a:pt x="423" y="322"/>
                  </a:cubicBezTo>
                  <a:cubicBezTo>
                    <a:pt x="457" y="315"/>
                    <a:pt x="489" y="291"/>
                    <a:pt x="513" y="252"/>
                  </a:cubicBezTo>
                  <a:cubicBezTo>
                    <a:pt x="539" y="208"/>
                    <a:pt x="554" y="151"/>
                    <a:pt x="554" y="89"/>
                  </a:cubicBezTo>
                  <a:cubicBezTo>
                    <a:pt x="554" y="73"/>
                    <a:pt x="554" y="73"/>
                    <a:pt x="554" y="73"/>
                  </a:cubicBezTo>
                  <a:lnTo>
                    <a:pt x="487" y="73"/>
                  </a:lnTo>
                  <a:close/>
                </a:path>
              </a:pathLst>
            </a:custGeom>
            <a:solidFill>
              <a:srgbClr val="FFC82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7" name="Freeform 6"/>
            <p:cNvSpPr/>
            <p:nvPr/>
          </p:nvSpPr>
          <p:spPr bwMode="auto">
            <a:xfrm>
              <a:off x="5661027" y="3698878"/>
              <a:ext cx="858838" cy="979488"/>
            </a:xfrm>
            <a:custGeom>
              <a:avLst/>
              <a:gdLst>
                <a:gd name="T0" fmla="*/ 98 w 228"/>
                <a:gd name="T1" fmla="*/ 0 h 260"/>
                <a:gd name="T2" fmla="*/ 0 w 228"/>
                <a:gd name="T3" fmla="*/ 241 h 260"/>
                <a:gd name="T4" fmla="*/ 0 w 228"/>
                <a:gd name="T5" fmla="*/ 260 h 260"/>
                <a:gd name="T6" fmla="*/ 228 w 228"/>
                <a:gd name="T7" fmla="*/ 260 h 260"/>
                <a:gd name="T8" fmla="*/ 228 w 228"/>
                <a:gd name="T9" fmla="*/ 241 h 260"/>
                <a:gd name="T10" fmla="*/ 131 w 228"/>
                <a:gd name="T11" fmla="*/ 0 h 260"/>
                <a:gd name="T12" fmla="*/ 98 w 228"/>
                <a:gd name="T13" fmla="*/ 0 h 260"/>
              </a:gdLst>
              <a:ahLst/>
              <a:cxnLst>
                <a:cxn ang="0">
                  <a:pos x="T0" y="T1"/>
                </a:cxn>
                <a:cxn ang="0">
                  <a:pos x="T2" y="T3"/>
                </a:cxn>
                <a:cxn ang="0">
                  <a:pos x="T4" y="T5"/>
                </a:cxn>
                <a:cxn ang="0">
                  <a:pos x="T6" y="T7"/>
                </a:cxn>
                <a:cxn ang="0">
                  <a:pos x="T8" y="T9"/>
                </a:cxn>
                <a:cxn ang="0">
                  <a:pos x="T10" y="T11"/>
                </a:cxn>
                <a:cxn ang="0">
                  <a:pos x="T12" y="T13"/>
                </a:cxn>
              </a:cxnLst>
              <a:rect l="0" t="0" r="r" b="b"/>
              <a:pathLst>
                <a:path w="228" h="260">
                  <a:moveTo>
                    <a:pt x="98" y="0"/>
                  </a:moveTo>
                  <a:cubicBezTo>
                    <a:pt x="92" y="120"/>
                    <a:pt x="52" y="217"/>
                    <a:pt x="0" y="241"/>
                  </a:cubicBezTo>
                  <a:cubicBezTo>
                    <a:pt x="0" y="260"/>
                    <a:pt x="0" y="260"/>
                    <a:pt x="0" y="260"/>
                  </a:cubicBezTo>
                  <a:cubicBezTo>
                    <a:pt x="228" y="260"/>
                    <a:pt x="228" y="260"/>
                    <a:pt x="228" y="260"/>
                  </a:cubicBezTo>
                  <a:cubicBezTo>
                    <a:pt x="228" y="241"/>
                    <a:pt x="228" y="241"/>
                    <a:pt x="228" y="241"/>
                  </a:cubicBezTo>
                  <a:cubicBezTo>
                    <a:pt x="177" y="217"/>
                    <a:pt x="137" y="120"/>
                    <a:pt x="131" y="0"/>
                  </a:cubicBezTo>
                  <a:lnTo>
                    <a:pt x="98" y="0"/>
                  </a:lnTo>
                  <a:close/>
                </a:path>
              </a:pathLst>
            </a:custGeom>
            <a:solidFill>
              <a:srgbClr val="FCDF6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 name="Freeform 7"/>
            <p:cNvSpPr/>
            <p:nvPr/>
          </p:nvSpPr>
          <p:spPr bwMode="auto">
            <a:xfrm>
              <a:off x="5427663" y="2311402"/>
              <a:ext cx="312738" cy="901701"/>
            </a:xfrm>
            <a:custGeom>
              <a:avLst/>
              <a:gdLst>
                <a:gd name="T0" fmla="*/ 66 w 83"/>
                <a:gd name="T1" fmla="*/ 239 h 239"/>
                <a:gd name="T2" fmla="*/ 52 w 83"/>
                <a:gd name="T3" fmla="*/ 229 h 239"/>
                <a:gd name="T4" fmla="*/ 1 w 83"/>
                <a:gd name="T5" fmla="*/ 18 h 239"/>
                <a:gd name="T6" fmla="*/ 14 w 83"/>
                <a:gd name="T7" fmla="*/ 1 h 239"/>
                <a:gd name="T8" fmla="*/ 31 w 83"/>
                <a:gd name="T9" fmla="*/ 14 h 239"/>
                <a:gd name="T10" fmla="*/ 80 w 83"/>
                <a:gd name="T11" fmla="*/ 218 h 239"/>
                <a:gd name="T12" fmla="*/ 72 w 83"/>
                <a:gd name="T13" fmla="*/ 238 h 239"/>
                <a:gd name="T14" fmla="*/ 66 w 83"/>
                <a:gd name="T15" fmla="*/ 239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39">
                  <a:moveTo>
                    <a:pt x="66" y="239"/>
                  </a:moveTo>
                  <a:cubicBezTo>
                    <a:pt x="60" y="239"/>
                    <a:pt x="55" y="235"/>
                    <a:pt x="52" y="229"/>
                  </a:cubicBezTo>
                  <a:cubicBezTo>
                    <a:pt x="28" y="168"/>
                    <a:pt x="10" y="95"/>
                    <a:pt x="1" y="18"/>
                  </a:cubicBezTo>
                  <a:cubicBezTo>
                    <a:pt x="0" y="10"/>
                    <a:pt x="6" y="2"/>
                    <a:pt x="14" y="1"/>
                  </a:cubicBezTo>
                  <a:cubicBezTo>
                    <a:pt x="23" y="0"/>
                    <a:pt x="30" y="6"/>
                    <a:pt x="31" y="14"/>
                  </a:cubicBezTo>
                  <a:cubicBezTo>
                    <a:pt x="40" y="88"/>
                    <a:pt x="57" y="159"/>
                    <a:pt x="80" y="218"/>
                  </a:cubicBezTo>
                  <a:cubicBezTo>
                    <a:pt x="83" y="226"/>
                    <a:pt x="80" y="235"/>
                    <a:pt x="72" y="238"/>
                  </a:cubicBezTo>
                  <a:cubicBezTo>
                    <a:pt x="70" y="238"/>
                    <a:pt x="68" y="239"/>
                    <a:pt x="66" y="239"/>
                  </a:cubicBezTo>
                </a:path>
              </a:pathLst>
            </a:custGeom>
            <a:solidFill>
              <a:srgbClr val="FCDF6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 name="Freeform 8"/>
            <p:cNvSpPr/>
            <p:nvPr/>
          </p:nvSpPr>
          <p:spPr bwMode="auto">
            <a:xfrm>
              <a:off x="5554662" y="4681540"/>
              <a:ext cx="1074738" cy="146050"/>
            </a:xfrm>
            <a:custGeom>
              <a:avLst/>
              <a:gdLst>
                <a:gd name="T0" fmla="*/ 285 w 285"/>
                <a:gd name="T1" fmla="*/ 39 h 39"/>
                <a:gd name="T2" fmla="*/ 0 w 285"/>
                <a:gd name="T3" fmla="*/ 39 h 39"/>
                <a:gd name="T4" fmla="*/ 0 w 285"/>
                <a:gd name="T5" fmla="*/ 16 h 39"/>
                <a:gd name="T6" fmla="*/ 16 w 285"/>
                <a:gd name="T7" fmla="*/ 0 h 39"/>
                <a:gd name="T8" fmla="*/ 269 w 285"/>
                <a:gd name="T9" fmla="*/ 0 h 39"/>
                <a:gd name="T10" fmla="*/ 285 w 285"/>
                <a:gd name="T11" fmla="*/ 16 h 39"/>
                <a:gd name="T12" fmla="*/ 285 w 285"/>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85" h="39">
                  <a:moveTo>
                    <a:pt x="285" y="39"/>
                  </a:moveTo>
                  <a:cubicBezTo>
                    <a:pt x="0" y="39"/>
                    <a:pt x="0" y="39"/>
                    <a:pt x="0" y="39"/>
                  </a:cubicBezTo>
                  <a:cubicBezTo>
                    <a:pt x="0" y="16"/>
                    <a:pt x="0" y="16"/>
                    <a:pt x="0" y="16"/>
                  </a:cubicBezTo>
                  <a:cubicBezTo>
                    <a:pt x="0" y="7"/>
                    <a:pt x="7" y="0"/>
                    <a:pt x="16" y="0"/>
                  </a:cubicBezTo>
                  <a:cubicBezTo>
                    <a:pt x="269" y="0"/>
                    <a:pt x="269" y="0"/>
                    <a:pt x="269" y="0"/>
                  </a:cubicBezTo>
                  <a:cubicBezTo>
                    <a:pt x="278" y="0"/>
                    <a:pt x="285" y="7"/>
                    <a:pt x="285" y="16"/>
                  </a:cubicBezTo>
                  <a:lnTo>
                    <a:pt x="285" y="39"/>
                  </a:lnTo>
                  <a:close/>
                </a:path>
              </a:pathLst>
            </a:custGeom>
            <a:solidFill>
              <a:srgbClr val="F6A31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 name="Freeform 9"/>
            <p:cNvSpPr/>
            <p:nvPr/>
          </p:nvSpPr>
          <p:spPr bwMode="auto">
            <a:xfrm>
              <a:off x="5988050" y="2247902"/>
              <a:ext cx="874713" cy="1450976"/>
            </a:xfrm>
            <a:custGeom>
              <a:avLst/>
              <a:gdLst>
                <a:gd name="T0" fmla="*/ 82 w 232"/>
                <a:gd name="T1" fmla="*/ 0 h 385"/>
                <a:gd name="T2" fmla="*/ 0 w 232"/>
                <a:gd name="T3" fmla="*/ 308 h 385"/>
                <a:gd name="T4" fmla="*/ 46 w 232"/>
                <a:gd name="T5" fmla="*/ 385 h 385"/>
                <a:gd name="T6" fmla="*/ 175 w 232"/>
                <a:gd name="T7" fmla="*/ 266 h 385"/>
                <a:gd name="T8" fmla="*/ 232 w 232"/>
                <a:gd name="T9" fmla="*/ 236 h 385"/>
                <a:gd name="T10" fmla="*/ 215 w 232"/>
                <a:gd name="T11" fmla="*/ 208 h 385"/>
                <a:gd name="T12" fmla="*/ 193 w 232"/>
                <a:gd name="T13" fmla="*/ 225 h 385"/>
                <a:gd name="T14" fmla="*/ 205 w 232"/>
                <a:gd name="T15" fmla="*/ 193 h 385"/>
                <a:gd name="T16" fmla="*/ 82 w 232"/>
                <a:gd name="T1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385">
                  <a:moveTo>
                    <a:pt x="82" y="0"/>
                  </a:moveTo>
                  <a:cubicBezTo>
                    <a:pt x="0" y="308"/>
                    <a:pt x="0" y="308"/>
                    <a:pt x="0" y="308"/>
                  </a:cubicBezTo>
                  <a:cubicBezTo>
                    <a:pt x="46" y="385"/>
                    <a:pt x="46" y="385"/>
                    <a:pt x="46" y="385"/>
                  </a:cubicBezTo>
                  <a:cubicBezTo>
                    <a:pt x="96" y="376"/>
                    <a:pt x="141" y="333"/>
                    <a:pt x="175" y="266"/>
                  </a:cubicBezTo>
                  <a:cubicBezTo>
                    <a:pt x="195" y="262"/>
                    <a:pt x="215" y="252"/>
                    <a:pt x="232" y="236"/>
                  </a:cubicBezTo>
                  <a:cubicBezTo>
                    <a:pt x="215" y="208"/>
                    <a:pt x="215" y="208"/>
                    <a:pt x="215" y="208"/>
                  </a:cubicBezTo>
                  <a:cubicBezTo>
                    <a:pt x="208" y="215"/>
                    <a:pt x="201" y="220"/>
                    <a:pt x="193" y="225"/>
                  </a:cubicBezTo>
                  <a:cubicBezTo>
                    <a:pt x="197" y="214"/>
                    <a:pt x="201" y="204"/>
                    <a:pt x="205" y="193"/>
                  </a:cubicBezTo>
                  <a:lnTo>
                    <a:pt x="82" y="0"/>
                  </a:lnTo>
                  <a:close/>
                </a:path>
              </a:pathLst>
            </a:custGeom>
            <a:solidFill>
              <a:srgbClr val="F6A31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1" name="Freeform 10"/>
            <p:cNvSpPr/>
            <p:nvPr/>
          </p:nvSpPr>
          <p:spPr bwMode="auto">
            <a:xfrm>
              <a:off x="5705475" y="2244727"/>
              <a:ext cx="595313" cy="1163638"/>
            </a:xfrm>
            <a:custGeom>
              <a:avLst/>
              <a:gdLst>
                <a:gd name="T0" fmla="*/ 178 w 375"/>
                <a:gd name="T1" fmla="*/ 180 h 733"/>
                <a:gd name="T2" fmla="*/ 176 w 375"/>
                <a:gd name="T3" fmla="*/ 180 h 733"/>
                <a:gd name="T4" fmla="*/ 31 w 375"/>
                <a:gd name="T5" fmla="*/ 244 h 733"/>
                <a:gd name="T6" fmla="*/ 0 w 375"/>
                <a:gd name="T7" fmla="*/ 92 h 733"/>
                <a:gd name="T8" fmla="*/ 209 w 375"/>
                <a:gd name="T9" fmla="*/ 0 h 733"/>
                <a:gd name="T10" fmla="*/ 375 w 375"/>
                <a:gd name="T11" fmla="*/ 0 h 733"/>
                <a:gd name="T12" fmla="*/ 375 w 375"/>
                <a:gd name="T13" fmla="*/ 733 h 733"/>
                <a:gd name="T14" fmla="*/ 178 w 375"/>
                <a:gd name="T15" fmla="*/ 733 h 733"/>
                <a:gd name="T16" fmla="*/ 178 w 375"/>
                <a:gd name="T17" fmla="*/ 18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733">
                  <a:moveTo>
                    <a:pt x="178" y="180"/>
                  </a:moveTo>
                  <a:lnTo>
                    <a:pt x="176" y="180"/>
                  </a:lnTo>
                  <a:lnTo>
                    <a:pt x="31" y="244"/>
                  </a:lnTo>
                  <a:lnTo>
                    <a:pt x="0" y="92"/>
                  </a:lnTo>
                  <a:lnTo>
                    <a:pt x="209" y="0"/>
                  </a:lnTo>
                  <a:lnTo>
                    <a:pt x="375" y="0"/>
                  </a:lnTo>
                  <a:lnTo>
                    <a:pt x="375" y="733"/>
                  </a:lnTo>
                  <a:lnTo>
                    <a:pt x="178" y="733"/>
                  </a:lnTo>
                  <a:lnTo>
                    <a:pt x="178" y="180"/>
                  </a:lnTo>
                  <a:close/>
                </a:path>
              </a:pathLst>
            </a:custGeom>
            <a:solidFill>
              <a:srgbClr val="E8E6D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2" name="Freeform 11"/>
            <p:cNvSpPr/>
            <p:nvPr/>
          </p:nvSpPr>
          <p:spPr bwMode="auto">
            <a:xfrm>
              <a:off x="5565776" y="2214564"/>
              <a:ext cx="336550" cy="315913"/>
            </a:xfrm>
            <a:custGeom>
              <a:avLst/>
              <a:gdLst>
                <a:gd name="T0" fmla="*/ 105 w 212"/>
                <a:gd name="T1" fmla="*/ 0 h 199"/>
                <a:gd name="T2" fmla="*/ 112 w 212"/>
                <a:gd name="T3" fmla="*/ 102 h 199"/>
                <a:gd name="T4" fmla="*/ 212 w 212"/>
                <a:gd name="T5" fmla="*/ 76 h 199"/>
                <a:gd name="T6" fmla="*/ 117 w 212"/>
                <a:gd name="T7" fmla="*/ 114 h 199"/>
                <a:gd name="T8" fmla="*/ 171 w 212"/>
                <a:gd name="T9" fmla="*/ 199 h 199"/>
                <a:gd name="T10" fmla="*/ 105 w 212"/>
                <a:gd name="T11" fmla="*/ 123 h 199"/>
                <a:gd name="T12" fmla="*/ 41 w 212"/>
                <a:gd name="T13" fmla="*/ 199 h 199"/>
                <a:gd name="T14" fmla="*/ 95 w 212"/>
                <a:gd name="T15" fmla="*/ 114 h 199"/>
                <a:gd name="T16" fmla="*/ 0 w 212"/>
                <a:gd name="T17" fmla="*/ 76 h 199"/>
                <a:gd name="T18" fmla="*/ 98 w 212"/>
                <a:gd name="T19" fmla="*/ 102 h 199"/>
                <a:gd name="T20" fmla="*/ 105 w 212"/>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199">
                  <a:moveTo>
                    <a:pt x="105" y="0"/>
                  </a:moveTo>
                  <a:lnTo>
                    <a:pt x="112" y="102"/>
                  </a:lnTo>
                  <a:lnTo>
                    <a:pt x="212" y="76"/>
                  </a:lnTo>
                  <a:lnTo>
                    <a:pt x="117" y="114"/>
                  </a:lnTo>
                  <a:lnTo>
                    <a:pt x="171" y="199"/>
                  </a:lnTo>
                  <a:lnTo>
                    <a:pt x="105" y="123"/>
                  </a:lnTo>
                  <a:lnTo>
                    <a:pt x="41" y="199"/>
                  </a:lnTo>
                  <a:lnTo>
                    <a:pt x="95" y="114"/>
                  </a:lnTo>
                  <a:lnTo>
                    <a:pt x="0" y="76"/>
                  </a:lnTo>
                  <a:lnTo>
                    <a:pt x="98" y="102"/>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3" name="Freeform 12"/>
            <p:cNvSpPr>
              <a:spLocks noEditPoints="1"/>
            </p:cNvSpPr>
            <p:nvPr/>
          </p:nvSpPr>
          <p:spPr bwMode="auto">
            <a:xfrm>
              <a:off x="6089651" y="2036764"/>
              <a:ext cx="1052513" cy="2641601"/>
            </a:xfrm>
            <a:custGeom>
              <a:avLst/>
              <a:gdLst>
                <a:gd name="T0" fmla="*/ 56 w 279"/>
                <a:gd name="T1" fmla="*/ 55 h 701"/>
                <a:gd name="T2" fmla="*/ 209 w 279"/>
                <a:gd name="T3" fmla="*/ 105 h 701"/>
                <a:gd name="T4" fmla="*/ 205 w 279"/>
                <a:gd name="T5" fmla="*/ 292 h 701"/>
                <a:gd name="T6" fmla="*/ 279 w 279"/>
                <a:gd name="T7" fmla="*/ 73 h 701"/>
                <a:gd name="T8" fmla="*/ 167 w 279"/>
                <a:gd name="T9" fmla="*/ 279 h 701"/>
                <a:gd name="T10" fmla="*/ 167 w 279"/>
                <a:gd name="T11" fmla="*/ 280 h 701"/>
                <a:gd name="T12" fmla="*/ 167 w 279"/>
                <a:gd name="T13" fmla="*/ 280 h 701"/>
                <a:gd name="T14" fmla="*/ 167 w 279"/>
                <a:gd name="T15" fmla="*/ 280 h 701"/>
                <a:gd name="T16" fmla="*/ 167 w 279"/>
                <a:gd name="T17" fmla="*/ 280 h 701"/>
                <a:gd name="T18" fmla="*/ 167 w 279"/>
                <a:gd name="T19" fmla="*/ 280 h 701"/>
                <a:gd name="T20" fmla="*/ 167 w 279"/>
                <a:gd name="T21" fmla="*/ 280 h 701"/>
                <a:gd name="T22" fmla="*/ 166 w 279"/>
                <a:gd name="T23" fmla="*/ 281 h 701"/>
                <a:gd name="T24" fmla="*/ 151 w 279"/>
                <a:gd name="T25" fmla="*/ 321 h 701"/>
                <a:gd name="T26" fmla="*/ 151 w 279"/>
                <a:gd name="T27" fmla="*/ 321 h 701"/>
                <a:gd name="T28" fmla="*/ 150 w 279"/>
                <a:gd name="T29" fmla="*/ 321 h 701"/>
                <a:gd name="T30" fmla="*/ 150 w 279"/>
                <a:gd name="T31" fmla="*/ 321 h 701"/>
                <a:gd name="T32" fmla="*/ 150 w 279"/>
                <a:gd name="T33" fmla="*/ 322 h 701"/>
                <a:gd name="T34" fmla="*/ 149 w 279"/>
                <a:gd name="T35" fmla="*/ 322 h 701"/>
                <a:gd name="T36" fmla="*/ 149 w 279"/>
                <a:gd name="T37" fmla="*/ 322 h 701"/>
                <a:gd name="T38" fmla="*/ 149 w 279"/>
                <a:gd name="T39" fmla="*/ 322 h 701"/>
                <a:gd name="T40" fmla="*/ 148 w 279"/>
                <a:gd name="T41" fmla="*/ 322 h 701"/>
                <a:gd name="T42" fmla="*/ 148 w 279"/>
                <a:gd name="T43" fmla="*/ 322 h 701"/>
                <a:gd name="T44" fmla="*/ 148 w 279"/>
                <a:gd name="T45" fmla="*/ 322 h 701"/>
                <a:gd name="T46" fmla="*/ 147 w 279"/>
                <a:gd name="T47" fmla="*/ 323 h 701"/>
                <a:gd name="T48" fmla="*/ 147 w 279"/>
                <a:gd name="T49" fmla="*/ 323 h 701"/>
                <a:gd name="T50" fmla="*/ 129 w 279"/>
                <a:gd name="T51" fmla="*/ 355 h 701"/>
                <a:gd name="T52" fmla="*/ 129 w 279"/>
                <a:gd name="T53" fmla="*/ 355 h 701"/>
                <a:gd name="T54" fmla="*/ 128 w 279"/>
                <a:gd name="T55" fmla="*/ 356 h 701"/>
                <a:gd name="T56" fmla="*/ 128 w 279"/>
                <a:gd name="T57" fmla="*/ 356 h 701"/>
                <a:gd name="T58" fmla="*/ 128 w 279"/>
                <a:gd name="T59" fmla="*/ 356 h 701"/>
                <a:gd name="T60" fmla="*/ 128 w 279"/>
                <a:gd name="T61" fmla="*/ 356 h 701"/>
                <a:gd name="T62" fmla="*/ 128 w 279"/>
                <a:gd name="T63" fmla="*/ 357 h 701"/>
                <a:gd name="T64" fmla="*/ 128 w 279"/>
                <a:gd name="T65" fmla="*/ 357 h 701"/>
                <a:gd name="T66" fmla="*/ 127 w 279"/>
                <a:gd name="T67" fmla="*/ 357 h 701"/>
                <a:gd name="T68" fmla="*/ 127 w 279"/>
                <a:gd name="T69" fmla="*/ 357 h 701"/>
                <a:gd name="T70" fmla="*/ 127 w 279"/>
                <a:gd name="T71" fmla="*/ 358 h 701"/>
                <a:gd name="T72" fmla="*/ 127 w 279"/>
                <a:gd name="T73" fmla="*/ 358 h 701"/>
                <a:gd name="T74" fmla="*/ 127 w 279"/>
                <a:gd name="T75" fmla="*/ 358 h 701"/>
                <a:gd name="T76" fmla="*/ 127 w 279"/>
                <a:gd name="T77" fmla="*/ 358 h 701"/>
                <a:gd name="T78" fmla="*/ 127 w 279"/>
                <a:gd name="T79" fmla="*/ 358 h 701"/>
                <a:gd name="T80" fmla="*/ 126 w 279"/>
                <a:gd name="T81" fmla="*/ 359 h 701"/>
                <a:gd name="T82" fmla="*/ 126 w 279"/>
                <a:gd name="T83" fmla="*/ 359 h 701"/>
                <a:gd name="T84" fmla="*/ 126 w 279"/>
                <a:gd name="T85" fmla="*/ 359 h 701"/>
                <a:gd name="T86" fmla="*/ 126 w 279"/>
                <a:gd name="T87" fmla="*/ 359 h 701"/>
                <a:gd name="T88" fmla="*/ 126 w 279"/>
                <a:gd name="T89" fmla="*/ 360 h 701"/>
                <a:gd name="T90" fmla="*/ 126 w 279"/>
                <a:gd name="T91" fmla="*/ 360 h 701"/>
                <a:gd name="T92" fmla="*/ 0 w 279"/>
                <a:gd name="T93" fmla="*/ 441 h 701"/>
                <a:gd name="T94" fmla="*/ 0 w 279"/>
                <a:gd name="T95" fmla="*/ 701 h 701"/>
                <a:gd name="T96" fmla="*/ 126 w 279"/>
                <a:gd name="T97" fmla="*/ 36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701">
                  <a:moveTo>
                    <a:pt x="183" y="0"/>
                  </a:moveTo>
                  <a:cubicBezTo>
                    <a:pt x="0" y="0"/>
                    <a:pt x="0" y="0"/>
                    <a:pt x="0" y="0"/>
                  </a:cubicBezTo>
                  <a:cubicBezTo>
                    <a:pt x="0" y="55"/>
                    <a:pt x="0" y="55"/>
                    <a:pt x="0" y="55"/>
                  </a:cubicBezTo>
                  <a:cubicBezTo>
                    <a:pt x="56" y="55"/>
                    <a:pt x="56" y="55"/>
                    <a:pt x="56" y="55"/>
                  </a:cubicBezTo>
                  <a:cubicBezTo>
                    <a:pt x="56" y="57"/>
                    <a:pt x="56" y="57"/>
                    <a:pt x="56" y="57"/>
                  </a:cubicBezTo>
                  <a:cubicBezTo>
                    <a:pt x="178" y="249"/>
                    <a:pt x="178" y="249"/>
                    <a:pt x="178" y="249"/>
                  </a:cubicBezTo>
                  <a:cubicBezTo>
                    <a:pt x="175" y="259"/>
                    <a:pt x="171" y="269"/>
                    <a:pt x="167" y="279"/>
                  </a:cubicBezTo>
                  <a:cubicBezTo>
                    <a:pt x="187" y="229"/>
                    <a:pt x="201" y="170"/>
                    <a:pt x="209" y="105"/>
                  </a:cubicBezTo>
                  <a:cubicBezTo>
                    <a:pt x="247" y="105"/>
                    <a:pt x="247" y="105"/>
                    <a:pt x="247" y="105"/>
                  </a:cubicBezTo>
                  <a:cubicBezTo>
                    <a:pt x="244" y="155"/>
                    <a:pt x="231" y="200"/>
                    <a:pt x="210" y="235"/>
                  </a:cubicBezTo>
                  <a:cubicBezTo>
                    <a:pt x="203" y="246"/>
                    <a:pt x="196" y="256"/>
                    <a:pt x="188" y="264"/>
                  </a:cubicBezTo>
                  <a:cubicBezTo>
                    <a:pt x="205" y="292"/>
                    <a:pt x="205" y="292"/>
                    <a:pt x="205" y="292"/>
                  </a:cubicBezTo>
                  <a:cubicBezTo>
                    <a:pt x="189" y="307"/>
                    <a:pt x="171" y="317"/>
                    <a:pt x="151" y="321"/>
                  </a:cubicBezTo>
                  <a:cubicBezTo>
                    <a:pt x="184" y="314"/>
                    <a:pt x="214" y="290"/>
                    <a:pt x="238" y="252"/>
                  </a:cubicBezTo>
                  <a:cubicBezTo>
                    <a:pt x="264" y="208"/>
                    <a:pt x="279" y="151"/>
                    <a:pt x="279" y="89"/>
                  </a:cubicBezTo>
                  <a:cubicBezTo>
                    <a:pt x="279" y="73"/>
                    <a:pt x="279" y="73"/>
                    <a:pt x="279" y="73"/>
                  </a:cubicBezTo>
                  <a:cubicBezTo>
                    <a:pt x="212" y="73"/>
                    <a:pt x="212" y="73"/>
                    <a:pt x="212" y="73"/>
                  </a:cubicBezTo>
                  <a:cubicBezTo>
                    <a:pt x="213" y="60"/>
                    <a:pt x="214" y="47"/>
                    <a:pt x="214" y="34"/>
                  </a:cubicBezTo>
                  <a:cubicBezTo>
                    <a:pt x="196" y="34"/>
                    <a:pt x="182" y="19"/>
                    <a:pt x="183" y="0"/>
                  </a:cubicBezTo>
                  <a:moveTo>
                    <a:pt x="167" y="279"/>
                  </a:moveTo>
                  <a:cubicBezTo>
                    <a:pt x="167" y="279"/>
                    <a:pt x="167" y="279"/>
                    <a:pt x="167" y="279"/>
                  </a:cubicBezTo>
                  <a:cubicBezTo>
                    <a:pt x="167" y="279"/>
                    <a:pt x="167" y="279"/>
                    <a:pt x="167" y="279"/>
                  </a:cubicBezTo>
                  <a:moveTo>
                    <a:pt x="167" y="279"/>
                  </a:moveTo>
                  <a:cubicBezTo>
                    <a:pt x="167" y="279"/>
                    <a:pt x="167" y="280"/>
                    <a:pt x="167" y="280"/>
                  </a:cubicBezTo>
                  <a:cubicBezTo>
                    <a:pt x="167" y="280"/>
                    <a:pt x="167" y="279"/>
                    <a:pt x="167" y="279"/>
                  </a:cubicBezTo>
                  <a:moveTo>
                    <a:pt x="167" y="280"/>
                  </a:moveTo>
                  <a:cubicBezTo>
                    <a:pt x="167" y="280"/>
                    <a:pt x="167" y="280"/>
                    <a:pt x="167" y="280"/>
                  </a:cubicBezTo>
                  <a:cubicBezTo>
                    <a:pt x="167" y="280"/>
                    <a:pt x="167" y="280"/>
                    <a:pt x="167" y="280"/>
                  </a:cubicBezTo>
                  <a:moveTo>
                    <a:pt x="167" y="280"/>
                  </a:moveTo>
                  <a:cubicBezTo>
                    <a:pt x="167" y="280"/>
                    <a:pt x="167" y="280"/>
                    <a:pt x="167" y="280"/>
                  </a:cubicBezTo>
                  <a:cubicBezTo>
                    <a:pt x="167" y="280"/>
                    <a:pt x="167" y="280"/>
                    <a:pt x="167" y="280"/>
                  </a:cubicBezTo>
                  <a:moveTo>
                    <a:pt x="167" y="280"/>
                  </a:moveTo>
                  <a:cubicBezTo>
                    <a:pt x="167" y="280"/>
                    <a:pt x="167" y="280"/>
                    <a:pt x="167" y="280"/>
                  </a:cubicBezTo>
                  <a:cubicBezTo>
                    <a:pt x="167" y="280"/>
                    <a:pt x="167" y="280"/>
                    <a:pt x="167" y="280"/>
                  </a:cubicBezTo>
                  <a:moveTo>
                    <a:pt x="167" y="280"/>
                  </a:moveTo>
                  <a:cubicBezTo>
                    <a:pt x="167" y="280"/>
                    <a:pt x="167" y="280"/>
                    <a:pt x="167" y="280"/>
                  </a:cubicBezTo>
                  <a:cubicBezTo>
                    <a:pt x="167" y="280"/>
                    <a:pt x="167" y="280"/>
                    <a:pt x="167" y="280"/>
                  </a:cubicBezTo>
                  <a:moveTo>
                    <a:pt x="167" y="280"/>
                  </a:moveTo>
                  <a:cubicBezTo>
                    <a:pt x="167" y="280"/>
                    <a:pt x="166" y="281"/>
                    <a:pt x="166" y="281"/>
                  </a:cubicBezTo>
                  <a:cubicBezTo>
                    <a:pt x="166" y="281"/>
                    <a:pt x="167" y="280"/>
                    <a:pt x="167" y="280"/>
                  </a:cubicBezTo>
                  <a:moveTo>
                    <a:pt x="167" y="280"/>
                  </a:moveTo>
                  <a:cubicBezTo>
                    <a:pt x="167" y="280"/>
                    <a:pt x="167" y="280"/>
                    <a:pt x="167" y="280"/>
                  </a:cubicBezTo>
                  <a:cubicBezTo>
                    <a:pt x="167" y="280"/>
                    <a:pt x="167" y="280"/>
                    <a:pt x="167" y="280"/>
                  </a:cubicBezTo>
                  <a:moveTo>
                    <a:pt x="167" y="280"/>
                  </a:moveTo>
                  <a:cubicBezTo>
                    <a:pt x="167" y="280"/>
                    <a:pt x="167" y="281"/>
                    <a:pt x="167" y="281"/>
                  </a:cubicBezTo>
                  <a:cubicBezTo>
                    <a:pt x="167" y="281"/>
                    <a:pt x="167" y="280"/>
                    <a:pt x="167" y="280"/>
                  </a:cubicBezTo>
                  <a:moveTo>
                    <a:pt x="167" y="281"/>
                  </a:moveTo>
                  <a:cubicBezTo>
                    <a:pt x="167" y="281"/>
                    <a:pt x="166" y="281"/>
                    <a:pt x="166" y="281"/>
                  </a:cubicBezTo>
                  <a:cubicBezTo>
                    <a:pt x="166" y="281"/>
                    <a:pt x="167" y="281"/>
                    <a:pt x="167" y="281"/>
                  </a:cubicBezTo>
                  <a:moveTo>
                    <a:pt x="151" y="321"/>
                  </a:moveTo>
                  <a:cubicBezTo>
                    <a:pt x="151" y="321"/>
                    <a:pt x="151" y="321"/>
                    <a:pt x="151" y="321"/>
                  </a:cubicBezTo>
                  <a:cubicBezTo>
                    <a:pt x="151" y="321"/>
                    <a:pt x="151" y="321"/>
                    <a:pt x="151" y="321"/>
                  </a:cubicBezTo>
                  <a:moveTo>
                    <a:pt x="151" y="321"/>
                  </a:moveTo>
                  <a:cubicBezTo>
                    <a:pt x="151" y="321"/>
                    <a:pt x="151" y="321"/>
                    <a:pt x="151" y="321"/>
                  </a:cubicBezTo>
                  <a:cubicBezTo>
                    <a:pt x="151" y="321"/>
                    <a:pt x="151" y="321"/>
                    <a:pt x="151" y="321"/>
                  </a:cubicBezTo>
                  <a:moveTo>
                    <a:pt x="151" y="321"/>
                  </a:moveTo>
                  <a:cubicBezTo>
                    <a:pt x="151" y="321"/>
                    <a:pt x="151" y="321"/>
                    <a:pt x="151" y="321"/>
                  </a:cubicBezTo>
                  <a:cubicBezTo>
                    <a:pt x="151" y="321"/>
                    <a:pt x="151" y="321"/>
                    <a:pt x="151" y="321"/>
                  </a:cubicBezTo>
                  <a:moveTo>
                    <a:pt x="151" y="321"/>
                  </a:moveTo>
                  <a:cubicBezTo>
                    <a:pt x="150" y="321"/>
                    <a:pt x="150" y="321"/>
                    <a:pt x="150" y="321"/>
                  </a:cubicBezTo>
                  <a:cubicBezTo>
                    <a:pt x="150" y="321"/>
                    <a:pt x="150" y="321"/>
                    <a:pt x="151" y="321"/>
                  </a:cubicBezTo>
                  <a:moveTo>
                    <a:pt x="150" y="321"/>
                  </a:moveTo>
                  <a:cubicBezTo>
                    <a:pt x="150" y="321"/>
                    <a:pt x="150" y="321"/>
                    <a:pt x="150" y="321"/>
                  </a:cubicBezTo>
                  <a:cubicBezTo>
                    <a:pt x="150" y="321"/>
                    <a:pt x="150" y="321"/>
                    <a:pt x="150" y="321"/>
                  </a:cubicBezTo>
                  <a:moveTo>
                    <a:pt x="150" y="321"/>
                  </a:moveTo>
                  <a:cubicBezTo>
                    <a:pt x="150" y="322"/>
                    <a:pt x="150" y="322"/>
                    <a:pt x="150" y="322"/>
                  </a:cubicBezTo>
                  <a:cubicBezTo>
                    <a:pt x="150" y="322"/>
                    <a:pt x="150" y="322"/>
                    <a:pt x="150" y="321"/>
                  </a:cubicBezTo>
                  <a:moveTo>
                    <a:pt x="150" y="322"/>
                  </a:moveTo>
                  <a:cubicBezTo>
                    <a:pt x="149" y="322"/>
                    <a:pt x="149" y="322"/>
                    <a:pt x="149" y="322"/>
                  </a:cubicBezTo>
                  <a:cubicBezTo>
                    <a:pt x="149" y="322"/>
                    <a:pt x="149" y="322"/>
                    <a:pt x="150" y="322"/>
                  </a:cubicBezTo>
                  <a:moveTo>
                    <a:pt x="149" y="322"/>
                  </a:moveTo>
                  <a:cubicBezTo>
                    <a:pt x="149" y="322"/>
                    <a:pt x="149" y="322"/>
                    <a:pt x="149" y="322"/>
                  </a:cubicBezTo>
                  <a:cubicBezTo>
                    <a:pt x="149" y="322"/>
                    <a:pt x="149" y="322"/>
                    <a:pt x="149" y="322"/>
                  </a:cubicBezTo>
                  <a:moveTo>
                    <a:pt x="149" y="322"/>
                  </a:moveTo>
                  <a:cubicBezTo>
                    <a:pt x="149" y="322"/>
                    <a:pt x="149" y="322"/>
                    <a:pt x="149" y="322"/>
                  </a:cubicBezTo>
                  <a:cubicBezTo>
                    <a:pt x="149" y="322"/>
                    <a:pt x="149" y="322"/>
                    <a:pt x="149" y="322"/>
                  </a:cubicBezTo>
                  <a:moveTo>
                    <a:pt x="149" y="322"/>
                  </a:moveTo>
                  <a:cubicBezTo>
                    <a:pt x="149" y="322"/>
                    <a:pt x="149" y="322"/>
                    <a:pt x="149" y="322"/>
                  </a:cubicBezTo>
                  <a:cubicBezTo>
                    <a:pt x="149" y="322"/>
                    <a:pt x="149" y="322"/>
                    <a:pt x="149" y="322"/>
                  </a:cubicBezTo>
                  <a:moveTo>
                    <a:pt x="149" y="322"/>
                  </a:moveTo>
                  <a:cubicBezTo>
                    <a:pt x="149" y="322"/>
                    <a:pt x="148" y="322"/>
                    <a:pt x="148" y="322"/>
                  </a:cubicBezTo>
                  <a:cubicBezTo>
                    <a:pt x="148" y="322"/>
                    <a:pt x="149" y="322"/>
                    <a:pt x="149" y="322"/>
                  </a:cubicBezTo>
                  <a:moveTo>
                    <a:pt x="148" y="322"/>
                  </a:moveTo>
                  <a:cubicBezTo>
                    <a:pt x="148" y="322"/>
                    <a:pt x="148" y="322"/>
                    <a:pt x="148" y="322"/>
                  </a:cubicBezTo>
                  <a:cubicBezTo>
                    <a:pt x="148" y="322"/>
                    <a:pt x="148" y="322"/>
                    <a:pt x="148" y="322"/>
                  </a:cubicBezTo>
                  <a:moveTo>
                    <a:pt x="148" y="322"/>
                  </a:moveTo>
                  <a:cubicBezTo>
                    <a:pt x="148" y="322"/>
                    <a:pt x="148" y="322"/>
                    <a:pt x="148" y="322"/>
                  </a:cubicBezTo>
                  <a:cubicBezTo>
                    <a:pt x="148" y="322"/>
                    <a:pt x="148" y="322"/>
                    <a:pt x="148" y="322"/>
                  </a:cubicBezTo>
                  <a:cubicBezTo>
                    <a:pt x="148" y="322"/>
                    <a:pt x="148" y="322"/>
                    <a:pt x="148" y="322"/>
                  </a:cubicBezTo>
                  <a:cubicBezTo>
                    <a:pt x="148" y="322"/>
                    <a:pt x="148" y="322"/>
                    <a:pt x="148" y="322"/>
                  </a:cubicBezTo>
                  <a:moveTo>
                    <a:pt x="148" y="322"/>
                  </a:moveTo>
                  <a:cubicBezTo>
                    <a:pt x="148" y="322"/>
                    <a:pt x="148" y="322"/>
                    <a:pt x="148" y="322"/>
                  </a:cubicBezTo>
                  <a:cubicBezTo>
                    <a:pt x="148" y="322"/>
                    <a:pt x="148" y="322"/>
                    <a:pt x="148" y="322"/>
                  </a:cubicBezTo>
                  <a:moveTo>
                    <a:pt x="147" y="323"/>
                  </a:moveTo>
                  <a:cubicBezTo>
                    <a:pt x="147" y="323"/>
                    <a:pt x="147" y="323"/>
                    <a:pt x="147" y="323"/>
                  </a:cubicBezTo>
                  <a:close/>
                  <a:moveTo>
                    <a:pt x="147" y="323"/>
                  </a:moveTo>
                  <a:cubicBezTo>
                    <a:pt x="147" y="323"/>
                    <a:pt x="147" y="323"/>
                    <a:pt x="147" y="323"/>
                  </a:cubicBezTo>
                  <a:cubicBezTo>
                    <a:pt x="147" y="323"/>
                    <a:pt x="147" y="323"/>
                    <a:pt x="147" y="323"/>
                  </a:cubicBezTo>
                  <a:moveTo>
                    <a:pt x="147" y="323"/>
                  </a:moveTo>
                  <a:cubicBezTo>
                    <a:pt x="147" y="323"/>
                    <a:pt x="147" y="323"/>
                    <a:pt x="147" y="323"/>
                  </a:cubicBezTo>
                  <a:cubicBezTo>
                    <a:pt x="147" y="323"/>
                    <a:pt x="147" y="323"/>
                    <a:pt x="147" y="323"/>
                  </a:cubicBezTo>
                  <a:moveTo>
                    <a:pt x="146" y="326"/>
                  </a:moveTo>
                  <a:cubicBezTo>
                    <a:pt x="146" y="326"/>
                    <a:pt x="146" y="326"/>
                    <a:pt x="146" y="326"/>
                  </a:cubicBezTo>
                  <a:close/>
                  <a:moveTo>
                    <a:pt x="129" y="355"/>
                  </a:moveTo>
                  <a:cubicBezTo>
                    <a:pt x="129" y="355"/>
                    <a:pt x="129" y="355"/>
                    <a:pt x="129" y="355"/>
                  </a:cubicBezTo>
                  <a:cubicBezTo>
                    <a:pt x="129" y="355"/>
                    <a:pt x="129" y="355"/>
                    <a:pt x="129" y="355"/>
                  </a:cubicBezTo>
                  <a:moveTo>
                    <a:pt x="129" y="355"/>
                  </a:moveTo>
                  <a:cubicBezTo>
                    <a:pt x="129" y="355"/>
                    <a:pt x="129" y="355"/>
                    <a:pt x="129" y="355"/>
                  </a:cubicBezTo>
                  <a:cubicBezTo>
                    <a:pt x="129" y="355"/>
                    <a:pt x="129" y="355"/>
                    <a:pt x="129" y="355"/>
                  </a:cubicBezTo>
                  <a:moveTo>
                    <a:pt x="128" y="356"/>
                  </a:moveTo>
                  <a:cubicBezTo>
                    <a:pt x="128" y="356"/>
                    <a:pt x="128" y="356"/>
                    <a:pt x="128" y="356"/>
                  </a:cubicBezTo>
                  <a:cubicBezTo>
                    <a:pt x="128" y="356"/>
                    <a:pt x="128" y="356"/>
                    <a:pt x="128" y="356"/>
                  </a:cubicBezTo>
                  <a:moveTo>
                    <a:pt x="128" y="356"/>
                  </a:moveTo>
                  <a:cubicBezTo>
                    <a:pt x="128" y="356"/>
                    <a:pt x="128" y="356"/>
                    <a:pt x="128" y="356"/>
                  </a:cubicBezTo>
                  <a:cubicBezTo>
                    <a:pt x="128" y="356"/>
                    <a:pt x="128" y="356"/>
                    <a:pt x="128" y="356"/>
                  </a:cubicBezTo>
                  <a:moveTo>
                    <a:pt x="128" y="356"/>
                  </a:moveTo>
                  <a:cubicBezTo>
                    <a:pt x="128" y="356"/>
                    <a:pt x="128" y="356"/>
                    <a:pt x="128" y="356"/>
                  </a:cubicBezTo>
                  <a:cubicBezTo>
                    <a:pt x="128" y="356"/>
                    <a:pt x="128" y="356"/>
                    <a:pt x="128" y="356"/>
                  </a:cubicBezTo>
                  <a:moveTo>
                    <a:pt x="128" y="356"/>
                  </a:moveTo>
                  <a:cubicBezTo>
                    <a:pt x="128" y="356"/>
                    <a:pt x="128" y="356"/>
                    <a:pt x="128" y="356"/>
                  </a:cubicBezTo>
                  <a:cubicBezTo>
                    <a:pt x="128" y="356"/>
                    <a:pt x="128" y="356"/>
                    <a:pt x="128" y="356"/>
                  </a:cubicBezTo>
                  <a:moveTo>
                    <a:pt x="128" y="356"/>
                  </a:moveTo>
                  <a:cubicBezTo>
                    <a:pt x="128" y="356"/>
                    <a:pt x="128" y="356"/>
                    <a:pt x="128" y="356"/>
                  </a:cubicBezTo>
                  <a:cubicBezTo>
                    <a:pt x="128" y="356"/>
                    <a:pt x="128" y="356"/>
                    <a:pt x="128" y="356"/>
                  </a:cubicBezTo>
                  <a:moveTo>
                    <a:pt x="128" y="357"/>
                  </a:moveTo>
                  <a:cubicBezTo>
                    <a:pt x="128" y="357"/>
                    <a:pt x="128" y="357"/>
                    <a:pt x="128" y="357"/>
                  </a:cubicBezTo>
                  <a:cubicBezTo>
                    <a:pt x="128" y="357"/>
                    <a:pt x="128" y="357"/>
                    <a:pt x="128" y="357"/>
                  </a:cubicBezTo>
                  <a:moveTo>
                    <a:pt x="128" y="357"/>
                  </a:moveTo>
                  <a:cubicBezTo>
                    <a:pt x="128" y="357"/>
                    <a:pt x="128" y="357"/>
                    <a:pt x="128" y="357"/>
                  </a:cubicBezTo>
                  <a:cubicBezTo>
                    <a:pt x="128" y="357"/>
                    <a:pt x="128" y="357"/>
                    <a:pt x="128" y="357"/>
                  </a:cubicBezTo>
                  <a:moveTo>
                    <a:pt x="128" y="357"/>
                  </a:moveTo>
                  <a:cubicBezTo>
                    <a:pt x="128" y="357"/>
                    <a:pt x="128" y="357"/>
                    <a:pt x="128" y="357"/>
                  </a:cubicBezTo>
                  <a:cubicBezTo>
                    <a:pt x="128" y="357"/>
                    <a:pt x="128" y="357"/>
                    <a:pt x="128" y="357"/>
                  </a:cubicBezTo>
                  <a:moveTo>
                    <a:pt x="127" y="357"/>
                  </a:moveTo>
                  <a:cubicBezTo>
                    <a:pt x="127" y="357"/>
                    <a:pt x="127" y="357"/>
                    <a:pt x="127" y="357"/>
                  </a:cubicBezTo>
                  <a:cubicBezTo>
                    <a:pt x="127" y="357"/>
                    <a:pt x="127" y="357"/>
                    <a:pt x="127" y="357"/>
                  </a:cubicBezTo>
                  <a:moveTo>
                    <a:pt x="127" y="357"/>
                  </a:moveTo>
                  <a:cubicBezTo>
                    <a:pt x="127" y="357"/>
                    <a:pt x="127" y="357"/>
                    <a:pt x="127" y="357"/>
                  </a:cubicBezTo>
                  <a:cubicBezTo>
                    <a:pt x="127" y="357"/>
                    <a:pt x="127" y="357"/>
                    <a:pt x="127" y="357"/>
                  </a:cubicBezTo>
                  <a:moveTo>
                    <a:pt x="127" y="357"/>
                  </a:moveTo>
                  <a:cubicBezTo>
                    <a:pt x="127" y="358"/>
                    <a:pt x="127" y="358"/>
                    <a:pt x="127" y="358"/>
                  </a:cubicBezTo>
                  <a:cubicBezTo>
                    <a:pt x="127" y="358"/>
                    <a:pt x="127" y="358"/>
                    <a:pt x="127" y="357"/>
                  </a:cubicBezTo>
                  <a:moveTo>
                    <a:pt x="127" y="358"/>
                  </a:moveTo>
                  <a:cubicBezTo>
                    <a:pt x="127" y="358"/>
                    <a:pt x="127" y="358"/>
                    <a:pt x="127" y="358"/>
                  </a:cubicBezTo>
                  <a:cubicBezTo>
                    <a:pt x="127" y="358"/>
                    <a:pt x="127" y="358"/>
                    <a:pt x="127" y="358"/>
                  </a:cubicBezTo>
                  <a:moveTo>
                    <a:pt x="127" y="358"/>
                  </a:moveTo>
                  <a:cubicBezTo>
                    <a:pt x="127" y="358"/>
                    <a:pt x="127" y="358"/>
                    <a:pt x="127" y="358"/>
                  </a:cubicBezTo>
                  <a:cubicBezTo>
                    <a:pt x="127" y="358"/>
                    <a:pt x="127" y="358"/>
                    <a:pt x="127" y="358"/>
                  </a:cubicBezTo>
                  <a:moveTo>
                    <a:pt x="127" y="358"/>
                  </a:moveTo>
                  <a:cubicBezTo>
                    <a:pt x="127" y="358"/>
                    <a:pt x="127" y="358"/>
                    <a:pt x="127" y="358"/>
                  </a:cubicBezTo>
                  <a:cubicBezTo>
                    <a:pt x="127" y="358"/>
                    <a:pt x="127" y="358"/>
                    <a:pt x="127" y="358"/>
                  </a:cubicBezTo>
                  <a:moveTo>
                    <a:pt x="127" y="358"/>
                  </a:moveTo>
                  <a:cubicBezTo>
                    <a:pt x="127" y="358"/>
                    <a:pt x="127" y="358"/>
                    <a:pt x="127" y="358"/>
                  </a:cubicBezTo>
                  <a:cubicBezTo>
                    <a:pt x="127" y="358"/>
                    <a:pt x="127" y="358"/>
                    <a:pt x="127" y="358"/>
                  </a:cubicBezTo>
                  <a:moveTo>
                    <a:pt x="127" y="358"/>
                  </a:moveTo>
                  <a:cubicBezTo>
                    <a:pt x="127" y="358"/>
                    <a:pt x="127" y="358"/>
                    <a:pt x="127" y="358"/>
                  </a:cubicBezTo>
                  <a:cubicBezTo>
                    <a:pt x="127" y="358"/>
                    <a:pt x="127" y="358"/>
                    <a:pt x="127" y="358"/>
                  </a:cubicBezTo>
                  <a:moveTo>
                    <a:pt x="127" y="358"/>
                  </a:moveTo>
                  <a:cubicBezTo>
                    <a:pt x="127" y="359"/>
                    <a:pt x="127" y="359"/>
                    <a:pt x="126" y="359"/>
                  </a:cubicBezTo>
                  <a:cubicBezTo>
                    <a:pt x="127" y="359"/>
                    <a:pt x="127" y="359"/>
                    <a:pt x="127" y="358"/>
                  </a:cubicBezTo>
                  <a:moveTo>
                    <a:pt x="126" y="359"/>
                  </a:moveTo>
                  <a:cubicBezTo>
                    <a:pt x="126" y="359"/>
                    <a:pt x="126" y="359"/>
                    <a:pt x="126" y="359"/>
                  </a:cubicBezTo>
                  <a:cubicBezTo>
                    <a:pt x="126" y="359"/>
                    <a:pt x="126" y="359"/>
                    <a:pt x="126" y="359"/>
                  </a:cubicBezTo>
                  <a:moveTo>
                    <a:pt x="126" y="359"/>
                  </a:moveTo>
                  <a:cubicBezTo>
                    <a:pt x="126" y="359"/>
                    <a:pt x="126" y="359"/>
                    <a:pt x="126" y="359"/>
                  </a:cubicBezTo>
                  <a:cubicBezTo>
                    <a:pt x="126" y="359"/>
                    <a:pt x="126" y="359"/>
                    <a:pt x="126" y="359"/>
                  </a:cubicBezTo>
                  <a:moveTo>
                    <a:pt x="126" y="359"/>
                  </a:moveTo>
                  <a:cubicBezTo>
                    <a:pt x="126" y="359"/>
                    <a:pt x="126" y="359"/>
                    <a:pt x="126" y="359"/>
                  </a:cubicBezTo>
                  <a:cubicBezTo>
                    <a:pt x="126" y="359"/>
                    <a:pt x="126" y="359"/>
                    <a:pt x="126" y="359"/>
                  </a:cubicBezTo>
                  <a:moveTo>
                    <a:pt x="126" y="359"/>
                  </a:moveTo>
                  <a:cubicBezTo>
                    <a:pt x="126" y="359"/>
                    <a:pt x="126" y="359"/>
                    <a:pt x="126" y="359"/>
                  </a:cubicBezTo>
                  <a:cubicBezTo>
                    <a:pt x="126" y="359"/>
                    <a:pt x="126" y="359"/>
                    <a:pt x="126" y="359"/>
                  </a:cubicBezTo>
                  <a:moveTo>
                    <a:pt x="126" y="359"/>
                  </a:moveTo>
                  <a:cubicBezTo>
                    <a:pt x="126" y="359"/>
                    <a:pt x="126" y="359"/>
                    <a:pt x="126" y="359"/>
                  </a:cubicBezTo>
                  <a:cubicBezTo>
                    <a:pt x="126" y="359"/>
                    <a:pt x="126" y="359"/>
                    <a:pt x="126" y="359"/>
                  </a:cubicBezTo>
                  <a:moveTo>
                    <a:pt x="126" y="359"/>
                  </a:moveTo>
                  <a:cubicBezTo>
                    <a:pt x="126" y="360"/>
                    <a:pt x="126" y="360"/>
                    <a:pt x="126" y="360"/>
                  </a:cubicBezTo>
                  <a:cubicBezTo>
                    <a:pt x="126" y="360"/>
                    <a:pt x="126" y="360"/>
                    <a:pt x="126" y="359"/>
                  </a:cubicBezTo>
                  <a:moveTo>
                    <a:pt x="126" y="360"/>
                  </a:moveTo>
                  <a:cubicBezTo>
                    <a:pt x="126" y="360"/>
                    <a:pt x="126" y="360"/>
                    <a:pt x="126" y="360"/>
                  </a:cubicBezTo>
                  <a:cubicBezTo>
                    <a:pt x="126" y="360"/>
                    <a:pt x="126" y="360"/>
                    <a:pt x="126" y="360"/>
                  </a:cubicBezTo>
                  <a:moveTo>
                    <a:pt x="126" y="360"/>
                  </a:moveTo>
                  <a:cubicBezTo>
                    <a:pt x="126" y="360"/>
                    <a:pt x="126" y="360"/>
                    <a:pt x="126" y="360"/>
                  </a:cubicBezTo>
                  <a:cubicBezTo>
                    <a:pt x="126" y="360"/>
                    <a:pt x="126" y="360"/>
                    <a:pt x="126" y="360"/>
                  </a:cubicBezTo>
                  <a:moveTo>
                    <a:pt x="126" y="360"/>
                  </a:moveTo>
                  <a:cubicBezTo>
                    <a:pt x="95" y="405"/>
                    <a:pt x="59" y="434"/>
                    <a:pt x="19" y="441"/>
                  </a:cubicBezTo>
                  <a:cubicBezTo>
                    <a:pt x="0" y="408"/>
                    <a:pt x="0" y="408"/>
                    <a:pt x="0" y="408"/>
                  </a:cubicBezTo>
                  <a:cubicBezTo>
                    <a:pt x="0" y="441"/>
                    <a:pt x="0" y="441"/>
                    <a:pt x="0" y="441"/>
                  </a:cubicBezTo>
                  <a:cubicBezTo>
                    <a:pt x="17" y="441"/>
                    <a:pt x="17" y="441"/>
                    <a:pt x="17" y="441"/>
                  </a:cubicBezTo>
                  <a:cubicBezTo>
                    <a:pt x="23" y="561"/>
                    <a:pt x="63" y="658"/>
                    <a:pt x="114" y="682"/>
                  </a:cubicBezTo>
                  <a:cubicBezTo>
                    <a:pt x="114" y="701"/>
                    <a:pt x="114" y="701"/>
                    <a:pt x="114" y="701"/>
                  </a:cubicBezTo>
                  <a:cubicBezTo>
                    <a:pt x="0" y="701"/>
                    <a:pt x="0" y="701"/>
                    <a:pt x="0" y="701"/>
                  </a:cubicBezTo>
                  <a:cubicBezTo>
                    <a:pt x="114" y="701"/>
                    <a:pt x="114" y="701"/>
                    <a:pt x="114" y="701"/>
                  </a:cubicBezTo>
                  <a:cubicBezTo>
                    <a:pt x="114" y="682"/>
                    <a:pt x="114" y="682"/>
                    <a:pt x="114" y="682"/>
                  </a:cubicBezTo>
                  <a:cubicBezTo>
                    <a:pt x="63" y="658"/>
                    <a:pt x="23" y="561"/>
                    <a:pt x="17" y="441"/>
                  </a:cubicBezTo>
                  <a:cubicBezTo>
                    <a:pt x="57" y="435"/>
                    <a:pt x="94" y="406"/>
                    <a:pt x="126" y="360"/>
                  </a:cubicBezTo>
                </a:path>
              </a:pathLst>
            </a:custGeom>
            <a:solidFill>
              <a:srgbClr val="FBAA2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4" name="Freeform 13"/>
            <p:cNvSpPr/>
            <p:nvPr/>
          </p:nvSpPr>
          <p:spPr bwMode="auto">
            <a:xfrm>
              <a:off x="6089651" y="3698878"/>
              <a:ext cx="430213" cy="979488"/>
            </a:xfrm>
            <a:custGeom>
              <a:avLst/>
              <a:gdLst>
                <a:gd name="T0" fmla="*/ 0 w 114"/>
                <a:gd name="T1" fmla="*/ 0 h 260"/>
                <a:gd name="T2" fmla="*/ 0 w 114"/>
                <a:gd name="T3" fmla="*/ 260 h 260"/>
                <a:gd name="T4" fmla="*/ 114 w 114"/>
                <a:gd name="T5" fmla="*/ 260 h 260"/>
                <a:gd name="T6" fmla="*/ 114 w 114"/>
                <a:gd name="T7" fmla="*/ 241 h 260"/>
                <a:gd name="T8" fmla="*/ 17 w 114"/>
                <a:gd name="T9" fmla="*/ 0 h 260"/>
                <a:gd name="T10" fmla="*/ 0 w 114"/>
                <a:gd name="T11" fmla="*/ 0 h 260"/>
              </a:gdLst>
              <a:ahLst/>
              <a:cxnLst>
                <a:cxn ang="0">
                  <a:pos x="T0" y="T1"/>
                </a:cxn>
                <a:cxn ang="0">
                  <a:pos x="T2" y="T3"/>
                </a:cxn>
                <a:cxn ang="0">
                  <a:pos x="T4" y="T5"/>
                </a:cxn>
                <a:cxn ang="0">
                  <a:pos x="T6" y="T7"/>
                </a:cxn>
                <a:cxn ang="0">
                  <a:pos x="T8" y="T9"/>
                </a:cxn>
                <a:cxn ang="0">
                  <a:pos x="T10" y="T11"/>
                </a:cxn>
              </a:cxnLst>
              <a:rect l="0" t="0" r="r" b="b"/>
              <a:pathLst>
                <a:path w="114" h="260">
                  <a:moveTo>
                    <a:pt x="0" y="0"/>
                  </a:moveTo>
                  <a:cubicBezTo>
                    <a:pt x="0" y="260"/>
                    <a:pt x="0" y="260"/>
                    <a:pt x="0" y="260"/>
                  </a:cubicBezTo>
                  <a:cubicBezTo>
                    <a:pt x="114" y="260"/>
                    <a:pt x="114" y="260"/>
                    <a:pt x="114" y="260"/>
                  </a:cubicBezTo>
                  <a:cubicBezTo>
                    <a:pt x="114" y="241"/>
                    <a:pt x="114" y="241"/>
                    <a:pt x="114" y="241"/>
                  </a:cubicBezTo>
                  <a:cubicBezTo>
                    <a:pt x="63" y="217"/>
                    <a:pt x="23" y="120"/>
                    <a:pt x="17" y="0"/>
                  </a:cubicBezTo>
                  <a:lnTo>
                    <a:pt x="0" y="0"/>
                  </a:lnTo>
                  <a:close/>
                </a:path>
              </a:pathLst>
            </a:custGeom>
            <a:solidFill>
              <a:srgbClr val="F7BB3D"/>
            </a:solidFill>
            <a:ln w="9525">
              <a:noFill/>
              <a:round/>
            </a:ln>
          </p:spPr>
          <p:txBody>
            <a:bodyPr vert="horz" wrap="square" lIns="91416" tIns="45708" rIns="91416" bIns="45708" numCol="1" anchor="t" anchorCtr="0" compatLnSpc="1"/>
            <a:lstStyle/>
            <a:p>
              <a:endParaRPr lang="en-IN" sz="1350" dirty="0">
                <a:cs typeface="+mn-ea"/>
                <a:sym typeface="+mn-lt"/>
              </a:endParaRPr>
            </a:p>
          </p:txBody>
        </p:sp>
        <p:sp>
          <p:nvSpPr>
            <p:cNvPr id="15" name="Freeform 14"/>
            <p:cNvSpPr/>
            <p:nvPr/>
          </p:nvSpPr>
          <p:spPr bwMode="auto">
            <a:xfrm>
              <a:off x="6089651" y="4681540"/>
              <a:ext cx="539750" cy="146050"/>
            </a:xfrm>
            <a:custGeom>
              <a:avLst/>
              <a:gdLst>
                <a:gd name="T0" fmla="*/ 127 w 143"/>
                <a:gd name="T1" fmla="*/ 0 h 39"/>
                <a:gd name="T2" fmla="*/ 0 w 143"/>
                <a:gd name="T3" fmla="*/ 0 h 39"/>
                <a:gd name="T4" fmla="*/ 0 w 143"/>
                <a:gd name="T5" fmla="*/ 39 h 39"/>
                <a:gd name="T6" fmla="*/ 143 w 143"/>
                <a:gd name="T7" fmla="*/ 39 h 39"/>
                <a:gd name="T8" fmla="*/ 143 w 143"/>
                <a:gd name="T9" fmla="*/ 16 h 39"/>
                <a:gd name="T10" fmla="*/ 127 w 143"/>
                <a:gd name="T11" fmla="*/ 0 h 39"/>
              </a:gdLst>
              <a:ahLst/>
              <a:cxnLst>
                <a:cxn ang="0">
                  <a:pos x="T0" y="T1"/>
                </a:cxn>
                <a:cxn ang="0">
                  <a:pos x="T2" y="T3"/>
                </a:cxn>
                <a:cxn ang="0">
                  <a:pos x="T4" y="T5"/>
                </a:cxn>
                <a:cxn ang="0">
                  <a:pos x="T6" y="T7"/>
                </a:cxn>
                <a:cxn ang="0">
                  <a:pos x="T8" y="T9"/>
                </a:cxn>
                <a:cxn ang="0">
                  <a:pos x="T10" y="T11"/>
                </a:cxn>
              </a:cxnLst>
              <a:rect l="0" t="0" r="r" b="b"/>
              <a:pathLst>
                <a:path w="143" h="39">
                  <a:moveTo>
                    <a:pt x="127" y="0"/>
                  </a:moveTo>
                  <a:cubicBezTo>
                    <a:pt x="0" y="0"/>
                    <a:pt x="0" y="0"/>
                    <a:pt x="0" y="0"/>
                  </a:cubicBezTo>
                  <a:cubicBezTo>
                    <a:pt x="0" y="39"/>
                    <a:pt x="0" y="39"/>
                    <a:pt x="0" y="39"/>
                  </a:cubicBezTo>
                  <a:cubicBezTo>
                    <a:pt x="143" y="39"/>
                    <a:pt x="143" y="39"/>
                    <a:pt x="143" y="39"/>
                  </a:cubicBezTo>
                  <a:cubicBezTo>
                    <a:pt x="143" y="16"/>
                    <a:pt x="143" y="16"/>
                    <a:pt x="143" y="16"/>
                  </a:cubicBezTo>
                  <a:cubicBezTo>
                    <a:pt x="143" y="7"/>
                    <a:pt x="136" y="0"/>
                    <a:pt x="127" y="0"/>
                  </a:cubicBezTo>
                </a:path>
              </a:pathLst>
            </a:custGeom>
            <a:solidFill>
              <a:srgbClr val="F08B1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6" name="Freeform 15"/>
            <p:cNvSpPr/>
            <p:nvPr/>
          </p:nvSpPr>
          <p:spPr bwMode="auto">
            <a:xfrm>
              <a:off x="6089648" y="2252664"/>
              <a:ext cx="773112" cy="1446213"/>
            </a:xfrm>
            <a:custGeom>
              <a:avLst/>
              <a:gdLst>
                <a:gd name="T0" fmla="*/ 56 w 205"/>
                <a:gd name="T1" fmla="*/ 307 h 384"/>
                <a:gd name="T2" fmla="*/ 0 w 205"/>
                <a:gd name="T3" fmla="*/ 351 h 384"/>
                <a:gd name="T4" fmla="*/ 126 w 205"/>
                <a:gd name="T5" fmla="*/ 303 h 384"/>
                <a:gd name="T6" fmla="*/ 126 w 205"/>
                <a:gd name="T7" fmla="*/ 303 h 384"/>
                <a:gd name="T8" fmla="*/ 126 w 205"/>
                <a:gd name="T9" fmla="*/ 303 h 384"/>
                <a:gd name="T10" fmla="*/ 126 w 205"/>
                <a:gd name="T11" fmla="*/ 302 h 384"/>
                <a:gd name="T12" fmla="*/ 126 w 205"/>
                <a:gd name="T13" fmla="*/ 302 h 384"/>
                <a:gd name="T14" fmla="*/ 126 w 205"/>
                <a:gd name="T15" fmla="*/ 302 h 384"/>
                <a:gd name="T16" fmla="*/ 126 w 205"/>
                <a:gd name="T17" fmla="*/ 302 h 384"/>
                <a:gd name="T18" fmla="*/ 126 w 205"/>
                <a:gd name="T19" fmla="*/ 302 h 384"/>
                <a:gd name="T20" fmla="*/ 126 w 205"/>
                <a:gd name="T21" fmla="*/ 302 h 384"/>
                <a:gd name="T22" fmla="*/ 127 w 205"/>
                <a:gd name="T23" fmla="*/ 301 h 384"/>
                <a:gd name="T24" fmla="*/ 127 w 205"/>
                <a:gd name="T25" fmla="*/ 301 h 384"/>
                <a:gd name="T26" fmla="*/ 127 w 205"/>
                <a:gd name="T27" fmla="*/ 301 h 384"/>
                <a:gd name="T28" fmla="*/ 127 w 205"/>
                <a:gd name="T29" fmla="*/ 301 h 384"/>
                <a:gd name="T30" fmla="*/ 127 w 205"/>
                <a:gd name="T31" fmla="*/ 301 h 384"/>
                <a:gd name="T32" fmla="*/ 127 w 205"/>
                <a:gd name="T33" fmla="*/ 301 h 384"/>
                <a:gd name="T34" fmla="*/ 127 w 205"/>
                <a:gd name="T35" fmla="*/ 300 h 384"/>
                <a:gd name="T36" fmla="*/ 127 w 205"/>
                <a:gd name="T37" fmla="*/ 300 h 384"/>
                <a:gd name="T38" fmla="*/ 127 w 205"/>
                <a:gd name="T39" fmla="*/ 300 h 384"/>
                <a:gd name="T40" fmla="*/ 128 w 205"/>
                <a:gd name="T41" fmla="*/ 300 h 384"/>
                <a:gd name="T42" fmla="*/ 128 w 205"/>
                <a:gd name="T43" fmla="*/ 300 h 384"/>
                <a:gd name="T44" fmla="*/ 128 w 205"/>
                <a:gd name="T45" fmla="*/ 300 h 384"/>
                <a:gd name="T46" fmla="*/ 128 w 205"/>
                <a:gd name="T47" fmla="*/ 299 h 384"/>
                <a:gd name="T48" fmla="*/ 128 w 205"/>
                <a:gd name="T49" fmla="*/ 299 h 384"/>
                <a:gd name="T50" fmla="*/ 128 w 205"/>
                <a:gd name="T51" fmla="*/ 299 h 384"/>
                <a:gd name="T52" fmla="*/ 128 w 205"/>
                <a:gd name="T53" fmla="*/ 299 h 384"/>
                <a:gd name="T54" fmla="*/ 128 w 205"/>
                <a:gd name="T55" fmla="*/ 299 h 384"/>
                <a:gd name="T56" fmla="*/ 129 w 205"/>
                <a:gd name="T57" fmla="*/ 298 h 384"/>
                <a:gd name="T58" fmla="*/ 129 w 205"/>
                <a:gd name="T59" fmla="*/ 298 h 384"/>
                <a:gd name="T60" fmla="*/ 146 w 205"/>
                <a:gd name="T61" fmla="*/ 269 h 384"/>
                <a:gd name="T62" fmla="*/ 147 w 205"/>
                <a:gd name="T63" fmla="*/ 266 h 384"/>
                <a:gd name="T64" fmla="*/ 147 w 205"/>
                <a:gd name="T65" fmla="*/ 266 h 384"/>
                <a:gd name="T66" fmla="*/ 147 w 205"/>
                <a:gd name="T67" fmla="*/ 266 h 384"/>
                <a:gd name="T68" fmla="*/ 148 w 205"/>
                <a:gd name="T69" fmla="*/ 265 h 384"/>
                <a:gd name="T70" fmla="*/ 148 w 205"/>
                <a:gd name="T71" fmla="*/ 265 h 384"/>
                <a:gd name="T72" fmla="*/ 148 w 205"/>
                <a:gd name="T73" fmla="*/ 265 h 384"/>
                <a:gd name="T74" fmla="*/ 148 w 205"/>
                <a:gd name="T75" fmla="*/ 265 h 384"/>
                <a:gd name="T76" fmla="*/ 149 w 205"/>
                <a:gd name="T77" fmla="*/ 265 h 384"/>
                <a:gd name="T78" fmla="*/ 149 w 205"/>
                <a:gd name="T79" fmla="*/ 265 h 384"/>
                <a:gd name="T80" fmla="*/ 149 w 205"/>
                <a:gd name="T81" fmla="*/ 265 h 384"/>
                <a:gd name="T82" fmla="*/ 149 w 205"/>
                <a:gd name="T83" fmla="*/ 265 h 384"/>
                <a:gd name="T84" fmla="*/ 150 w 205"/>
                <a:gd name="T85" fmla="*/ 265 h 384"/>
                <a:gd name="T86" fmla="*/ 150 w 205"/>
                <a:gd name="T87" fmla="*/ 264 h 384"/>
                <a:gd name="T88" fmla="*/ 150 w 205"/>
                <a:gd name="T89" fmla="*/ 264 h 384"/>
                <a:gd name="T90" fmla="*/ 151 w 205"/>
                <a:gd name="T91" fmla="*/ 264 h 384"/>
                <a:gd name="T92" fmla="*/ 151 w 205"/>
                <a:gd name="T93" fmla="*/ 264 h 384"/>
                <a:gd name="T94" fmla="*/ 151 w 205"/>
                <a:gd name="T95" fmla="*/ 264 h 384"/>
                <a:gd name="T96" fmla="*/ 151 w 205"/>
                <a:gd name="T97" fmla="*/ 264 h 384"/>
                <a:gd name="T98" fmla="*/ 188 w 205"/>
                <a:gd name="T99" fmla="*/ 207 h 384"/>
                <a:gd name="T100" fmla="*/ 167 w 205"/>
                <a:gd name="T101" fmla="*/ 223 h 384"/>
                <a:gd name="T102" fmla="*/ 167 w 205"/>
                <a:gd name="T103" fmla="*/ 223 h 384"/>
                <a:gd name="T104" fmla="*/ 167 w 205"/>
                <a:gd name="T105" fmla="*/ 223 h 384"/>
                <a:gd name="T106" fmla="*/ 167 w 205"/>
                <a:gd name="T107" fmla="*/ 223 h 384"/>
                <a:gd name="T108" fmla="*/ 167 w 205"/>
                <a:gd name="T109" fmla="*/ 223 h 384"/>
                <a:gd name="T110" fmla="*/ 167 w 205"/>
                <a:gd name="T111" fmla="*/ 224 h 384"/>
                <a:gd name="T112" fmla="*/ 167 w 205"/>
                <a:gd name="T113" fmla="*/ 223 h 384"/>
                <a:gd name="T114" fmla="*/ 167 w 205"/>
                <a:gd name="T115" fmla="*/ 223 h 384"/>
                <a:gd name="T116" fmla="*/ 167 w 205"/>
                <a:gd name="T117" fmla="*/ 222 h 384"/>
                <a:gd name="T118" fmla="*/ 167 w 205"/>
                <a:gd name="T119" fmla="*/ 222 h 384"/>
                <a:gd name="T120" fmla="*/ 178 w 205"/>
                <a:gd name="T121" fmla="*/ 19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5" h="384">
                  <a:moveTo>
                    <a:pt x="56" y="0"/>
                  </a:moveTo>
                  <a:cubicBezTo>
                    <a:pt x="56" y="307"/>
                    <a:pt x="56" y="307"/>
                    <a:pt x="56" y="307"/>
                  </a:cubicBezTo>
                  <a:cubicBezTo>
                    <a:pt x="0" y="307"/>
                    <a:pt x="0" y="307"/>
                    <a:pt x="0" y="307"/>
                  </a:cubicBezTo>
                  <a:cubicBezTo>
                    <a:pt x="0" y="351"/>
                    <a:pt x="0" y="351"/>
                    <a:pt x="0" y="351"/>
                  </a:cubicBezTo>
                  <a:cubicBezTo>
                    <a:pt x="19" y="384"/>
                    <a:pt x="19" y="384"/>
                    <a:pt x="19" y="384"/>
                  </a:cubicBezTo>
                  <a:cubicBezTo>
                    <a:pt x="59" y="377"/>
                    <a:pt x="95" y="348"/>
                    <a:pt x="126" y="303"/>
                  </a:cubicBezTo>
                  <a:cubicBezTo>
                    <a:pt x="126" y="303"/>
                    <a:pt x="126" y="303"/>
                    <a:pt x="126" y="303"/>
                  </a:cubicBezTo>
                  <a:cubicBezTo>
                    <a:pt x="126" y="303"/>
                    <a:pt x="126" y="303"/>
                    <a:pt x="126" y="303"/>
                  </a:cubicBezTo>
                  <a:cubicBezTo>
                    <a:pt x="126" y="303"/>
                    <a:pt x="126" y="303"/>
                    <a:pt x="126" y="303"/>
                  </a:cubicBezTo>
                  <a:cubicBezTo>
                    <a:pt x="126" y="303"/>
                    <a:pt x="126" y="303"/>
                    <a:pt x="126" y="303"/>
                  </a:cubicBezTo>
                  <a:cubicBezTo>
                    <a:pt x="126" y="303"/>
                    <a:pt x="126" y="303"/>
                    <a:pt x="126" y="303"/>
                  </a:cubicBezTo>
                  <a:cubicBezTo>
                    <a:pt x="126" y="303"/>
                    <a:pt x="126" y="303"/>
                    <a:pt x="126" y="302"/>
                  </a:cubicBezTo>
                  <a:cubicBezTo>
                    <a:pt x="126" y="302"/>
                    <a:pt x="126" y="302"/>
                    <a:pt x="126" y="302"/>
                  </a:cubicBezTo>
                  <a:cubicBezTo>
                    <a:pt x="126" y="302"/>
                    <a:pt x="126" y="302"/>
                    <a:pt x="126" y="302"/>
                  </a:cubicBezTo>
                  <a:cubicBezTo>
                    <a:pt x="126" y="302"/>
                    <a:pt x="126" y="302"/>
                    <a:pt x="126" y="302"/>
                  </a:cubicBezTo>
                  <a:cubicBezTo>
                    <a:pt x="126" y="302"/>
                    <a:pt x="126" y="302"/>
                    <a:pt x="126" y="302"/>
                  </a:cubicBezTo>
                  <a:cubicBezTo>
                    <a:pt x="126" y="302"/>
                    <a:pt x="126" y="302"/>
                    <a:pt x="126" y="302"/>
                  </a:cubicBezTo>
                  <a:cubicBezTo>
                    <a:pt x="126" y="302"/>
                    <a:pt x="126" y="302"/>
                    <a:pt x="126" y="302"/>
                  </a:cubicBezTo>
                  <a:cubicBezTo>
                    <a:pt x="126" y="302"/>
                    <a:pt x="126" y="302"/>
                    <a:pt x="126" y="302"/>
                  </a:cubicBezTo>
                  <a:cubicBezTo>
                    <a:pt x="126" y="302"/>
                    <a:pt x="126" y="302"/>
                    <a:pt x="126" y="302"/>
                  </a:cubicBezTo>
                  <a:cubicBezTo>
                    <a:pt x="126" y="302"/>
                    <a:pt x="126" y="302"/>
                    <a:pt x="126" y="302"/>
                  </a:cubicBezTo>
                  <a:cubicBezTo>
                    <a:pt x="126" y="302"/>
                    <a:pt x="126" y="302"/>
                    <a:pt x="126" y="302"/>
                  </a:cubicBezTo>
                  <a:cubicBezTo>
                    <a:pt x="126" y="302"/>
                    <a:pt x="126" y="302"/>
                    <a:pt x="126" y="302"/>
                  </a:cubicBezTo>
                  <a:cubicBezTo>
                    <a:pt x="127" y="302"/>
                    <a:pt x="127" y="302"/>
                    <a:pt x="127" y="301"/>
                  </a:cubicBezTo>
                  <a:cubicBezTo>
                    <a:pt x="127" y="301"/>
                    <a:pt x="127" y="301"/>
                    <a:pt x="127" y="301"/>
                  </a:cubicBezTo>
                  <a:cubicBezTo>
                    <a:pt x="127" y="301"/>
                    <a:pt x="127" y="301"/>
                    <a:pt x="127" y="301"/>
                  </a:cubicBezTo>
                  <a:cubicBezTo>
                    <a:pt x="127" y="301"/>
                    <a:pt x="127" y="301"/>
                    <a:pt x="127" y="301"/>
                  </a:cubicBezTo>
                  <a:cubicBezTo>
                    <a:pt x="127" y="301"/>
                    <a:pt x="127" y="301"/>
                    <a:pt x="127" y="301"/>
                  </a:cubicBezTo>
                  <a:cubicBezTo>
                    <a:pt x="127" y="301"/>
                    <a:pt x="127" y="301"/>
                    <a:pt x="127" y="301"/>
                  </a:cubicBezTo>
                  <a:cubicBezTo>
                    <a:pt x="127" y="301"/>
                    <a:pt x="127" y="301"/>
                    <a:pt x="127" y="301"/>
                  </a:cubicBezTo>
                  <a:cubicBezTo>
                    <a:pt x="127" y="301"/>
                    <a:pt x="127" y="301"/>
                    <a:pt x="127" y="301"/>
                  </a:cubicBezTo>
                  <a:cubicBezTo>
                    <a:pt x="127" y="301"/>
                    <a:pt x="127" y="301"/>
                    <a:pt x="127" y="301"/>
                  </a:cubicBezTo>
                  <a:cubicBezTo>
                    <a:pt x="127" y="301"/>
                    <a:pt x="127" y="301"/>
                    <a:pt x="127" y="301"/>
                  </a:cubicBezTo>
                  <a:cubicBezTo>
                    <a:pt x="127" y="301"/>
                    <a:pt x="127" y="301"/>
                    <a:pt x="127" y="301"/>
                  </a:cubicBezTo>
                  <a:cubicBezTo>
                    <a:pt x="127" y="301"/>
                    <a:pt x="127" y="301"/>
                    <a:pt x="127" y="301"/>
                  </a:cubicBezTo>
                  <a:cubicBezTo>
                    <a:pt x="127" y="301"/>
                    <a:pt x="127" y="301"/>
                    <a:pt x="127" y="300"/>
                  </a:cubicBezTo>
                  <a:cubicBezTo>
                    <a:pt x="127" y="300"/>
                    <a:pt x="127" y="300"/>
                    <a:pt x="127" y="300"/>
                  </a:cubicBezTo>
                  <a:cubicBezTo>
                    <a:pt x="127" y="300"/>
                    <a:pt x="127" y="300"/>
                    <a:pt x="127" y="300"/>
                  </a:cubicBezTo>
                  <a:cubicBezTo>
                    <a:pt x="127" y="300"/>
                    <a:pt x="127" y="300"/>
                    <a:pt x="127" y="300"/>
                  </a:cubicBezTo>
                  <a:cubicBezTo>
                    <a:pt x="127" y="300"/>
                    <a:pt x="127" y="300"/>
                    <a:pt x="127" y="300"/>
                  </a:cubicBezTo>
                  <a:cubicBezTo>
                    <a:pt x="127" y="300"/>
                    <a:pt x="128" y="300"/>
                    <a:pt x="128" y="300"/>
                  </a:cubicBezTo>
                  <a:cubicBezTo>
                    <a:pt x="128" y="300"/>
                    <a:pt x="128" y="300"/>
                    <a:pt x="128" y="300"/>
                  </a:cubicBezTo>
                  <a:cubicBezTo>
                    <a:pt x="128" y="300"/>
                    <a:pt x="128" y="300"/>
                    <a:pt x="128" y="300"/>
                  </a:cubicBezTo>
                  <a:cubicBezTo>
                    <a:pt x="128" y="300"/>
                    <a:pt x="128" y="300"/>
                    <a:pt x="128" y="300"/>
                  </a:cubicBezTo>
                  <a:cubicBezTo>
                    <a:pt x="128" y="300"/>
                    <a:pt x="128" y="300"/>
                    <a:pt x="128" y="300"/>
                  </a:cubicBezTo>
                  <a:cubicBezTo>
                    <a:pt x="128" y="300"/>
                    <a:pt x="128" y="300"/>
                    <a:pt x="128" y="300"/>
                  </a:cubicBezTo>
                  <a:cubicBezTo>
                    <a:pt x="128" y="300"/>
                    <a:pt x="128" y="300"/>
                    <a:pt x="128" y="299"/>
                  </a:cubicBezTo>
                  <a:cubicBezTo>
                    <a:pt x="128" y="299"/>
                    <a:pt x="128" y="299"/>
                    <a:pt x="128" y="299"/>
                  </a:cubicBezTo>
                  <a:cubicBezTo>
                    <a:pt x="128" y="299"/>
                    <a:pt x="128" y="299"/>
                    <a:pt x="128" y="299"/>
                  </a:cubicBezTo>
                  <a:cubicBezTo>
                    <a:pt x="128" y="299"/>
                    <a:pt x="128" y="299"/>
                    <a:pt x="128" y="299"/>
                  </a:cubicBezTo>
                  <a:cubicBezTo>
                    <a:pt x="128" y="299"/>
                    <a:pt x="128" y="299"/>
                    <a:pt x="128" y="299"/>
                  </a:cubicBezTo>
                  <a:cubicBezTo>
                    <a:pt x="128" y="299"/>
                    <a:pt x="128" y="299"/>
                    <a:pt x="128" y="299"/>
                  </a:cubicBezTo>
                  <a:cubicBezTo>
                    <a:pt x="128" y="299"/>
                    <a:pt x="128" y="299"/>
                    <a:pt x="128" y="299"/>
                  </a:cubicBezTo>
                  <a:cubicBezTo>
                    <a:pt x="128" y="299"/>
                    <a:pt x="128" y="299"/>
                    <a:pt x="128" y="299"/>
                  </a:cubicBezTo>
                  <a:cubicBezTo>
                    <a:pt x="128" y="299"/>
                    <a:pt x="128" y="299"/>
                    <a:pt x="128" y="299"/>
                  </a:cubicBezTo>
                  <a:cubicBezTo>
                    <a:pt x="128" y="299"/>
                    <a:pt x="128" y="299"/>
                    <a:pt x="128" y="299"/>
                  </a:cubicBezTo>
                  <a:cubicBezTo>
                    <a:pt x="128" y="299"/>
                    <a:pt x="128" y="299"/>
                    <a:pt x="129" y="298"/>
                  </a:cubicBezTo>
                  <a:cubicBezTo>
                    <a:pt x="129" y="298"/>
                    <a:pt x="129" y="298"/>
                    <a:pt x="129" y="298"/>
                  </a:cubicBezTo>
                  <a:cubicBezTo>
                    <a:pt x="129" y="298"/>
                    <a:pt x="129" y="298"/>
                    <a:pt x="129" y="298"/>
                  </a:cubicBezTo>
                  <a:cubicBezTo>
                    <a:pt x="129" y="298"/>
                    <a:pt x="129" y="298"/>
                    <a:pt x="129" y="298"/>
                  </a:cubicBezTo>
                  <a:cubicBezTo>
                    <a:pt x="135" y="289"/>
                    <a:pt x="140" y="279"/>
                    <a:pt x="146" y="269"/>
                  </a:cubicBezTo>
                  <a:cubicBezTo>
                    <a:pt x="146" y="269"/>
                    <a:pt x="146" y="269"/>
                    <a:pt x="146" y="269"/>
                  </a:cubicBezTo>
                  <a:cubicBezTo>
                    <a:pt x="146" y="268"/>
                    <a:pt x="147" y="267"/>
                    <a:pt x="147" y="266"/>
                  </a:cubicBezTo>
                  <a:cubicBezTo>
                    <a:pt x="147" y="266"/>
                    <a:pt x="147" y="266"/>
                    <a:pt x="147" y="266"/>
                  </a:cubicBezTo>
                  <a:cubicBezTo>
                    <a:pt x="147" y="266"/>
                    <a:pt x="147" y="266"/>
                    <a:pt x="147" y="266"/>
                  </a:cubicBezTo>
                  <a:cubicBezTo>
                    <a:pt x="147" y="266"/>
                    <a:pt x="147" y="266"/>
                    <a:pt x="147" y="266"/>
                  </a:cubicBezTo>
                  <a:cubicBezTo>
                    <a:pt x="147" y="266"/>
                    <a:pt x="147" y="266"/>
                    <a:pt x="147" y="266"/>
                  </a:cubicBezTo>
                  <a:cubicBezTo>
                    <a:pt x="147" y="266"/>
                    <a:pt x="147" y="266"/>
                    <a:pt x="147" y="266"/>
                  </a:cubicBezTo>
                  <a:cubicBezTo>
                    <a:pt x="148" y="266"/>
                    <a:pt x="148" y="265"/>
                    <a:pt x="148" y="265"/>
                  </a:cubicBezTo>
                  <a:cubicBezTo>
                    <a:pt x="148" y="265"/>
                    <a:pt x="148" y="265"/>
                    <a:pt x="148" y="265"/>
                  </a:cubicBezTo>
                  <a:cubicBezTo>
                    <a:pt x="148" y="265"/>
                    <a:pt x="148" y="265"/>
                    <a:pt x="148" y="265"/>
                  </a:cubicBezTo>
                  <a:cubicBezTo>
                    <a:pt x="148" y="265"/>
                    <a:pt x="148" y="265"/>
                    <a:pt x="148" y="265"/>
                  </a:cubicBezTo>
                  <a:cubicBezTo>
                    <a:pt x="148" y="265"/>
                    <a:pt x="148" y="265"/>
                    <a:pt x="148" y="265"/>
                  </a:cubicBezTo>
                  <a:cubicBezTo>
                    <a:pt x="148" y="265"/>
                    <a:pt x="148" y="265"/>
                    <a:pt x="148" y="265"/>
                  </a:cubicBezTo>
                  <a:cubicBezTo>
                    <a:pt x="148" y="265"/>
                    <a:pt x="148" y="265"/>
                    <a:pt x="148" y="265"/>
                  </a:cubicBezTo>
                  <a:cubicBezTo>
                    <a:pt x="148" y="265"/>
                    <a:pt x="148" y="265"/>
                    <a:pt x="148" y="265"/>
                  </a:cubicBezTo>
                  <a:cubicBezTo>
                    <a:pt x="148" y="265"/>
                    <a:pt x="149" y="265"/>
                    <a:pt x="149" y="265"/>
                  </a:cubicBezTo>
                  <a:cubicBezTo>
                    <a:pt x="149" y="265"/>
                    <a:pt x="149" y="265"/>
                    <a:pt x="149" y="265"/>
                  </a:cubicBezTo>
                  <a:cubicBezTo>
                    <a:pt x="149" y="265"/>
                    <a:pt x="149" y="265"/>
                    <a:pt x="149" y="265"/>
                  </a:cubicBezTo>
                  <a:cubicBezTo>
                    <a:pt x="149" y="265"/>
                    <a:pt x="149" y="265"/>
                    <a:pt x="149" y="265"/>
                  </a:cubicBezTo>
                  <a:cubicBezTo>
                    <a:pt x="149" y="265"/>
                    <a:pt x="149" y="265"/>
                    <a:pt x="149" y="265"/>
                  </a:cubicBezTo>
                  <a:cubicBezTo>
                    <a:pt x="149" y="265"/>
                    <a:pt x="149" y="265"/>
                    <a:pt x="149" y="265"/>
                  </a:cubicBezTo>
                  <a:cubicBezTo>
                    <a:pt x="149" y="265"/>
                    <a:pt x="149" y="265"/>
                    <a:pt x="149" y="265"/>
                  </a:cubicBezTo>
                  <a:cubicBezTo>
                    <a:pt x="149" y="265"/>
                    <a:pt x="149" y="265"/>
                    <a:pt x="149" y="265"/>
                  </a:cubicBezTo>
                  <a:cubicBezTo>
                    <a:pt x="149" y="265"/>
                    <a:pt x="149" y="265"/>
                    <a:pt x="150" y="265"/>
                  </a:cubicBezTo>
                  <a:cubicBezTo>
                    <a:pt x="150" y="265"/>
                    <a:pt x="150" y="265"/>
                    <a:pt x="150" y="265"/>
                  </a:cubicBezTo>
                  <a:cubicBezTo>
                    <a:pt x="150" y="265"/>
                    <a:pt x="150" y="265"/>
                    <a:pt x="150" y="264"/>
                  </a:cubicBezTo>
                  <a:cubicBezTo>
                    <a:pt x="150" y="264"/>
                    <a:pt x="150" y="264"/>
                    <a:pt x="150" y="264"/>
                  </a:cubicBezTo>
                  <a:cubicBezTo>
                    <a:pt x="150" y="264"/>
                    <a:pt x="150" y="264"/>
                    <a:pt x="150" y="264"/>
                  </a:cubicBezTo>
                  <a:cubicBezTo>
                    <a:pt x="150" y="264"/>
                    <a:pt x="150" y="264"/>
                    <a:pt x="150" y="264"/>
                  </a:cubicBezTo>
                  <a:cubicBezTo>
                    <a:pt x="150" y="264"/>
                    <a:pt x="150" y="264"/>
                    <a:pt x="151" y="264"/>
                  </a:cubicBezTo>
                  <a:cubicBezTo>
                    <a:pt x="151" y="264"/>
                    <a:pt x="151" y="264"/>
                    <a:pt x="151" y="264"/>
                  </a:cubicBezTo>
                  <a:cubicBezTo>
                    <a:pt x="151" y="264"/>
                    <a:pt x="151" y="264"/>
                    <a:pt x="151" y="264"/>
                  </a:cubicBezTo>
                  <a:cubicBezTo>
                    <a:pt x="151" y="264"/>
                    <a:pt x="151" y="264"/>
                    <a:pt x="151" y="264"/>
                  </a:cubicBezTo>
                  <a:cubicBezTo>
                    <a:pt x="151" y="264"/>
                    <a:pt x="151" y="264"/>
                    <a:pt x="151" y="264"/>
                  </a:cubicBezTo>
                  <a:cubicBezTo>
                    <a:pt x="151" y="264"/>
                    <a:pt x="151" y="264"/>
                    <a:pt x="151" y="264"/>
                  </a:cubicBezTo>
                  <a:cubicBezTo>
                    <a:pt x="151" y="264"/>
                    <a:pt x="151" y="264"/>
                    <a:pt x="151" y="264"/>
                  </a:cubicBezTo>
                  <a:cubicBezTo>
                    <a:pt x="151" y="264"/>
                    <a:pt x="151" y="264"/>
                    <a:pt x="151" y="264"/>
                  </a:cubicBezTo>
                  <a:cubicBezTo>
                    <a:pt x="171" y="260"/>
                    <a:pt x="189" y="250"/>
                    <a:pt x="205" y="235"/>
                  </a:cubicBezTo>
                  <a:cubicBezTo>
                    <a:pt x="188" y="207"/>
                    <a:pt x="188" y="207"/>
                    <a:pt x="188" y="207"/>
                  </a:cubicBezTo>
                  <a:cubicBezTo>
                    <a:pt x="188" y="207"/>
                    <a:pt x="188" y="207"/>
                    <a:pt x="188" y="207"/>
                  </a:cubicBezTo>
                  <a:cubicBezTo>
                    <a:pt x="181" y="214"/>
                    <a:pt x="174" y="219"/>
                    <a:pt x="167" y="223"/>
                  </a:cubicBezTo>
                  <a:cubicBezTo>
                    <a:pt x="167" y="223"/>
                    <a:pt x="167" y="223"/>
                    <a:pt x="167" y="223"/>
                  </a:cubicBezTo>
                  <a:cubicBezTo>
                    <a:pt x="167" y="223"/>
                    <a:pt x="167" y="223"/>
                    <a:pt x="167" y="223"/>
                  </a:cubicBezTo>
                  <a:cubicBezTo>
                    <a:pt x="167" y="223"/>
                    <a:pt x="167" y="223"/>
                    <a:pt x="167" y="223"/>
                  </a:cubicBezTo>
                  <a:cubicBezTo>
                    <a:pt x="167" y="223"/>
                    <a:pt x="167" y="223"/>
                    <a:pt x="167" y="223"/>
                  </a:cubicBezTo>
                  <a:cubicBezTo>
                    <a:pt x="167" y="223"/>
                    <a:pt x="167" y="223"/>
                    <a:pt x="167" y="223"/>
                  </a:cubicBezTo>
                  <a:cubicBezTo>
                    <a:pt x="167" y="223"/>
                    <a:pt x="167" y="223"/>
                    <a:pt x="167" y="223"/>
                  </a:cubicBezTo>
                  <a:cubicBezTo>
                    <a:pt x="167" y="223"/>
                    <a:pt x="167" y="223"/>
                    <a:pt x="167" y="223"/>
                  </a:cubicBezTo>
                  <a:cubicBezTo>
                    <a:pt x="167" y="223"/>
                    <a:pt x="167" y="223"/>
                    <a:pt x="167" y="223"/>
                  </a:cubicBezTo>
                  <a:cubicBezTo>
                    <a:pt x="167" y="223"/>
                    <a:pt x="167" y="224"/>
                    <a:pt x="167" y="224"/>
                  </a:cubicBezTo>
                  <a:cubicBezTo>
                    <a:pt x="167" y="224"/>
                    <a:pt x="167" y="224"/>
                    <a:pt x="167" y="224"/>
                  </a:cubicBezTo>
                  <a:cubicBezTo>
                    <a:pt x="167" y="224"/>
                    <a:pt x="166" y="224"/>
                    <a:pt x="166" y="224"/>
                  </a:cubicBezTo>
                  <a:cubicBezTo>
                    <a:pt x="166" y="224"/>
                    <a:pt x="167" y="223"/>
                    <a:pt x="167" y="223"/>
                  </a:cubicBezTo>
                  <a:cubicBezTo>
                    <a:pt x="167" y="223"/>
                    <a:pt x="167" y="223"/>
                    <a:pt x="167" y="223"/>
                  </a:cubicBezTo>
                  <a:cubicBezTo>
                    <a:pt x="167" y="223"/>
                    <a:pt x="167" y="223"/>
                    <a:pt x="167" y="223"/>
                  </a:cubicBezTo>
                  <a:cubicBezTo>
                    <a:pt x="167" y="223"/>
                    <a:pt x="167" y="223"/>
                    <a:pt x="167" y="223"/>
                  </a:cubicBezTo>
                  <a:cubicBezTo>
                    <a:pt x="167" y="223"/>
                    <a:pt x="167" y="222"/>
                    <a:pt x="167" y="222"/>
                  </a:cubicBezTo>
                  <a:cubicBezTo>
                    <a:pt x="167" y="222"/>
                    <a:pt x="167" y="222"/>
                    <a:pt x="167" y="222"/>
                  </a:cubicBezTo>
                  <a:cubicBezTo>
                    <a:pt x="167" y="222"/>
                    <a:pt x="167" y="222"/>
                    <a:pt x="167" y="222"/>
                  </a:cubicBezTo>
                  <a:cubicBezTo>
                    <a:pt x="167" y="222"/>
                    <a:pt x="167" y="222"/>
                    <a:pt x="167" y="222"/>
                  </a:cubicBezTo>
                  <a:cubicBezTo>
                    <a:pt x="171" y="212"/>
                    <a:pt x="175" y="202"/>
                    <a:pt x="178" y="192"/>
                  </a:cubicBezTo>
                  <a:lnTo>
                    <a:pt x="56" y="0"/>
                  </a:lnTo>
                  <a:close/>
                </a:path>
              </a:pathLst>
            </a:custGeom>
            <a:solidFill>
              <a:srgbClr val="F08B1D"/>
            </a:solidFill>
            <a:ln w="9525">
              <a:noFill/>
              <a:round/>
            </a:ln>
          </p:spPr>
          <p:txBody>
            <a:bodyPr vert="horz" wrap="square" lIns="91416" tIns="45708" rIns="91416" bIns="45708" numCol="1" anchor="t" anchorCtr="0" compatLnSpc="1"/>
            <a:lstStyle/>
            <a:p>
              <a:endParaRPr lang="en-IN" sz="1350" dirty="0">
                <a:cs typeface="+mn-ea"/>
                <a:sym typeface="+mn-lt"/>
              </a:endParaRPr>
            </a:p>
          </p:txBody>
        </p:sp>
        <p:sp>
          <p:nvSpPr>
            <p:cNvPr id="17" name="Freeform 16"/>
            <p:cNvSpPr/>
            <p:nvPr/>
          </p:nvSpPr>
          <p:spPr bwMode="auto">
            <a:xfrm>
              <a:off x="6089651" y="2244726"/>
              <a:ext cx="211138" cy="1163638"/>
            </a:xfrm>
            <a:custGeom>
              <a:avLst/>
              <a:gdLst>
                <a:gd name="T0" fmla="*/ 133 w 133"/>
                <a:gd name="T1" fmla="*/ 0 h 733"/>
                <a:gd name="T2" fmla="*/ 0 w 133"/>
                <a:gd name="T3" fmla="*/ 0 h 733"/>
                <a:gd name="T4" fmla="*/ 0 w 133"/>
                <a:gd name="T5" fmla="*/ 733 h 733"/>
                <a:gd name="T6" fmla="*/ 133 w 133"/>
                <a:gd name="T7" fmla="*/ 733 h 733"/>
                <a:gd name="T8" fmla="*/ 133 w 133"/>
                <a:gd name="T9" fmla="*/ 5 h 733"/>
                <a:gd name="T10" fmla="*/ 133 w 133"/>
                <a:gd name="T11" fmla="*/ 0 h 733"/>
              </a:gdLst>
              <a:ahLst/>
              <a:cxnLst>
                <a:cxn ang="0">
                  <a:pos x="T0" y="T1"/>
                </a:cxn>
                <a:cxn ang="0">
                  <a:pos x="T2" y="T3"/>
                </a:cxn>
                <a:cxn ang="0">
                  <a:pos x="T4" y="T5"/>
                </a:cxn>
                <a:cxn ang="0">
                  <a:pos x="T6" y="T7"/>
                </a:cxn>
                <a:cxn ang="0">
                  <a:pos x="T8" y="T9"/>
                </a:cxn>
                <a:cxn ang="0">
                  <a:pos x="T10" y="T11"/>
                </a:cxn>
              </a:cxnLst>
              <a:rect l="0" t="0" r="r" b="b"/>
              <a:pathLst>
                <a:path w="133" h="733">
                  <a:moveTo>
                    <a:pt x="133" y="0"/>
                  </a:moveTo>
                  <a:lnTo>
                    <a:pt x="0" y="0"/>
                  </a:lnTo>
                  <a:lnTo>
                    <a:pt x="0" y="733"/>
                  </a:lnTo>
                  <a:lnTo>
                    <a:pt x="133" y="733"/>
                  </a:lnTo>
                  <a:lnTo>
                    <a:pt x="133" y="5"/>
                  </a:lnTo>
                  <a:lnTo>
                    <a:pt x="133" y="0"/>
                  </a:lnTo>
                  <a:close/>
                </a:path>
              </a:pathLst>
            </a:custGeom>
            <a:solidFill>
              <a:srgbClr val="E4B97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nvGrpSpPr>
          <p:cNvPr id="18" name="Group 107"/>
          <p:cNvGrpSpPr/>
          <p:nvPr/>
        </p:nvGrpSpPr>
        <p:grpSpPr>
          <a:xfrm rot="3235594">
            <a:off x="6791379" y="4057405"/>
            <a:ext cx="1672575" cy="1781537"/>
            <a:chOff x="7843313" y="3770287"/>
            <a:chExt cx="1949450" cy="2076449"/>
          </a:xfrm>
        </p:grpSpPr>
        <p:sp>
          <p:nvSpPr>
            <p:cNvPr id="19" name="Freeform 30"/>
            <p:cNvSpPr/>
            <p:nvPr/>
          </p:nvSpPr>
          <p:spPr bwMode="auto">
            <a:xfrm>
              <a:off x="8967263" y="4083024"/>
              <a:ext cx="825500" cy="827087"/>
            </a:xfrm>
            <a:custGeom>
              <a:avLst/>
              <a:gdLst>
                <a:gd name="T0" fmla="*/ 94 w 357"/>
                <a:gd name="T1" fmla="*/ 0 h 321"/>
                <a:gd name="T2" fmla="*/ 53 w 357"/>
                <a:gd name="T3" fmla="*/ 261 h 321"/>
                <a:gd name="T4" fmla="*/ 0 w 357"/>
                <a:gd name="T5" fmla="*/ 255 h 321"/>
                <a:gd name="T6" fmla="*/ 234 w 357"/>
                <a:gd name="T7" fmla="*/ 321 h 321"/>
                <a:gd name="T8" fmla="*/ 191 w 357"/>
                <a:gd name="T9" fmla="*/ 159 h 321"/>
                <a:gd name="T10" fmla="*/ 357 w 357"/>
                <a:gd name="T11" fmla="*/ 87 h 321"/>
                <a:gd name="T12" fmla="*/ 94 w 357"/>
                <a:gd name="T13" fmla="*/ 0 h 321"/>
              </a:gdLst>
              <a:ahLst/>
              <a:cxnLst>
                <a:cxn ang="0">
                  <a:pos x="T0" y="T1"/>
                </a:cxn>
                <a:cxn ang="0">
                  <a:pos x="T2" y="T3"/>
                </a:cxn>
                <a:cxn ang="0">
                  <a:pos x="T4" y="T5"/>
                </a:cxn>
                <a:cxn ang="0">
                  <a:pos x="T6" y="T7"/>
                </a:cxn>
                <a:cxn ang="0">
                  <a:pos x="T8" y="T9"/>
                </a:cxn>
                <a:cxn ang="0">
                  <a:pos x="T10" y="T11"/>
                </a:cxn>
                <a:cxn ang="0">
                  <a:pos x="T12" y="T13"/>
                </a:cxn>
              </a:cxnLst>
              <a:rect l="0" t="0" r="r" b="b"/>
              <a:pathLst>
                <a:path w="357" h="321">
                  <a:moveTo>
                    <a:pt x="94" y="0"/>
                  </a:moveTo>
                  <a:cubicBezTo>
                    <a:pt x="80" y="87"/>
                    <a:pt x="66" y="174"/>
                    <a:pt x="53" y="261"/>
                  </a:cubicBezTo>
                  <a:cubicBezTo>
                    <a:pt x="35" y="258"/>
                    <a:pt x="18" y="256"/>
                    <a:pt x="0" y="255"/>
                  </a:cubicBezTo>
                  <a:cubicBezTo>
                    <a:pt x="81" y="260"/>
                    <a:pt x="160" y="282"/>
                    <a:pt x="234" y="321"/>
                  </a:cubicBezTo>
                  <a:cubicBezTo>
                    <a:pt x="227" y="267"/>
                    <a:pt x="212" y="213"/>
                    <a:pt x="191" y="159"/>
                  </a:cubicBezTo>
                  <a:cubicBezTo>
                    <a:pt x="241" y="129"/>
                    <a:pt x="296" y="105"/>
                    <a:pt x="357" y="87"/>
                  </a:cubicBezTo>
                  <a:cubicBezTo>
                    <a:pt x="273" y="43"/>
                    <a:pt x="185" y="14"/>
                    <a:pt x="94" y="0"/>
                  </a:cubicBezTo>
                </a:path>
              </a:pathLst>
            </a:custGeom>
            <a:solidFill>
              <a:srgbClr val="F37027"/>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20" name="Freeform 20"/>
            <p:cNvSpPr/>
            <p:nvPr/>
          </p:nvSpPr>
          <p:spPr bwMode="auto">
            <a:xfrm>
              <a:off x="7965551" y="3906811"/>
              <a:ext cx="885825" cy="1939925"/>
            </a:xfrm>
            <a:custGeom>
              <a:avLst/>
              <a:gdLst>
                <a:gd name="T0" fmla="*/ 490 w 558"/>
                <a:gd name="T1" fmla="*/ 1222 h 1222"/>
                <a:gd name="T2" fmla="*/ 0 w 558"/>
                <a:gd name="T3" fmla="*/ 34 h 1222"/>
                <a:gd name="T4" fmla="*/ 69 w 558"/>
                <a:gd name="T5" fmla="*/ 0 h 1222"/>
                <a:gd name="T6" fmla="*/ 558 w 558"/>
                <a:gd name="T7" fmla="*/ 1187 h 1222"/>
                <a:gd name="T8" fmla="*/ 490 w 558"/>
                <a:gd name="T9" fmla="*/ 1222 h 1222"/>
              </a:gdLst>
              <a:ahLst/>
              <a:cxnLst>
                <a:cxn ang="0">
                  <a:pos x="T0" y="T1"/>
                </a:cxn>
                <a:cxn ang="0">
                  <a:pos x="T2" y="T3"/>
                </a:cxn>
                <a:cxn ang="0">
                  <a:pos x="T4" y="T5"/>
                </a:cxn>
                <a:cxn ang="0">
                  <a:pos x="T6" y="T7"/>
                </a:cxn>
                <a:cxn ang="0">
                  <a:pos x="T8" y="T9"/>
                </a:cxn>
              </a:cxnLst>
              <a:rect l="0" t="0" r="r" b="b"/>
              <a:pathLst>
                <a:path w="558" h="1222">
                  <a:moveTo>
                    <a:pt x="490" y="1222"/>
                  </a:moveTo>
                  <a:lnTo>
                    <a:pt x="0" y="34"/>
                  </a:lnTo>
                  <a:lnTo>
                    <a:pt x="69" y="0"/>
                  </a:lnTo>
                  <a:lnTo>
                    <a:pt x="558" y="1187"/>
                  </a:lnTo>
                  <a:lnTo>
                    <a:pt x="490" y="1222"/>
                  </a:lnTo>
                  <a:close/>
                </a:path>
              </a:pathLst>
            </a:custGeom>
            <a:solidFill>
              <a:srgbClr val="FCDF6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21" name="Freeform 21"/>
            <p:cNvSpPr/>
            <p:nvPr/>
          </p:nvSpPr>
          <p:spPr bwMode="auto">
            <a:xfrm>
              <a:off x="7965551" y="3906811"/>
              <a:ext cx="885825" cy="1939925"/>
            </a:xfrm>
            <a:custGeom>
              <a:avLst/>
              <a:gdLst>
                <a:gd name="T0" fmla="*/ 490 w 558"/>
                <a:gd name="T1" fmla="*/ 1222 h 1222"/>
                <a:gd name="T2" fmla="*/ 0 w 558"/>
                <a:gd name="T3" fmla="*/ 34 h 1222"/>
                <a:gd name="T4" fmla="*/ 69 w 558"/>
                <a:gd name="T5" fmla="*/ 0 h 1222"/>
                <a:gd name="T6" fmla="*/ 558 w 558"/>
                <a:gd name="T7" fmla="*/ 1187 h 1222"/>
                <a:gd name="T8" fmla="*/ 490 w 558"/>
                <a:gd name="T9" fmla="*/ 1222 h 1222"/>
              </a:gdLst>
              <a:ahLst/>
              <a:cxnLst>
                <a:cxn ang="0">
                  <a:pos x="T0" y="T1"/>
                </a:cxn>
                <a:cxn ang="0">
                  <a:pos x="T2" y="T3"/>
                </a:cxn>
                <a:cxn ang="0">
                  <a:pos x="T4" y="T5"/>
                </a:cxn>
                <a:cxn ang="0">
                  <a:pos x="T6" y="T7"/>
                </a:cxn>
                <a:cxn ang="0">
                  <a:pos x="T8" y="T9"/>
                </a:cxn>
              </a:cxnLst>
              <a:rect l="0" t="0" r="r" b="b"/>
              <a:pathLst>
                <a:path w="558" h="1222">
                  <a:moveTo>
                    <a:pt x="490" y="1222"/>
                  </a:moveTo>
                  <a:lnTo>
                    <a:pt x="0" y="34"/>
                  </a:lnTo>
                  <a:lnTo>
                    <a:pt x="69" y="0"/>
                  </a:lnTo>
                  <a:lnTo>
                    <a:pt x="558" y="1187"/>
                  </a:lnTo>
                  <a:lnTo>
                    <a:pt x="490" y="1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22" name="Freeform 22"/>
            <p:cNvSpPr/>
            <p:nvPr/>
          </p:nvSpPr>
          <p:spPr bwMode="auto">
            <a:xfrm>
              <a:off x="8019526" y="3906811"/>
              <a:ext cx="831850" cy="1911350"/>
            </a:xfrm>
            <a:custGeom>
              <a:avLst/>
              <a:gdLst>
                <a:gd name="T0" fmla="*/ 524 w 524"/>
                <a:gd name="T1" fmla="*/ 1187 h 1204"/>
                <a:gd name="T2" fmla="*/ 489 w 524"/>
                <a:gd name="T3" fmla="*/ 1204 h 1204"/>
                <a:gd name="T4" fmla="*/ 0 w 524"/>
                <a:gd name="T5" fmla="*/ 18 h 1204"/>
                <a:gd name="T6" fmla="*/ 35 w 524"/>
                <a:gd name="T7" fmla="*/ 0 h 1204"/>
                <a:gd name="T8" fmla="*/ 524 w 524"/>
                <a:gd name="T9" fmla="*/ 1187 h 1204"/>
              </a:gdLst>
              <a:ahLst/>
              <a:cxnLst>
                <a:cxn ang="0">
                  <a:pos x="T0" y="T1"/>
                </a:cxn>
                <a:cxn ang="0">
                  <a:pos x="T2" y="T3"/>
                </a:cxn>
                <a:cxn ang="0">
                  <a:pos x="T4" y="T5"/>
                </a:cxn>
                <a:cxn ang="0">
                  <a:pos x="T6" y="T7"/>
                </a:cxn>
                <a:cxn ang="0">
                  <a:pos x="T8" y="T9"/>
                </a:cxn>
              </a:cxnLst>
              <a:rect l="0" t="0" r="r" b="b"/>
              <a:pathLst>
                <a:path w="524" h="1204">
                  <a:moveTo>
                    <a:pt x="524" y="1187"/>
                  </a:moveTo>
                  <a:lnTo>
                    <a:pt x="489" y="1204"/>
                  </a:lnTo>
                  <a:lnTo>
                    <a:pt x="0" y="18"/>
                  </a:lnTo>
                  <a:lnTo>
                    <a:pt x="35" y="0"/>
                  </a:lnTo>
                  <a:lnTo>
                    <a:pt x="524" y="1187"/>
                  </a:lnTo>
                  <a:close/>
                </a:path>
              </a:pathLst>
            </a:custGeom>
            <a:solidFill>
              <a:srgbClr val="FFC82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23" name="Freeform 23"/>
            <p:cNvSpPr/>
            <p:nvPr/>
          </p:nvSpPr>
          <p:spPr bwMode="auto">
            <a:xfrm>
              <a:off x="7868713" y="3770287"/>
              <a:ext cx="290513" cy="322262"/>
            </a:xfrm>
            <a:custGeom>
              <a:avLst/>
              <a:gdLst>
                <a:gd name="T0" fmla="*/ 113 w 126"/>
                <a:gd name="T1" fmla="*/ 39 h 125"/>
                <a:gd name="T2" fmla="*/ 40 w 126"/>
                <a:gd name="T3" fmla="*/ 12 h 125"/>
                <a:gd name="T4" fmla="*/ 13 w 126"/>
                <a:gd name="T5" fmla="*/ 86 h 125"/>
                <a:gd name="T6" fmla="*/ 86 w 126"/>
                <a:gd name="T7" fmla="*/ 113 h 125"/>
                <a:gd name="T8" fmla="*/ 113 w 126"/>
                <a:gd name="T9" fmla="*/ 39 h 125"/>
              </a:gdLst>
              <a:ahLst/>
              <a:cxnLst>
                <a:cxn ang="0">
                  <a:pos x="T0" y="T1"/>
                </a:cxn>
                <a:cxn ang="0">
                  <a:pos x="T2" y="T3"/>
                </a:cxn>
                <a:cxn ang="0">
                  <a:pos x="T4" y="T5"/>
                </a:cxn>
                <a:cxn ang="0">
                  <a:pos x="T6" y="T7"/>
                </a:cxn>
                <a:cxn ang="0">
                  <a:pos x="T8" y="T9"/>
                </a:cxn>
              </a:cxnLst>
              <a:rect l="0" t="0" r="r" b="b"/>
              <a:pathLst>
                <a:path w="126" h="125">
                  <a:moveTo>
                    <a:pt x="113" y="39"/>
                  </a:moveTo>
                  <a:cubicBezTo>
                    <a:pt x="100" y="12"/>
                    <a:pt x="68" y="0"/>
                    <a:pt x="40" y="12"/>
                  </a:cubicBezTo>
                  <a:cubicBezTo>
                    <a:pt x="12" y="25"/>
                    <a:pt x="0" y="58"/>
                    <a:pt x="13" y="86"/>
                  </a:cubicBezTo>
                  <a:cubicBezTo>
                    <a:pt x="26" y="113"/>
                    <a:pt x="58" y="125"/>
                    <a:pt x="86" y="113"/>
                  </a:cubicBezTo>
                  <a:cubicBezTo>
                    <a:pt x="114" y="100"/>
                    <a:pt x="126" y="67"/>
                    <a:pt x="113" y="39"/>
                  </a:cubicBezTo>
                </a:path>
              </a:pathLst>
            </a:custGeom>
            <a:solidFill>
              <a:srgbClr val="FFC82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24" name="Freeform 24"/>
            <p:cNvSpPr/>
            <p:nvPr/>
          </p:nvSpPr>
          <p:spPr bwMode="auto">
            <a:xfrm>
              <a:off x="7894113" y="3829024"/>
              <a:ext cx="130175" cy="144462"/>
            </a:xfrm>
            <a:custGeom>
              <a:avLst/>
              <a:gdLst>
                <a:gd name="T0" fmla="*/ 51 w 56"/>
                <a:gd name="T1" fmla="*/ 18 h 56"/>
                <a:gd name="T2" fmla="*/ 18 w 56"/>
                <a:gd name="T3" fmla="*/ 6 h 56"/>
                <a:gd name="T4" fmla="*/ 6 w 56"/>
                <a:gd name="T5" fmla="*/ 39 h 56"/>
                <a:gd name="T6" fmla="*/ 39 w 56"/>
                <a:gd name="T7" fmla="*/ 51 h 56"/>
                <a:gd name="T8" fmla="*/ 51 w 56"/>
                <a:gd name="T9" fmla="*/ 18 h 56"/>
              </a:gdLst>
              <a:ahLst/>
              <a:cxnLst>
                <a:cxn ang="0">
                  <a:pos x="T0" y="T1"/>
                </a:cxn>
                <a:cxn ang="0">
                  <a:pos x="T2" y="T3"/>
                </a:cxn>
                <a:cxn ang="0">
                  <a:pos x="T4" y="T5"/>
                </a:cxn>
                <a:cxn ang="0">
                  <a:pos x="T6" y="T7"/>
                </a:cxn>
                <a:cxn ang="0">
                  <a:pos x="T8" y="T9"/>
                </a:cxn>
              </a:cxnLst>
              <a:rect l="0" t="0" r="r" b="b"/>
              <a:pathLst>
                <a:path w="56" h="56">
                  <a:moveTo>
                    <a:pt x="51" y="18"/>
                  </a:moveTo>
                  <a:cubicBezTo>
                    <a:pt x="45" y="6"/>
                    <a:pt x="30" y="0"/>
                    <a:pt x="18" y="6"/>
                  </a:cubicBezTo>
                  <a:cubicBezTo>
                    <a:pt x="6" y="12"/>
                    <a:pt x="0" y="26"/>
                    <a:pt x="6" y="39"/>
                  </a:cubicBezTo>
                  <a:cubicBezTo>
                    <a:pt x="12" y="51"/>
                    <a:pt x="26" y="56"/>
                    <a:pt x="39" y="51"/>
                  </a:cubicBezTo>
                  <a:cubicBezTo>
                    <a:pt x="51" y="45"/>
                    <a:pt x="56" y="30"/>
                    <a:pt x="51" y="18"/>
                  </a:cubicBezTo>
                </a:path>
              </a:pathLst>
            </a:custGeom>
            <a:solidFill>
              <a:srgbClr val="FCDF6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25" name="Freeform 26"/>
            <p:cNvSpPr/>
            <p:nvPr/>
          </p:nvSpPr>
          <p:spPr bwMode="auto">
            <a:xfrm>
              <a:off x="8967263" y="4059211"/>
              <a:ext cx="217488" cy="696912"/>
            </a:xfrm>
            <a:custGeom>
              <a:avLst/>
              <a:gdLst>
                <a:gd name="T0" fmla="*/ 94 w 94"/>
                <a:gd name="T1" fmla="*/ 9 h 270"/>
                <a:gd name="T2" fmla="*/ 18 w 94"/>
                <a:gd name="T3" fmla="*/ 0 h 270"/>
                <a:gd name="T4" fmla="*/ 0 w 94"/>
                <a:gd name="T5" fmla="*/ 264 h 270"/>
                <a:gd name="T6" fmla="*/ 53 w 94"/>
                <a:gd name="T7" fmla="*/ 270 h 270"/>
                <a:gd name="T8" fmla="*/ 94 w 94"/>
                <a:gd name="T9" fmla="*/ 9 h 270"/>
              </a:gdLst>
              <a:ahLst/>
              <a:cxnLst>
                <a:cxn ang="0">
                  <a:pos x="T0" y="T1"/>
                </a:cxn>
                <a:cxn ang="0">
                  <a:pos x="T2" y="T3"/>
                </a:cxn>
                <a:cxn ang="0">
                  <a:pos x="T4" y="T5"/>
                </a:cxn>
                <a:cxn ang="0">
                  <a:pos x="T6" y="T7"/>
                </a:cxn>
                <a:cxn ang="0">
                  <a:pos x="T8" y="T9"/>
                </a:cxn>
              </a:cxnLst>
              <a:rect l="0" t="0" r="r" b="b"/>
              <a:pathLst>
                <a:path w="94" h="270">
                  <a:moveTo>
                    <a:pt x="94" y="9"/>
                  </a:moveTo>
                  <a:cubicBezTo>
                    <a:pt x="69" y="5"/>
                    <a:pt x="43" y="2"/>
                    <a:pt x="18" y="0"/>
                  </a:cubicBezTo>
                  <a:cubicBezTo>
                    <a:pt x="12" y="88"/>
                    <a:pt x="6" y="176"/>
                    <a:pt x="0" y="264"/>
                  </a:cubicBezTo>
                  <a:cubicBezTo>
                    <a:pt x="18" y="265"/>
                    <a:pt x="35" y="267"/>
                    <a:pt x="53" y="270"/>
                  </a:cubicBezTo>
                  <a:cubicBezTo>
                    <a:pt x="66" y="183"/>
                    <a:pt x="80" y="96"/>
                    <a:pt x="94" y="9"/>
                  </a:cubicBezTo>
                </a:path>
              </a:pathLst>
            </a:custGeom>
            <a:solidFill>
              <a:srgbClr val="F15F4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26" name="Freeform 27"/>
            <p:cNvSpPr/>
            <p:nvPr/>
          </p:nvSpPr>
          <p:spPr bwMode="auto">
            <a:xfrm>
              <a:off x="8024288" y="3930624"/>
              <a:ext cx="1109663" cy="903287"/>
            </a:xfrm>
            <a:custGeom>
              <a:avLst/>
              <a:gdLst>
                <a:gd name="T0" fmla="*/ 444 w 480"/>
                <a:gd name="T1" fmla="*/ 301 h 350"/>
                <a:gd name="T2" fmla="*/ 117 w 480"/>
                <a:gd name="T3" fmla="*/ 350 h 350"/>
                <a:gd name="T4" fmla="*/ 0 w 480"/>
                <a:gd name="T5" fmla="*/ 93 h 350"/>
                <a:gd name="T6" fmla="*/ 480 w 480"/>
                <a:gd name="T7" fmla="*/ 21 h 350"/>
                <a:gd name="T8" fmla="*/ 444 w 480"/>
                <a:gd name="T9" fmla="*/ 301 h 350"/>
              </a:gdLst>
              <a:ahLst/>
              <a:cxnLst>
                <a:cxn ang="0">
                  <a:pos x="T0" y="T1"/>
                </a:cxn>
                <a:cxn ang="0">
                  <a:pos x="T2" y="T3"/>
                </a:cxn>
                <a:cxn ang="0">
                  <a:pos x="T4" y="T5"/>
                </a:cxn>
                <a:cxn ang="0">
                  <a:pos x="T6" y="T7"/>
                </a:cxn>
                <a:cxn ang="0">
                  <a:pos x="T8" y="T9"/>
                </a:cxn>
              </a:cxnLst>
              <a:rect l="0" t="0" r="r" b="b"/>
              <a:pathLst>
                <a:path w="480" h="350">
                  <a:moveTo>
                    <a:pt x="444" y="301"/>
                  </a:moveTo>
                  <a:cubicBezTo>
                    <a:pt x="334" y="287"/>
                    <a:pt x="220" y="303"/>
                    <a:pt x="117" y="350"/>
                  </a:cubicBezTo>
                  <a:cubicBezTo>
                    <a:pt x="78" y="265"/>
                    <a:pt x="39" y="179"/>
                    <a:pt x="0" y="93"/>
                  </a:cubicBezTo>
                  <a:cubicBezTo>
                    <a:pt x="152" y="24"/>
                    <a:pt x="318" y="0"/>
                    <a:pt x="480" y="21"/>
                  </a:cubicBezTo>
                  <a:cubicBezTo>
                    <a:pt x="468" y="114"/>
                    <a:pt x="456" y="207"/>
                    <a:pt x="444" y="301"/>
                  </a:cubicBezTo>
                </a:path>
              </a:pathLst>
            </a:custGeom>
            <a:solidFill>
              <a:srgbClr val="F57F3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27" name="Freeform 28"/>
            <p:cNvSpPr/>
            <p:nvPr/>
          </p:nvSpPr>
          <p:spPr bwMode="auto">
            <a:xfrm>
              <a:off x="8198913" y="4129061"/>
              <a:ext cx="236538" cy="615950"/>
            </a:xfrm>
            <a:custGeom>
              <a:avLst/>
              <a:gdLst>
                <a:gd name="T0" fmla="*/ 98 w 102"/>
                <a:gd name="T1" fmla="*/ 238 h 239"/>
                <a:gd name="T2" fmla="*/ 92 w 102"/>
                <a:gd name="T3" fmla="*/ 235 h 239"/>
                <a:gd name="T4" fmla="*/ 1 w 102"/>
                <a:gd name="T5" fmla="*/ 9 h 239"/>
                <a:gd name="T6" fmla="*/ 6 w 102"/>
                <a:gd name="T7" fmla="*/ 2 h 239"/>
                <a:gd name="T8" fmla="*/ 15 w 102"/>
                <a:gd name="T9" fmla="*/ 4 h 239"/>
                <a:gd name="T10" fmla="*/ 101 w 102"/>
                <a:gd name="T11" fmla="*/ 232 h 239"/>
                <a:gd name="T12" fmla="*/ 98 w 102"/>
                <a:gd name="T13" fmla="*/ 238 h 239"/>
              </a:gdLst>
              <a:ahLst/>
              <a:cxnLst>
                <a:cxn ang="0">
                  <a:pos x="T0" y="T1"/>
                </a:cxn>
                <a:cxn ang="0">
                  <a:pos x="T2" y="T3"/>
                </a:cxn>
                <a:cxn ang="0">
                  <a:pos x="T4" y="T5"/>
                </a:cxn>
                <a:cxn ang="0">
                  <a:pos x="T6" y="T7"/>
                </a:cxn>
                <a:cxn ang="0">
                  <a:pos x="T8" y="T9"/>
                </a:cxn>
                <a:cxn ang="0">
                  <a:pos x="T10" y="T11"/>
                </a:cxn>
                <a:cxn ang="0">
                  <a:pos x="T12" y="T13"/>
                </a:cxn>
              </a:cxnLst>
              <a:rect l="0" t="0" r="r" b="b"/>
              <a:pathLst>
                <a:path w="102" h="239">
                  <a:moveTo>
                    <a:pt x="98" y="238"/>
                  </a:moveTo>
                  <a:cubicBezTo>
                    <a:pt x="96" y="239"/>
                    <a:pt x="93" y="238"/>
                    <a:pt x="92" y="235"/>
                  </a:cubicBezTo>
                  <a:cubicBezTo>
                    <a:pt x="62" y="160"/>
                    <a:pt x="31" y="84"/>
                    <a:pt x="1" y="9"/>
                  </a:cubicBezTo>
                  <a:cubicBezTo>
                    <a:pt x="0" y="7"/>
                    <a:pt x="3" y="3"/>
                    <a:pt x="6" y="2"/>
                  </a:cubicBezTo>
                  <a:cubicBezTo>
                    <a:pt x="10" y="0"/>
                    <a:pt x="14" y="1"/>
                    <a:pt x="15" y="4"/>
                  </a:cubicBezTo>
                  <a:cubicBezTo>
                    <a:pt x="44" y="80"/>
                    <a:pt x="73" y="156"/>
                    <a:pt x="101" y="232"/>
                  </a:cubicBezTo>
                  <a:cubicBezTo>
                    <a:pt x="102" y="234"/>
                    <a:pt x="101" y="237"/>
                    <a:pt x="98" y="238"/>
                  </a:cubicBezTo>
                </a:path>
              </a:pathLst>
            </a:custGeom>
            <a:solidFill>
              <a:srgbClr val="F15F4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28" name="Freeform 29"/>
            <p:cNvSpPr/>
            <p:nvPr/>
          </p:nvSpPr>
          <p:spPr bwMode="auto">
            <a:xfrm>
              <a:off x="7843313" y="3836961"/>
              <a:ext cx="131763" cy="147637"/>
            </a:xfrm>
            <a:custGeom>
              <a:avLst/>
              <a:gdLst>
                <a:gd name="T0" fmla="*/ 39 w 83"/>
                <a:gd name="T1" fmla="*/ 43 h 93"/>
                <a:gd name="T2" fmla="*/ 0 w 83"/>
                <a:gd name="T3" fmla="*/ 52 h 93"/>
                <a:gd name="T4" fmla="*/ 41 w 83"/>
                <a:gd name="T5" fmla="*/ 47 h 93"/>
                <a:gd name="T6" fmla="*/ 38 w 83"/>
                <a:gd name="T7" fmla="*/ 93 h 93"/>
                <a:gd name="T8" fmla="*/ 47 w 83"/>
                <a:gd name="T9" fmla="*/ 49 h 93"/>
                <a:gd name="T10" fmla="*/ 83 w 83"/>
                <a:gd name="T11" fmla="*/ 65 h 93"/>
                <a:gd name="T12" fmla="*/ 48 w 83"/>
                <a:gd name="T13" fmla="*/ 43 h 93"/>
                <a:gd name="T14" fmla="*/ 74 w 83"/>
                <a:gd name="T15" fmla="*/ 8 h 93"/>
                <a:gd name="T16" fmla="*/ 45 w 83"/>
                <a:gd name="T17" fmla="*/ 39 h 93"/>
                <a:gd name="T18" fmla="*/ 23 w 83"/>
                <a:gd name="T19" fmla="*/ 0 h 93"/>
                <a:gd name="T20" fmla="*/ 39 w 83"/>
                <a:gd name="T21"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93">
                  <a:moveTo>
                    <a:pt x="39" y="43"/>
                  </a:moveTo>
                  <a:lnTo>
                    <a:pt x="0" y="52"/>
                  </a:lnTo>
                  <a:lnTo>
                    <a:pt x="41" y="47"/>
                  </a:lnTo>
                  <a:lnTo>
                    <a:pt x="38" y="93"/>
                  </a:lnTo>
                  <a:lnTo>
                    <a:pt x="47" y="49"/>
                  </a:lnTo>
                  <a:lnTo>
                    <a:pt x="83" y="65"/>
                  </a:lnTo>
                  <a:lnTo>
                    <a:pt x="48" y="43"/>
                  </a:lnTo>
                  <a:lnTo>
                    <a:pt x="74" y="8"/>
                  </a:lnTo>
                  <a:lnTo>
                    <a:pt x="45" y="39"/>
                  </a:lnTo>
                  <a:lnTo>
                    <a:pt x="23" y="0"/>
                  </a:lnTo>
                  <a:lnTo>
                    <a:pt x="39"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29" name="Freeform 31"/>
            <p:cNvSpPr/>
            <p:nvPr/>
          </p:nvSpPr>
          <p:spPr bwMode="auto">
            <a:xfrm>
              <a:off x="8974125" y="4071911"/>
              <a:ext cx="217488" cy="684212"/>
            </a:xfrm>
            <a:custGeom>
              <a:avLst/>
              <a:gdLst>
                <a:gd name="T0" fmla="*/ 68 w 94"/>
                <a:gd name="T1" fmla="*/ 0 h 265"/>
                <a:gd name="T2" fmla="*/ 36 w 94"/>
                <a:gd name="T3" fmla="*/ 246 h 265"/>
                <a:gd name="T4" fmla="*/ 1 w 94"/>
                <a:gd name="T5" fmla="*/ 242 h 265"/>
                <a:gd name="T6" fmla="*/ 0 w 94"/>
                <a:gd name="T7" fmla="*/ 259 h 265"/>
                <a:gd name="T8" fmla="*/ 53 w 94"/>
                <a:gd name="T9" fmla="*/ 265 h 265"/>
                <a:gd name="T10" fmla="*/ 94 w 94"/>
                <a:gd name="T11" fmla="*/ 4 h 265"/>
                <a:gd name="T12" fmla="*/ 68 w 94"/>
                <a:gd name="T13" fmla="*/ 0 h 265"/>
              </a:gdLst>
              <a:ahLst/>
              <a:cxnLst>
                <a:cxn ang="0">
                  <a:pos x="T0" y="T1"/>
                </a:cxn>
                <a:cxn ang="0">
                  <a:pos x="T2" y="T3"/>
                </a:cxn>
                <a:cxn ang="0">
                  <a:pos x="T4" y="T5"/>
                </a:cxn>
                <a:cxn ang="0">
                  <a:pos x="T6" y="T7"/>
                </a:cxn>
                <a:cxn ang="0">
                  <a:pos x="T8" y="T9"/>
                </a:cxn>
                <a:cxn ang="0">
                  <a:pos x="T10" y="T11"/>
                </a:cxn>
                <a:cxn ang="0">
                  <a:pos x="T12" y="T13"/>
                </a:cxn>
              </a:cxnLst>
              <a:rect l="0" t="0" r="r" b="b"/>
              <a:pathLst>
                <a:path w="94" h="265">
                  <a:moveTo>
                    <a:pt x="68" y="0"/>
                  </a:moveTo>
                  <a:cubicBezTo>
                    <a:pt x="57" y="82"/>
                    <a:pt x="47" y="164"/>
                    <a:pt x="36" y="246"/>
                  </a:cubicBezTo>
                  <a:cubicBezTo>
                    <a:pt x="25" y="244"/>
                    <a:pt x="13" y="243"/>
                    <a:pt x="1" y="242"/>
                  </a:cubicBezTo>
                  <a:cubicBezTo>
                    <a:pt x="1" y="248"/>
                    <a:pt x="0" y="253"/>
                    <a:pt x="0" y="259"/>
                  </a:cubicBezTo>
                  <a:cubicBezTo>
                    <a:pt x="18" y="260"/>
                    <a:pt x="35" y="262"/>
                    <a:pt x="53" y="265"/>
                  </a:cubicBezTo>
                  <a:cubicBezTo>
                    <a:pt x="66" y="178"/>
                    <a:pt x="80" y="91"/>
                    <a:pt x="94" y="4"/>
                  </a:cubicBezTo>
                  <a:cubicBezTo>
                    <a:pt x="85" y="2"/>
                    <a:pt x="77" y="1"/>
                    <a:pt x="68" y="0"/>
                  </a:cubicBezTo>
                </a:path>
              </a:pathLst>
            </a:custGeom>
            <a:solidFill>
              <a:srgbClr val="F0533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30" name="Freeform 32"/>
            <p:cNvSpPr/>
            <p:nvPr/>
          </p:nvSpPr>
          <p:spPr bwMode="auto">
            <a:xfrm>
              <a:off x="8795813" y="3967136"/>
              <a:ext cx="338138" cy="739775"/>
            </a:xfrm>
            <a:custGeom>
              <a:avLst/>
              <a:gdLst>
                <a:gd name="T0" fmla="*/ 34 w 146"/>
                <a:gd name="T1" fmla="*/ 0 h 287"/>
                <a:gd name="T2" fmla="*/ 0 w 146"/>
                <a:gd name="T3" fmla="*/ 0 h 287"/>
                <a:gd name="T4" fmla="*/ 0 w 146"/>
                <a:gd name="T5" fmla="*/ 283 h 287"/>
                <a:gd name="T6" fmla="*/ 34 w 146"/>
                <a:gd name="T7" fmla="*/ 282 h 287"/>
                <a:gd name="T8" fmla="*/ 75 w 146"/>
                <a:gd name="T9" fmla="*/ 283 h 287"/>
                <a:gd name="T10" fmla="*/ 110 w 146"/>
                <a:gd name="T11" fmla="*/ 287 h 287"/>
                <a:gd name="T12" fmla="*/ 142 w 146"/>
                <a:gd name="T13" fmla="*/ 41 h 287"/>
                <a:gd name="T14" fmla="*/ 146 w 146"/>
                <a:gd name="T15" fmla="*/ 7 h 287"/>
                <a:gd name="T16" fmla="*/ 34 w 14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287">
                  <a:moveTo>
                    <a:pt x="34" y="0"/>
                  </a:moveTo>
                  <a:cubicBezTo>
                    <a:pt x="23" y="0"/>
                    <a:pt x="11" y="0"/>
                    <a:pt x="0" y="0"/>
                  </a:cubicBezTo>
                  <a:cubicBezTo>
                    <a:pt x="0" y="283"/>
                    <a:pt x="0" y="283"/>
                    <a:pt x="0" y="283"/>
                  </a:cubicBezTo>
                  <a:cubicBezTo>
                    <a:pt x="11" y="282"/>
                    <a:pt x="23" y="282"/>
                    <a:pt x="34" y="282"/>
                  </a:cubicBezTo>
                  <a:cubicBezTo>
                    <a:pt x="48" y="282"/>
                    <a:pt x="61" y="282"/>
                    <a:pt x="75" y="283"/>
                  </a:cubicBezTo>
                  <a:cubicBezTo>
                    <a:pt x="87" y="284"/>
                    <a:pt x="99" y="285"/>
                    <a:pt x="110" y="287"/>
                  </a:cubicBezTo>
                  <a:cubicBezTo>
                    <a:pt x="121" y="205"/>
                    <a:pt x="131" y="123"/>
                    <a:pt x="142" y="41"/>
                  </a:cubicBezTo>
                  <a:cubicBezTo>
                    <a:pt x="143" y="29"/>
                    <a:pt x="145" y="18"/>
                    <a:pt x="146" y="7"/>
                  </a:cubicBezTo>
                  <a:cubicBezTo>
                    <a:pt x="109" y="2"/>
                    <a:pt x="71" y="0"/>
                    <a:pt x="34" y="0"/>
                  </a:cubicBezTo>
                </a:path>
              </a:pathLst>
            </a:custGeom>
            <a:solidFill>
              <a:srgbClr val="F37027"/>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nvGrpSpPr>
          <p:cNvPr id="31" name="Group 108"/>
          <p:cNvGrpSpPr/>
          <p:nvPr/>
        </p:nvGrpSpPr>
        <p:grpSpPr>
          <a:xfrm rot="18364406" flipH="1">
            <a:off x="3787280" y="4057405"/>
            <a:ext cx="1672575" cy="1781537"/>
            <a:chOff x="7843313" y="3770287"/>
            <a:chExt cx="1949450" cy="2076449"/>
          </a:xfrm>
        </p:grpSpPr>
        <p:sp>
          <p:nvSpPr>
            <p:cNvPr id="32" name="Freeform 30"/>
            <p:cNvSpPr/>
            <p:nvPr/>
          </p:nvSpPr>
          <p:spPr bwMode="auto">
            <a:xfrm>
              <a:off x="8967263" y="4083024"/>
              <a:ext cx="825500" cy="827087"/>
            </a:xfrm>
            <a:custGeom>
              <a:avLst/>
              <a:gdLst>
                <a:gd name="T0" fmla="*/ 94 w 357"/>
                <a:gd name="T1" fmla="*/ 0 h 321"/>
                <a:gd name="T2" fmla="*/ 53 w 357"/>
                <a:gd name="T3" fmla="*/ 261 h 321"/>
                <a:gd name="T4" fmla="*/ 0 w 357"/>
                <a:gd name="T5" fmla="*/ 255 h 321"/>
                <a:gd name="T6" fmla="*/ 234 w 357"/>
                <a:gd name="T7" fmla="*/ 321 h 321"/>
                <a:gd name="T8" fmla="*/ 191 w 357"/>
                <a:gd name="T9" fmla="*/ 159 h 321"/>
                <a:gd name="T10" fmla="*/ 357 w 357"/>
                <a:gd name="T11" fmla="*/ 87 h 321"/>
                <a:gd name="T12" fmla="*/ 94 w 357"/>
                <a:gd name="T13" fmla="*/ 0 h 321"/>
              </a:gdLst>
              <a:ahLst/>
              <a:cxnLst>
                <a:cxn ang="0">
                  <a:pos x="T0" y="T1"/>
                </a:cxn>
                <a:cxn ang="0">
                  <a:pos x="T2" y="T3"/>
                </a:cxn>
                <a:cxn ang="0">
                  <a:pos x="T4" y="T5"/>
                </a:cxn>
                <a:cxn ang="0">
                  <a:pos x="T6" y="T7"/>
                </a:cxn>
                <a:cxn ang="0">
                  <a:pos x="T8" y="T9"/>
                </a:cxn>
                <a:cxn ang="0">
                  <a:pos x="T10" y="T11"/>
                </a:cxn>
                <a:cxn ang="0">
                  <a:pos x="T12" y="T13"/>
                </a:cxn>
              </a:cxnLst>
              <a:rect l="0" t="0" r="r" b="b"/>
              <a:pathLst>
                <a:path w="357" h="321">
                  <a:moveTo>
                    <a:pt x="94" y="0"/>
                  </a:moveTo>
                  <a:cubicBezTo>
                    <a:pt x="80" y="87"/>
                    <a:pt x="66" y="174"/>
                    <a:pt x="53" y="261"/>
                  </a:cubicBezTo>
                  <a:cubicBezTo>
                    <a:pt x="35" y="258"/>
                    <a:pt x="18" y="256"/>
                    <a:pt x="0" y="255"/>
                  </a:cubicBezTo>
                  <a:cubicBezTo>
                    <a:pt x="81" y="260"/>
                    <a:pt x="160" y="282"/>
                    <a:pt x="234" y="321"/>
                  </a:cubicBezTo>
                  <a:cubicBezTo>
                    <a:pt x="227" y="267"/>
                    <a:pt x="212" y="213"/>
                    <a:pt x="191" y="159"/>
                  </a:cubicBezTo>
                  <a:cubicBezTo>
                    <a:pt x="241" y="129"/>
                    <a:pt x="296" y="105"/>
                    <a:pt x="357" y="87"/>
                  </a:cubicBezTo>
                  <a:cubicBezTo>
                    <a:pt x="273" y="43"/>
                    <a:pt x="185" y="14"/>
                    <a:pt x="94" y="0"/>
                  </a:cubicBezTo>
                </a:path>
              </a:pathLst>
            </a:custGeom>
            <a:solidFill>
              <a:srgbClr val="F37027"/>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33" name="Freeform 20"/>
            <p:cNvSpPr/>
            <p:nvPr/>
          </p:nvSpPr>
          <p:spPr bwMode="auto">
            <a:xfrm>
              <a:off x="7965551" y="3906811"/>
              <a:ext cx="885825" cy="1939925"/>
            </a:xfrm>
            <a:custGeom>
              <a:avLst/>
              <a:gdLst>
                <a:gd name="T0" fmla="*/ 490 w 558"/>
                <a:gd name="T1" fmla="*/ 1222 h 1222"/>
                <a:gd name="T2" fmla="*/ 0 w 558"/>
                <a:gd name="T3" fmla="*/ 34 h 1222"/>
                <a:gd name="T4" fmla="*/ 69 w 558"/>
                <a:gd name="T5" fmla="*/ 0 h 1222"/>
                <a:gd name="T6" fmla="*/ 558 w 558"/>
                <a:gd name="T7" fmla="*/ 1187 h 1222"/>
                <a:gd name="T8" fmla="*/ 490 w 558"/>
                <a:gd name="T9" fmla="*/ 1222 h 1222"/>
              </a:gdLst>
              <a:ahLst/>
              <a:cxnLst>
                <a:cxn ang="0">
                  <a:pos x="T0" y="T1"/>
                </a:cxn>
                <a:cxn ang="0">
                  <a:pos x="T2" y="T3"/>
                </a:cxn>
                <a:cxn ang="0">
                  <a:pos x="T4" y="T5"/>
                </a:cxn>
                <a:cxn ang="0">
                  <a:pos x="T6" y="T7"/>
                </a:cxn>
                <a:cxn ang="0">
                  <a:pos x="T8" y="T9"/>
                </a:cxn>
              </a:cxnLst>
              <a:rect l="0" t="0" r="r" b="b"/>
              <a:pathLst>
                <a:path w="558" h="1222">
                  <a:moveTo>
                    <a:pt x="490" y="1222"/>
                  </a:moveTo>
                  <a:lnTo>
                    <a:pt x="0" y="34"/>
                  </a:lnTo>
                  <a:lnTo>
                    <a:pt x="69" y="0"/>
                  </a:lnTo>
                  <a:lnTo>
                    <a:pt x="558" y="1187"/>
                  </a:lnTo>
                  <a:lnTo>
                    <a:pt x="490" y="1222"/>
                  </a:lnTo>
                  <a:close/>
                </a:path>
              </a:pathLst>
            </a:custGeom>
            <a:solidFill>
              <a:srgbClr val="FCDF6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34" name="Freeform 21"/>
            <p:cNvSpPr/>
            <p:nvPr/>
          </p:nvSpPr>
          <p:spPr bwMode="auto">
            <a:xfrm>
              <a:off x="7965551" y="3906811"/>
              <a:ext cx="885825" cy="1939925"/>
            </a:xfrm>
            <a:custGeom>
              <a:avLst/>
              <a:gdLst>
                <a:gd name="T0" fmla="*/ 490 w 558"/>
                <a:gd name="T1" fmla="*/ 1222 h 1222"/>
                <a:gd name="T2" fmla="*/ 0 w 558"/>
                <a:gd name="T3" fmla="*/ 34 h 1222"/>
                <a:gd name="T4" fmla="*/ 69 w 558"/>
                <a:gd name="T5" fmla="*/ 0 h 1222"/>
                <a:gd name="T6" fmla="*/ 558 w 558"/>
                <a:gd name="T7" fmla="*/ 1187 h 1222"/>
                <a:gd name="T8" fmla="*/ 490 w 558"/>
                <a:gd name="T9" fmla="*/ 1222 h 1222"/>
              </a:gdLst>
              <a:ahLst/>
              <a:cxnLst>
                <a:cxn ang="0">
                  <a:pos x="T0" y="T1"/>
                </a:cxn>
                <a:cxn ang="0">
                  <a:pos x="T2" y="T3"/>
                </a:cxn>
                <a:cxn ang="0">
                  <a:pos x="T4" y="T5"/>
                </a:cxn>
                <a:cxn ang="0">
                  <a:pos x="T6" y="T7"/>
                </a:cxn>
                <a:cxn ang="0">
                  <a:pos x="T8" y="T9"/>
                </a:cxn>
              </a:cxnLst>
              <a:rect l="0" t="0" r="r" b="b"/>
              <a:pathLst>
                <a:path w="558" h="1222">
                  <a:moveTo>
                    <a:pt x="490" y="1222"/>
                  </a:moveTo>
                  <a:lnTo>
                    <a:pt x="0" y="34"/>
                  </a:lnTo>
                  <a:lnTo>
                    <a:pt x="69" y="0"/>
                  </a:lnTo>
                  <a:lnTo>
                    <a:pt x="558" y="1187"/>
                  </a:lnTo>
                  <a:lnTo>
                    <a:pt x="490" y="1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35" name="Freeform 22"/>
            <p:cNvSpPr/>
            <p:nvPr/>
          </p:nvSpPr>
          <p:spPr bwMode="auto">
            <a:xfrm>
              <a:off x="8019526" y="3906811"/>
              <a:ext cx="831850" cy="1911350"/>
            </a:xfrm>
            <a:custGeom>
              <a:avLst/>
              <a:gdLst>
                <a:gd name="T0" fmla="*/ 524 w 524"/>
                <a:gd name="T1" fmla="*/ 1187 h 1204"/>
                <a:gd name="T2" fmla="*/ 489 w 524"/>
                <a:gd name="T3" fmla="*/ 1204 h 1204"/>
                <a:gd name="T4" fmla="*/ 0 w 524"/>
                <a:gd name="T5" fmla="*/ 18 h 1204"/>
                <a:gd name="T6" fmla="*/ 35 w 524"/>
                <a:gd name="T7" fmla="*/ 0 h 1204"/>
                <a:gd name="T8" fmla="*/ 524 w 524"/>
                <a:gd name="T9" fmla="*/ 1187 h 1204"/>
              </a:gdLst>
              <a:ahLst/>
              <a:cxnLst>
                <a:cxn ang="0">
                  <a:pos x="T0" y="T1"/>
                </a:cxn>
                <a:cxn ang="0">
                  <a:pos x="T2" y="T3"/>
                </a:cxn>
                <a:cxn ang="0">
                  <a:pos x="T4" y="T5"/>
                </a:cxn>
                <a:cxn ang="0">
                  <a:pos x="T6" y="T7"/>
                </a:cxn>
                <a:cxn ang="0">
                  <a:pos x="T8" y="T9"/>
                </a:cxn>
              </a:cxnLst>
              <a:rect l="0" t="0" r="r" b="b"/>
              <a:pathLst>
                <a:path w="524" h="1204">
                  <a:moveTo>
                    <a:pt x="524" y="1187"/>
                  </a:moveTo>
                  <a:lnTo>
                    <a:pt x="489" y="1204"/>
                  </a:lnTo>
                  <a:lnTo>
                    <a:pt x="0" y="18"/>
                  </a:lnTo>
                  <a:lnTo>
                    <a:pt x="35" y="0"/>
                  </a:lnTo>
                  <a:lnTo>
                    <a:pt x="524" y="1187"/>
                  </a:lnTo>
                  <a:close/>
                </a:path>
              </a:pathLst>
            </a:custGeom>
            <a:solidFill>
              <a:srgbClr val="FFC82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36" name="Freeform 23"/>
            <p:cNvSpPr/>
            <p:nvPr/>
          </p:nvSpPr>
          <p:spPr bwMode="auto">
            <a:xfrm>
              <a:off x="7868713" y="3770287"/>
              <a:ext cx="290513" cy="322262"/>
            </a:xfrm>
            <a:custGeom>
              <a:avLst/>
              <a:gdLst>
                <a:gd name="T0" fmla="*/ 113 w 126"/>
                <a:gd name="T1" fmla="*/ 39 h 125"/>
                <a:gd name="T2" fmla="*/ 40 w 126"/>
                <a:gd name="T3" fmla="*/ 12 h 125"/>
                <a:gd name="T4" fmla="*/ 13 w 126"/>
                <a:gd name="T5" fmla="*/ 86 h 125"/>
                <a:gd name="T6" fmla="*/ 86 w 126"/>
                <a:gd name="T7" fmla="*/ 113 h 125"/>
                <a:gd name="T8" fmla="*/ 113 w 126"/>
                <a:gd name="T9" fmla="*/ 39 h 125"/>
              </a:gdLst>
              <a:ahLst/>
              <a:cxnLst>
                <a:cxn ang="0">
                  <a:pos x="T0" y="T1"/>
                </a:cxn>
                <a:cxn ang="0">
                  <a:pos x="T2" y="T3"/>
                </a:cxn>
                <a:cxn ang="0">
                  <a:pos x="T4" y="T5"/>
                </a:cxn>
                <a:cxn ang="0">
                  <a:pos x="T6" y="T7"/>
                </a:cxn>
                <a:cxn ang="0">
                  <a:pos x="T8" y="T9"/>
                </a:cxn>
              </a:cxnLst>
              <a:rect l="0" t="0" r="r" b="b"/>
              <a:pathLst>
                <a:path w="126" h="125">
                  <a:moveTo>
                    <a:pt x="113" y="39"/>
                  </a:moveTo>
                  <a:cubicBezTo>
                    <a:pt x="100" y="12"/>
                    <a:pt x="68" y="0"/>
                    <a:pt x="40" y="12"/>
                  </a:cubicBezTo>
                  <a:cubicBezTo>
                    <a:pt x="12" y="25"/>
                    <a:pt x="0" y="58"/>
                    <a:pt x="13" y="86"/>
                  </a:cubicBezTo>
                  <a:cubicBezTo>
                    <a:pt x="26" y="113"/>
                    <a:pt x="58" y="125"/>
                    <a:pt x="86" y="113"/>
                  </a:cubicBezTo>
                  <a:cubicBezTo>
                    <a:pt x="114" y="100"/>
                    <a:pt x="126" y="67"/>
                    <a:pt x="113" y="39"/>
                  </a:cubicBezTo>
                </a:path>
              </a:pathLst>
            </a:custGeom>
            <a:solidFill>
              <a:srgbClr val="FFC82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37" name="Freeform 24"/>
            <p:cNvSpPr/>
            <p:nvPr/>
          </p:nvSpPr>
          <p:spPr bwMode="auto">
            <a:xfrm>
              <a:off x="7894113" y="3829024"/>
              <a:ext cx="130175" cy="144462"/>
            </a:xfrm>
            <a:custGeom>
              <a:avLst/>
              <a:gdLst>
                <a:gd name="T0" fmla="*/ 51 w 56"/>
                <a:gd name="T1" fmla="*/ 18 h 56"/>
                <a:gd name="T2" fmla="*/ 18 w 56"/>
                <a:gd name="T3" fmla="*/ 6 h 56"/>
                <a:gd name="T4" fmla="*/ 6 w 56"/>
                <a:gd name="T5" fmla="*/ 39 h 56"/>
                <a:gd name="T6" fmla="*/ 39 w 56"/>
                <a:gd name="T7" fmla="*/ 51 h 56"/>
                <a:gd name="T8" fmla="*/ 51 w 56"/>
                <a:gd name="T9" fmla="*/ 18 h 56"/>
              </a:gdLst>
              <a:ahLst/>
              <a:cxnLst>
                <a:cxn ang="0">
                  <a:pos x="T0" y="T1"/>
                </a:cxn>
                <a:cxn ang="0">
                  <a:pos x="T2" y="T3"/>
                </a:cxn>
                <a:cxn ang="0">
                  <a:pos x="T4" y="T5"/>
                </a:cxn>
                <a:cxn ang="0">
                  <a:pos x="T6" y="T7"/>
                </a:cxn>
                <a:cxn ang="0">
                  <a:pos x="T8" y="T9"/>
                </a:cxn>
              </a:cxnLst>
              <a:rect l="0" t="0" r="r" b="b"/>
              <a:pathLst>
                <a:path w="56" h="56">
                  <a:moveTo>
                    <a:pt x="51" y="18"/>
                  </a:moveTo>
                  <a:cubicBezTo>
                    <a:pt x="45" y="6"/>
                    <a:pt x="30" y="0"/>
                    <a:pt x="18" y="6"/>
                  </a:cubicBezTo>
                  <a:cubicBezTo>
                    <a:pt x="6" y="12"/>
                    <a:pt x="0" y="26"/>
                    <a:pt x="6" y="39"/>
                  </a:cubicBezTo>
                  <a:cubicBezTo>
                    <a:pt x="12" y="51"/>
                    <a:pt x="26" y="56"/>
                    <a:pt x="39" y="51"/>
                  </a:cubicBezTo>
                  <a:cubicBezTo>
                    <a:pt x="51" y="45"/>
                    <a:pt x="56" y="30"/>
                    <a:pt x="51" y="18"/>
                  </a:cubicBezTo>
                </a:path>
              </a:pathLst>
            </a:custGeom>
            <a:solidFill>
              <a:srgbClr val="FCDF6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38" name="Freeform 26"/>
            <p:cNvSpPr/>
            <p:nvPr/>
          </p:nvSpPr>
          <p:spPr bwMode="auto">
            <a:xfrm>
              <a:off x="8967263" y="4059211"/>
              <a:ext cx="217488" cy="696912"/>
            </a:xfrm>
            <a:custGeom>
              <a:avLst/>
              <a:gdLst>
                <a:gd name="T0" fmla="*/ 94 w 94"/>
                <a:gd name="T1" fmla="*/ 9 h 270"/>
                <a:gd name="T2" fmla="*/ 18 w 94"/>
                <a:gd name="T3" fmla="*/ 0 h 270"/>
                <a:gd name="T4" fmla="*/ 0 w 94"/>
                <a:gd name="T5" fmla="*/ 264 h 270"/>
                <a:gd name="T6" fmla="*/ 53 w 94"/>
                <a:gd name="T7" fmla="*/ 270 h 270"/>
                <a:gd name="T8" fmla="*/ 94 w 94"/>
                <a:gd name="T9" fmla="*/ 9 h 270"/>
              </a:gdLst>
              <a:ahLst/>
              <a:cxnLst>
                <a:cxn ang="0">
                  <a:pos x="T0" y="T1"/>
                </a:cxn>
                <a:cxn ang="0">
                  <a:pos x="T2" y="T3"/>
                </a:cxn>
                <a:cxn ang="0">
                  <a:pos x="T4" y="T5"/>
                </a:cxn>
                <a:cxn ang="0">
                  <a:pos x="T6" y="T7"/>
                </a:cxn>
                <a:cxn ang="0">
                  <a:pos x="T8" y="T9"/>
                </a:cxn>
              </a:cxnLst>
              <a:rect l="0" t="0" r="r" b="b"/>
              <a:pathLst>
                <a:path w="94" h="270">
                  <a:moveTo>
                    <a:pt x="94" y="9"/>
                  </a:moveTo>
                  <a:cubicBezTo>
                    <a:pt x="69" y="5"/>
                    <a:pt x="43" y="2"/>
                    <a:pt x="18" y="0"/>
                  </a:cubicBezTo>
                  <a:cubicBezTo>
                    <a:pt x="12" y="88"/>
                    <a:pt x="6" y="176"/>
                    <a:pt x="0" y="264"/>
                  </a:cubicBezTo>
                  <a:cubicBezTo>
                    <a:pt x="18" y="265"/>
                    <a:pt x="35" y="267"/>
                    <a:pt x="53" y="270"/>
                  </a:cubicBezTo>
                  <a:cubicBezTo>
                    <a:pt x="66" y="183"/>
                    <a:pt x="80" y="96"/>
                    <a:pt x="94" y="9"/>
                  </a:cubicBezTo>
                </a:path>
              </a:pathLst>
            </a:custGeom>
            <a:solidFill>
              <a:srgbClr val="F15F4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39" name="Freeform 27"/>
            <p:cNvSpPr/>
            <p:nvPr/>
          </p:nvSpPr>
          <p:spPr bwMode="auto">
            <a:xfrm>
              <a:off x="8024288" y="3930624"/>
              <a:ext cx="1109663" cy="903287"/>
            </a:xfrm>
            <a:custGeom>
              <a:avLst/>
              <a:gdLst>
                <a:gd name="T0" fmla="*/ 444 w 480"/>
                <a:gd name="T1" fmla="*/ 301 h 350"/>
                <a:gd name="T2" fmla="*/ 117 w 480"/>
                <a:gd name="T3" fmla="*/ 350 h 350"/>
                <a:gd name="T4" fmla="*/ 0 w 480"/>
                <a:gd name="T5" fmla="*/ 93 h 350"/>
                <a:gd name="T6" fmla="*/ 480 w 480"/>
                <a:gd name="T7" fmla="*/ 21 h 350"/>
                <a:gd name="T8" fmla="*/ 444 w 480"/>
                <a:gd name="T9" fmla="*/ 301 h 350"/>
              </a:gdLst>
              <a:ahLst/>
              <a:cxnLst>
                <a:cxn ang="0">
                  <a:pos x="T0" y="T1"/>
                </a:cxn>
                <a:cxn ang="0">
                  <a:pos x="T2" y="T3"/>
                </a:cxn>
                <a:cxn ang="0">
                  <a:pos x="T4" y="T5"/>
                </a:cxn>
                <a:cxn ang="0">
                  <a:pos x="T6" y="T7"/>
                </a:cxn>
                <a:cxn ang="0">
                  <a:pos x="T8" y="T9"/>
                </a:cxn>
              </a:cxnLst>
              <a:rect l="0" t="0" r="r" b="b"/>
              <a:pathLst>
                <a:path w="480" h="350">
                  <a:moveTo>
                    <a:pt x="444" y="301"/>
                  </a:moveTo>
                  <a:cubicBezTo>
                    <a:pt x="334" y="287"/>
                    <a:pt x="220" y="303"/>
                    <a:pt x="117" y="350"/>
                  </a:cubicBezTo>
                  <a:cubicBezTo>
                    <a:pt x="78" y="265"/>
                    <a:pt x="39" y="179"/>
                    <a:pt x="0" y="93"/>
                  </a:cubicBezTo>
                  <a:cubicBezTo>
                    <a:pt x="152" y="24"/>
                    <a:pt x="318" y="0"/>
                    <a:pt x="480" y="21"/>
                  </a:cubicBezTo>
                  <a:cubicBezTo>
                    <a:pt x="468" y="114"/>
                    <a:pt x="456" y="207"/>
                    <a:pt x="444" y="301"/>
                  </a:cubicBezTo>
                </a:path>
              </a:pathLst>
            </a:custGeom>
            <a:solidFill>
              <a:srgbClr val="F57F3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40" name="Freeform 28"/>
            <p:cNvSpPr/>
            <p:nvPr/>
          </p:nvSpPr>
          <p:spPr bwMode="auto">
            <a:xfrm>
              <a:off x="8198913" y="4129061"/>
              <a:ext cx="236538" cy="615950"/>
            </a:xfrm>
            <a:custGeom>
              <a:avLst/>
              <a:gdLst>
                <a:gd name="T0" fmla="*/ 98 w 102"/>
                <a:gd name="T1" fmla="*/ 238 h 239"/>
                <a:gd name="T2" fmla="*/ 92 w 102"/>
                <a:gd name="T3" fmla="*/ 235 h 239"/>
                <a:gd name="T4" fmla="*/ 1 w 102"/>
                <a:gd name="T5" fmla="*/ 9 h 239"/>
                <a:gd name="T6" fmla="*/ 6 w 102"/>
                <a:gd name="T7" fmla="*/ 2 h 239"/>
                <a:gd name="T8" fmla="*/ 15 w 102"/>
                <a:gd name="T9" fmla="*/ 4 h 239"/>
                <a:gd name="T10" fmla="*/ 101 w 102"/>
                <a:gd name="T11" fmla="*/ 232 h 239"/>
                <a:gd name="T12" fmla="*/ 98 w 102"/>
                <a:gd name="T13" fmla="*/ 238 h 239"/>
              </a:gdLst>
              <a:ahLst/>
              <a:cxnLst>
                <a:cxn ang="0">
                  <a:pos x="T0" y="T1"/>
                </a:cxn>
                <a:cxn ang="0">
                  <a:pos x="T2" y="T3"/>
                </a:cxn>
                <a:cxn ang="0">
                  <a:pos x="T4" y="T5"/>
                </a:cxn>
                <a:cxn ang="0">
                  <a:pos x="T6" y="T7"/>
                </a:cxn>
                <a:cxn ang="0">
                  <a:pos x="T8" y="T9"/>
                </a:cxn>
                <a:cxn ang="0">
                  <a:pos x="T10" y="T11"/>
                </a:cxn>
                <a:cxn ang="0">
                  <a:pos x="T12" y="T13"/>
                </a:cxn>
              </a:cxnLst>
              <a:rect l="0" t="0" r="r" b="b"/>
              <a:pathLst>
                <a:path w="102" h="239">
                  <a:moveTo>
                    <a:pt x="98" y="238"/>
                  </a:moveTo>
                  <a:cubicBezTo>
                    <a:pt x="96" y="239"/>
                    <a:pt x="93" y="238"/>
                    <a:pt x="92" y="235"/>
                  </a:cubicBezTo>
                  <a:cubicBezTo>
                    <a:pt x="62" y="160"/>
                    <a:pt x="31" y="84"/>
                    <a:pt x="1" y="9"/>
                  </a:cubicBezTo>
                  <a:cubicBezTo>
                    <a:pt x="0" y="7"/>
                    <a:pt x="3" y="3"/>
                    <a:pt x="6" y="2"/>
                  </a:cubicBezTo>
                  <a:cubicBezTo>
                    <a:pt x="10" y="0"/>
                    <a:pt x="14" y="1"/>
                    <a:pt x="15" y="4"/>
                  </a:cubicBezTo>
                  <a:cubicBezTo>
                    <a:pt x="44" y="80"/>
                    <a:pt x="73" y="156"/>
                    <a:pt x="101" y="232"/>
                  </a:cubicBezTo>
                  <a:cubicBezTo>
                    <a:pt x="102" y="234"/>
                    <a:pt x="101" y="237"/>
                    <a:pt x="98" y="238"/>
                  </a:cubicBezTo>
                </a:path>
              </a:pathLst>
            </a:custGeom>
            <a:solidFill>
              <a:srgbClr val="F15F4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41" name="Freeform 29"/>
            <p:cNvSpPr/>
            <p:nvPr/>
          </p:nvSpPr>
          <p:spPr bwMode="auto">
            <a:xfrm>
              <a:off x="7843313" y="3836961"/>
              <a:ext cx="131763" cy="147637"/>
            </a:xfrm>
            <a:custGeom>
              <a:avLst/>
              <a:gdLst>
                <a:gd name="T0" fmla="*/ 39 w 83"/>
                <a:gd name="T1" fmla="*/ 43 h 93"/>
                <a:gd name="T2" fmla="*/ 0 w 83"/>
                <a:gd name="T3" fmla="*/ 52 h 93"/>
                <a:gd name="T4" fmla="*/ 41 w 83"/>
                <a:gd name="T5" fmla="*/ 47 h 93"/>
                <a:gd name="T6" fmla="*/ 38 w 83"/>
                <a:gd name="T7" fmla="*/ 93 h 93"/>
                <a:gd name="T8" fmla="*/ 47 w 83"/>
                <a:gd name="T9" fmla="*/ 49 h 93"/>
                <a:gd name="T10" fmla="*/ 83 w 83"/>
                <a:gd name="T11" fmla="*/ 65 h 93"/>
                <a:gd name="T12" fmla="*/ 48 w 83"/>
                <a:gd name="T13" fmla="*/ 43 h 93"/>
                <a:gd name="T14" fmla="*/ 74 w 83"/>
                <a:gd name="T15" fmla="*/ 8 h 93"/>
                <a:gd name="T16" fmla="*/ 45 w 83"/>
                <a:gd name="T17" fmla="*/ 39 h 93"/>
                <a:gd name="T18" fmla="*/ 23 w 83"/>
                <a:gd name="T19" fmla="*/ 0 h 93"/>
                <a:gd name="T20" fmla="*/ 39 w 83"/>
                <a:gd name="T21"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93">
                  <a:moveTo>
                    <a:pt x="39" y="43"/>
                  </a:moveTo>
                  <a:lnTo>
                    <a:pt x="0" y="52"/>
                  </a:lnTo>
                  <a:lnTo>
                    <a:pt x="41" y="47"/>
                  </a:lnTo>
                  <a:lnTo>
                    <a:pt x="38" y="93"/>
                  </a:lnTo>
                  <a:lnTo>
                    <a:pt x="47" y="49"/>
                  </a:lnTo>
                  <a:lnTo>
                    <a:pt x="83" y="65"/>
                  </a:lnTo>
                  <a:lnTo>
                    <a:pt x="48" y="43"/>
                  </a:lnTo>
                  <a:lnTo>
                    <a:pt x="74" y="8"/>
                  </a:lnTo>
                  <a:lnTo>
                    <a:pt x="45" y="39"/>
                  </a:lnTo>
                  <a:lnTo>
                    <a:pt x="23" y="0"/>
                  </a:lnTo>
                  <a:lnTo>
                    <a:pt x="39"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42" name="Freeform 31"/>
            <p:cNvSpPr/>
            <p:nvPr/>
          </p:nvSpPr>
          <p:spPr bwMode="auto">
            <a:xfrm>
              <a:off x="8974125" y="4071911"/>
              <a:ext cx="217488" cy="684212"/>
            </a:xfrm>
            <a:custGeom>
              <a:avLst/>
              <a:gdLst>
                <a:gd name="T0" fmla="*/ 68 w 94"/>
                <a:gd name="T1" fmla="*/ 0 h 265"/>
                <a:gd name="T2" fmla="*/ 36 w 94"/>
                <a:gd name="T3" fmla="*/ 246 h 265"/>
                <a:gd name="T4" fmla="*/ 1 w 94"/>
                <a:gd name="T5" fmla="*/ 242 h 265"/>
                <a:gd name="T6" fmla="*/ 0 w 94"/>
                <a:gd name="T7" fmla="*/ 259 h 265"/>
                <a:gd name="T8" fmla="*/ 53 w 94"/>
                <a:gd name="T9" fmla="*/ 265 h 265"/>
                <a:gd name="T10" fmla="*/ 94 w 94"/>
                <a:gd name="T11" fmla="*/ 4 h 265"/>
                <a:gd name="T12" fmla="*/ 68 w 94"/>
                <a:gd name="T13" fmla="*/ 0 h 265"/>
              </a:gdLst>
              <a:ahLst/>
              <a:cxnLst>
                <a:cxn ang="0">
                  <a:pos x="T0" y="T1"/>
                </a:cxn>
                <a:cxn ang="0">
                  <a:pos x="T2" y="T3"/>
                </a:cxn>
                <a:cxn ang="0">
                  <a:pos x="T4" y="T5"/>
                </a:cxn>
                <a:cxn ang="0">
                  <a:pos x="T6" y="T7"/>
                </a:cxn>
                <a:cxn ang="0">
                  <a:pos x="T8" y="T9"/>
                </a:cxn>
                <a:cxn ang="0">
                  <a:pos x="T10" y="T11"/>
                </a:cxn>
                <a:cxn ang="0">
                  <a:pos x="T12" y="T13"/>
                </a:cxn>
              </a:cxnLst>
              <a:rect l="0" t="0" r="r" b="b"/>
              <a:pathLst>
                <a:path w="94" h="265">
                  <a:moveTo>
                    <a:pt x="68" y="0"/>
                  </a:moveTo>
                  <a:cubicBezTo>
                    <a:pt x="57" y="82"/>
                    <a:pt x="47" y="164"/>
                    <a:pt x="36" y="246"/>
                  </a:cubicBezTo>
                  <a:cubicBezTo>
                    <a:pt x="25" y="244"/>
                    <a:pt x="13" y="243"/>
                    <a:pt x="1" y="242"/>
                  </a:cubicBezTo>
                  <a:cubicBezTo>
                    <a:pt x="1" y="248"/>
                    <a:pt x="0" y="253"/>
                    <a:pt x="0" y="259"/>
                  </a:cubicBezTo>
                  <a:cubicBezTo>
                    <a:pt x="18" y="260"/>
                    <a:pt x="35" y="262"/>
                    <a:pt x="53" y="265"/>
                  </a:cubicBezTo>
                  <a:cubicBezTo>
                    <a:pt x="66" y="178"/>
                    <a:pt x="80" y="91"/>
                    <a:pt x="94" y="4"/>
                  </a:cubicBezTo>
                  <a:cubicBezTo>
                    <a:pt x="85" y="2"/>
                    <a:pt x="77" y="1"/>
                    <a:pt x="68" y="0"/>
                  </a:cubicBezTo>
                </a:path>
              </a:pathLst>
            </a:custGeom>
            <a:solidFill>
              <a:srgbClr val="F0533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43" name="Freeform 32"/>
            <p:cNvSpPr/>
            <p:nvPr/>
          </p:nvSpPr>
          <p:spPr bwMode="auto">
            <a:xfrm>
              <a:off x="8795813" y="3967136"/>
              <a:ext cx="338138" cy="739775"/>
            </a:xfrm>
            <a:custGeom>
              <a:avLst/>
              <a:gdLst>
                <a:gd name="T0" fmla="*/ 34 w 146"/>
                <a:gd name="T1" fmla="*/ 0 h 287"/>
                <a:gd name="T2" fmla="*/ 0 w 146"/>
                <a:gd name="T3" fmla="*/ 0 h 287"/>
                <a:gd name="T4" fmla="*/ 0 w 146"/>
                <a:gd name="T5" fmla="*/ 283 h 287"/>
                <a:gd name="T6" fmla="*/ 34 w 146"/>
                <a:gd name="T7" fmla="*/ 282 h 287"/>
                <a:gd name="T8" fmla="*/ 75 w 146"/>
                <a:gd name="T9" fmla="*/ 283 h 287"/>
                <a:gd name="T10" fmla="*/ 110 w 146"/>
                <a:gd name="T11" fmla="*/ 287 h 287"/>
                <a:gd name="T12" fmla="*/ 142 w 146"/>
                <a:gd name="T13" fmla="*/ 41 h 287"/>
                <a:gd name="T14" fmla="*/ 146 w 146"/>
                <a:gd name="T15" fmla="*/ 7 h 287"/>
                <a:gd name="T16" fmla="*/ 34 w 14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287">
                  <a:moveTo>
                    <a:pt x="34" y="0"/>
                  </a:moveTo>
                  <a:cubicBezTo>
                    <a:pt x="23" y="0"/>
                    <a:pt x="11" y="0"/>
                    <a:pt x="0" y="0"/>
                  </a:cubicBezTo>
                  <a:cubicBezTo>
                    <a:pt x="0" y="283"/>
                    <a:pt x="0" y="283"/>
                    <a:pt x="0" y="283"/>
                  </a:cubicBezTo>
                  <a:cubicBezTo>
                    <a:pt x="11" y="282"/>
                    <a:pt x="23" y="282"/>
                    <a:pt x="34" y="282"/>
                  </a:cubicBezTo>
                  <a:cubicBezTo>
                    <a:pt x="48" y="282"/>
                    <a:pt x="61" y="282"/>
                    <a:pt x="75" y="283"/>
                  </a:cubicBezTo>
                  <a:cubicBezTo>
                    <a:pt x="87" y="284"/>
                    <a:pt x="99" y="285"/>
                    <a:pt x="110" y="287"/>
                  </a:cubicBezTo>
                  <a:cubicBezTo>
                    <a:pt x="121" y="205"/>
                    <a:pt x="131" y="123"/>
                    <a:pt x="142" y="41"/>
                  </a:cubicBezTo>
                  <a:cubicBezTo>
                    <a:pt x="143" y="29"/>
                    <a:pt x="145" y="18"/>
                    <a:pt x="146" y="7"/>
                  </a:cubicBezTo>
                  <a:cubicBezTo>
                    <a:pt x="109" y="2"/>
                    <a:pt x="71" y="0"/>
                    <a:pt x="34" y="0"/>
                  </a:cubicBezTo>
                </a:path>
              </a:pathLst>
            </a:custGeom>
            <a:solidFill>
              <a:srgbClr val="F37027"/>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nvGrpSpPr>
          <p:cNvPr id="44" name="Group 145"/>
          <p:cNvGrpSpPr/>
          <p:nvPr/>
        </p:nvGrpSpPr>
        <p:grpSpPr>
          <a:xfrm>
            <a:off x="8548519" y="1814133"/>
            <a:ext cx="2978163" cy="623337"/>
            <a:chOff x="621379" y="1762227"/>
            <a:chExt cx="2978939" cy="623500"/>
          </a:xfrm>
        </p:grpSpPr>
        <p:sp>
          <p:nvSpPr>
            <p:cNvPr id="45" name="Text Placeholder 14"/>
            <p:cNvSpPr txBox="1"/>
            <p:nvPr/>
          </p:nvSpPr>
          <p:spPr>
            <a:xfrm>
              <a:off x="1440318" y="1762227"/>
              <a:ext cx="2160000" cy="2462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46" name="Text Placeholder 14"/>
            <p:cNvSpPr txBox="1"/>
            <p:nvPr/>
          </p:nvSpPr>
          <p:spPr>
            <a:xfrm>
              <a:off x="1440318" y="2016298"/>
              <a:ext cx="2160000" cy="36942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200" dirty="0">
                  <a:solidFill>
                    <a:schemeClr val="tx1">
                      <a:lumMod val="50000"/>
                      <a:lumOff val="50000"/>
                    </a:schemeClr>
                  </a:solidFill>
                  <a:cs typeface="+mn-ea"/>
                  <a:sym typeface="+mn-lt"/>
                </a:rPr>
                <a:t>Perspiciatis unde omnis iste natus error sit voluptatem</a:t>
              </a:r>
            </a:p>
          </p:txBody>
        </p:sp>
        <p:grpSp>
          <p:nvGrpSpPr>
            <p:cNvPr id="47" name="Group 127"/>
            <p:cNvGrpSpPr/>
            <p:nvPr/>
          </p:nvGrpSpPr>
          <p:grpSpPr>
            <a:xfrm>
              <a:off x="621379" y="1815075"/>
              <a:ext cx="579679" cy="559488"/>
              <a:chOff x="4859338" y="3862388"/>
              <a:chExt cx="568325" cy="438151"/>
            </a:xfrm>
            <a:solidFill>
              <a:schemeClr val="accent1"/>
            </a:solidFill>
          </p:grpSpPr>
          <p:sp>
            <p:nvSpPr>
              <p:cNvPr id="48" name="Freeform 128"/>
              <p:cNvSpPr>
                <a:spLocks noEditPoints="1"/>
              </p:cNvSpPr>
              <p:nvPr/>
            </p:nvSpPr>
            <p:spPr bwMode="auto">
              <a:xfrm>
                <a:off x="4859338" y="3862388"/>
                <a:ext cx="568325" cy="249238"/>
              </a:xfrm>
              <a:custGeom>
                <a:avLst/>
                <a:gdLst>
                  <a:gd name="T0" fmla="*/ 1791 w 3582"/>
                  <a:gd name="T1" fmla="*/ 179 h 1414"/>
                  <a:gd name="T2" fmla="*/ 350 w 3582"/>
                  <a:gd name="T3" fmla="*/ 675 h 1414"/>
                  <a:gd name="T4" fmla="*/ 1791 w 3582"/>
                  <a:gd name="T5" fmla="*/ 1233 h 1414"/>
                  <a:gd name="T6" fmla="*/ 3232 w 3582"/>
                  <a:gd name="T7" fmla="*/ 675 h 1414"/>
                  <a:gd name="T8" fmla="*/ 1791 w 3582"/>
                  <a:gd name="T9" fmla="*/ 179 h 1414"/>
                  <a:gd name="T10" fmla="*/ 1780 w 3582"/>
                  <a:gd name="T11" fmla="*/ 0 h 1414"/>
                  <a:gd name="T12" fmla="*/ 1802 w 3582"/>
                  <a:gd name="T13" fmla="*/ 0 h 1414"/>
                  <a:gd name="T14" fmla="*/ 1826 w 3582"/>
                  <a:gd name="T15" fmla="*/ 5 h 1414"/>
                  <a:gd name="T16" fmla="*/ 3520 w 3582"/>
                  <a:gd name="T17" fmla="*/ 589 h 1414"/>
                  <a:gd name="T18" fmla="*/ 3541 w 3582"/>
                  <a:gd name="T19" fmla="*/ 599 h 1414"/>
                  <a:gd name="T20" fmla="*/ 3558 w 3582"/>
                  <a:gd name="T21" fmla="*/ 612 h 1414"/>
                  <a:gd name="T22" fmla="*/ 3571 w 3582"/>
                  <a:gd name="T23" fmla="*/ 629 h 1414"/>
                  <a:gd name="T24" fmla="*/ 3579 w 3582"/>
                  <a:gd name="T25" fmla="*/ 648 h 1414"/>
                  <a:gd name="T26" fmla="*/ 3582 w 3582"/>
                  <a:gd name="T27" fmla="*/ 669 h 1414"/>
                  <a:gd name="T28" fmla="*/ 3580 w 3582"/>
                  <a:gd name="T29" fmla="*/ 689 h 1414"/>
                  <a:gd name="T30" fmla="*/ 3572 w 3582"/>
                  <a:gd name="T31" fmla="*/ 708 h 1414"/>
                  <a:gd name="T32" fmla="*/ 3560 w 3582"/>
                  <a:gd name="T33" fmla="*/ 725 h 1414"/>
                  <a:gd name="T34" fmla="*/ 3545 w 3582"/>
                  <a:gd name="T35" fmla="*/ 739 h 1414"/>
                  <a:gd name="T36" fmla="*/ 3525 w 3582"/>
                  <a:gd name="T37" fmla="*/ 750 h 1414"/>
                  <a:gd name="T38" fmla="*/ 1829 w 3582"/>
                  <a:gd name="T39" fmla="*/ 1407 h 1414"/>
                  <a:gd name="T40" fmla="*/ 1810 w 3582"/>
                  <a:gd name="T41" fmla="*/ 1412 h 1414"/>
                  <a:gd name="T42" fmla="*/ 1791 w 3582"/>
                  <a:gd name="T43" fmla="*/ 1414 h 1414"/>
                  <a:gd name="T44" fmla="*/ 1772 w 3582"/>
                  <a:gd name="T45" fmla="*/ 1412 h 1414"/>
                  <a:gd name="T46" fmla="*/ 1753 w 3582"/>
                  <a:gd name="T47" fmla="*/ 1407 h 1414"/>
                  <a:gd name="T48" fmla="*/ 58 w 3582"/>
                  <a:gd name="T49" fmla="*/ 750 h 1414"/>
                  <a:gd name="T50" fmla="*/ 38 w 3582"/>
                  <a:gd name="T51" fmla="*/ 739 h 1414"/>
                  <a:gd name="T52" fmla="*/ 22 w 3582"/>
                  <a:gd name="T53" fmla="*/ 725 h 1414"/>
                  <a:gd name="T54" fmla="*/ 10 w 3582"/>
                  <a:gd name="T55" fmla="*/ 708 h 1414"/>
                  <a:gd name="T56" fmla="*/ 2 w 3582"/>
                  <a:gd name="T57" fmla="*/ 689 h 1414"/>
                  <a:gd name="T58" fmla="*/ 0 w 3582"/>
                  <a:gd name="T59" fmla="*/ 669 h 1414"/>
                  <a:gd name="T60" fmla="*/ 0 w 3582"/>
                  <a:gd name="T61" fmla="*/ 669 h 1414"/>
                  <a:gd name="T62" fmla="*/ 3 w 3582"/>
                  <a:gd name="T63" fmla="*/ 648 h 1414"/>
                  <a:gd name="T64" fmla="*/ 11 w 3582"/>
                  <a:gd name="T65" fmla="*/ 629 h 1414"/>
                  <a:gd name="T66" fmla="*/ 24 w 3582"/>
                  <a:gd name="T67" fmla="*/ 612 h 1414"/>
                  <a:gd name="T68" fmla="*/ 41 w 3582"/>
                  <a:gd name="T69" fmla="*/ 599 h 1414"/>
                  <a:gd name="T70" fmla="*/ 61 w 3582"/>
                  <a:gd name="T71" fmla="*/ 589 h 1414"/>
                  <a:gd name="T72" fmla="*/ 1757 w 3582"/>
                  <a:gd name="T73" fmla="*/ 5 h 1414"/>
                  <a:gd name="T74" fmla="*/ 1780 w 3582"/>
                  <a:gd name="T75"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82" h="1414">
                    <a:moveTo>
                      <a:pt x="1791" y="179"/>
                    </a:moveTo>
                    <a:lnTo>
                      <a:pt x="350" y="675"/>
                    </a:lnTo>
                    <a:lnTo>
                      <a:pt x="1791" y="1233"/>
                    </a:lnTo>
                    <a:lnTo>
                      <a:pt x="3232" y="675"/>
                    </a:lnTo>
                    <a:lnTo>
                      <a:pt x="1791" y="179"/>
                    </a:lnTo>
                    <a:close/>
                    <a:moveTo>
                      <a:pt x="1780" y="0"/>
                    </a:moveTo>
                    <a:lnTo>
                      <a:pt x="1802" y="0"/>
                    </a:lnTo>
                    <a:lnTo>
                      <a:pt x="1826" y="5"/>
                    </a:lnTo>
                    <a:lnTo>
                      <a:pt x="3520" y="589"/>
                    </a:lnTo>
                    <a:lnTo>
                      <a:pt x="3541" y="599"/>
                    </a:lnTo>
                    <a:lnTo>
                      <a:pt x="3558" y="612"/>
                    </a:lnTo>
                    <a:lnTo>
                      <a:pt x="3571" y="629"/>
                    </a:lnTo>
                    <a:lnTo>
                      <a:pt x="3579" y="648"/>
                    </a:lnTo>
                    <a:lnTo>
                      <a:pt x="3582" y="669"/>
                    </a:lnTo>
                    <a:lnTo>
                      <a:pt x="3580" y="689"/>
                    </a:lnTo>
                    <a:lnTo>
                      <a:pt x="3572" y="708"/>
                    </a:lnTo>
                    <a:lnTo>
                      <a:pt x="3560" y="725"/>
                    </a:lnTo>
                    <a:lnTo>
                      <a:pt x="3545" y="739"/>
                    </a:lnTo>
                    <a:lnTo>
                      <a:pt x="3525" y="750"/>
                    </a:lnTo>
                    <a:lnTo>
                      <a:pt x="1829" y="1407"/>
                    </a:lnTo>
                    <a:lnTo>
                      <a:pt x="1810" y="1412"/>
                    </a:lnTo>
                    <a:lnTo>
                      <a:pt x="1791" y="1414"/>
                    </a:lnTo>
                    <a:lnTo>
                      <a:pt x="1772" y="1412"/>
                    </a:lnTo>
                    <a:lnTo>
                      <a:pt x="1753" y="1407"/>
                    </a:lnTo>
                    <a:lnTo>
                      <a:pt x="58" y="750"/>
                    </a:lnTo>
                    <a:lnTo>
                      <a:pt x="38" y="739"/>
                    </a:lnTo>
                    <a:lnTo>
                      <a:pt x="22" y="725"/>
                    </a:lnTo>
                    <a:lnTo>
                      <a:pt x="10" y="708"/>
                    </a:lnTo>
                    <a:lnTo>
                      <a:pt x="2" y="689"/>
                    </a:lnTo>
                    <a:lnTo>
                      <a:pt x="0" y="669"/>
                    </a:lnTo>
                    <a:lnTo>
                      <a:pt x="0" y="669"/>
                    </a:lnTo>
                    <a:lnTo>
                      <a:pt x="3" y="648"/>
                    </a:lnTo>
                    <a:lnTo>
                      <a:pt x="11" y="629"/>
                    </a:lnTo>
                    <a:lnTo>
                      <a:pt x="24" y="612"/>
                    </a:lnTo>
                    <a:lnTo>
                      <a:pt x="41" y="599"/>
                    </a:lnTo>
                    <a:lnTo>
                      <a:pt x="61" y="589"/>
                    </a:lnTo>
                    <a:lnTo>
                      <a:pt x="1757" y="5"/>
                    </a:lnTo>
                    <a:lnTo>
                      <a:pt x="1780" y="0"/>
                    </a:lnTo>
                    <a:close/>
                  </a:path>
                </a:pathLst>
              </a:custGeom>
              <a:grpFill/>
              <a:ln w="0">
                <a:noFill/>
                <a:prstDash val="solid"/>
                <a:round/>
              </a:ln>
            </p:spPr>
            <p:txBody>
              <a:bodyPr vert="horz" wrap="square" lIns="91416" tIns="45708" rIns="91416" bIns="45708" numCol="1" anchor="t" anchorCtr="0" compatLnSpc="1"/>
              <a:lstStyle/>
              <a:p>
                <a:endParaRPr lang="en-IN" sz="1400" dirty="0">
                  <a:solidFill>
                    <a:schemeClr val="tx1">
                      <a:lumMod val="50000"/>
                      <a:lumOff val="50000"/>
                    </a:schemeClr>
                  </a:solidFill>
                  <a:cs typeface="+mn-ea"/>
                  <a:sym typeface="+mn-lt"/>
                </a:endParaRPr>
              </a:p>
            </p:txBody>
          </p:sp>
          <p:sp>
            <p:nvSpPr>
              <p:cNvPr id="49" name="Freeform 129"/>
              <p:cNvSpPr/>
              <p:nvPr/>
            </p:nvSpPr>
            <p:spPr bwMode="auto">
              <a:xfrm>
                <a:off x="4859338" y="4030663"/>
                <a:ext cx="568325" cy="147638"/>
              </a:xfrm>
              <a:custGeom>
                <a:avLst/>
                <a:gdLst>
                  <a:gd name="T0" fmla="*/ 91 w 3582"/>
                  <a:gd name="T1" fmla="*/ 0 h 837"/>
                  <a:gd name="T2" fmla="*/ 112 w 3582"/>
                  <a:gd name="T3" fmla="*/ 1 h 837"/>
                  <a:gd name="T4" fmla="*/ 133 w 3582"/>
                  <a:gd name="T5" fmla="*/ 7 h 837"/>
                  <a:gd name="T6" fmla="*/ 1791 w 3582"/>
                  <a:gd name="T7" fmla="*/ 648 h 837"/>
                  <a:gd name="T8" fmla="*/ 3449 w 3582"/>
                  <a:gd name="T9" fmla="*/ 7 h 837"/>
                  <a:gd name="T10" fmla="*/ 3470 w 3582"/>
                  <a:gd name="T11" fmla="*/ 1 h 837"/>
                  <a:gd name="T12" fmla="*/ 3491 w 3582"/>
                  <a:gd name="T13" fmla="*/ 0 h 837"/>
                  <a:gd name="T14" fmla="*/ 3512 w 3582"/>
                  <a:gd name="T15" fmla="*/ 3 h 837"/>
                  <a:gd name="T16" fmla="*/ 3532 w 3582"/>
                  <a:gd name="T17" fmla="*/ 10 h 837"/>
                  <a:gd name="T18" fmla="*/ 3549 w 3582"/>
                  <a:gd name="T19" fmla="*/ 21 h 837"/>
                  <a:gd name="T20" fmla="*/ 3564 w 3582"/>
                  <a:gd name="T21" fmla="*/ 35 h 837"/>
                  <a:gd name="T22" fmla="*/ 3575 w 3582"/>
                  <a:gd name="T23" fmla="*/ 52 h 837"/>
                  <a:gd name="T24" fmla="*/ 3581 w 3582"/>
                  <a:gd name="T25" fmla="*/ 71 h 837"/>
                  <a:gd name="T26" fmla="*/ 3582 w 3582"/>
                  <a:gd name="T27" fmla="*/ 90 h 837"/>
                  <a:gd name="T28" fmla="*/ 3579 w 3582"/>
                  <a:gd name="T29" fmla="*/ 109 h 837"/>
                  <a:gd name="T30" fmla="*/ 3571 w 3582"/>
                  <a:gd name="T31" fmla="*/ 126 h 837"/>
                  <a:gd name="T32" fmla="*/ 3559 w 3582"/>
                  <a:gd name="T33" fmla="*/ 142 h 837"/>
                  <a:gd name="T34" fmla="*/ 3544 w 3582"/>
                  <a:gd name="T35" fmla="*/ 155 h 837"/>
                  <a:gd name="T36" fmla="*/ 3525 w 3582"/>
                  <a:gd name="T37" fmla="*/ 165 h 837"/>
                  <a:gd name="T38" fmla="*/ 1791 w 3582"/>
                  <a:gd name="T39" fmla="*/ 837 h 837"/>
                  <a:gd name="T40" fmla="*/ 58 w 3582"/>
                  <a:gd name="T41" fmla="*/ 165 h 837"/>
                  <a:gd name="T42" fmla="*/ 39 w 3582"/>
                  <a:gd name="T43" fmla="*/ 155 h 837"/>
                  <a:gd name="T44" fmla="*/ 23 w 3582"/>
                  <a:gd name="T45" fmla="*/ 142 h 837"/>
                  <a:gd name="T46" fmla="*/ 11 w 3582"/>
                  <a:gd name="T47" fmla="*/ 126 h 837"/>
                  <a:gd name="T48" fmla="*/ 3 w 3582"/>
                  <a:gd name="T49" fmla="*/ 109 h 837"/>
                  <a:gd name="T50" fmla="*/ 0 w 3582"/>
                  <a:gd name="T51" fmla="*/ 90 h 837"/>
                  <a:gd name="T52" fmla="*/ 1 w 3582"/>
                  <a:gd name="T53" fmla="*/ 71 h 837"/>
                  <a:gd name="T54" fmla="*/ 8 w 3582"/>
                  <a:gd name="T55" fmla="*/ 52 h 837"/>
                  <a:gd name="T56" fmla="*/ 19 w 3582"/>
                  <a:gd name="T57" fmla="*/ 35 h 837"/>
                  <a:gd name="T58" fmla="*/ 33 w 3582"/>
                  <a:gd name="T59" fmla="*/ 21 h 837"/>
                  <a:gd name="T60" fmla="*/ 51 w 3582"/>
                  <a:gd name="T61" fmla="*/ 10 h 837"/>
                  <a:gd name="T62" fmla="*/ 70 w 3582"/>
                  <a:gd name="T63" fmla="*/ 3 h 837"/>
                  <a:gd name="T64" fmla="*/ 91 w 3582"/>
                  <a:gd name="T65"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2" h="837">
                    <a:moveTo>
                      <a:pt x="91" y="0"/>
                    </a:moveTo>
                    <a:lnTo>
                      <a:pt x="112" y="1"/>
                    </a:lnTo>
                    <a:lnTo>
                      <a:pt x="133" y="7"/>
                    </a:lnTo>
                    <a:lnTo>
                      <a:pt x="1791" y="648"/>
                    </a:lnTo>
                    <a:lnTo>
                      <a:pt x="3449" y="7"/>
                    </a:lnTo>
                    <a:lnTo>
                      <a:pt x="3470" y="1"/>
                    </a:lnTo>
                    <a:lnTo>
                      <a:pt x="3491" y="0"/>
                    </a:lnTo>
                    <a:lnTo>
                      <a:pt x="3512" y="3"/>
                    </a:lnTo>
                    <a:lnTo>
                      <a:pt x="3532" y="10"/>
                    </a:lnTo>
                    <a:lnTo>
                      <a:pt x="3549" y="21"/>
                    </a:lnTo>
                    <a:lnTo>
                      <a:pt x="3564" y="35"/>
                    </a:lnTo>
                    <a:lnTo>
                      <a:pt x="3575" y="52"/>
                    </a:lnTo>
                    <a:lnTo>
                      <a:pt x="3581" y="71"/>
                    </a:lnTo>
                    <a:lnTo>
                      <a:pt x="3582" y="90"/>
                    </a:lnTo>
                    <a:lnTo>
                      <a:pt x="3579" y="109"/>
                    </a:lnTo>
                    <a:lnTo>
                      <a:pt x="3571" y="126"/>
                    </a:lnTo>
                    <a:lnTo>
                      <a:pt x="3559" y="142"/>
                    </a:lnTo>
                    <a:lnTo>
                      <a:pt x="3544" y="155"/>
                    </a:lnTo>
                    <a:lnTo>
                      <a:pt x="3525" y="165"/>
                    </a:lnTo>
                    <a:lnTo>
                      <a:pt x="1791" y="837"/>
                    </a:lnTo>
                    <a:lnTo>
                      <a:pt x="58" y="165"/>
                    </a:lnTo>
                    <a:lnTo>
                      <a:pt x="39" y="155"/>
                    </a:lnTo>
                    <a:lnTo>
                      <a:pt x="23" y="142"/>
                    </a:lnTo>
                    <a:lnTo>
                      <a:pt x="11" y="126"/>
                    </a:lnTo>
                    <a:lnTo>
                      <a:pt x="3" y="109"/>
                    </a:lnTo>
                    <a:lnTo>
                      <a:pt x="0" y="90"/>
                    </a:lnTo>
                    <a:lnTo>
                      <a:pt x="1" y="71"/>
                    </a:lnTo>
                    <a:lnTo>
                      <a:pt x="8" y="52"/>
                    </a:lnTo>
                    <a:lnTo>
                      <a:pt x="19" y="35"/>
                    </a:lnTo>
                    <a:lnTo>
                      <a:pt x="33" y="21"/>
                    </a:lnTo>
                    <a:lnTo>
                      <a:pt x="51" y="10"/>
                    </a:lnTo>
                    <a:lnTo>
                      <a:pt x="70" y="3"/>
                    </a:lnTo>
                    <a:lnTo>
                      <a:pt x="91" y="0"/>
                    </a:lnTo>
                    <a:close/>
                  </a:path>
                </a:pathLst>
              </a:custGeom>
              <a:grpFill/>
              <a:ln w="0">
                <a:noFill/>
                <a:prstDash val="solid"/>
                <a:round/>
              </a:ln>
            </p:spPr>
            <p:txBody>
              <a:bodyPr vert="horz" wrap="square" lIns="91416" tIns="45708" rIns="91416" bIns="45708" numCol="1" anchor="t" anchorCtr="0" compatLnSpc="1"/>
              <a:lstStyle/>
              <a:p>
                <a:endParaRPr lang="en-IN" sz="1400" dirty="0">
                  <a:solidFill>
                    <a:schemeClr val="tx1">
                      <a:lumMod val="50000"/>
                      <a:lumOff val="50000"/>
                    </a:schemeClr>
                  </a:solidFill>
                  <a:cs typeface="+mn-ea"/>
                  <a:sym typeface="+mn-lt"/>
                </a:endParaRPr>
              </a:p>
            </p:txBody>
          </p:sp>
          <p:sp>
            <p:nvSpPr>
              <p:cNvPr id="50" name="Freeform 130"/>
              <p:cNvSpPr/>
              <p:nvPr/>
            </p:nvSpPr>
            <p:spPr bwMode="auto">
              <a:xfrm>
                <a:off x="4859338" y="4092576"/>
                <a:ext cx="568325" cy="147638"/>
              </a:xfrm>
              <a:custGeom>
                <a:avLst/>
                <a:gdLst>
                  <a:gd name="T0" fmla="*/ 3491 w 3582"/>
                  <a:gd name="T1" fmla="*/ 0 h 837"/>
                  <a:gd name="T2" fmla="*/ 3512 w 3582"/>
                  <a:gd name="T3" fmla="*/ 3 h 837"/>
                  <a:gd name="T4" fmla="*/ 3532 w 3582"/>
                  <a:gd name="T5" fmla="*/ 10 h 837"/>
                  <a:gd name="T6" fmla="*/ 3549 w 3582"/>
                  <a:gd name="T7" fmla="*/ 21 h 837"/>
                  <a:gd name="T8" fmla="*/ 3564 w 3582"/>
                  <a:gd name="T9" fmla="*/ 35 h 837"/>
                  <a:gd name="T10" fmla="*/ 3575 w 3582"/>
                  <a:gd name="T11" fmla="*/ 52 h 837"/>
                  <a:gd name="T12" fmla="*/ 3581 w 3582"/>
                  <a:gd name="T13" fmla="*/ 71 h 837"/>
                  <a:gd name="T14" fmla="*/ 3582 w 3582"/>
                  <a:gd name="T15" fmla="*/ 92 h 837"/>
                  <a:gd name="T16" fmla="*/ 3579 w 3582"/>
                  <a:gd name="T17" fmla="*/ 110 h 837"/>
                  <a:gd name="T18" fmla="*/ 3571 w 3582"/>
                  <a:gd name="T19" fmla="*/ 128 h 837"/>
                  <a:gd name="T20" fmla="*/ 3559 w 3582"/>
                  <a:gd name="T21" fmla="*/ 143 h 837"/>
                  <a:gd name="T22" fmla="*/ 3544 w 3582"/>
                  <a:gd name="T23" fmla="*/ 156 h 837"/>
                  <a:gd name="T24" fmla="*/ 3525 w 3582"/>
                  <a:gd name="T25" fmla="*/ 166 h 837"/>
                  <a:gd name="T26" fmla="*/ 1791 w 3582"/>
                  <a:gd name="T27" fmla="*/ 837 h 837"/>
                  <a:gd name="T28" fmla="*/ 58 w 3582"/>
                  <a:gd name="T29" fmla="*/ 166 h 837"/>
                  <a:gd name="T30" fmla="*/ 39 w 3582"/>
                  <a:gd name="T31" fmla="*/ 156 h 837"/>
                  <a:gd name="T32" fmla="*/ 23 w 3582"/>
                  <a:gd name="T33" fmla="*/ 143 h 837"/>
                  <a:gd name="T34" fmla="*/ 11 w 3582"/>
                  <a:gd name="T35" fmla="*/ 128 h 837"/>
                  <a:gd name="T36" fmla="*/ 3 w 3582"/>
                  <a:gd name="T37" fmla="*/ 110 h 837"/>
                  <a:gd name="T38" fmla="*/ 0 w 3582"/>
                  <a:gd name="T39" fmla="*/ 92 h 837"/>
                  <a:gd name="T40" fmla="*/ 1 w 3582"/>
                  <a:gd name="T41" fmla="*/ 71 h 837"/>
                  <a:gd name="T42" fmla="*/ 8 w 3582"/>
                  <a:gd name="T43" fmla="*/ 52 h 837"/>
                  <a:gd name="T44" fmla="*/ 19 w 3582"/>
                  <a:gd name="T45" fmla="*/ 35 h 837"/>
                  <a:gd name="T46" fmla="*/ 33 w 3582"/>
                  <a:gd name="T47" fmla="*/ 21 h 837"/>
                  <a:gd name="T48" fmla="*/ 51 w 3582"/>
                  <a:gd name="T49" fmla="*/ 10 h 837"/>
                  <a:gd name="T50" fmla="*/ 70 w 3582"/>
                  <a:gd name="T51" fmla="*/ 3 h 837"/>
                  <a:gd name="T52" fmla="*/ 91 w 3582"/>
                  <a:gd name="T53" fmla="*/ 0 h 837"/>
                  <a:gd name="T54" fmla="*/ 112 w 3582"/>
                  <a:gd name="T55" fmla="*/ 1 h 837"/>
                  <a:gd name="T56" fmla="*/ 133 w 3582"/>
                  <a:gd name="T57" fmla="*/ 7 h 837"/>
                  <a:gd name="T58" fmla="*/ 1791 w 3582"/>
                  <a:gd name="T59" fmla="*/ 650 h 837"/>
                  <a:gd name="T60" fmla="*/ 3449 w 3582"/>
                  <a:gd name="T61" fmla="*/ 7 h 837"/>
                  <a:gd name="T62" fmla="*/ 3470 w 3582"/>
                  <a:gd name="T63" fmla="*/ 1 h 837"/>
                  <a:gd name="T64" fmla="*/ 3491 w 3582"/>
                  <a:gd name="T65"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2" h="837">
                    <a:moveTo>
                      <a:pt x="3491" y="0"/>
                    </a:moveTo>
                    <a:lnTo>
                      <a:pt x="3512" y="3"/>
                    </a:lnTo>
                    <a:lnTo>
                      <a:pt x="3532" y="10"/>
                    </a:lnTo>
                    <a:lnTo>
                      <a:pt x="3549" y="21"/>
                    </a:lnTo>
                    <a:lnTo>
                      <a:pt x="3564" y="35"/>
                    </a:lnTo>
                    <a:lnTo>
                      <a:pt x="3575" y="52"/>
                    </a:lnTo>
                    <a:lnTo>
                      <a:pt x="3581" y="71"/>
                    </a:lnTo>
                    <a:lnTo>
                      <a:pt x="3582" y="92"/>
                    </a:lnTo>
                    <a:lnTo>
                      <a:pt x="3579" y="110"/>
                    </a:lnTo>
                    <a:lnTo>
                      <a:pt x="3571" y="128"/>
                    </a:lnTo>
                    <a:lnTo>
                      <a:pt x="3559" y="143"/>
                    </a:lnTo>
                    <a:lnTo>
                      <a:pt x="3544" y="156"/>
                    </a:lnTo>
                    <a:lnTo>
                      <a:pt x="3525" y="166"/>
                    </a:lnTo>
                    <a:lnTo>
                      <a:pt x="1791" y="837"/>
                    </a:lnTo>
                    <a:lnTo>
                      <a:pt x="58" y="166"/>
                    </a:lnTo>
                    <a:lnTo>
                      <a:pt x="39" y="156"/>
                    </a:lnTo>
                    <a:lnTo>
                      <a:pt x="23" y="143"/>
                    </a:lnTo>
                    <a:lnTo>
                      <a:pt x="11" y="128"/>
                    </a:lnTo>
                    <a:lnTo>
                      <a:pt x="3" y="110"/>
                    </a:lnTo>
                    <a:lnTo>
                      <a:pt x="0" y="92"/>
                    </a:lnTo>
                    <a:lnTo>
                      <a:pt x="1" y="71"/>
                    </a:lnTo>
                    <a:lnTo>
                      <a:pt x="8" y="52"/>
                    </a:lnTo>
                    <a:lnTo>
                      <a:pt x="19" y="35"/>
                    </a:lnTo>
                    <a:lnTo>
                      <a:pt x="33" y="21"/>
                    </a:lnTo>
                    <a:lnTo>
                      <a:pt x="51" y="10"/>
                    </a:lnTo>
                    <a:lnTo>
                      <a:pt x="70" y="3"/>
                    </a:lnTo>
                    <a:lnTo>
                      <a:pt x="91" y="0"/>
                    </a:lnTo>
                    <a:lnTo>
                      <a:pt x="112" y="1"/>
                    </a:lnTo>
                    <a:lnTo>
                      <a:pt x="133" y="7"/>
                    </a:lnTo>
                    <a:lnTo>
                      <a:pt x="1791" y="650"/>
                    </a:lnTo>
                    <a:lnTo>
                      <a:pt x="3449" y="7"/>
                    </a:lnTo>
                    <a:lnTo>
                      <a:pt x="3470" y="1"/>
                    </a:lnTo>
                    <a:lnTo>
                      <a:pt x="3491" y="0"/>
                    </a:lnTo>
                    <a:close/>
                  </a:path>
                </a:pathLst>
              </a:custGeom>
              <a:grpFill/>
              <a:ln w="0">
                <a:noFill/>
                <a:prstDash val="solid"/>
                <a:round/>
              </a:ln>
            </p:spPr>
            <p:txBody>
              <a:bodyPr vert="horz" wrap="square" lIns="91416" tIns="45708" rIns="91416" bIns="45708" numCol="1" anchor="t" anchorCtr="0" compatLnSpc="1"/>
              <a:lstStyle/>
              <a:p>
                <a:endParaRPr lang="en-IN" sz="1400" dirty="0">
                  <a:solidFill>
                    <a:schemeClr val="tx1">
                      <a:lumMod val="50000"/>
                      <a:lumOff val="50000"/>
                    </a:schemeClr>
                  </a:solidFill>
                  <a:cs typeface="+mn-ea"/>
                  <a:sym typeface="+mn-lt"/>
                </a:endParaRPr>
              </a:p>
            </p:txBody>
          </p:sp>
          <p:sp>
            <p:nvSpPr>
              <p:cNvPr id="51" name="Freeform 131"/>
              <p:cNvSpPr/>
              <p:nvPr/>
            </p:nvSpPr>
            <p:spPr bwMode="auto">
              <a:xfrm>
                <a:off x="4859338" y="4152901"/>
                <a:ext cx="568325" cy="147638"/>
              </a:xfrm>
              <a:custGeom>
                <a:avLst/>
                <a:gdLst>
                  <a:gd name="T0" fmla="*/ 91 w 3582"/>
                  <a:gd name="T1" fmla="*/ 0 h 838"/>
                  <a:gd name="T2" fmla="*/ 112 w 3582"/>
                  <a:gd name="T3" fmla="*/ 2 h 838"/>
                  <a:gd name="T4" fmla="*/ 133 w 3582"/>
                  <a:gd name="T5" fmla="*/ 8 h 838"/>
                  <a:gd name="T6" fmla="*/ 1791 w 3582"/>
                  <a:gd name="T7" fmla="*/ 650 h 838"/>
                  <a:gd name="T8" fmla="*/ 3449 w 3582"/>
                  <a:gd name="T9" fmla="*/ 8 h 838"/>
                  <a:gd name="T10" fmla="*/ 3470 w 3582"/>
                  <a:gd name="T11" fmla="*/ 2 h 838"/>
                  <a:gd name="T12" fmla="*/ 3491 w 3582"/>
                  <a:gd name="T13" fmla="*/ 1 h 838"/>
                  <a:gd name="T14" fmla="*/ 3512 w 3582"/>
                  <a:gd name="T15" fmla="*/ 5 h 838"/>
                  <a:gd name="T16" fmla="*/ 3532 w 3582"/>
                  <a:gd name="T17" fmla="*/ 12 h 838"/>
                  <a:gd name="T18" fmla="*/ 3549 w 3582"/>
                  <a:gd name="T19" fmla="*/ 22 h 838"/>
                  <a:gd name="T20" fmla="*/ 3564 w 3582"/>
                  <a:gd name="T21" fmla="*/ 36 h 838"/>
                  <a:gd name="T22" fmla="*/ 3575 w 3582"/>
                  <a:gd name="T23" fmla="*/ 54 h 838"/>
                  <a:gd name="T24" fmla="*/ 3581 w 3582"/>
                  <a:gd name="T25" fmla="*/ 73 h 838"/>
                  <a:gd name="T26" fmla="*/ 3582 w 3582"/>
                  <a:gd name="T27" fmla="*/ 92 h 838"/>
                  <a:gd name="T28" fmla="*/ 3579 w 3582"/>
                  <a:gd name="T29" fmla="*/ 111 h 838"/>
                  <a:gd name="T30" fmla="*/ 3571 w 3582"/>
                  <a:gd name="T31" fmla="*/ 128 h 838"/>
                  <a:gd name="T32" fmla="*/ 3559 w 3582"/>
                  <a:gd name="T33" fmla="*/ 144 h 838"/>
                  <a:gd name="T34" fmla="*/ 3544 w 3582"/>
                  <a:gd name="T35" fmla="*/ 157 h 838"/>
                  <a:gd name="T36" fmla="*/ 3525 w 3582"/>
                  <a:gd name="T37" fmla="*/ 167 h 838"/>
                  <a:gd name="T38" fmla="*/ 1791 w 3582"/>
                  <a:gd name="T39" fmla="*/ 838 h 838"/>
                  <a:gd name="T40" fmla="*/ 58 w 3582"/>
                  <a:gd name="T41" fmla="*/ 167 h 838"/>
                  <a:gd name="T42" fmla="*/ 39 w 3582"/>
                  <a:gd name="T43" fmla="*/ 157 h 838"/>
                  <a:gd name="T44" fmla="*/ 23 w 3582"/>
                  <a:gd name="T45" fmla="*/ 144 h 838"/>
                  <a:gd name="T46" fmla="*/ 11 w 3582"/>
                  <a:gd name="T47" fmla="*/ 128 h 838"/>
                  <a:gd name="T48" fmla="*/ 3 w 3582"/>
                  <a:gd name="T49" fmla="*/ 111 h 838"/>
                  <a:gd name="T50" fmla="*/ 0 w 3582"/>
                  <a:gd name="T51" fmla="*/ 92 h 838"/>
                  <a:gd name="T52" fmla="*/ 1 w 3582"/>
                  <a:gd name="T53" fmla="*/ 73 h 838"/>
                  <a:gd name="T54" fmla="*/ 8 w 3582"/>
                  <a:gd name="T55" fmla="*/ 54 h 838"/>
                  <a:gd name="T56" fmla="*/ 19 w 3582"/>
                  <a:gd name="T57" fmla="*/ 36 h 838"/>
                  <a:gd name="T58" fmla="*/ 33 w 3582"/>
                  <a:gd name="T59" fmla="*/ 22 h 838"/>
                  <a:gd name="T60" fmla="*/ 51 w 3582"/>
                  <a:gd name="T61" fmla="*/ 12 h 838"/>
                  <a:gd name="T62" fmla="*/ 70 w 3582"/>
                  <a:gd name="T63" fmla="*/ 4 h 838"/>
                  <a:gd name="T64" fmla="*/ 91 w 3582"/>
                  <a:gd name="T6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2" h="838">
                    <a:moveTo>
                      <a:pt x="91" y="0"/>
                    </a:moveTo>
                    <a:lnTo>
                      <a:pt x="112" y="2"/>
                    </a:lnTo>
                    <a:lnTo>
                      <a:pt x="133" y="8"/>
                    </a:lnTo>
                    <a:lnTo>
                      <a:pt x="1791" y="650"/>
                    </a:lnTo>
                    <a:lnTo>
                      <a:pt x="3449" y="8"/>
                    </a:lnTo>
                    <a:lnTo>
                      <a:pt x="3470" y="2"/>
                    </a:lnTo>
                    <a:lnTo>
                      <a:pt x="3491" y="1"/>
                    </a:lnTo>
                    <a:lnTo>
                      <a:pt x="3512" y="5"/>
                    </a:lnTo>
                    <a:lnTo>
                      <a:pt x="3532" y="12"/>
                    </a:lnTo>
                    <a:lnTo>
                      <a:pt x="3549" y="22"/>
                    </a:lnTo>
                    <a:lnTo>
                      <a:pt x="3564" y="36"/>
                    </a:lnTo>
                    <a:lnTo>
                      <a:pt x="3575" y="54"/>
                    </a:lnTo>
                    <a:lnTo>
                      <a:pt x="3581" y="73"/>
                    </a:lnTo>
                    <a:lnTo>
                      <a:pt x="3582" y="92"/>
                    </a:lnTo>
                    <a:lnTo>
                      <a:pt x="3579" y="111"/>
                    </a:lnTo>
                    <a:lnTo>
                      <a:pt x="3571" y="128"/>
                    </a:lnTo>
                    <a:lnTo>
                      <a:pt x="3559" y="144"/>
                    </a:lnTo>
                    <a:lnTo>
                      <a:pt x="3544" y="157"/>
                    </a:lnTo>
                    <a:lnTo>
                      <a:pt x="3525" y="167"/>
                    </a:lnTo>
                    <a:lnTo>
                      <a:pt x="1791" y="838"/>
                    </a:lnTo>
                    <a:lnTo>
                      <a:pt x="58" y="167"/>
                    </a:lnTo>
                    <a:lnTo>
                      <a:pt x="39" y="157"/>
                    </a:lnTo>
                    <a:lnTo>
                      <a:pt x="23" y="144"/>
                    </a:lnTo>
                    <a:lnTo>
                      <a:pt x="11" y="128"/>
                    </a:lnTo>
                    <a:lnTo>
                      <a:pt x="3" y="111"/>
                    </a:lnTo>
                    <a:lnTo>
                      <a:pt x="0" y="92"/>
                    </a:lnTo>
                    <a:lnTo>
                      <a:pt x="1" y="73"/>
                    </a:lnTo>
                    <a:lnTo>
                      <a:pt x="8" y="54"/>
                    </a:lnTo>
                    <a:lnTo>
                      <a:pt x="19" y="36"/>
                    </a:lnTo>
                    <a:lnTo>
                      <a:pt x="33" y="22"/>
                    </a:lnTo>
                    <a:lnTo>
                      <a:pt x="51" y="12"/>
                    </a:lnTo>
                    <a:lnTo>
                      <a:pt x="70" y="4"/>
                    </a:lnTo>
                    <a:lnTo>
                      <a:pt x="91" y="0"/>
                    </a:lnTo>
                    <a:close/>
                  </a:path>
                </a:pathLst>
              </a:custGeom>
              <a:grpFill/>
              <a:ln w="0">
                <a:noFill/>
                <a:prstDash val="solid"/>
                <a:round/>
              </a:ln>
            </p:spPr>
            <p:txBody>
              <a:bodyPr vert="horz" wrap="square" lIns="91416" tIns="45708" rIns="91416" bIns="45708" numCol="1" anchor="t" anchorCtr="0" compatLnSpc="1"/>
              <a:lstStyle/>
              <a:p>
                <a:endParaRPr lang="en-IN" sz="1400" dirty="0">
                  <a:solidFill>
                    <a:schemeClr val="tx1">
                      <a:lumMod val="50000"/>
                      <a:lumOff val="50000"/>
                    </a:schemeClr>
                  </a:solidFill>
                  <a:cs typeface="+mn-ea"/>
                  <a:sym typeface="+mn-lt"/>
                </a:endParaRPr>
              </a:p>
            </p:txBody>
          </p:sp>
        </p:grpSp>
      </p:grpSp>
      <p:grpSp>
        <p:nvGrpSpPr>
          <p:cNvPr id="52" name="Group 146"/>
          <p:cNvGrpSpPr/>
          <p:nvPr/>
        </p:nvGrpSpPr>
        <p:grpSpPr>
          <a:xfrm>
            <a:off x="8620345" y="2796898"/>
            <a:ext cx="2906336" cy="623337"/>
            <a:chOff x="693225" y="2745247"/>
            <a:chExt cx="2907093" cy="623500"/>
          </a:xfrm>
        </p:grpSpPr>
        <p:sp>
          <p:nvSpPr>
            <p:cNvPr id="53" name="Text Placeholder 14"/>
            <p:cNvSpPr txBox="1"/>
            <p:nvPr/>
          </p:nvSpPr>
          <p:spPr>
            <a:xfrm>
              <a:off x="1440318" y="2745247"/>
              <a:ext cx="2160000" cy="2462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54" name="Text Placeholder 14"/>
            <p:cNvSpPr txBox="1"/>
            <p:nvPr/>
          </p:nvSpPr>
          <p:spPr>
            <a:xfrm>
              <a:off x="1440318" y="2999318"/>
              <a:ext cx="2160000" cy="36942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200" dirty="0">
                  <a:solidFill>
                    <a:schemeClr val="tx1">
                      <a:lumMod val="50000"/>
                      <a:lumOff val="50000"/>
                    </a:schemeClr>
                  </a:solidFill>
                  <a:cs typeface="+mn-ea"/>
                  <a:sym typeface="+mn-lt"/>
                </a:rPr>
                <a:t>Perspiciatis unde omnis iste natus error sit voluptatem</a:t>
              </a:r>
            </a:p>
          </p:txBody>
        </p:sp>
        <p:sp>
          <p:nvSpPr>
            <p:cNvPr id="55" name="Freeform 71"/>
            <p:cNvSpPr>
              <a:spLocks noEditPoints="1"/>
            </p:cNvSpPr>
            <p:nvPr/>
          </p:nvSpPr>
          <p:spPr bwMode="auto">
            <a:xfrm>
              <a:off x="693225" y="2795824"/>
              <a:ext cx="381153" cy="542048"/>
            </a:xfrm>
            <a:custGeom>
              <a:avLst/>
              <a:gdLst>
                <a:gd name="T0" fmla="*/ 1835 w 2443"/>
                <a:gd name="T1" fmla="*/ 930 h 3466"/>
                <a:gd name="T2" fmla="*/ 1705 w 2443"/>
                <a:gd name="T3" fmla="*/ 1284 h 3466"/>
                <a:gd name="T4" fmla="*/ 1495 w 2443"/>
                <a:gd name="T5" fmla="*/ 1537 h 3466"/>
                <a:gd name="T6" fmla="*/ 1448 w 2443"/>
                <a:gd name="T7" fmla="*/ 1568 h 3466"/>
                <a:gd name="T8" fmla="*/ 1368 w 2443"/>
                <a:gd name="T9" fmla="*/ 1695 h 3466"/>
                <a:gd name="T10" fmla="*/ 1326 w 2443"/>
                <a:gd name="T11" fmla="*/ 1922 h 3466"/>
                <a:gd name="T12" fmla="*/ 1308 w 2443"/>
                <a:gd name="T13" fmla="*/ 2152 h 3466"/>
                <a:gd name="T14" fmla="*/ 1303 w 2443"/>
                <a:gd name="T15" fmla="*/ 2289 h 3466"/>
                <a:gd name="T16" fmla="*/ 1453 w 2443"/>
                <a:gd name="T17" fmla="*/ 2348 h 3466"/>
                <a:gd name="T18" fmla="*/ 1651 w 2443"/>
                <a:gd name="T19" fmla="*/ 2513 h 3466"/>
                <a:gd name="T20" fmla="*/ 1790 w 2443"/>
                <a:gd name="T21" fmla="*/ 2641 h 3466"/>
                <a:gd name="T22" fmla="*/ 1865 w 2443"/>
                <a:gd name="T23" fmla="*/ 2742 h 3466"/>
                <a:gd name="T24" fmla="*/ 1892 w 2443"/>
                <a:gd name="T25" fmla="*/ 2866 h 3466"/>
                <a:gd name="T26" fmla="*/ 668 w 2443"/>
                <a:gd name="T27" fmla="*/ 2700 h 3466"/>
                <a:gd name="T28" fmla="*/ 836 w 2443"/>
                <a:gd name="T29" fmla="*/ 2515 h 3466"/>
                <a:gd name="T30" fmla="*/ 982 w 2443"/>
                <a:gd name="T31" fmla="*/ 2399 h 3466"/>
                <a:gd name="T32" fmla="*/ 1059 w 2443"/>
                <a:gd name="T33" fmla="*/ 2350 h 3466"/>
                <a:gd name="T34" fmla="*/ 1199 w 2443"/>
                <a:gd name="T35" fmla="*/ 2300 h 3466"/>
                <a:gd name="T36" fmla="*/ 1194 w 2443"/>
                <a:gd name="T37" fmla="*/ 2213 h 3466"/>
                <a:gd name="T38" fmla="*/ 1154 w 2443"/>
                <a:gd name="T39" fmla="*/ 1889 h 3466"/>
                <a:gd name="T40" fmla="*/ 1088 w 2443"/>
                <a:gd name="T41" fmla="*/ 1684 h 3466"/>
                <a:gd name="T42" fmla="*/ 1040 w 2443"/>
                <a:gd name="T43" fmla="*/ 1592 h 3466"/>
                <a:gd name="T44" fmla="*/ 834 w 2443"/>
                <a:gd name="T45" fmla="*/ 1442 h 3466"/>
                <a:gd name="T46" fmla="*/ 674 w 2443"/>
                <a:gd name="T47" fmla="*/ 1179 h 3466"/>
                <a:gd name="T48" fmla="*/ 589 w 2443"/>
                <a:gd name="T49" fmla="*/ 839 h 3466"/>
                <a:gd name="T50" fmla="*/ 370 w 2443"/>
                <a:gd name="T51" fmla="*/ 705 h 3466"/>
                <a:gd name="T52" fmla="*/ 485 w 2443"/>
                <a:gd name="T53" fmla="*/ 1136 h 3466"/>
                <a:gd name="T54" fmla="*/ 687 w 2443"/>
                <a:gd name="T55" fmla="*/ 1483 h 3466"/>
                <a:gd name="T56" fmla="*/ 843 w 2443"/>
                <a:gd name="T57" fmla="*/ 1806 h 3466"/>
                <a:gd name="T58" fmla="*/ 597 w 2443"/>
                <a:gd name="T59" fmla="*/ 2086 h 3466"/>
                <a:gd name="T60" fmla="*/ 427 w 2443"/>
                <a:gd name="T61" fmla="*/ 2472 h 3466"/>
                <a:gd name="T62" fmla="*/ 350 w 2443"/>
                <a:gd name="T63" fmla="*/ 2925 h 3466"/>
                <a:gd name="T64" fmla="*/ 2039 w 2443"/>
                <a:gd name="T65" fmla="*/ 2558 h 3466"/>
                <a:gd name="T66" fmla="*/ 1887 w 2443"/>
                <a:gd name="T67" fmla="*/ 2156 h 3466"/>
                <a:gd name="T68" fmla="*/ 1654 w 2443"/>
                <a:gd name="T69" fmla="*/ 1852 h 3466"/>
                <a:gd name="T70" fmla="*/ 1706 w 2443"/>
                <a:gd name="T71" fmla="*/ 1540 h 3466"/>
                <a:gd name="T72" fmla="*/ 1924 w 2443"/>
                <a:gd name="T73" fmla="*/ 1214 h 3466"/>
                <a:gd name="T74" fmla="*/ 2058 w 2443"/>
                <a:gd name="T75" fmla="*/ 797 h 3466"/>
                <a:gd name="T76" fmla="*/ 0 w 2443"/>
                <a:gd name="T77" fmla="*/ 0 h 3466"/>
                <a:gd name="T78" fmla="*/ 2305 w 2443"/>
                <a:gd name="T79" fmla="*/ 517 h 3466"/>
                <a:gd name="T80" fmla="*/ 2225 w 2443"/>
                <a:gd name="T81" fmla="*/ 1019 h 3466"/>
                <a:gd name="T82" fmla="*/ 2041 w 2443"/>
                <a:gd name="T83" fmla="*/ 1450 h 3466"/>
                <a:gd name="T84" fmla="*/ 1885 w 2443"/>
                <a:gd name="T85" fmla="*/ 1782 h 3466"/>
                <a:gd name="T86" fmla="*/ 2126 w 2443"/>
                <a:gd name="T87" fmla="*/ 2154 h 3466"/>
                <a:gd name="T88" fmla="*/ 2270 w 2443"/>
                <a:gd name="T89" fmla="*/ 2618 h 3466"/>
                <a:gd name="T90" fmla="*/ 2308 w 2443"/>
                <a:gd name="T91" fmla="*/ 3139 h 3466"/>
                <a:gd name="T92" fmla="*/ 135 w 2443"/>
                <a:gd name="T93" fmla="*/ 3139 h 3466"/>
                <a:gd name="T94" fmla="*/ 173 w 2443"/>
                <a:gd name="T95" fmla="*/ 2618 h 3466"/>
                <a:gd name="T96" fmla="*/ 317 w 2443"/>
                <a:gd name="T97" fmla="*/ 2154 h 3466"/>
                <a:gd name="T98" fmla="*/ 557 w 2443"/>
                <a:gd name="T99" fmla="*/ 1782 h 3466"/>
                <a:gd name="T100" fmla="*/ 403 w 2443"/>
                <a:gd name="T101" fmla="*/ 1450 h 3466"/>
                <a:gd name="T102" fmla="*/ 218 w 2443"/>
                <a:gd name="T103" fmla="*/ 1019 h 3466"/>
                <a:gd name="T104" fmla="*/ 137 w 2443"/>
                <a:gd name="T105" fmla="*/ 517 h 3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3" h="3466">
                  <a:moveTo>
                    <a:pt x="575" y="689"/>
                  </a:moveTo>
                  <a:lnTo>
                    <a:pt x="1867" y="689"/>
                  </a:lnTo>
                  <a:lnTo>
                    <a:pt x="1861" y="771"/>
                  </a:lnTo>
                  <a:lnTo>
                    <a:pt x="1850" y="851"/>
                  </a:lnTo>
                  <a:lnTo>
                    <a:pt x="1835" y="930"/>
                  </a:lnTo>
                  <a:lnTo>
                    <a:pt x="1817" y="1007"/>
                  </a:lnTo>
                  <a:lnTo>
                    <a:pt x="1794" y="1081"/>
                  </a:lnTo>
                  <a:lnTo>
                    <a:pt x="1768" y="1153"/>
                  </a:lnTo>
                  <a:lnTo>
                    <a:pt x="1738" y="1220"/>
                  </a:lnTo>
                  <a:lnTo>
                    <a:pt x="1705" y="1284"/>
                  </a:lnTo>
                  <a:lnTo>
                    <a:pt x="1669" y="1344"/>
                  </a:lnTo>
                  <a:lnTo>
                    <a:pt x="1629" y="1400"/>
                  </a:lnTo>
                  <a:lnTo>
                    <a:pt x="1587" y="1451"/>
                  </a:lnTo>
                  <a:lnTo>
                    <a:pt x="1541" y="1497"/>
                  </a:lnTo>
                  <a:lnTo>
                    <a:pt x="1495" y="1537"/>
                  </a:lnTo>
                  <a:lnTo>
                    <a:pt x="1492" y="1538"/>
                  </a:lnTo>
                  <a:lnTo>
                    <a:pt x="1486" y="1541"/>
                  </a:lnTo>
                  <a:lnTo>
                    <a:pt x="1476" y="1548"/>
                  </a:lnTo>
                  <a:lnTo>
                    <a:pt x="1463" y="1556"/>
                  </a:lnTo>
                  <a:lnTo>
                    <a:pt x="1448" y="1568"/>
                  </a:lnTo>
                  <a:lnTo>
                    <a:pt x="1430" y="1583"/>
                  </a:lnTo>
                  <a:lnTo>
                    <a:pt x="1409" y="1602"/>
                  </a:lnTo>
                  <a:lnTo>
                    <a:pt x="1394" y="1628"/>
                  </a:lnTo>
                  <a:lnTo>
                    <a:pt x="1381" y="1659"/>
                  </a:lnTo>
                  <a:lnTo>
                    <a:pt x="1368" y="1695"/>
                  </a:lnTo>
                  <a:lnTo>
                    <a:pt x="1357" y="1736"/>
                  </a:lnTo>
                  <a:lnTo>
                    <a:pt x="1348" y="1779"/>
                  </a:lnTo>
                  <a:lnTo>
                    <a:pt x="1339" y="1825"/>
                  </a:lnTo>
                  <a:lnTo>
                    <a:pt x="1333" y="1873"/>
                  </a:lnTo>
                  <a:lnTo>
                    <a:pt x="1326" y="1922"/>
                  </a:lnTo>
                  <a:lnTo>
                    <a:pt x="1321" y="1970"/>
                  </a:lnTo>
                  <a:lnTo>
                    <a:pt x="1317" y="2018"/>
                  </a:lnTo>
                  <a:lnTo>
                    <a:pt x="1312" y="2065"/>
                  </a:lnTo>
                  <a:lnTo>
                    <a:pt x="1310" y="2110"/>
                  </a:lnTo>
                  <a:lnTo>
                    <a:pt x="1308" y="2152"/>
                  </a:lnTo>
                  <a:lnTo>
                    <a:pt x="1306" y="2189"/>
                  </a:lnTo>
                  <a:lnTo>
                    <a:pt x="1305" y="2223"/>
                  </a:lnTo>
                  <a:lnTo>
                    <a:pt x="1304" y="2251"/>
                  </a:lnTo>
                  <a:lnTo>
                    <a:pt x="1304" y="2273"/>
                  </a:lnTo>
                  <a:lnTo>
                    <a:pt x="1303" y="2289"/>
                  </a:lnTo>
                  <a:lnTo>
                    <a:pt x="1303" y="2296"/>
                  </a:lnTo>
                  <a:lnTo>
                    <a:pt x="1340" y="2302"/>
                  </a:lnTo>
                  <a:lnTo>
                    <a:pt x="1377" y="2312"/>
                  </a:lnTo>
                  <a:lnTo>
                    <a:pt x="1415" y="2327"/>
                  </a:lnTo>
                  <a:lnTo>
                    <a:pt x="1453" y="2348"/>
                  </a:lnTo>
                  <a:lnTo>
                    <a:pt x="1491" y="2373"/>
                  </a:lnTo>
                  <a:lnTo>
                    <a:pt x="1531" y="2405"/>
                  </a:lnTo>
                  <a:lnTo>
                    <a:pt x="1574" y="2445"/>
                  </a:lnTo>
                  <a:lnTo>
                    <a:pt x="1614" y="2481"/>
                  </a:lnTo>
                  <a:lnTo>
                    <a:pt x="1651" y="2513"/>
                  </a:lnTo>
                  <a:lnTo>
                    <a:pt x="1685" y="2543"/>
                  </a:lnTo>
                  <a:lnTo>
                    <a:pt x="1715" y="2571"/>
                  </a:lnTo>
                  <a:lnTo>
                    <a:pt x="1743" y="2596"/>
                  </a:lnTo>
                  <a:lnTo>
                    <a:pt x="1768" y="2619"/>
                  </a:lnTo>
                  <a:lnTo>
                    <a:pt x="1790" y="2641"/>
                  </a:lnTo>
                  <a:lnTo>
                    <a:pt x="1810" y="2662"/>
                  </a:lnTo>
                  <a:lnTo>
                    <a:pt x="1827" y="2681"/>
                  </a:lnTo>
                  <a:lnTo>
                    <a:pt x="1842" y="2702"/>
                  </a:lnTo>
                  <a:lnTo>
                    <a:pt x="1855" y="2722"/>
                  </a:lnTo>
                  <a:lnTo>
                    <a:pt x="1865" y="2742"/>
                  </a:lnTo>
                  <a:lnTo>
                    <a:pt x="1874" y="2764"/>
                  </a:lnTo>
                  <a:lnTo>
                    <a:pt x="1880" y="2786"/>
                  </a:lnTo>
                  <a:lnTo>
                    <a:pt x="1885" y="2811"/>
                  </a:lnTo>
                  <a:lnTo>
                    <a:pt x="1890" y="2838"/>
                  </a:lnTo>
                  <a:lnTo>
                    <a:pt x="1892" y="2866"/>
                  </a:lnTo>
                  <a:lnTo>
                    <a:pt x="614" y="2866"/>
                  </a:lnTo>
                  <a:lnTo>
                    <a:pt x="619" y="2823"/>
                  </a:lnTo>
                  <a:lnTo>
                    <a:pt x="630" y="2780"/>
                  </a:lnTo>
                  <a:lnTo>
                    <a:pt x="647" y="2739"/>
                  </a:lnTo>
                  <a:lnTo>
                    <a:pt x="668" y="2700"/>
                  </a:lnTo>
                  <a:lnTo>
                    <a:pt x="693" y="2661"/>
                  </a:lnTo>
                  <a:lnTo>
                    <a:pt x="723" y="2624"/>
                  </a:lnTo>
                  <a:lnTo>
                    <a:pt x="758" y="2587"/>
                  </a:lnTo>
                  <a:lnTo>
                    <a:pt x="796" y="2551"/>
                  </a:lnTo>
                  <a:lnTo>
                    <a:pt x="836" y="2515"/>
                  </a:lnTo>
                  <a:lnTo>
                    <a:pt x="880" y="2479"/>
                  </a:lnTo>
                  <a:lnTo>
                    <a:pt x="927" y="2443"/>
                  </a:lnTo>
                  <a:lnTo>
                    <a:pt x="975" y="2405"/>
                  </a:lnTo>
                  <a:lnTo>
                    <a:pt x="977" y="2403"/>
                  </a:lnTo>
                  <a:lnTo>
                    <a:pt x="982" y="2399"/>
                  </a:lnTo>
                  <a:lnTo>
                    <a:pt x="992" y="2392"/>
                  </a:lnTo>
                  <a:lnTo>
                    <a:pt x="1003" y="2383"/>
                  </a:lnTo>
                  <a:lnTo>
                    <a:pt x="1019" y="2372"/>
                  </a:lnTo>
                  <a:lnTo>
                    <a:pt x="1038" y="2362"/>
                  </a:lnTo>
                  <a:lnTo>
                    <a:pt x="1059" y="2350"/>
                  </a:lnTo>
                  <a:lnTo>
                    <a:pt x="1082" y="2337"/>
                  </a:lnTo>
                  <a:lnTo>
                    <a:pt x="1109" y="2326"/>
                  </a:lnTo>
                  <a:lnTo>
                    <a:pt x="1137" y="2316"/>
                  </a:lnTo>
                  <a:lnTo>
                    <a:pt x="1167" y="2307"/>
                  </a:lnTo>
                  <a:lnTo>
                    <a:pt x="1199" y="2300"/>
                  </a:lnTo>
                  <a:lnTo>
                    <a:pt x="1197" y="2297"/>
                  </a:lnTo>
                  <a:lnTo>
                    <a:pt x="1196" y="2295"/>
                  </a:lnTo>
                  <a:lnTo>
                    <a:pt x="1196" y="2293"/>
                  </a:lnTo>
                  <a:lnTo>
                    <a:pt x="1195" y="2293"/>
                  </a:lnTo>
                  <a:lnTo>
                    <a:pt x="1194" y="2213"/>
                  </a:lnTo>
                  <a:lnTo>
                    <a:pt x="1190" y="2138"/>
                  </a:lnTo>
                  <a:lnTo>
                    <a:pt x="1183" y="2068"/>
                  </a:lnTo>
                  <a:lnTo>
                    <a:pt x="1175" y="2003"/>
                  </a:lnTo>
                  <a:lnTo>
                    <a:pt x="1165" y="1943"/>
                  </a:lnTo>
                  <a:lnTo>
                    <a:pt x="1154" y="1889"/>
                  </a:lnTo>
                  <a:lnTo>
                    <a:pt x="1141" y="1839"/>
                  </a:lnTo>
                  <a:lnTo>
                    <a:pt x="1128" y="1794"/>
                  </a:lnTo>
                  <a:lnTo>
                    <a:pt x="1114" y="1753"/>
                  </a:lnTo>
                  <a:lnTo>
                    <a:pt x="1101" y="1717"/>
                  </a:lnTo>
                  <a:lnTo>
                    <a:pt x="1088" y="1684"/>
                  </a:lnTo>
                  <a:lnTo>
                    <a:pt x="1076" y="1658"/>
                  </a:lnTo>
                  <a:lnTo>
                    <a:pt x="1064" y="1635"/>
                  </a:lnTo>
                  <a:lnTo>
                    <a:pt x="1055" y="1616"/>
                  </a:lnTo>
                  <a:lnTo>
                    <a:pt x="1046" y="1602"/>
                  </a:lnTo>
                  <a:lnTo>
                    <a:pt x="1040" y="1592"/>
                  </a:lnTo>
                  <a:lnTo>
                    <a:pt x="1035" y="1586"/>
                  </a:lnTo>
                  <a:lnTo>
                    <a:pt x="1034" y="1584"/>
                  </a:lnTo>
                  <a:lnTo>
                    <a:pt x="919" y="1520"/>
                  </a:lnTo>
                  <a:lnTo>
                    <a:pt x="876" y="1482"/>
                  </a:lnTo>
                  <a:lnTo>
                    <a:pt x="834" y="1442"/>
                  </a:lnTo>
                  <a:lnTo>
                    <a:pt x="797" y="1396"/>
                  </a:lnTo>
                  <a:lnTo>
                    <a:pt x="762" y="1346"/>
                  </a:lnTo>
                  <a:lnTo>
                    <a:pt x="730" y="1294"/>
                  </a:lnTo>
                  <a:lnTo>
                    <a:pt x="701" y="1237"/>
                  </a:lnTo>
                  <a:lnTo>
                    <a:pt x="674" y="1179"/>
                  </a:lnTo>
                  <a:lnTo>
                    <a:pt x="652" y="1115"/>
                  </a:lnTo>
                  <a:lnTo>
                    <a:pt x="632" y="1050"/>
                  </a:lnTo>
                  <a:lnTo>
                    <a:pt x="615" y="982"/>
                  </a:lnTo>
                  <a:lnTo>
                    <a:pt x="601" y="912"/>
                  </a:lnTo>
                  <a:lnTo>
                    <a:pt x="589" y="839"/>
                  </a:lnTo>
                  <a:lnTo>
                    <a:pt x="581" y="765"/>
                  </a:lnTo>
                  <a:lnTo>
                    <a:pt x="575" y="689"/>
                  </a:lnTo>
                  <a:close/>
                  <a:moveTo>
                    <a:pt x="350" y="519"/>
                  </a:moveTo>
                  <a:lnTo>
                    <a:pt x="358" y="613"/>
                  </a:lnTo>
                  <a:lnTo>
                    <a:pt x="370" y="705"/>
                  </a:lnTo>
                  <a:lnTo>
                    <a:pt x="385" y="797"/>
                  </a:lnTo>
                  <a:lnTo>
                    <a:pt x="404" y="885"/>
                  </a:lnTo>
                  <a:lnTo>
                    <a:pt x="427" y="971"/>
                  </a:lnTo>
                  <a:lnTo>
                    <a:pt x="454" y="1055"/>
                  </a:lnTo>
                  <a:lnTo>
                    <a:pt x="485" y="1136"/>
                  </a:lnTo>
                  <a:lnTo>
                    <a:pt x="519" y="1214"/>
                  </a:lnTo>
                  <a:lnTo>
                    <a:pt x="556" y="1288"/>
                  </a:lnTo>
                  <a:lnTo>
                    <a:pt x="597" y="1357"/>
                  </a:lnTo>
                  <a:lnTo>
                    <a:pt x="640" y="1422"/>
                  </a:lnTo>
                  <a:lnTo>
                    <a:pt x="687" y="1483"/>
                  </a:lnTo>
                  <a:lnTo>
                    <a:pt x="736" y="1540"/>
                  </a:lnTo>
                  <a:lnTo>
                    <a:pt x="788" y="1591"/>
                  </a:lnTo>
                  <a:lnTo>
                    <a:pt x="843" y="1636"/>
                  </a:lnTo>
                  <a:lnTo>
                    <a:pt x="954" y="1722"/>
                  </a:lnTo>
                  <a:lnTo>
                    <a:pt x="843" y="1806"/>
                  </a:lnTo>
                  <a:lnTo>
                    <a:pt x="788" y="1852"/>
                  </a:lnTo>
                  <a:lnTo>
                    <a:pt x="736" y="1904"/>
                  </a:lnTo>
                  <a:lnTo>
                    <a:pt x="687" y="1959"/>
                  </a:lnTo>
                  <a:lnTo>
                    <a:pt x="640" y="2020"/>
                  </a:lnTo>
                  <a:lnTo>
                    <a:pt x="597" y="2086"/>
                  </a:lnTo>
                  <a:lnTo>
                    <a:pt x="556" y="2156"/>
                  </a:lnTo>
                  <a:lnTo>
                    <a:pt x="519" y="2230"/>
                  </a:lnTo>
                  <a:lnTo>
                    <a:pt x="485" y="2307"/>
                  </a:lnTo>
                  <a:lnTo>
                    <a:pt x="454" y="2388"/>
                  </a:lnTo>
                  <a:lnTo>
                    <a:pt x="427" y="2472"/>
                  </a:lnTo>
                  <a:lnTo>
                    <a:pt x="404" y="2558"/>
                  </a:lnTo>
                  <a:lnTo>
                    <a:pt x="385" y="2647"/>
                  </a:lnTo>
                  <a:lnTo>
                    <a:pt x="370" y="2738"/>
                  </a:lnTo>
                  <a:lnTo>
                    <a:pt x="358" y="2831"/>
                  </a:lnTo>
                  <a:lnTo>
                    <a:pt x="350" y="2925"/>
                  </a:lnTo>
                  <a:lnTo>
                    <a:pt x="2092" y="2925"/>
                  </a:lnTo>
                  <a:lnTo>
                    <a:pt x="2085" y="2831"/>
                  </a:lnTo>
                  <a:lnTo>
                    <a:pt x="2074" y="2738"/>
                  </a:lnTo>
                  <a:lnTo>
                    <a:pt x="2058" y="2647"/>
                  </a:lnTo>
                  <a:lnTo>
                    <a:pt x="2039" y="2558"/>
                  </a:lnTo>
                  <a:lnTo>
                    <a:pt x="2015" y="2472"/>
                  </a:lnTo>
                  <a:lnTo>
                    <a:pt x="1989" y="2388"/>
                  </a:lnTo>
                  <a:lnTo>
                    <a:pt x="1958" y="2307"/>
                  </a:lnTo>
                  <a:lnTo>
                    <a:pt x="1924" y="2230"/>
                  </a:lnTo>
                  <a:lnTo>
                    <a:pt x="1887" y="2156"/>
                  </a:lnTo>
                  <a:lnTo>
                    <a:pt x="1846" y="2086"/>
                  </a:lnTo>
                  <a:lnTo>
                    <a:pt x="1802" y="2020"/>
                  </a:lnTo>
                  <a:lnTo>
                    <a:pt x="1757" y="1959"/>
                  </a:lnTo>
                  <a:lnTo>
                    <a:pt x="1706" y="1904"/>
                  </a:lnTo>
                  <a:lnTo>
                    <a:pt x="1654" y="1852"/>
                  </a:lnTo>
                  <a:lnTo>
                    <a:pt x="1600" y="1806"/>
                  </a:lnTo>
                  <a:lnTo>
                    <a:pt x="1488" y="1722"/>
                  </a:lnTo>
                  <a:lnTo>
                    <a:pt x="1600" y="1636"/>
                  </a:lnTo>
                  <a:lnTo>
                    <a:pt x="1654" y="1591"/>
                  </a:lnTo>
                  <a:lnTo>
                    <a:pt x="1706" y="1540"/>
                  </a:lnTo>
                  <a:lnTo>
                    <a:pt x="1757" y="1483"/>
                  </a:lnTo>
                  <a:lnTo>
                    <a:pt x="1802" y="1422"/>
                  </a:lnTo>
                  <a:lnTo>
                    <a:pt x="1846" y="1357"/>
                  </a:lnTo>
                  <a:lnTo>
                    <a:pt x="1887" y="1288"/>
                  </a:lnTo>
                  <a:lnTo>
                    <a:pt x="1924" y="1214"/>
                  </a:lnTo>
                  <a:lnTo>
                    <a:pt x="1958" y="1136"/>
                  </a:lnTo>
                  <a:lnTo>
                    <a:pt x="1989" y="1055"/>
                  </a:lnTo>
                  <a:lnTo>
                    <a:pt x="2015" y="971"/>
                  </a:lnTo>
                  <a:lnTo>
                    <a:pt x="2039" y="885"/>
                  </a:lnTo>
                  <a:lnTo>
                    <a:pt x="2058" y="797"/>
                  </a:lnTo>
                  <a:lnTo>
                    <a:pt x="2074" y="705"/>
                  </a:lnTo>
                  <a:lnTo>
                    <a:pt x="2085" y="613"/>
                  </a:lnTo>
                  <a:lnTo>
                    <a:pt x="2092" y="519"/>
                  </a:lnTo>
                  <a:lnTo>
                    <a:pt x="350" y="519"/>
                  </a:lnTo>
                  <a:close/>
                  <a:moveTo>
                    <a:pt x="0" y="0"/>
                  </a:moveTo>
                  <a:lnTo>
                    <a:pt x="2443" y="0"/>
                  </a:lnTo>
                  <a:lnTo>
                    <a:pt x="2443" y="326"/>
                  </a:lnTo>
                  <a:lnTo>
                    <a:pt x="2308" y="326"/>
                  </a:lnTo>
                  <a:lnTo>
                    <a:pt x="2308" y="412"/>
                  </a:lnTo>
                  <a:lnTo>
                    <a:pt x="2305" y="517"/>
                  </a:lnTo>
                  <a:lnTo>
                    <a:pt x="2299" y="621"/>
                  </a:lnTo>
                  <a:lnTo>
                    <a:pt x="2287" y="724"/>
                  </a:lnTo>
                  <a:lnTo>
                    <a:pt x="2270" y="824"/>
                  </a:lnTo>
                  <a:lnTo>
                    <a:pt x="2250" y="923"/>
                  </a:lnTo>
                  <a:lnTo>
                    <a:pt x="2225" y="1019"/>
                  </a:lnTo>
                  <a:lnTo>
                    <a:pt x="2195" y="1112"/>
                  </a:lnTo>
                  <a:lnTo>
                    <a:pt x="2162" y="1202"/>
                  </a:lnTo>
                  <a:lnTo>
                    <a:pt x="2126" y="1289"/>
                  </a:lnTo>
                  <a:lnTo>
                    <a:pt x="2085" y="1371"/>
                  </a:lnTo>
                  <a:lnTo>
                    <a:pt x="2041" y="1450"/>
                  </a:lnTo>
                  <a:lnTo>
                    <a:pt x="1992" y="1525"/>
                  </a:lnTo>
                  <a:lnTo>
                    <a:pt x="1941" y="1596"/>
                  </a:lnTo>
                  <a:lnTo>
                    <a:pt x="1885" y="1661"/>
                  </a:lnTo>
                  <a:lnTo>
                    <a:pt x="1828" y="1722"/>
                  </a:lnTo>
                  <a:lnTo>
                    <a:pt x="1885" y="1782"/>
                  </a:lnTo>
                  <a:lnTo>
                    <a:pt x="1941" y="1848"/>
                  </a:lnTo>
                  <a:lnTo>
                    <a:pt x="1992" y="1918"/>
                  </a:lnTo>
                  <a:lnTo>
                    <a:pt x="2041" y="1993"/>
                  </a:lnTo>
                  <a:lnTo>
                    <a:pt x="2085" y="2072"/>
                  </a:lnTo>
                  <a:lnTo>
                    <a:pt x="2126" y="2154"/>
                  </a:lnTo>
                  <a:lnTo>
                    <a:pt x="2162" y="2241"/>
                  </a:lnTo>
                  <a:lnTo>
                    <a:pt x="2195" y="2331"/>
                  </a:lnTo>
                  <a:lnTo>
                    <a:pt x="2225" y="2424"/>
                  </a:lnTo>
                  <a:lnTo>
                    <a:pt x="2250" y="2520"/>
                  </a:lnTo>
                  <a:lnTo>
                    <a:pt x="2270" y="2618"/>
                  </a:lnTo>
                  <a:lnTo>
                    <a:pt x="2287" y="2719"/>
                  </a:lnTo>
                  <a:lnTo>
                    <a:pt x="2299" y="2822"/>
                  </a:lnTo>
                  <a:lnTo>
                    <a:pt x="2305" y="2926"/>
                  </a:lnTo>
                  <a:lnTo>
                    <a:pt x="2308" y="3032"/>
                  </a:lnTo>
                  <a:lnTo>
                    <a:pt x="2308" y="3139"/>
                  </a:lnTo>
                  <a:lnTo>
                    <a:pt x="2443" y="3139"/>
                  </a:lnTo>
                  <a:lnTo>
                    <a:pt x="2443" y="3466"/>
                  </a:lnTo>
                  <a:lnTo>
                    <a:pt x="0" y="3466"/>
                  </a:lnTo>
                  <a:lnTo>
                    <a:pt x="0" y="3139"/>
                  </a:lnTo>
                  <a:lnTo>
                    <a:pt x="135" y="3139"/>
                  </a:lnTo>
                  <a:lnTo>
                    <a:pt x="135" y="3032"/>
                  </a:lnTo>
                  <a:lnTo>
                    <a:pt x="137" y="2926"/>
                  </a:lnTo>
                  <a:lnTo>
                    <a:pt x="145" y="2822"/>
                  </a:lnTo>
                  <a:lnTo>
                    <a:pt x="157" y="2719"/>
                  </a:lnTo>
                  <a:lnTo>
                    <a:pt x="173" y="2618"/>
                  </a:lnTo>
                  <a:lnTo>
                    <a:pt x="193" y="2520"/>
                  </a:lnTo>
                  <a:lnTo>
                    <a:pt x="218" y="2424"/>
                  </a:lnTo>
                  <a:lnTo>
                    <a:pt x="247" y="2331"/>
                  </a:lnTo>
                  <a:lnTo>
                    <a:pt x="280" y="2241"/>
                  </a:lnTo>
                  <a:lnTo>
                    <a:pt x="317" y="2154"/>
                  </a:lnTo>
                  <a:lnTo>
                    <a:pt x="358" y="2072"/>
                  </a:lnTo>
                  <a:lnTo>
                    <a:pt x="403" y="1993"/>
                  </a:lnTo>
                  <a:lnTo>
                    <a:pt x="451" y="1918"/>
                  </a:lnTo>
                  <a:lnTo>
                    <a:pt x="502" y="1848"/>
                  </a:lnTo>
                  <a:lnTo>
                    <a:pt x="557" y="1782"/>
                  </a:lnTo>
                  <a:lnTo>
                    <a:pt x="616" y="1722"/>
                  </a:lnTo>
                  <a:lnTo>
                    <a:pt x="557" y="1661"/>
                  </a:lnTo>
                  <a:lnTo>
                    <a:pt x="502" y="1596"/>
                  </a:lnTo>
                  <a:lnTo>
                    <a:pt x="451" y="1525"/>
                  </a:lnTo>
                  <a:lnTo>
                    <a:pt x="403" y="1450"/>
                  </a:lnTo>
                  <a:lnTo>
                    <a:pt x="358" y="1371"/>
                  </a:lnTo>
                  <a:lnTo>
                    <a:pt x="317" y="1289"/>
                  </a:lnTo>
                  <a:lnTo>
                    <a:pt x="280" y="1202"/>
                  </a:lnTo>
                  <a:lnTo>
                    <a:pt x="247" y="1112"/>
                  </a:lnTo>
                  <a:lnTo>
                    <a:pt x="218" y="1019"/>
                  </a:lnTo>
                  <a:lnTo>
                    <a:pt x="193" y="923"/>
                  </a:lnTo>
                  <a:lnTo>
                    <a:pt x="173" y="824"/>
                  </a:lnTo>
                  <a:lnTo>
                    <a:pt x="157" y="724"/>
                  </a:lnTo>
                  <a:lnTo>
                    <a:pt x="145" y="621"/>
                  </a:lnTo>
                  <a:lnTo>
                    <a:pt x="137" y="517"/>
                  </a:lnTo>
                  <a:lnTo>
                    <a:pt x="135" y="412"/>
                  </a:lnTo>
                  <a:lnTo>
                    <a:pt x="135" y="326"/>
                  </a:lnTo>
                  <a:lnTo>
                    <a:pt x="0" y="326"/>
                  </a:lnTo>
                  <a:lnTo>
                    <a:pt x="0" y="0"/>
                  </a:lnTo>
                  <a:close/>
                </a:path>
              </a:pathLst>
            </a:custGeom>
            <a:solidFill>
              <a:schemeClr val="accent3"/>
            </a:solidFill>
            <a:ln w="0">
              <a:noFill/>
              <a:prstDash val="solid"/>
              <a:round/>
            </a:ln>
          </p:spPr>
          <p:txBody>
            <a:bodyPr vert="horz" wrap="square" lIns="91416" tIns="45708" rIns="91416" bIns="45708" numCol="1" anchor="t" anchorCtr="0" compatLnSpc="1"/>
            <a:lstStyle/>
            <a:p>
              <a:endParaRPr lang="en-IN" sz="1400" dirty="0">
                <a:solidFill>
                  <a:schemeClr val="tx1">
                    <a:lumMod val="50000"/>
                    <a:lumOff val="50000"/>
                  </a:schemeClr>
                </a:solidFill>
                <a:cs typeface="+mn-ea"/>
                <a:sym typeface="+mn-lt"/>
              </a:endParaRPr>
            </a:p>
          </p:txBody>
        </p:sp>
      </p:grpSp>
      <p:grpSp>
        <p:nvGrpSpPr>
          <p:cNvPr id="56" name="Group 147"/>
          <p:cNvGrpSpPr/>
          <p:nvPr/>
        </p:nvGrpSpPr>
        <p:grpSpPr>
          <a:xfrm>
            <a:off x="8608103" y="3801174"/>
            <a:ext cx="2918578" cy="623337"/>
            <a:chOff x="680980" y="3749787"/>
            <a:chExt cx="2919338" cy="623500"/>
          </a:xfrm>
        </p:grpSpPr>
        <p:sp>
          <p:nvSpPr>
            <p:cNvPr id="57" name="Text Placeholder 14"/>
            <p:cNvSpPr txBox="1"/>
            <p:nvPr/>
          </p:nvSpPr>
          <p:spPr>
            <a:xfrm>
              <a:off x="1440318" y="3749787"/>
              <a:ext cx="2160000" cy="2462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58" name="Text Placeholder 14"/>
            <p:cNvSpPr txBox="1"/>
            <p:nvPr/>
          </p:nvSpPr>
          <p:spPr>
            <a:xfrm>
              <a:off x="1440318" y="4003858"/>
              <a:ext cx="2160000" cy="36942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200" dirty="0">
                  <a:solidFill>
                    <a:schemeClr val="tx1">
                      <a:lumMod val="50000"/>
                      <a:lumOff val="50000"/>
                    </a:schemeClr>
                  </a:solidFill>
                  <a:cs typeface="+mn-ea"/>
                  <a:sym typeface="+mn-lt"/>
                </a:rPr>
                <a:t>Perspiciatis unde omnis iste natus error sit voluptatem</a:t>
              </a:r>
            </a:p>
          </p:txBody>
        </p:sp>
        <p:grpSp>
          <p:nvGrpSpPr>
            <p:cNvPr id="59" name="Group 139"/>
            <p:cNvGrpSpPr/>
            <p:nvPr/>
          </p:nvGrpSpPr>
          <p:grpSpPr>
            <a:xfrm>
              <a:off x="680980" y="3843613"/>
              <a:ext cx="425451" cy="425451"/>
              <a:chOff x="2900363" y="3976688"/>
              <a:chExt cx="425450" cy="425450"/>
            </a:xfrm>
            <a:solidFill>
              <a:schemeClr val="accent6"/>
            </a:solidFill>
          </p:grpSpPr>
          <p:sp>
            <p:nvSpPr>
              <p:cNvPr id="60" name="Freeform 175"/>
              <p:cNvSpPr>
                <a:spLocks noEditPoints="1"/>
              </p:cNvSpPr>
              <p:nvPr/>
            </p:nvSpPr>
            <p:spPr bwMode="auto">
              <a:xfrm>
                <a:off x="2900363" y="4033838"/>
                <a:ext cx="368300" cy="368300"/>
              </a:xfrm>
              <a:custGeom>
                <a:avLst/>
                <a:gdLst>
                  <a:gd name="T0" fmla="*/ 0 w 232"/>
                  <a:gd name="T1" fmla="*/ 232 h 232"/>
                  <a:gd name="T2" fmla="*/ 24 w 232"/>
                  <a:gd name="T3" fmla="*/ 139 h 232"/>
                  <a:gd name="T4" fmla="*/ 163 w 232"/>
                  <a:gd name="T5" fmla="*/ 0 h 232"/>
                  <a:gd name="T6" fmla="*/ 232 w 232"/>
                  <a:gd name="T7" fmla="*/ 68 h 232"/>
                  <a:gd name="T8" fmla="*/ 92 w 232"/>
                  <a:gd name="T9" fmla="*/ 208 h 232"/>
                  <a:gd name="T10" fmla="*/ 0 w 232"/>
                  <a:gd name="T11" fmla="*/ 232 h 232"/>
                  <a:gd name="T12" fmla="*/ 38 w 232"/>
                  <a:gd name="T13" fmla="*/ 149 h 232"/>
                  <a:gd name="T14" fmla="*/ 24 w 232"/>
                  <a:gd name="T15" fmla="*/ 208 h 232"/>
                  <a:gd name="T16" fmla="*/ 83 w 232"/>
                  <a:gd name="T17" fmla="*/ 194 h 232"/>
                  <a:gd name="T18" fmla="*/ 208 w 232"/>
                  <a:gd name="T19" fmla="*/ 68 h 232"/>
                  <a:gd name="T20" fmla="*/ 163 w 232"/>
                  <a:gd name="T21" fmla="*/ 23 h 232"/>
                  <a:gd name="T22" fmla="*/ 38 w 232"/>
                  <a:gd name="T23" fmla="*/ 14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232">
                    <a:moveTo>
                      <a:pt x="0" y="232"/>
                    </a:moveTo>
                    <a:lnTo>
                      <a:pt x="24" y="139"/>
                    </a:lnTo>
                    <a:lnTo>
                      <a:pt x="163" y="0"/>
                    </a:lnTo>
                    <a:lnTo>
                      <a:pt x="232" y="68"/>
                    </a:lnTo>
                    <a:lnTo>
                      <a:pt x="92" y="208"/>
                    </a:lnTo>
                    <a:lnTo>
                      <a:pt x="0" y="232"/>
                    </a:lnTo>
                    <a:close/>
                    <a:moveTo>
                      <a:pt x="38" y="149"/>
                    </a:moveTo>
                    <a:lnTo>
                      <a:pt x="24" y="208"/>
                    </a:lnTo>
                    <a:lnTo>
                      <a:pt x="83" y="194"/>
                    </a:lnTo>
                    <a:lnTo>
                      <a:pt x="208" y="68"/>
                    </a:lnTo>
                    <a:lnTo>
                      <a:pt x="163" y="23"/>
                    </a:lnTo>
                    <a:lnTo>
                      <a:pt x="38"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400" dirty="0">
                  <a:solidFill>
                    <a:schemeClr val="tx1">
                      <a:lumMod val="50000"/>
                      <a:lumOff val="50000"/>
                    </a:schemeClr>
                  </a:solidFill>
                  <a:cs typeface="+mn-ea"/>
                  <a:sym typeface="+mn-lt"/>
                </a:endParaRPr>
              </a:p>
            </p:txBody>
          </p:sp>
          <p:sp>
            <p:nvSpPr>
              <p:cNvPr id="61" name="Freeform 176"/>
              <p:cNvSpPr/>
              <p:nvPr/>
            </p:nvSpPr>
            <p:spPr bwMode="auto">
              <a:xfrm>
                <a:off x="2944813" y="4251325"/>
                <a:ext cx="106362" cy="104775"/>
              </a:xfrm>
              <a:custGeom>
                <a:avLst/>
                <a:gdLst>
                  <a:gd name="T0" fmla="*/ 20 w 28"/>
                  <a:gd name="T1" fmla="*/ 28 h 28"/>
                  <a:gd name="T2" fmla="*/ 0 w 28"/>
                  <a:gd name="T3" fmla="*/ 8 h 28"/>
                  <a:gd name="T4" fmla="*/ 2 w 28"/>
                  <a:gd name="T5" fmla="*/ 0 h 28"/>
                  <a:gd name="T6" fmla="*/ 28 w 28"/>
                  <a:gd name="T7" fmla="*/ 26 h 28"/>
                  <a:gd name="T8" fmla="*/ 20 w 28"/>
                  <a:gd name="T9" fmla="*/ 28 h 28"/>
                </a:gdLst>
                <a:ahLst/>
                <a:cxnLst>
                  <a:cxn ang="0">
                    <a:pos x="T0" y="T1"/>
                  </a:cxn>
                  <a:cxn ang="0">
                    <a:pos x="T2" y="T3"/>
                  </a:cxn>
                  <a:cxn ang="0">
                    <a:pos x="T4" y="T5"/>
                  </a:cxn>
                  <a:cxn ang="0">
                    <a:pos x="T6" y="T7"/>
                  </a:cxn>
                  <a:cxn ang="0">
                    <a:pos x="T8" y="T9"/>
                  </a:cxn>
                </a:cxnLst>
                <a:rect l="0" t="0" r="r" b="b"/>
                <a:pathLst>
                  <a:path w="28" h="28">
                    <a:moveTo>
                      <a:pt x="20" y="28"/>
                    </a:moveTo>
                    <a:cubicBezTo>
                      <a:pt x="18" y="18"/>
                      <a:pt x="10" y="10"/>
                      <a:pt x="0" y="8"/>
                    </a:cubicBezTo>
                    <a:cubicBezTo>
                      <a:pt x="2" y="0"/>
                      <a:pt x="2" y="0"/>
                      <a:pt x="2" y="0"/>
                    </a:cubicBezTo>
                    <a:cubicBezTo>
                      <a:pt x="14" y="4"/>
                      <a:pt x="24" y="14"/>
                      <a:pt x="28" y="26"/>
                    </a:cubicBezTo>
                    <a:lnTo>
                      <a:pt x="2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400" dirty="0">
                  <a:solidFill>
                    <a:schemeClr val="tx1">
                      <a:lumMod val="50000"/>
                      <a:lumOff val="50000"/>
                    </a:schemeClr>
                  </a:solidFill>
                  <a:cs typeface="+mn-ea"/>
                  <a:sym typeface="+mn-lt"/>
                </a:endParaRPr>
              </a:p>
            </p:txBody>
          </p:sp>
          <p:sp>
            <p:nvSpPr>
              <p:cNvPr id="62" name="Freeform 177"/>
              <p:cNvSpPr/>
              <p:nvPr/>
            </p:nvSpPr>
            <p:spPr bwMode="auto">
              <a:xfrm>
                <a:off x="2998788" y="4086225"/>
                <a:ext cx="217487" cy="217488"/>
              </a:xfrm>
              <a:custGeom>
                <a:avLst/>
                <a:gdLst>
                  <a:gd name="T0" fmla="*/ 14 w 137"/>
                  <a:gd name="T1" fmla="*/ 137 h 137"/>
                  <a:gd name="T2" fmla="*/ 0 w 137"/>
                  <a:gd name="T3" fmla="*/ 123 h 137"/>
                  <a:gd name="T4" fmla="*/ 123 w 137"/>
                  <a:gd name="T5" fmla="*/ 0 h 137"/>
                  <a:gd name="T6" fmla="*/ 137 w 137"/>
                  <a:gd name="T7" fmla="*/ 14 h 137"/>
                  <a:gd name="T8" fmla="*/ 14 w 137"/>
                  <a:gd name="T9" fmla="*/ 137 h 137"/>
                </a:gdLst>
                <a:ahLst/>
                <a:cxnLst>
                  <a:cxn ang="0">
                    <a:pos x="T0" y="T1"/>
                  </a:cxn>
                  <a:cxn ang="0">
                    <a:pos x="T2" y="T3"/>
                  </a:cxn>
                  <a:cxn ang="0">
                    <a:pos x="T4" y="T5"/>
                  </a:cxn>
                  <a:cxn ang="0">
                    <a:pos x="T6" y="T7"/>
                  </a:cxn>
                  <a:cxn ang="0">
                    <a:pos x="T8" y="T9"/>
                  </a:cxn>
                </a:cxnLst>
                <a:rect l="0" t="0" r="r" b="b"/>
                <a:pathLst>
                  <a:path w="137" h="137">
                    <a:moveTo>
                      <a:pt x="14" y="137"/>
                    </a:moveTo>
                    <a:lnTo>
                      <a:pt x="0" y="123"/>
                    </a:lnTo>
                    <a:lnTo>
                      <a:pt x="123" y="0"/>
                    </a:lnTo>
                    <a:lnTo>
                      <a:pt x="137" y="14"/>
                    </a:lnTo>
                    <a:lnTo>
                      <a:pt x="14"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400" dirty="0">
                  <a:solidFill>
                    <a:schemeClr val="tx1">
                      <a:lumMod val="50000"/>
                      <a:lumOff val="50000"/>
                    </a:schemeClr>
                  </a:solidFill>
                  <a:cs typeface="+mn-ea"/>
                  <a:sym typeface="+mn-lt"/>
                </a:endParaRPr>
              </a:p>
            </p:txBody>
          </p:sp>
          <p:sp>
            <p:nvSpPr>
              <p:cNvPr id="63" name="Freeform 178"/>
              <p:cNvSpPr/>
              <p:nvPr/>
            </p:nvSpPr>
            <p:spPr bwMode="auto">
              <a:xfrm>
                <a:off x="2919413" y="4337050"/>
                <a:ext cx="44450" cy="46038"/>
              </a:xfrm>
              <a:custGeom>
                <a:avLst/>
                <a:gdLst>
                  <a:gd name="T0" fmla="*/ 0 w 12"/>
                  <a:gd name="T1" fmla="*/ 12 h 12"/>
                  <a:gd name="T2" fmla="*/ 12 w 12"/>
                  <a:gd name="T3" fmla="*/ 9 h 12"/>
                  <a:gd name="T4" fmla="*/ 3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cubicBezTo>
                      <a:pt x="12" y="9"/>
                      <a:pt x="12" y="9"/>
                      <a:pt x="12" y="9"/>
                    </a:cubicBezTo>
                    <a:cubicBezTo>
                      <a:pt x="11" y="5"/>
                      <a:pt x="7" y="1"/>
                      <a:pt x="3" y="0"/>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400" dirty="0">
                  <a:solidFill>
                    <a:schemeClr val="tx1">
                      <a:lumMod val="50000"/>
                      <a:lumOff val="50000"/>
                    </a:schemeClr>
                  </a:solidFill>
                  <a:cs typeface="+mn-ea"/>
                  <a:sym typeface="+mn-lt"/>
                </a:endParaRPr>
              </a:p>
            </p:txBody>
          </p:sp>
          <p:sp>
            <p:nvSpPr>
              <p:cNvPr id="64" name="Freeform 179"/>
              <p:cNvSpPr>
                <a:spLocks noEditPoints="1"/>
              </p:cNvSpPr>
              <p:nvPr/>
            </p:nvSpPr>
            <p:spPr bwMode="auto">
              <a:xfrm>
                <a:off x="3170238" y="3976688"/>
                <a:ext cx="155575" cy="153988"/>
              </a:xfrm>
              <a:custGeom>
                <a:avLst/>
                <a:gdLst>
                  <a:gd name="T0" fmla="*/ 29 w 41"/>
                  <a:gd name="T1" fmla="*/ 41 h 41"/>
                  <a:gd name="T2" fmla="*/ 0 w 41"/>
                  <a:gd name="T3" fmla="*/ 12 h 41"/>
                  <a:gd name="T4" fmla="*/ 11 w 41"/>
                  <a:gd name="T5" fmla="*/ 0 h 41"/>
                  <a:gd name="T6" fmla="*/ 13 w 41"/>
                  <a:gd name="T7" fmla="*/ 1 h 41"/>
                  <a:gd name="T8" fmla="*/ 40 w 41"/>
                  <a:gd name="T9" fmla="*/ 28 h 41"/>
                  <a:gd name="T10" fmla="*/ 41 w 41"/>
                  <a:gd name="T11" fmla="*/ 30 h 41"/>
                  <a:gd name="T12" fmla="*/ 29 w 41"/>
                  <a:gd name="T13" fmla="*/ 41 h 41"/>
                  <a:gd name="T14" fmla="*/ 10 w 41"/>
                  <a:gd name="T15" fmla="*/ 12 h 41"/>
                  <a:gd name="T16" fmla="*/ 29 w 41"/>
                  <a:gd name="T17" fmla="*/ 31 h 41"/>
                  <a:gd name="T18" fmla="*/ 33 w 41"/>
                  <a:gd name="T19" fmla="*/ 27 h 41"/>
                  <a:gd name="T20" fmla="*/ 14 w 41"/>
                  <a:gd name="T21" fmla="*/ 8 h 41"/>
                  <a:gd name="T22" fmla="*/ 10 w 41"/>
                  <a:gd name="T2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1">
                    <a:moveTo>
                      <a:pt x="29" y="41"/>
                    </a:moveTo>
                    <a:cubicBezTo>
                      <a:pt x="0" y="12"/>
                      <a:pt x="0" y="12"/>
                      <a:pt x="0" y="12"/>
                    </a:cubicBezTo>
                    <a:cubicBezTo>
                      <a:pt x="11" y="0"/>
                      <a:pt x="11" y="0"/>
                      <a:pt x="11" y="0"/>
                    </a:cubicBezTo>
                    <a:cubicBezTo>
                      <a:pt x="13" y="1"/>
                      <a:pt x="13" y="1"/>
                      <a:pt x="13" y="1"/>
                    </a:cubicBezTo>
                    <a:cubicBezTo>
                      <a:pt x="27" y="2"/>
                      <a:pt x="39" y="14"/>
                      <a:pt x="40" y="28"/>
                    </a:cubicBezTo>
                    <a:cubicBezTo>
                      <a:pt x="41" y="30"/>
                      <a:pt x="41" y="30"/>
                      <a:pt x="41" y="30"/>
                    </a:cubicBezTo>
                    <a:lnTo>
                      <a:pt x="29" y="41"/>
                    </a:lnTo>
                    <a:close/>
                    <a:moveTo>
                      <a:pt x="10" y="12"/>
                    </a:moveTo>
                    <a:cubicBezTo>
                      <a:pt x="29" y="31"/>
                      <a:pt x="29" y="31"/>
                      <a:pt x="29" y="31"/>
                    </a:cubicBezTo>
                    <a:cubicBezTo>
                      <a:pt x="33" y="27"/>
                      <a:pt x="33" y="27"/>
                      <a:pt x="33" y="27"/>
                    </a:cubicBezTo>
                    <a:cubicBezTo>
                      <a:pt x="31" y="18"/>
                      <a:pt x="23" y="10"/>
                      <a:pt x="14" y="8"/>
                    </a:cubicBezTo>
                    <a:lnTo>
                      <a:pt x="1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400" dirty="0">
                  <a:solidFill>
                    <a:schemeClr val="tx1">
                      <a:lumMod val="50000"/>
                      <a:lumOff val="50000"/>
                    </a:schemeClr>
                  </a:solidFill>
                  <a:cs typeface="+mn-ea"/>
                  <a:sym typeface="+mn-lt"/>
                </a:endParaRPr>
              </a:p>
            </p:txBody>
          </p:sp>
        </p:grpSp>
      </p:grpSp>
      <p:sp>
        <p:nvSpPr>
          <p:cNvPr id="65" name="Text Placeholder 14"/>
          <p:cNvSpPr txBox="1"/>
          <p:nvPr/>
        </p:nvSpPr>
        <p:spPr>
          <a:xfrm>
            <a:off x="503587" y="4581141"/>
            <a:ext cx="3110226" cy="187743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lnSpc>
                <a:spcPct val="100000"/>
              </a:lnSpc>
              <a:spcBef>
                <a:spcPts val="0"/>
              </a:spcBef>
              <a:buFont typeface="+mj-lt"/>
              <a:buAutoNum type="alphaUcPeriod"/>
            </a:pPr>
            <a:r>
              <a:rPr lang="en-IN" sz="1400" dirty="0">
                <a:solidFill>
                  <a:schemeClr val="tx1">
                    <a:lumMod val="50000"/>
                    <a:lumOff val="50000"/>
                  </a:schemeClr>
                </a:solidFill>
                <a:cs typeface="+mn-ea"/>
                <a:sym typeface="+mn-lt"/>
              </a:rPr>
              <a:t>Lorem ipsum dolor sit amet, </a:t>
            </a:r>
          </a:p>
          <a:p>
            <a:pPr marL="400050" indent="-400050">
              <a:lnSpc>
                <a:spcPct val="100000"/>
              </a:lnSpc>
              <a:spcBef>
                <a:spcPts val="0"/>
              </a:spcBef>
              <a:buFont typeface="+mj-lt"/>
              <a:buAutoNum type="alphaUcPeriod"/>
            </a:pPr>
            <a:r>
              <a:rPr lang="en-IN" sz="1400" b="1" dirty="0">
                <a:solidFill>
                  <a:schemeClr val="tx1">
                    <a:lumMod val="50000"/>
                    <a:lumOff val="50000"/>
                  </a:schemeClr>
                </a:solidFill>
                <a:cs typeface="+mn-ea"/>
                <a:sym typeface="+mn-lt"/>
              </a:rPr>
              <a:t>Donec iaculis </a:t>
            </a:r>
            <a:r>
              <a:rPr lang="en-IN" sz="1400" dirty="0">
                <a:solidFill>
                  <a:schemeClr val="tx1">
                    <a:lumMod val="50000"/>
                    <a:lumOff val="50000"/>
                  </a:schemeClr>
                </a:solidFill>
                <a:cs typeface="+mn-ea"/>
                <a:sym typeface="+mn-lt"/>
              </a:rPr>
              <a:t>ligula quis est</a:t>
            </a:r>
          </a:p>
          <a:p>
            <a:pPr marL="400050" indent="-400050">
              <a:lnSpc>
                <a:spcPct val="100000"/>
              </a:lnSpc>
              <a:spcBef>
                <a:spcPts val="0"/>
              </a:spcBef>
              <a:buFont typeface="+mj-lt"/>
              <a:buAutoNum type="alphaUcPeriod"/>
            </a:pPr>
            <a:r>
              <a:rPr lang="en-IN" sz="1400" dirty="0">
                <a:solidFill>
                  <a:schemeClr val="tx1">
                    <a:lumMod val="50000"/>
                    <a:lumOff val="50000"/>
                  </a:schemeClr>
                </a:solidFill>
                <a:cs typeface="+mn-ea"/>
                <a:sym typeface="+mn-lt"/>
              </a:rPr>
              <a:t>Nam condimentum nisl sed</a:t>
            </a:r>
          </a:p>
          <a:p>
            <a:pPr marL="400050" indent="-400050">
              <a:lnSpc>
                <a:spcPct val="100000"/>
              </a:lnSpc>
              <a:spcBef>
                <a:spcPts val="0"/>
              </a:spcBef>
              <a:buFont typeface="+mj-lt"/>
              <a:buAutoNum type="alphaUcPeriod"/>
            </a:pPr>
            <a:r>
              <a:rPr lang="en-IN" sz="1600" dirty="0">
                <a:solidFill>
                  <a:schemeClr val="tx1">
                    <a:lumMod val="50000"/>
                    <a:lumOff val="50000"/>
                  </a:schemeClr>
                </a:solidFill>
                <a:cs typeface="+mn-ea"/>
                <a:sym typeface="+mn-lt"/>
              </a:rPr>
              <a:t>Ut fringilla orci eu </a:t>
            </a:r>
          </a:p>
          <a:p>
            <a:pPr marL="400050" indent="-400050">
              <a:lnSpc>
                <a:spcPct val="100000"/>
              </a:lnSpc>
              <a:spcBef>
                <a:spcPts val="0"/>
              </a:spcBef>
              <a:buFont typeface="+mj-lt"/>
              <a:buAutoNum type="alphaUcPeriod"/>
            </a:pPr>
            <a:r>
              <a:rPr lang="en-IN" sz="1600" dirty="0">
                <a:solidFill>
                  <a:schemeClr val="tx1">
                    <a:lumMod val="50000"/>
                    <a:lumOff val="50000"/>
                  </a:schemeClr>
                </a:solidFill>
                <a:cs typeface="+mn-ea"/>
                <a:sym typeface="+mn-lt"/>
              </a:rPr>
              <a:t>Vestibulum ullamcorper augue</a:t>
            </a:r>
          </a:p>
          <a:p>
            <a:pPr marL="400050" indent="-400050">
              <a:lnSpc>
                <a:spcPct val="100000"/>
              </a:lnSpc>
              <a:spcBef>
                <a:spcPts val="0"/>
              </a:spcBef>
              <a:buFont typeface="+mj-lt"/>
              <a:buAutoNum type="alphaUcPeriod"/>
            </a:pPr>
            <a:r>
              <a:rPr lang="en-IN" sz="1600" dirty="0">
                <a:solidFill>
                  <a:schemeClr val="tx1">
                    <a:lumMod val="50000"/>
                    <a:lumOff val="50000"/>
                  </a:schemeClr>
                </a:solidFill>
                <a:cs typeface="+mn-ea"/>
                <a:sym typeface="+mn-lt"/>
              </a:rPr>
              <a:t>Versions from the 1914 rackham</a:t>
            </a:r>
            <a:endParaRPr lang="en-IN" sz="1400" dirty="0">
              <a:solidFill>
                <a:schemeClr val="tx1">
                  <a:lumMod val="50000"/>
                  <a:lumOff val="50000"/>
                </a:schemeClr>
              </a:solidFill>
              <a:cs typeface="+mn-ea"/>
              <a:sym typeface="+mn-lt"/>
            </a:endParaRPr>
          </a:p>
        </p:txBody>
      </p:sp>
      <p:sp>
        <p:nvSpPr>
          <p:cNvPr id="66" name="Text Placeholder 14"/>
          <p:cNvSpPr txBox="1"/>
          <p:nvPr/>
        </p:nvSpPr>
        <p:spPr>
          <a:xfrm>
            <a:off x="517395" y="2243876"/>
            <a:ext cx="3255116" cy="206825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IN" sz="1400" dirty="0">
                <a:solidFill>
                  <a:schemeClr val="tx1">
                    <a:lumMod val="50000"/>
                    <a:lumOff val="50000"/>
                  </a:schemeClr>
                </a:solidFill>
                <a:cs typeface="+mn-ea"/>
                <a:sym typeface="+mn-l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p>
        </p:txBody>
      </p:sp>
      <p:sp>
        <p:nvSpPr>
          <p:cNvPr id="67" name="Text Placeholder 14"/>
          <p:cNvSpPr txBox="1"/>
          <p:nvPr/>
        </p:nvSpPr>
        <p:spPr>
          <a:xfrm>
            <a:off x="517393" y="1819040"/>
            <a:ext cx="3255116" cy="369204"/>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400" dirty="0">
                <a:solidFill>
                  <a:schemeClr val="tx1">
                    <a:lumMod val="65000"/>
                    <a:lumOff val="35000"/>
                  </a:schemeClr>
                </a:solidFill>
                <a:cs typeface="+mn-ea"/>
                <a:sym typeface="+mn-lt"/>
              </a:rPr>
              <a:t>添加标题</a:t>
            </a:r>
            <a:endParaRPr lang="en-IN" sz="2400" dirty="0">
              <a:solidFill>
                <a:schemeClr val="tx1">
                  <a:lumMod val="65000"/>
                  <a:lumOff val="35000"/>
                </a:schemeClr>
              </a:solidFill>
              <a:cs typeface="+mn-ea"/>
              <a:sym typeface="+mn-lt"/>
            </a:endParaRPr>
          </a:p>
        </p:txBody>
      </p:sp>
      <p:sp>
        <p:nvSpPr>
          <p:cNvPr id="68" name="Text Placeholder 14"/>
          <p:cNvSpPr txBox="1"/>
          <p:nvPr/>
        </p:nvSpPr>
        <p:spPr>
          <a:xfrm>
            <a:off x="10063054" y="4864077"/>
            <a:ext cx="1446059" cy="830868"/>
          </a:xfrm>
          <a:prstGeom prst="rect">
            <a:avLst/>
          </a:prstGeom>
        </p:spPr>
        <p:txBody>
          <a:bodyPr vert="horz"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5400" dirty="0">
                <a:solidFill>
                  <a:schemeClr val="accent6"/>
                </a:solidFill>
                <a:cs typeface="+mn-ea"/>
                <a:sym typeface="+mn-lt"/>
              </a:rPr>
              <a:t>61%</a:t>
            </a:r>
          </a:p>
        </p:txBody>
      </p:sp>
      <p:sp>
        <p:nvSpPr>
          <p:cNvPr id="69" name="Text Placeholder 14"/>
          <p:cNvSpPr txBox="1"/>
          <p:nvPr/>
        </p:nvSpPr>
        <p:spPr>
          <a:xfrm>
            <a:off x="10292910" y="5513335"/>
            <a:ext cx="1132618" cy="492314"/>
          </a:xfrm>
          <a:prstGeom prst="rect">
            <a:avLst/>
          </a:prstGeom>
        </p:spPr>
        <p:txBody>
          <a:bodyPr vert="horz"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3200" dirty="0">
                <a:solidFill>
                  <a:schemeClr val="tx1">
                    <a:lumMod val="65000"/>
                    <a:lumOff val="35000"/>
                  </a:schemeClr>
                </a:solidFill>
                <a:cs typeface="+mn-ea"/>
                <a:sym typeface="+mn-lt"/>
              </a:rPr>
              <a:t>Total</a:t>
            </a:r>
          </a:p>
        </p:txBody>
      </p:sp>
      <p:sp>
        <p:nvSpPr>
          <p:cNvPr id="70" name="Block Arc 150"/>
          <p:cNvSpPr/>
          <p:nvPr/>
        </p:nvSpPr>
        <p:spPr>
          <a:xfrm rot="7769355">
            <a:off x="8619900" y="4828744"/>
            <a:ext cx="1296293" cy="1296293"/>
          </a:xfrm>
          <a:prstGeom prst="blockArc">
            <a:avLst>
              <a:gd name="adj1" fmla="val 6120302"/>
              <a:gd name="adj2" fmla="val 19296831"/>
              <a:gd name="adj3" fmla="val 20050"/>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solidFill>
              <a:cs typeface="+mn-ea"/>
              <a:sym typeface="+mn-lt"/>
            </a:endParaRPr>
          </a:p>
        </p:txBody>
      </p:sp>
      <p:grpSp>
        <p:nvGrpSpPr>
          <p:cNvPr id="71" name="Group 198"/>
          <p:cNvGrpSpPr/>
          <p:nvPr/>
        </p:nvGrpSpPr>
        <p:grpSpPr>
          <a:xfrm>
            <a:off x="8828569" y="5037412"/>
            <a:ext cx="878954" cy="878954"/>
            <a:chOff x="8829278" y="5037828"/>
            <a:chExt cx="879182" cy="879182"/>
          </a:xfrm>
        </p:grpSpPr>
        <p:sp>
          <p:nvSpPr>
            <p:cNvPr id="72" name="Oval 154"/>
            <p:cNvSpPr/>
            <p:nvPr/>
          </p:nvSpPr>
          <p:spPr>
            <a:xfrm>
              <a:off x="8829278" y="5037828"/>
              <a:ext cx="879182" cy="879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IN" sz="1350" dirty="0">
                <a:solidFill>
                  <a:schemeClr val="tx1">
                    <a:lumMod val="85000"/>
                    <a:lumOff val="15000"/>
                  </a:schemeClr>
                </a:solidFill>
                <a:cs typeface="+mn-ea"/>
                <a:sym typeface="+mn-lt"/>
              </a:endParaRPr>
            </a:p>
          </p:txBody>
        </p:sp>
        <p:grpSp>
          <p:nvGrpSpPr>
            <p:cNvPr id="73" name="Group 160"/>
            <p:cNvGrpSpPr/>
            <p:nvPr/>
          </p:nvGrpSpPr>
          <p:grpSpPr>
            <a:xfrm>
              <a:off x="9056654" y="5222389"/>
              <a:ext cx="424431" cy="510061"/>
              <a:chOff x="857119" y="2039938"/>
              <a:chExt cx="2055814" cy="2436812"/>
            </a:xfrm>
            <a:solidFill>
              <a:srgbClr val="FBAA23"/>
            </a:solidFill>
            <a:effectLst/>
          </p:grpSpPr>
          <p:sp>
            <p:nvSpPr>
              <p:cNvPr id="74" name="Freeform 50"/>
              <p:cNvSpPr>
                <a:spLocks noEditPoints="1"/>
              </p:cNvSpPr>
              <p:nvPr/>
            </p:nvSpPr>
            <p:spPr bwMode="auto">
              <a:xfrm>
                <a:off x="958720" y="2039938"/>
                <a:ext cx="1855788" cy="2362199"/>
              </a:xfrm>
              <a:custGeom>
                <a:avLst/>
                <a:gdLst>
                  <a:gd name="T0" fmla="*/ 471 w 492"/>
                  <a:gd name="T1" fmla="*/ 108 h 627"/>
                  <a:gd name="T2" fmla="*/ 437 w 492"/>
                  <a:gd name="T3" fmla="*/ 98 h 627"/>
                  <a:gd name="T4" fmla="*/ 417 w 492"/>
                  <a:gd name="T5" fmla="*/ 100 h 627"/>
                  <a:gd name="T6" fmla="*/ 420 w 492"/>
                  <a:gd name="T7" fmla="*/ 60 h 627"/>
                  <a:gd name="T8" fmla="*/ 70 w 492"/>
                  <a:gd name="T9" fmla="*/ 60 h 627"/>
                  <a:gd name="T10" fmla="*/ 74 w 492"/>
                  <a:gd name="T11" fmla="*/ 99 h 627"/>
                  <a:gd name="T12" fmla="*/ 55 w 492"/>
                  <a:gd name="T13" fmla="*/ 98 h 627"/>
                  <a:gd name="T14" fmla="*/ 20 w 492"/>
                  <a:gd name="T15" fmla="*/ 108 h 627"/>
                  <a:gd name="T16" fmla="*/ 5 w 492"/>
                  <a:gd name="T17" fmla="*/ 182 h 627"/>
                  <a:gd name="T18" fmla="*/ 127 w 492"/>
                  <a:gd name="T19" fmla="*/ 351 h 627"/>
                  <a:gd name="T20" fmla="*/ 191 w 492"/>
                  <a:gd name="T21" fmla="*/ 418 h 627"/>
                  <a:gd name="T22" fmla="*/ 182 w 492"/>
                  <a:gd name="T23" fmla="*/ 431 h 627"/>
                  <a:gd name="T24" fmla="*/ 207 w 492"/>
                  <a:gd name="T25" fmla="*/ 451 h 627"/>
                  <a:gd name="T26" fmla="*/ 211 w 492"/>
                  <a:gd name="T27" fmla="*/ 495 h 627"/>
                  <a:gd name="T28" fmla="*/ 199 w 492"/>
                  <a:gd name="T29" fmla="*/ 508 h 627"/>
                  <a:gd name="T30" fmla="*/ 207 w 492"/>
                  <a:gd name="T31" fmla="*/ 519 h 627"/>
                  <a:gd name="T32" fmla="*/ 170 w 492"/>
                  <a:gd name="T33" fmla="*/ 602 h 627"/>
                  <a:gd name="T34" fmla="*/ 167 w 492"/>
                  <a:gd name="T35" fmla="*/ 608 h 627"/>
                  <a:gd name="T36" fmla="*/ 246 w 492"/>
                  <a:gd name="T37" fmla="*/ 627 h 627"/>
                  <a:gd name="T38" fmla="*/ 325 w 492"/>
                  <a:gd name="T39" fmla="*/ 608 h 627"/>
                  <a:gd name="T40" fmla="*/ 322 w 492"/>
                  <a:gd name="T41" fmla="*/ 602 h 627"/>
                  <a:gd name="T42" fmla="*/ 285 w 492"/>
                  <a:gd name="T43" fmla="*/ 519 h 627"/>
                  <a:gd name="T44" fmla="*/ 293 w 492"/>
                  <a:gd name="T45" fmla="*/ 508 h 627"/>
                  <a:gd name="T46" fmla="*/ 281 w 492"/>
                  <a:gd name="T47" fmla="*/ 495 h 627"/>
                  <a:gd name="T48" fmla="*/ 285 w 492"/>
                  <a:gd name="T49" fmla="*/ 451 h 627"/>
                  <a:gd name="T50" fmla="*/ 310 w 492"/>
                  <a:gd name="T51" fmla="*/ 431 h 627"/>
                  <a:gd name="T52" fmla="*/ 301 w 492"/>
                  <a:gd name="T53" fmla="*/ 418 h 627"/>
                  <a:gd name="T54" fmla="*/ 363 w 492"/>
                  <a:gd name="T55" fmla="*/ 352 h 627"/>
                  <a:gd name="T56" fmla="*/ 365 w 492"/>
                  <a:gd name="T57" fmla="*/ 351 h 627"/>
                  <a:gd name="T58" fmla="*/ 487 w 492"/>
                  <a:gd name="T59" fmla="*/ 182 h 627"/>
                  <a:gd name="T60" fmla="*/ 471 w 492"/>
                  <a:gd name="T61" fmla="*/ 108 h 627"/>
                  <a:gd name="T62" fmla="*/ 21 w 492"/>
                  <a:gd name="T63" fmla="*/ 179 h 627"/>
                  <a:gd name="T64" fmla="*/ 32 w 492"/>
                  <a:gd name="T65" fmla="*/ 119 h 627"/>
                  <a:gd name="T66" fmla="*/ 55 w 492"/>
                  <a:gd name="T67" fmla="*/ 114 h 627"/>
                  <a:gd name="T68" fmla="*/ 76 w 492"/>
                  <a:gd name="T69" fmla="*/ 116 h 627"/>
                  <a:gd name="T70" fmla="*/ 88 w 492"/>
                  <a:gd name="T71" fmla="*/ 186 h 627"/>
                  <a:gd name="T72" fmla="*/ 114 w 492"/>
                  <a:gd name="T73" fmla="*/ 324 h 627"/>
                  <a:gd name="T74" fmla="*/ 21 w 492"/>
                  <a:gd name="T75" fmla="*/ 179 h 627"/>
                  <a:gd name="T76" fmla="*/ 117 w 492"/>
                  <a:gd name="T77" fmla="*/ 189 h 627"/>
                  <a:gd name="T78" fmla="*/ 102 w 492"/>
                  <a:gd name="T79" fmla="*/ 83 h 627"/>
                  <a:gd name="T80" fmla="*/ 120 w 492"/>
                  <a:gd name="T81" fmla="*/ 90 h 627"/>
                  <a:gd name="T82" fmla="*/ 135 w 492"/>
                  <a:gd name="T83" fmla="*/ 199 h 627"/>
                  <a:gd name="T84" fmla="*/ 203 w 492"/>
                  <a:gd name="T85" fmla="*/ 386 h 627"/>
                  <a:gd name="T86" fmla="*/ 117 w 492"/>
                  <a:gd name="T87" fmla="*/ 189 h 627"/>
                  <a:gd name="T88" fmla="*/ 471 w 492"/>
                  <a:gd name="T89" fmla="*/ 179 h 627"/>
                  <a:gd name="T90" fmla="*/ 376 w 492"/>
                  <a:gd name="T91" fmla="*/ 325 h 627"/>
                  <a:gd name="T92" fmla="*/ 403 w 492"/>
                  <a:gd name="T93" fmla="*/ 186 h 627"/>
                  <a:gd name="T94" fmla="*/ 414 w 492"/>
                  <a:gd name="T95" fmla="*/ 116 h 627"/>
                  <a:gd name="T96" fmla="*/ 437 w 492"/>
                  <a:gd name="T97" fmla="*/ 114 h 627"/>
                  <a:gd name="T98" fmla="*/ 460 w 492"/>
                  <a:gd name="T99" fmla="*/ 119 h 627"/>
                  <a:gd name="T100" fmla="*/ 471 w 492"/>
                  <a:gd name="T101" fmla="*/ 1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2" h="627">
                    <a:moveTo>
                      <a:pt x="471" y="108"/>
                    </a:moveTo>
                    <a:cubicBezTo>
                      <a:pt x="465" y="101"/>
                      <a:pt x="454" y="98"/>
                      <a:pt x="437" y="98"/>
                    </a:cubicBezTo>
                    <a:cubicBezTo>
                      <a:pt x="430" y="98"/>
                      <a:pt x="423" y="99"/>
                      <a:pt x="417" y="100"/>
                    </a:cubicBezTo>
                    <a:cubicBezTo>
                      <a:pt x="420" y="79"/>
                      <a:pt x="422" y="62"/>
                      <a:pt x="420" y="60"/>
                    </a:cubicBezTo>
                    <a:cubicBezTo>
                      <a:pt x="357" y="0"/>
                      <a:pt x="134" y="0"/>
                      <a:pt x="70" y="60"/>
                    </a:cubicBezTo>
                    <a:cubicBezTo>
                      <a:pt x="69" y="62"/>
                      <a:pt x="71" y="79"/>
                      <a:pt x="74" y="99"/>
                    </a:cubicBezTo>
                    <a:cubicBezTo>
                      <a:pt x="68" y="99"/>
                      <a:pt x="61" y="98"/>
                      <a:pt x="55" y="98"/>
                    </a:cubicBezTo>
                    <a:cubicBezTo>
                      <a:pt x="37" y="98"/>
                      <a:pt x="27" y="101"/>
                      <a:pt x="20" y="108"/>
                    </a:cubicBezTo>
                    <a:cubicBezTo>
                      <a:pt x="5" y="124"/>
                      <a:pt x="0" y="150"/>
                      <a:pt x="5" y="182"/>
                    </a:cubicBezTo>
                    <a:cubicBezTo>
                      <a:pt x="14" y="238"/>
                      <a:pt x="59" y="315"/>
                      <a:pt x="127" y="351"/>
                    </a:cubicBezTo>
                    <a:cubicBezTo>
                      <a:pt x="144" y="381"/>
                      <a:pt x="166" y="405"/>
                      <a:pt x="191" y="418"/>
                    </a:cubicBezTo>
                    <a:cubicBezTo>
                      <a:pt x="185" y="422"/>
                      <a:pt x="182" y="427"/>
                      <a:pt x="182" y="431"/>
                    </a:cubicBezTo>
                    <a:cubicBezTo>
                      <a:pt x="182" y="439"/>
                      <a:pt x="192" y="447"/>
                      <a:pt x="207" y="451"/>
                    </a:cubicBezTo>
                    <a:cubicBezTo>
                      <a:pt x="209" y="465"/>
                      <a:pt x="212" y="480"/>
                      <a:pt x="211" y="495"/>
                    </a:cubicBezTo>
                    <a:cubicBezTo>
                      <a:pt x="204" y="499"/>
                      <a:pt x="199" y="503"/>
                      <a:pt x="199" y="508"/>
                    </a:cubicBezTo>
                    <a:cubicBezTo>
                      <a:pt x="199" y="512"/>
                      <a:pt x="202" y="516"/>
                      <a:pt x="207" y="519"/>
                    </a:cubicBezTo>
                    <a:cubicBezTo>
                      <a:pt x="197" y="556"/>
                      <a:pt x="178" y="589"/>
                      <a:pt x="170" y="602"/>
                    </a:cubicBezTo>
                    <a:cubicBezTo>
                      <a:pt x="168" y="604"/>
                      <a:pt x="167" y="606"/>
                      <a:pt x="167" y="608"/>
                    </a:cubicBezTo>
                    <a:cubicBezTo>
                      <a:pt x="167" y="618"/>
                      <a:pt x="202" y="627"/>
                      <a:pt x="246" y="627"/>
                    </a:cubicBezTo>
                    <a:cubicBezTo>
                      <a:pt x="290" y="627"/>
                      <a:pt x="325" y="618"/>
                      <a:pt x="325" y="608"/>
                    </a:cubicBezTo>
                    <a:cubicBezTo>
                      <a:pt x="325" y="606"/>
                      <a:pt x="324" y="604"/>
                      <a:pt x="322" y="602"/>
                    </a:cubicBezTo>
                    <a:cubicBezTo>
                      <a:pt x="314" y="589"/>
                      <a:pt x="295" y="556"/>
                      <a:pt x="285" y="519"/>
                    </a:cubicBezTo>
                    <a:cubicBezTo>
                      <a:pt x="290" y="516"/>
                      <a:pt x="293" y="512"/>
                      <a:pt x="293" y="508"/>
                    </a:cubicBezTo>
                    <a:cubicBezTo>
                      <a:pt x="293" y="503"/>
                      <a:pt x="288" y="499"/>
                      <a:pt x="281" y="495"/>
                    </a:cubicBezTo>
                    <a:cubicBezTo>
                      <a:pt x="280" y="480"/>
                      <a:pt x="282" y="465"/>
                      <a:pt x="285" y="451"/>
                    </a:cubicBezTo>
                    <a:cubicBezTo>
                      <a:pt x="300" y="447"/>
                      <a:pt x="310" y="439"/>
                      <a:pt x="310" y="431"/>
                    </a:cubicBezTo>
                    <a:cubicBezTo>
                      <a:pt x="310" y="426"/>
                      <a:pt x="306" y="422"/>
                      <a:pt x="301" y="418"/>
                    </a:cubicBezTo>
                    <a:cubicBezTo>
                      <a:pt x="325" y="404"/>
                      <a:pt x="347" y="382"/>
                      <a:pt x="363" y="352"/>
                    </a:cubicBezTo>
                    <a:cubicBezTo>
                      <a:pt x="365" y="351"/>
                      <a:pt x="365" y="351"/>
                      <a:pt x="365" y="351"/>
                    </a:cubicBezTo>
                    <a:cubicBezTo>
                      <a:pt x="433" y="315"/>
                      <a:pt x="478" y="238"/>
                      <a:pt x="487" y="182"/>
                    </a:cubicBezTo>
                    <a:cubicBezTo>
                      <a:pt x="492" y="150"/>
                      <a:pt x="487" y="124"/>
                      <a:pt x="471" y="108"/>
                    </a:cubicBezTo>
                    <a:close/>
                    <a:moveTo>
                      <a:pt x="21" y="179"/>
                    </a:moveTo>
                    <a:cubicBezTo>
                      <a:pt x="16" y="153"/>
                      <a:pt x="20" y="131"/>
                      <a:pt x="32" y="119"/>
                    </a:cubicBezTo>
                    <a:cubicBezTo>
                      <a:pt x="33" y="118"/>
                      <a:pt x="37" y="114"/>
                      <a:pt x="55" y="114"/>
                    </a:cubicBezTo>
                    <a:cubicBezTo>
                      <a:pt x="62" y="114"/>
                      <a:pt x="69" y="115"/>
                      <a:pt x="76" y="116"/>
                    </a:cubicBezTo>
                    <a:cubicBezTo>
                      <a:pt x="82" y="148"/>
                      <a:pt x="88" y="182"/>
                      <a:pt x="88" y="186"/>
                    </a:cubicBezTo>
                    <a:cubicBezTo>
                      <a:pt x="88" y="237"/>
                      <a:pt x="97" y="285"/>
                      <a:pt x="114" y="324"/>
                    </a:cubicBezTo>
                    <a:cubicBezTo>
                      <a:pt x="62" y="287"/>
                      <a:pt x="28" y="226"/>
                      <a:pt x="21" y="179"/>
                    </a:cubicBezTo>
                    <a:close/>
                    <a:moveTo>
                      <a:pt x="117" y="189"/>
                    </a:moveTo>
                    <a:cubicBezTo>
                      <a:pt x="117" y="184"/>
                      <a:pt x="101" y="88"/>
                      <a:pt x="102" y="83"/>
                    </a:cubicBezTo>
                    <a:cubicBezTo>
                      <a:pt x="120" y="90"/>
                      <a:pt x="120" y="90"/>
                      <a:pt x="120" y="90"/>
                    </a:cubicBezTo>
                    <a:cubicBezTo>
                      <a:pt x="120" y="95"/>
                      <a:pt x="135" y="194"/>
                      <a:pt x="135" y="199"/>
                    </a:cubicBezTo>
                    <a:cubicBezTo>
                      <a:pt x="135" y="279"/>
                      <a:pt x="161" y="349"/>
                      <a:pt x="203" y="386"/>
                    </a:cubicBezTo>
                    <a:cubicBezTo>
                      <a:pt x="151" y="357"/>
                      <a:pt x="117" y="280"/>
                      <a:pt x="117" y="189"/>
                    </a:cubicBezTo>
                    <a:close/>
                    <a:moveTo>
                      <a:pt x="471" y="179"/>
                    </a:moveTo>
                    <a:cubicBezTo>
                      <a:pt x="463" y="226"/>
                      <a:pt x="429" y="288"/>
                      <a:pt x="376" y="325"/>
                    </a:cubicBezTo>
                    <a:cubicBezTo>
                      <a:pt x="393" y="286"/>
                      <a:pt x="403" y="237"/>
                      <a:pt x="403" y="186"/>
                    </a:cubicBezTo>
                    <a:cubicBezTo>
                      <a:pt x="403" y="182"/>
                      <a:pt x="409" y="148"/>
                      <a:pt x="414" y="116"/>
                    </a:cubicBezTo>
                    <a:cubicBezTo>
                      <a:pt x="422" y="115"/>
                      <a:pt x="430" y="114"/>
                      <a:pt x="437" y="114"/>
                    </a:cubicBezTo>
                    <a:cubicBezTo>
                      <a:pt x="455" y="114"/>
                      <a:pt x="459" y="118"/>
                      <a:pt x="460" y="119"/>
                    </a:cubicBezTo>
                    <a:cubicBezTo>
                      <a:pt x="471" y="131"/>
                      <a:pt x="475" y="153"/>
                      <a:pt x="471"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nvGrpSpPr>
              <p:cNvPr id="75" name="Group 162"/>
              <p:cNvGrpSpPr/>
              <p:nvPr/>
            </p:nvGrpSpPr>
            <p:grpSpPr>
              <a:xfrm>
                <a:off x="2219195" y="3189288"/>
                <a:ext cx="693738" cy="1273175"/>
                <a:chOff x="2219195" y="3189288"/>
                <a:chExt cx="693738" cy="1273175"/>
              </a:xfrm>
              <a:grpFill/>
            </p:grpSpPr>
            <p:sp>
              <p:nvSpPr>
                <p:cNvPr id="94" name="Freeform 51"/>
                <p:cNvSpPr/>
                <p:nvPr/>
              </p:nvSpPr>
              <p:spPr bwMode="auto">
                <a:xfrm>
                  <a:off x="2614482" y="3189288"/>
                  <a:ext cx="147638" cy="203200"/>
                </a:xfrm>
                <a:custGeom>
                  <a:avLst/>
                  <a:gdLst>
                    <a:gd name="T0" fmla="*/ 38 w 39"/>
                    <a:gd name="T1" fmla="*/ 53 h 54"/>
                    <a:gd name="T2" fmla="*/ 28 w 39"/>
                    <a:gd name="T3" fmla="*/ 18 h 54"/>
                    <a:gd name="T4" fmla="*/ 1 w 39"/>
                    <a:gd name="T5" fmla="*/ 2 h 54"/>
                    <a:gd name="T6" fmla="*/ 14 w 39"/>
                    <a:gd name="T7" fmla="*/ 34 h 54"/>
                    <a:gd name="T8" fmla="*/ 38 w 39"/>
                    <a:gd name="T9" fmla="*/ 53 h 54"/>
                  </a:gdLst>
                  <a:ahLst/>
                  <a:cxnLst>
                    <a:cxn ang="0">
                      <a:pos x="T0" y="T1"/>
                    </a:cxn>
                    <a:cxn ang="0">
                      <a:pos x="T2" y="T3"/>
                    </a:cxn>
                    <a:cxn ang="0">
                      <a:pos x="T4" y="T5"/>
                    </a:cxn>
                    <a:cxn ang="0">
                      <a:pos x="T6" y="T7"/>
                    </a:cxn>
                    <a:cxn ang="0">
                      <a:pos x="T8" y="T9"/>
                    </a:cxn>
                  </a:cxnLst>
                  <a:rect l="0" t="0" r="r" b="b"/>
                  <a:pathLst>
                    <a:path w="39" h="54">
                      <a:moveTo>
                        <a:pt x="38" y="53"/>
                      </a:moveTo>
                      <a:cubicBezTo>
                        <a:pt x="39" y="51"/>
                        <a:pt x="39" y="33"/>
                        <a:pt x="28" y="18"/>
                      </a:cubicBezTo>
                      <a:cubicBezTo>
                        <a:pt x="17" y="4"/>
                        <a:pt x="2" y="0"/>
                        <a:pt x="1" y="2"/>
                      </a:cubicBezTo>
                      <a:cubicBezTo>
                        <a:pt x="0" y="5"/>
                        <a:pt x="4" y="21"/>
                        <a:pt x="14" y="34"/>
                      </a:cubicBezTo>
                      <a:cubicBezTo>
                        <a:pt x="23" y="47"/>
                        <a:pt x="35" y="54"/>
                        <a:pt x="3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5" name="Freeform 52"/>
                <p:cNvSpPr/>
                <p:nvPr/>
              </p:nvSpPr>
              <p:spPr bwMode="auto">
                <a:xfrm>
                  <a:off x="2776407" y="3238500"/>
                  <a:ext cx="98425" cy="233362"/>
                </a:xfrm>
                <a:custGeom>
                  <a:avLst/>
                  <a:gdLst>
                    <a:gd name="T0" fmla="*/ 23 w 26"/>
                    <a:gd name="T1" fmla="*/ 40 h 62"/>
                    <a:gd name="T2" fmla="*/ 14 w 26"/>
                    <a:gd name="T3" fmla="*/ 2 h 62"/>
                    <a:gd name="T4" fmla="*/ 1 w 26"/>
                    <a:gd name="T5" fmla="*/ 25 h 62"/>
                    <a:gd name="T6" fmla="*/ 7 w 26"/>
                    <a:gd name="T7" fmla="*/ 60 h 62"/>
                    <a:gd name="T8" fmla="*/ 23 w 26"/>
                    <a:gd name="T9" fmla="*/ 40 h 62"/>
                  </a:gdLst>
                  <a:ahLst/>
                  <a:cxnLst>
                    <a:cxn ang="0">
                      <a:pos x="T0" y="T1"/>
                    </a:cxn>
                    <a:cxn ang="0">
                      <a:pos x="T2" y="T3"/>
                    </a:cxn>
                    <a:cxn ang="0">
                      <a:pos x="T4" y="T5"/>
                    </a:cxn>
                    <a:cxn ang="0">
                      <a:pos x="T6" y="T7"/>
                    </a:cxn>
                    <a:cxn ang="0">
                      <a:pos x="T8" y="T9"/>
                    </a:cxn>
                  </a:cxnLst>
                  <a:rect l="0" t="0" r="r" b="b"/>
                  <a:pathLst>
                    <a:path w="26" h="62">
                      <a:moveTo>
                        <a:pt x="23" y="40"/>
                      </a:moveTo>
                      <a:cubicBezTo>
                        <a:pt x="26" y="24"/>
                        <a:pt x="17" y="4"/>
                        <a:pt x="14" y="2"/>
                      </a:cubicBezTo>
                      <a:cubicBezTo>
                        <a:pt x="10" y="0"/>
                        <a:pt x="2" y="9"/>
                        <a:pt x="1" y="25"/>
                      </a:cubicBezTo>
                      <a:cubicBezTo>
                        <a:pt x="0" y="41"/>
                        <a:pt x="4" y="58"/>
                        <a:pt x="7" y="60"/>
                      </a:cubicBezTo>
                      <a:cubicBezTo>
                        <a:pt x="9" y="62"/>
                        <a:pt x="20" y="56"/>
                        <a:pt x="2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6" name="Freeform 53"/>
                <p:cNvSpPr/>
                <p:nvPr/>
              </p:nvSpPr>
              <p:spPr bwMode="auto">
                <a:xfrm>
                  <a:off x="2652582" y="3384550"/>
                  <a:ext cx="158750" cy="153987"/>
                </a:xfrm>
                <a:custGeom>
                  <a:avLst/>
                  <a:gdLst>
                    <a:gd name="T0" fmla="*/ 24 w 42"/>
                    <a:gd name="T1" fmla="*/ 7 h 41"/>
                    <a:gd name="T2" fmla="*/ 0 w 42"/>
                    <a:gd name="T3" fmla="*/ 7 h 41"/>
                    <a:gd name="T4" fmla="*/ 18 w 42"/>
                    <a:gd name="T5" fmla="*/ 33 h 41"/>
                    <a:gd name="T6" fmla="*/ 41 w 42"/>
                    <a:gd name="T7" fmla="*/ 36 h 41"/>
                    <a:gd name="T8" fmla="*/ 24 w 42"/>
                    <a:gd name="T9" fmla="*/ 7 h 41"/>
                  </a:gdLst>
                  <a:ahLst/>
                  <a:cxnLst>
                    <a:cxn ang="0">
                      <a:pos x="T0" y="T1"/>
                    </a:cxn>
                    <a:cxn ang="0">
                      <a:pos x="T2" y="T3"/>
                    </a:cxn>
                    <a:cxn ang="0">
                      <a:pos x="T4" y="T5"/>
                    </a:cxn>
                    <a:cxn ang="0">
                      <a:pos x="T6" y="T7"/>
                    </a:cxn>
                    <a:cxn ang="0">
                      <a:pos x="T8" y="T9"/>
                    </a:cxn>
                  </a:cxnLst>
                  <a:rect l="0" t="0" r="r" b="b"/>
                  <a:pathLst>
                    <a:path w="42" h="41">
                      <a:moveTo>
                        <a:pt x="24" y="7"/>
                      </a:moveTo>
                      <a:cubicBezTo>
                        <a:pt x="12" y="0"/>
                        <a:pt x="1" y="5"/>
                        <a:pt x="0" y="7"/>
                      </a:cubicBezTo>
                      <a:cubicBezTo>
                        <a:pt x="0" y="11"/>
                        <a:pt x="7" y="25"/>
                        <a:pt x="18" y="33"/>
                      </a:cubicBezTo>
                      <a:cubicBezTo>
                        <a:pt x="28" y="41"/>
                        <a:pt x="40" y="39"/>
                        <a:pt x="41" y="36"/>
                      </a:cubicBezTo>
                      <a:cubicBezTo>
                        <a:pt x="42" y="33"/>
                        <a:pt x="36" y="15"/>
                        <a:pt x="2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7" name="Freeform 54"/>
                <p:cNvSpPr/>
                <p:nvPr/>
              </p:nvSpPr>
              <p:spPr bwMode="auto">
                <a:xfrm>
                  <a:off x="2803395" y="3441700"/>
                  <a:ext cx="109538" cy="206375"/>
                </a:xfrm>
                <a:custGeom>
                  <a:avLst/>
                  <a:gdLst>
                    <a:gd name="T0" fmla="*/ 5 w 29"/>
                    <a:gd name="T1" fmla="*/ 19 h 55"/>
                    <a:gd name="T2" fmla="*/ 2 w 29"/>
                    <a:gd name="T3" fmla="*/ 53 h 55"/>
                    <a:gd name="T4" fmla="*/ 23 w 29"/>
                    <a:gd name="T5" fmla="*/ 40 h 55"/>
                    <a:gd name="T6" fmla="*/ 23 w 29"/>
                    <a:gd name="T7" fmla="*/ 3 h 55"/>
                    <a:gd name="T8" fmla="*/ 5 w 29"/>
                    <a:gd name="T9" fmla="*/ 19 h 55"/>
                  </a:gdLst>
                  <a:ahLst/>
                  <a:cxnLst>
                    <a:cxn ang="0">
                      <a:pos x="T0" y="T1"/>
                    </a:cxn>
                    <a:cxn ang="0">
                      <a:pos x="T2" y="T3"/>
                    </a:cxn>
                    <a:cxn ang="0">
                      <a:pos x="T4" y="T5"/>
                    </a:cxn>
                    <a:cxn ang="0">
                      <a:pos x="T6" y="T7"/>
                    </a:cxn>
                    <a:cxn ang="0">
                      <a:pos x="T8" y="T9"/>
                    </a:cxn>
                  </a:cxnLst>
                  <a:rect l="0" t="0" r="r" b="b"/>
                  <a:pathLst>
                    <a:path w="29" h="55">
                      <a:moveTo>
                        <a:pt x="5" y="19"/>
                      </a:moveTo>
                      <a:cubicBezTo>
                        <a:pt x="0" y="33"/>
                        <a:pt x="0" y="51"/>
                        <a:pt x="2" y="53"/>
                      </a:cubicBezTo>
                      <a:cubicBezTo>
                        <a:pt x="4" y="55"/>
                        <a:pt x="16" y="54"/>
                        <a:pt x="23" y="40"/>
                      </a:cubicBezTo>
                      <a:cubicBezTo>
                        <a:pt x="29" y="26"/>
                        <a:pt x="26" y="5"/>
                        <a:pt x="23" y="3"/>
                      </a:cubicBezTo>
                      <a:cubicBezTo>
                        <a:pt x="20" y="0"/>
                        <a:pt x="10" y="6"/>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8" name="Freeform 55"/>
                <p:cNvSpPr/>
                <p:nvPr/>
              </p:nvSpPr>
              <p:spPr bwMode="auto">
                <a:xfrm>
                  <a:off x="2674807" y="3538538"/>
                  <a:ext cx="136525" cy="166687"/>
                </a:xfrm>
                <a:custGeom>
                  <a:avLst/>
                  <a:gdLst>
                    <a:gd name="T0" fmla="*/ 34 w 36"/>
                    <a:gd name="T1" fmla="*/ 41 h 44"/>
                    <a:gd name="T2" fmla="*/ 24 w 36"/>
                    <a:gd name="T3" fmla="*/ 10 h 44"/>
                    <a:gd name="T4" fmla="*/ 1 w 36"/>
                    <a:gd name="T5" fmla="*/ 4 h 44"/>
                    <a:gd name="T6" fmla="*/ 12 w 36"/>
                    <a:gd name="T7" fmla="*/ 32 h 44"/>
                    <a:gd name="T8" fmla="*/ 34 w 36"/>
                    <a:gd name="T9" fmla="*/ 41 h 44"/>
                  </a:gdLst>
                  <a:ahLst/>
                  <a:cxnLst>
                    <a:cxn ang="0">
                      <a:pos x="T0" y="T1"/>
                    </a:cxn>
                    <a:cxn ang="0">
                      <a:pos x="T2" y="T3"/>
                    </a:cxn>
                    <a:cxn ang="0">
                      <a:pos x="T4" y="T5"/>
                    </a:cxn>
                    <a:cxn ang="0">
                      <a:pos x="T6" y="T7"/>
                    </a:cxn>
                    <a:cxn ang="0">
                      <a:pos x="T8" y="T9"/>
                    </a:cxn>
                  </a:cxnLst>
                  <a:rect l="0" t="0" r="r" b="b"/>
                  <a:pathLst>
                    <a:path w="36" h="44">
                      <a:moveTo>
                        <a:pt x="34" y="41"/>
                      </a:moveTo>
                      <a:cubicBezTo>
                        <a:pt x="36" y="39"/>
                        <a:pt x="34" y="20"/>
                        <a:pt x="24" y="10"/>
                      </a:cubicBezTo>
                      <a:cubicBezTo>
                        <a:pt x="14" y="0"/>
                        <a:pt x="2" y="1"/>
                        <a:pt x="1" y="4"/>
                      </a:cubicBezTo>
                      <a:cubicBezTo>
                        <a:pt x="0" y="7"/>
                        <a:pt x="3" y="21"/>
                        <a:pt x="12" y="32"/>
                      </a:cubicBezTo>
                      <a:cubicBezTo>
                        <a:pt x="20" y="42"/>
                        <a:pt x="32" y="44"/>
                        <a:pt x="3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9" name="Freeform 56"/>
                <p:cNvSpPr/>
                <p:nvPr/>
              </p:nvSpPr>
              <p:spPr bwMode="auto">
                <a:xfrm>
                  <a:off x="2781170" y="3633788"/>
                  <a:ext cx="123825" cy="187325"/>
                </a:xfrm>
                <a:custGeom>
                  <a:avLst/>
                  <a:gdLst>
                    <a:gd name="T0" fmla="*/ 10 w 33"/>
                    <a:gd name="T1" fmla="*/ 16 h 50"/>
                    <a:gd name="T2" fmla="*/ 2 w 33"/>
                    <a:gd name="T3" fmla="*/ 47 h 50"/>
                    <a:gd name="T4" fmla="*/ 24 w 33"/>
                    <a:gd name="T5" fmla="*/ 38 h 50"/>
                    <a:gd name="T6" fmla="*/ 31 w 33"/>
                    <a:gd name="T7" fmla="*/ 3 h 50"/>
                    <a:gd name="T8" fmla="*/ 10 w 33"/>
                    <a:gd name="T9" fmla="*/ 16 h 50"/>
                  </a:gdLst>
                  <a:ahLst/>
                  <a:cxnLst>
                    <a:cxn ang="0">
                      <a:pos x="T0" y="T1"/>
                    </a:cxn>
                    <a:cxn ang="0">
                      <a:pos x="T2" y="T3"/>
                    </a:cxn>
                    <a:cxn ang="0">
                      <a:pos x="T4" y="T5"/>
                    </a:cxn>
                    <a:cxn ang="0">
                      <a:pos x="T6" y="T7"/>
                    </a:cxn>
                    <a:cxn ang="0">
                      <a:pos x="T8" y="T9"/>
                    </a:cxn>
                  </a:cxnLst>
                  <a:rect l="0" t="0" r="r" b="b"/>
                  <a:pathLst>
                    <a:path w="33" h="50">
                      <a:moveTo>
                        <a:pt x="10" y="16"/>
                      </a:moveTo>
                      <a:cubicBezTo>
                        <a:pt x="3" y="28"/>
                        <a:pt x="0" y="44"/>
                        <a:pt x="2" y="47"/>
                      </a:cubicBezTo>
                      <a:cubicBezTo>
                        <a:pt x="3" y="50"/>
                        <a:pt x="15" y="50"/>
                        <a:pt x="24" y="38"/>
                      </a:cubicBezTo>
                      <a:cubicBezTo>
                        <a:pt x="33" y="26"/>
                        <a:pt x="33" y="6"/>
                        <a:pt x="31" y="3"/>
                      </a:cubicBezTo>
                      <a:cubicBezTo>
                        <a:pt x="29" y="0"/>
                        <a:pt x="18" y="3"/>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0" name="Freeform 57"/>
                <p:cNvSpPr/>
                <p:nvPr/>
              </p:nvSpPr>
              <p:spPr bwMode="auto">
                <a:xfrm>
                  <a:off x="2663695" y="3697288"/>
                  <a:ext cx="117475" cy="173037"/>
                </a:xfrm>
                <a:custGeom>
                  <a:avLst/>
                  <a:gdLst>
                    <a:gd name="T0" fmla="*/ 28 w 31"/>
                    <a:gd name="T1" fmla="*/ 43 h 46"/>
                    <a:gd name="T2" fmla="*/ 24 w 31"/>
                    <a:gd name="T3" fmla="*/ 12 h 46"/>
                    <a:gd name="T4" fmla="*/ 2 w 31"/>
                    <a:gd name="T5" fmla="*/ 2 h 46"/>
                    <a:gd name="T6" fmla="*/ 8 w 31"/>
                    <a:gd name="T7" fmla="*/ 30 h 46"/>
                    <a:gd name="T8" fmla="*/ 28 w 31"/>
                    <a:gd name="T9" fmla="*/ 43 h 46"/>
                  </a:gdLst>
                  <a:ahLst/>
                  <a:cxnLst>
                    <a:cxn ang="0">
                      <a:pos x="T0" y="T1"/>
                    </a:cxn>
                    <a:cxn ang="0">
                      <a:pos x="T2" y="T3"/>
                    </a:cxn>
                    <a:cxn ang="0">
                      <a:pos x="T4" y="T5"/>
                    </a:cxn>
                    <a:cxn ang="0">
                      <a:pos x="T6" y="T7"/>
                    </a:cxn>
                    <a:cxn ang="0">
                      <a:pos x="T8" y="T9"/>
                    </a:cxn>
                  </a:cxnLst>
                  <a:rect l="0" t="0" r="r" b="b"/>
                  <a:pathLst>
                    <a:path w="31" h="46">
                      <a:moveTo>
                        <a:pt x="28" y="43"/>
                      </a:moveTo>
                      <a:cubicBezTo>
                        <a:pt x="30" y="41"/>
                        <a:pt x="31" y="23"/>
                        <a:pt x="24" y="12"/>
                      </a:cubicBezTo>
                      <a:cubicBezTo>
                        <a:pt x="16" y="0"/>
                        <a:pt x="4" y="0"/>
                        <a:pt x="2" y="2"/>
                      </a:cubicBezTo>
                      <a:cubicBezTo>
                        <a:pt x="0" y="4"/>
                        <a:pt x="1" y="19"/>
                        <a:pt x="8" y="30"/>
                      </a:cubicBezTo>
                      <a:cubicBezTo>
                        <a:pt x="14" y="42"/>
                        <a:pt x="25" y="46"/>
                        <a:pt x="2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1" name="Freeform 58"/>
                <p:cNvSpPr/>
                <p:nvPr/>
              </p:nvSpPr>
              <p:spPr bwMode="auto">
                <a:xfrm>
                  <a:off x="2724020" y="3817938"/>
                  <a:ext cx="150813" cy="169862"/>
                </a:xfrm>
                <a:custGeom>
                  <a:avLst/>
                  <a:gdLst>
                    <a:gd name="T0" fmla="*/ 15 w 40"/>
                    <a:gd name="T1" fmla="*/ 11 h 45"/>
                    <a:gd name="T2" fmla="*/ 1 w 40"/>
                    <a:gd name="T3" fmla="*/ 40 h 45"/>
                    <a:gd name="T4" fmla="*/ 25 w 40"/>
                    <a:gd name="T5" fmla="*/ 35 h 45"/>
                    <a:gd name="T6" fmla="*/ 38 w 40"/>
                    <a:gd name="T7" fmla="*/ 3 h 45"/>
                    <a:gd name="T8" fmla="*/ 15 w 40"/>
                    <a:gd name="T9" fmla="*/ 11 h 45"/>
                  </a:gdLst>
                  <a:ahLst/>
                  <a:cxnLst>
                    <a:cxn ang="0">
                      <a:pos x="T0" y="T1"/>
                    </a:cxn>
                    <a:cxn ang="0">
                      <a:pos x="T2" y="T3"/>
                    </a:cxn>
                    <a:cxn ang="0">
                      <a:pos x="T4" y="T5"/>
                    </a:cxn>
                    <a:cxn ang="0">
                      <a:pos x="T6" y="T7"/>
                    </a:cxn>
                    <a:cxn ang="0">
                      <a:pos x="T8" y="T9"/>
                    </a:cxn>
                  </a:cxnLst>
                  <a:rect l="0" t="0" r="r" b="b"/>
                  <a:pathLst>
                    <a:path w="40" h="45">
                      <a:moveTo>
                        <a:pt x="15" y="11"/>
                      </a:moveTo>
                      <a:cubicBezTo>
                        <a:pt x="6" y="21"/>
                        <a:pt x="0" y="37"/>
                        <a:pt x="1" y="40"/>
                      </a:cubicBezTo>
                      <a:cubicBezTo>
                        <a:pt x="2" y="42"/>
                        <a:pt x="14" y="45"/>
                        <a:pt x="25" y="35"/>
                      </a:cubicBezTo>
                      <a:cubicBezTo>
                        <a:pt x="36" y="25"/>
                        <a:pt x="40" y="6"/>
                        <a:pt x="38" y="3"/>
                      </a:cubicBezTo>
                      <a:cubicBezTo>
                        <a:pt x="37" y="0"/>
                        <a:pt x="25" y="1"/>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2" name="Freeform 59"/>
                <p:cNvSpPr/>
                <p:nvPr/>
              </p:nvSpPr>
              <p:spPr bwMode="auto">
                <a:xfrm>
                  <a:off x="2619245" y="3840163"/>
                  <a:ext cx="107950" cy="177800"/>
                </a:xfrm>
                <a:custGeom>
                  <a:avLst/>
                  <a:gdLst>
                    <a:gd name="T0" fmla="*/ 4 w 29"/>
                    <a:gd name="T1" fmla="*/ 1 h 47"/>
                    <a:gd name="T2" fmla="*/ 5 w 29"/>
                    <a:gd name="T3" fmla="*/ 29 h 47"/>
                    <a:gd name="T4" fmla="*/ 23 w 29"/>
                    <a:gd name="T5" fmla="*/ 45 h 47"/>
                    <a:gd name="T6" fmla="*/ 24 w 29"/>
                    <a:gd name="T7" fmla="*/ 15 h 47"/>
                    <a:gd name="T8" fmla="*/ 4 w 29"/>
                    <a:gd name="T9" fmla="*/ 1 h 47"/>
                  </a:gdLst>
                  <a:ahLst/>
                  <a:cxnLst>
                    <a:cxn ang="0">
                      <a:pos x="T0" y="T1"/>
                    </a:cxn>
                    <a:cxn ang="0">
                      <a:pos x="T2" y="T3"/>
                    </a:cxn>
                    <a:cxn ang="0">
                      <a:pos x="T4" y="T5"/>
                    </a:cxn>
                    <a:cxn ang="0">
                      <a:pos x="T6" y="T7"/>
                    </a:cxn>
                    <a:cxn ang="0">
                      <a:pos x="T8" y="T9"/>
                    </a:cxn>
                  </a:cxnLst>
                  <a:rect l="0" t="0" r="r" b="b"/>
                  <a:pathLst>
                    <a:path w="29" h="47">
                      <a:moveTo>
                        <a:pt x="4" y="1"/>
                      </a:moveTo>
                      <a:cubicBezTo>
                        <a:pt x="2" y="3"/>
                        <a:pt x="0" y="17"/>
                        <a:pt x="5" y="29"/>
                      </a:cubicBezTo>
                      <a:cubicBezTo>
                        <a:pt x="10" y="41"/>
                        <a:pt x="20" y="47"/>
                        <a:pt x="23" y="45"/>
                      </a:cubicBezTo>
                      <a:cubicBezTo>
                        <a:pt x="25" y="44"/>
                        <a:pt x="29" y="27"/>
                        <a:pt x="24" y="15"/>
                      </a:cubicBezTo>
                      <a:cubicBezTo>
                        <a:pt x="18" y="2"/>
                        <a:pt x="6"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3" name="Freeform 60"/>
                <p:cNvSpPr/>
                <p:nvPr/>
              </p:nvSpPr>
              <p:spPr bwMode="auto">
                <a:xfrm>
                  <a:off x="2644645" y="3983038"/>
                  <a:ext cx="166688" cy="155575"/>
                </a:xfrm>
                <a:custGeom>
                  <a:avLst/>
                  <a:gdLst>
                    <a:gd name="T0" fmla="*/ 19 w 44"/>
                    <a:gd name="T1" fmla="*/ 8 h 41"/>
                    <a:gd name="T2" fmla="*/ 0 w 44"/>
                    <a:gd name="T3" fmla="*/ 33 h 41"/>
                    <a:gd name="T4" fmla="*/ 24 w 44"/>
                    <a:gd name="T5" fmla="*/ 33 h 41"/>
                    <a:gd name="T6" fmla="*/ 43 w 44"/>
                    <a:gd name="T7" fmla="*/ 4 h 41"/>
                    <a:gd name="T8" fmla="*/ 19 w 44"/>
                    <a:gd name="T9" fmla="*/ 8 h 41"/>
                  </a:gdLst>
                  <a:ahLst/>
                  <a:cxnLst>
                    <a:cxn ang="0">
                      <a:pos x="T0" y="T1"/>
                    </a:cxn>
                    <a:cxn ang="0">
                      <a:pos x="T2" y="T3"/>
                    </a:cxn>
                    <a:cxn ang="0">
                      <a:pos x="T4" y="T5"/>
                    </a:cxn>
                    <a:cxn ang="0">
                      <a:pos x="T6" y="T7"/>
                    </a:cxn>
                    <a:cxn ang="0">
                      <a:pos x="T8" y="T9"/>
                    </a:cxn>
                  </a:cxnLst>
                  <a:rect l="0" t="0" r="r" b="b"/>
                  <a:pathLst>
                    <a:path w="44" h="41">
                      <a:moveTo>
                        <a:pt x="19" y="8"/>
                      </a:moveTo>
                      <a:cubicBezTo>
                        <a:pt x="8" y="16"/>
                        <a:pt x="0" y="30"/>
                        <a:pt x="0" y="33"/>
                      </a:cubicBezTo>
                      <a:cubicBezTo>
                        <a:pt x="1" y="36"/>
                        <a:pt x="12" y="41"/>
                        <a:pt x="24" y="33"/>
                      </a:cubicBezTo>
                      <a:cubicBezTo>
                        <a:pt x="37" y="25"/>
                        <a:pt x="44" y="7"/>
                        <a:pt x="43" y="4"/>
                      </a:cubicBezTo>
                      <a:cubicBezTo>
                        <a:pt x="42" y="1"/>
                        <a:pt x="30" y="0"/>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4" name="Freeform 61"/>
                <p:cNvSpPr/>
                <p:nvPr/>
              </p:nvSpPr>
              <p:spPr bwMode="auto">
                <a:xfrm>
                  <a:off x="2550982" y="3968750"/>
                  <a:ext cx="101600" cy="180975"/>
                </a:xfrm>
                <a:custGeom>
                  <a:avLst/>
                  <a:gdLst>
                    <a:gd name="T0" fmla="*/ 17 w 27"/>
                    <a:gd name="T1" fmla="*/ 47 h 48"/>
                    <a:gd name="T2" fmla="*/ 23 w 27"/>
                    <a:gd name="T3" fmla="*/ 17 h 48"/>
                    <a:gd name="T4" fmla="*/ 6 w 27"/>
                    <a:gd name="T5" fmla="*/ 1 h 48"/>
                    <a:gd name="T6" fmla="*/ 2 w 27"/>
                    <a:gd name="T7" fmla="*/ 28 h 48"/>
                    <a:gd name="T8" fmla="*/ 17 w 27"/>
                    <a:gd name="T9" fmla="*/ 47 h 48"/>
                  </a:gdLst>
                  <a:ahLst/>
                  <a:cxnLst>
                    <a:cxn ang="0">
                      <a:pos x="T0" y="T1"/>
                    </a:cxn>
                    <a:cxn ang="0">
                      <a:pos x="T2" y="T3"/>
                    </a:cxn>
                    <a:cxn ang="0">
                      <a:pos x="T4" y="T5"/>
                    </a:cxn>
                    <a:cxn ang="0">
                      <a:pos x="T6" y="T7"/>
                    </a:cxn>
                    <a:cxn ang="0">
                      <a:pos x="T8" y="T9"/>
                    </a:cxn>
                  </a:cxnLst>
                  <a:rect l="0" t="0" r="r" b="b"/>
                  <a:pathLst>
                    <a:path w="27" h="48">
                      <a:moveTo>
                        <a:pt x="17" y="47"/>
                      </a:moveTo>
                      <a:cubicBezTo>
                        <a:pt x="19" y="46"/>
                        <a:pt x="27" y="30"/>
                        <a:pt x="23" y="17"/>
                      </a:cubicBezTo>
                      <a:cubicBezTo>
                        <a:pt x="19" y="5"/>
                        <a:pt x="8" y="0"/>
                        <a:pt x="6" y="1"/>
                      </a:cubicBezTo>
                      <a:cubicBezTo>
                        <a:pt x="3" y="3"/>
                        <a:pt x="0" y="16"/>
                        <a:pt x="2" y="28"/>
                      </a:cubicBezTo>
                      <a:cubicBezTo>
                        <a:pt x="5" y="41"/>
                        <a:pt x="14" y="48"/>
                        <a:pt x="1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5" name="Freeform 62"/>
                <p:cNvSpPr/>
                <p:nvPr/>
              </p:nvSpPr>
              <p:spPr bwMode="auto">
                <a:xfrm>
                  <a:off x="2539870" y="4127500"/>
                  <a:ext cx="176213" cy="134937"/>
                </a:xfrm>
                <a:custGeom>
                  <a:avLst/>
                  <a:gdLst>
                    <a:gd name="T0" fmla="*/ 23 w 47"/>
                    <a:gd name="T1" fmla="*/ 6 h 36"/>
                    <a:gd name="T2" fmla="*/ 1 w 47"/>
                    <a:gd name="T3" fmla="*/ 27 h 36"/>
                    <a:gd name="T4" fmla="*/ 24 w 47"/>
                    <a:gd name="T5" fmla="*/ 31 h 36"/>
                    <a:gd name="T6" fmla="*/ 47 w 47"/>
                    <a:gd name="T7" fmla="*/ 7 h 36"/>
                    <a:gd name="T8" fmla="*/ 23 w 47"/>
                    <a:gd name="T9" fmla="*/ 6 h 36"/>
                  </a:gdLst>
                  <a:ahLst/>
                  <a:cxnLst>
                    <a:cxn ang="0">
                      <a:pos x="T0" y="T1"/>
                    </a:cxn>
                    <a:cxn ang="0">
                      <a:pos x="T2" y="T3"/>
                    </a:cxn>
                    <a:cxn ang="0">
                      <a:pos x="T4" y="T5"/>
                    </a:cxn>
                    <a:cxn ang="0">
                      <a:pos x="T6" y="T7"/>
                    </a:cxn>
                    <a:cxn ang="0">
                      <a:pos x="T8" y="T9"/>
                    </a:cxn>
                  </a:cxnLst>
                  <a:rect l="0" t="0" r="r" b="b"/>
                  <a:pathLst>
                    <a:path w="47" h="36">
                      <a:moveTo>
                        <a:pt x="23" y="6"/>
                      </a:moveTo>
                      <a:cubicBezTo>
                        <a:pt x="11" y="12"/>
                        <a:pt x="1" y="24"/>
                        <a:pt x="1" y="27"/>
                      </a:cubicBezTo>
                      <a:cubicBezTo>
                        <a:pt x="0" y="29"/>
                        <a:pt x="11" y="36"/>
                        <a:pt x="24" y="31"/>
                      </a:cubicBezTo>
                      <a:cubicBezTo>
                        <a:pt x="38" y="26"/>
                        <a:pt x="47" y="10"/>
                        <a:pt x="47" y="7"/>
                      </a:cubicBezTo>
                      <a:cubicBezTo>
                        <a:pt x="46" y="3"/>
                        <a:pt x="35" y="0"/>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6" name="Freeform 63"/>
                <p:cNvSpPr/>
                <p:nvPr/>
              </p:nvSpPr>
              <p:spPr bwMode="auto">
                <a:xfrm>
                  <a:off x="2460495" y="4081463"/>
                  <a:ext cx="90488" cy="180975"/>
                </a:xfrm>
                <a:custGeom>
                  <a:avLst/>
                  <a:gdLst>
                    <a:gd name="T0" fmla="*/ 12 w 24"/>
                    <a:gd name="T1" fmla="*/ 47 h 48"/>
                    <a:gd name="T2" fmla="*/ 23 w 24"/>
                    <a:gd name="T3" fmla="*/ 19 h 48"/>
                    <a:gd name="T4" fmla="*/ 9 w 24"/>
                    <a:gd name="T5" fmla="*/ 1 h 48"/>
                    <a:gd name="T6" fmla="*/ 0 w 24"/>
                    <a:gd name="T7" fmla="*/ 26 h 48"/>
                    <a:gd name="T8" fmla="*/ 12 w 24"/>
                    <a:gd name="T9" fmla="*/ 47 h 48"/>
                  </a:gdLst>
                  <a:ahLst/>
                  <a:cxnLst>
                    <a:cxn ang="0">
                      <a:pos x="T0" y="T1"/>
                    </a:cxn>
                    <a:cxn ang="0">
                      <a:pos x="T2" y="T3"/>
                    </a:cxn>
                    <a:cxn ang="0">
                      <a:pos x="T4" y="T5"/>
                    </a:cxn>
                    <a:cxn ang="0">
                      <a:pos x="T6" y="T7"/>
                    </a:cxn>
                    <a:cxn ang="0">
                      <a:pos x="T8" y="T9"/>
                    </a:cxn>
                  </a:cxnLst>
                  <a:rect l="0" t="0" r="r" b="b"/>
                  <a:pathLst>
                    <a:path w="24" h="48">
                      <a:moveTo>
                        <a:pt x="12" y="47"/>
                      </a:moveTo>
                      <a:cubicBezTo>
                        <a:pt x="14" y="46"/>
                        <a:pt x="24" y="33"/>
                        <a:pt x="23" y="19"/>
                      </a:cubicBezTo>
                      <a:cubicBezTo>
                        <a:pt x="21" y="6"/>
                        <a:pt x="11" y="0"/>
                        <a:pt x="9" y="1"/>
                      </a:cubicBezTo>
                      <a:cubicBezTo>
                        <a:pt x="6" y="2"/>
                        <a:pt x="0" y="13"/>
                        <a:pt x="0" y="26"/>
                      </a:cubicBezTo>
                      <a:cubicBezTo>
                        <a:pt x="1" y="39"/>
                        <a:pt x="8" y="48"/>
                        <a:pt x="1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7" name="Freeform 64"/>
                <p:cNvSpPr/>
                <p:nvPr/>
              </p:nvSpPr>
              <p:spPr bwMode="auto">
                <a:xfrm>
                  <a:off x="2422395" y="4259263"/>
                  <a:ext cx="188913" cy="115887"/>
                </a:xfrm>
                <a:custGeom>
                  <a:avLst/>
                  <a:gdLst>
                    <a:gd name="T0" fmla="*/ 26 w 50"/>
                    <a:gd name="T1" fmla="*/ 3 h 31"/>
                    <a:gd name="T2" fmla="*/ 1 w 50"/>
                    <a:gd name="T3" fmla="*/ 20 h 31"/>
                    <a:gd name="T4" fmla="*/ 23 w 50"/>
                    <a:gd name="T5" fmla="*/ 28 h 31"/>
                    <a:gd name="T6" fmla="*/ 50 w 50"/>
                    <a:gd name="T7" fmla="*/ 8 h 31"/>
                    <a:gd name="T8" fmla="*/ 26 w 50"/>
                    <a:gd name="T9" fmla="*/ 3 h 31"/>
                  </a:gdLst>
                  <a:ahLst/>
                  <a:cxnLst>
                    <a:cxn ang="0">
                      <a:pos x="T0" y="T1"/>
                    </a:cxn>
                    <a:cxn ang="0">
                      <a:pos x="T2" y="T3"/>
                    </a:cxn>
                    <a:cxn ang="0">
                      <a:pos x="T4" y="T5"/>
                    </a:cxn>
                    <a:cxn ang="0">
                      <a:pos x="T6" y="T7"/>
                    </a:cxn>
                    <a:cxn ang="0">
                      <a:pos x="T8" y="T9"/>
                    </a:cxn>
                  </a:cxnLst>
                  <a:rect l="0" t="0" r="r" b="b"/>
                  <a:pathLst>
                    <a:path w="50" h="31">
                      <a:moveTo>
                        <a:pt x="26" y="3"/>
                      </a:moveTo>
                      <a:cubicBezTo>
                        <a:pt x="13" y="7"/>
                        <a:pt x="1" y="16"/>
                        <a:pt x="1" y="20"/>
                      </a:cubicBezTo>
                      <a:cubicBezTo>
                        <a:pt x="0" y="22"/>
                        <a:pt x="9" y="31"/>
                        <a:pt x="23" y="28"/>
                      </a:cubicBezTo>
                      <a:cubicBezTo>
                        <a:pt x="37" y="25"/>
                        <a:pt x="50" y="11"/>
                        <a:pt x="50" y="8"/>
                      </a:cubicBezTo>
                      <a:cubicBezTo>
                        <a:pt x="50" y="5"/>
                        <a:pt x="39" y="0"/>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8" name="Freeform 65"/>
                <p:cNvSpPr/>
                <p:nvPr/>
              </p:nvSpPr>
              <p:spPr bwMode="auto">
                <a:xfrm>
                  <a:off x="2346195" y="4179888"/>
                  <a:ext cx="98425" cy="176212"/>
                </a:xfrm>
                <a:custGeom>
                  <a:avLst/>
                  <a:gdLst>
                    <a:gd name="T0" fmla="*/ 9 w 26"/>
                    <a:gd name="T1" fmla="*/ 46 h 47"/>
                    <a:gd name="T2" fmla="*/ 25 w 26"/>
                    <a:gd name="T3" fmla="*/ 22 h 47"/>
                    <a:gd name="T4" fmla="*/ 15 w 26"/>
                    <a:gd name="T5" fmla="*/ 1 h 47"/>
                    <a:gd name="T6" fmla="*/ 2 w 26"/>
                    <a:gd name="T7" fmla="*/ 24 h 47"/>
                    <a:gd name="T8" fmla="*/ 9 w 26"/>
                    <a:gd name="T9" fmla="*/ 46 h 47"/>
                  </a:gdLst>
                  <a:ahLst/>
                  <a:cxnLst>
                    <a:cxn ang="0">
                      <a:pos x="T0" y="T1"/>
                    </a:cxn>
                    <a:cxn ang="0">
                      <a:pos x="T2" y="T3"/>
                    </a:cxn>
                    <a:cxn ang="0">
                      <a:pos x="T4" y="T5"/>
                    </a:cxn>
                    <a:cxn ang="0">
                      <a:pos x="T6" y="T7"/>
                    </a:cxn>
                    <a:cxn ang="0">
                      <a:pos x="T8" y="T9"/>
                    </a:cxn>
                  </a:cxnLst>
                  <a:rect l="0" t="0" r="r" b="b"/>
                  <a:pathLst>
                    <a:path w="26" h="47">
                      <a:moveTo>
                        <a:pt x="9" y="46"/>
                      </a:moveTo>
                      <a:cubicBezTo>
                        <a:pt x="12" y="47"/>
                        <a:pt x="24" y="35"/>
                        <a:pt x="25" y="22"/>
                      </a:cubicBezTo>
                      <a:cubicBezTo>
                        <a:pt x="26" y="9"/>
                        <a:pt x="17" y="0"/>
                        <a:pt x="15" y="1"/>
                      </a:cubicBezTo>
                      <a:cubicBezTo>
                        <a:pt x="12" y="1"/>
                        <a:pt x="4" y="12"/>
                        <a:pt x="2" y="24"/>
                      </a:cubicBezTo>
                      <a:cubicBezTo>
                        <a:pt x="0" y="36"/>
                        <a:pt x="6" y="47"/>
                        <a:pt x="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9" name="Freeform 66"/>
                <p:cNvSpPr/>
                <p:nvPr/>
              </p:nvSpPr>
              <p:spPr bwMode="auto">
                <a:xfrm>
                  <a:off x="2285870" y="4367213"/>
                  <a:ext cx="200025" cy="95250"/>
                </a:xfrm>
                <a:custGeom>
                  <a:avLst/>
                  <a:gdLst>
                    <a:gd name="T0" fmla="*/ 30 w 53"/>
                    <a:gd name="T1" fmla="*/ 1 h 25"/>
                    <a:gd name="T2" fmla="*/ 1 w 53"/>
                    <a:gd name="T3" fmla="*/ 13 h 25"/>
                    <a:gd name="T4" fmla="*/ 22 w 53"/>
                    <a:gd name="T5" fmla="*/ 25 h 25"/>
                    <a:gd name="T6" fmla="*/ 52 w 53"/>
                    <a:gd name="T7" fmla="*/ 11 h 25"/>
                    <a:gd name="T8" fmla="*/ 30 w 53"/>
                    <a:gd name="T9" fmla="*/ 1 h 25"/>
                  </a:gdLst>
                  <a:ahLst/>
                  <a:cxnLst>
                    <a:cxn ang="0">
                      <a:pos x="T0" y="T1"/>
                    </a:cxn>
                    <a:cxn ang="0">
                      <a:pos x="T2" y="T3"/>
                    </a:cxn>
                    <a:cxn ang="0">
                      <a:pos x="T4" y="T5"/>
                    </a:cxn>
                    <a:cxn ang="0">
                      <a:pos x="T6" y="T7"/>
                    </a:cxn>
                    <a:cxn ang="0">
                      <a:pos x="T8" y="T9"/>
                    </a:cxn>
                  </a:cxnLst>
                  <a:rect l="0" t="0" r="r" b="b"/>
                  <a:pathLst>
                    <a:path w="53" h="25">
                      <a:moveTo>
                        <a:pt x="30" y="1"/>
                      </a:moveTo>
                      <a:cubicBezTo>
                        <a:pt x="16" y="2"/>
                        <a:pt x="3" y="10"/>
                        <a:pt x="1" y="13"/>
                      </a:cubicBezTo>
                      <a:cubicBezTo>
                        <a:pt x="0" y="15"/>
                        <a:pt x="7" y="25"/>
                        <a:pt x="22" y="25"/>
                      </a:cubicBezTo>
                      <a:cubicBezTo>
                        <a:pt x="36" y="25"/>
                        <a:pt x="51" y="13"/>
                        <a:pt x="52" y="11"/>
                      </a:cubicBezTo>
                      <a:cubicBezTo>
                        <a:pt x="53" y="7"/>
                        <a:pt x="43" y="0"/>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10" name="Freeform 67"/>
                <p:cNvSpPr/>
                <p:nvPr/>
              </p:nvSpPr>
              <p:spPr bwMode="auto">
                <a:xfrm>
                  <a:off x="2219195" y="4262438"/>
                  <a:ext cx="115888" cy="169862"/>
                </a:xfrm>
                <a:custGeom>
                  <a:avLst/>
                  <a:gdLst>
                    <a:gd name="T0" fmla="*/ 21 w 31"/>
                    <a:gd name="T1" fmla="*/ 0 h 45"/>
                    <a:gd name="T2" fmla="*/ 4 w 31"/>
                    <a:gd name="T3" fmla="*/ 21 h 45"/>
                    <a:gd name="T4" fmla="*/ 7 w 31"/>
                    <a:gd name="T5" fmla="*/ 45 h 45"/>
                    <a:gd name="T6" fmla="*/ 27 w 31"/>
                    <a:gd name="T7" fmla="*/ 23 h 45"/>
                    <a:gd name="T8" fmla="*/ 21 w 31"/>
                    <a:gd name="T9" fmla="*/ 0 h 45"/>
                  </a:gdLst>
                  <a:ahLst/>
                  <a:cxnLst>
                    <a:cxn ang="0">
                      <a:pos x="T0" y="T1"/>
                    </a:cxn>
                    <a:cxn ang="0">
                      <a:pos x="T2" y="T3"/>
                    </a:cxn>
                    <a:cxn ang="0">
                      <a:pos x="T4" y="T5"/>
                    </a:cxn>
                    <a:cxn ang="0">
                      <a:pos x="T6" y="T7"/>
                    </a:cxn>
                    <a:cxn ang="0">
                      <a:pos x="T8" y="T9"/>
                    </a:cxn>
                  </a:cxnLst>
                  <a:rect l="0" t="0" r="r" b="b"/>
                  <a:pathLst>
                    <a:path w="31" h="45">
                      <a:moveTo>
                        <a:pt x="21" y="0"/>
                      </a:moveTo>
                      <a:cubicBezTo>
                        <a:pt x="18" y="0"/>
                        <a:pt x="8" y="9"/>
                        <a:pt x="4" y="21"/>
                      </a:cubicBezTo>
                      <a:cubicBezTo>
                        <a:pt x="0" y="33"/>
                        <a:pt x="3" y="44"/>
                        <a:pt x="7" y="45"/>
                      </a:cubicBezTo>
                      <a:cubicBezTo>
                        <a:pt x="9" y="45"/>
                        <a:pt x="24" y="36"/>
                        <a:pt x="27" y="23"/>
                      </a:cubicBezTo>
                      <a:cubicBezTo>
                        <a:pt x="31" y="10"/>
                        <a:pt x="23" y="1"/>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nvGrpSpPr>
              <p:cNvPr id="76" name="Group 163"/>
              <p:cNvGrpSpPr/>
              <p:nvPr/>
            </p:nvGrpSpPr>
            <p:grpSpPr>
              <a:xfrm>
                <a:off x="857119" y="3203575"/>
                <a:ext cx="698501" cy="1273175"/>
                <a:chOff x="857119" y="3203575"/>
                <a:chExt cx="698501" cy="1273175"/>
              </a:xfrm>
              <a:grpFill/>
            </p:grpSpPr>
            <p:sp>
              <p:nvSpPr>
                <p:cNvPr id="77" name="Freeform 68"/>
                <p:cNvSpPr/>
                <p:nvPr/>
              </p:nvSpPr>
              <p:spPr bwMode="auto">
                <a:xfrm>
                  <a:off x="1011107" y="3203575"/>
                  <a:ext cx="147638" cy="203200"/>
                </a:xfrm>
                <a:custGeom>
                  <a:avLst/>
                  <a:gdLst>
                    <a:gd name="T0" fmla="*/ 25 w 39"/>
                    <a:gd name="T1" fmla="*/ 34 h 54"/>
                    <a:gd name="T2" fmla="*/ 38 w 39"/>
                    <a:gd name="T3" fmla="*/ 2 h 54"/>
                    <a:gd name="T4" fmla="*/ 11 w 39"/>
                    <a:gd name="T5" fmla="*/ 18 h 54"/>
                    <a:gd name="T6" fmla="*/ 1 w 39"/>
                    <a:gd name="T7" fmla="*/ 53 h 54"/>
                    <a:gd name="T8" fmla="*/ 25 w 39"/>
                    <a:gd name="T9" fmla="*/ 34 h 54"/>
                  </a:gdLst>
                  <a:ahLst/>
                  <a:cxnLst>
                    <a:cxn ang="0">
                      <a:pos x="T0" y="T1"/>
                    </a:cxn>
                    <a:cxn ang="0">
                      <a:pos x="T2" y="T3"/>
                    </a:cxn>
                    <a:cxn ang="0">
                      <a:pos x="T4" y="T5"/>
                    </a:cxn>
                    <a:cxn ang="0">
                      <a:pos x="T6" y="T7"/>
                    </a:cxn>
                    <a:cxn ang="0">
                      <a:pos x="T8" y="T9"/>
                    </a:cxn>
                  </a:cxnLst>
                  <a:rect l="0" t="0" r="r" b="b"/>
                  <a:pathLst>
                    <a:path w="39" h="54">
                      <a:moveTo>
                        <a:pt x="25" y="34"/>
                      </a:moveTo>
                      <a:cubicBezTo>
                        <a:pt x="35" y="21"/>
                        <a:pt x="39" y="5"/>
                        <a:pt x="38" y="2"/>
                      </a:cubicBezTo>
                      <a:cubicBezTo>
                        <a:pt x="36" y="0"/>
                        <a:pt x="22" y="4"/>
                        <a:pt x="11" y="18"/>
                      </a:cubicBezTo>
                      <a:cubicBezTo>
                        <a:pt x="0" y="33"/>
                        <a:pt x="0" y="51"/>
                        <a:pt x="1" y="53"/>
                      </a:cubicBezTo>
                      <a:cubicBezTo>
                        <a:pt x="4" y="54"/>
                        <a:pt x="16" y="47"/>
                        <a:pt x="2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78" name="Freeform 69"/>
                <p:cNvSpPr/>
                <p:nvPr/>
              </p:nvSpPr>
              <p:spPr bwMode="auto">
                <a:xfrm>
                  <a:off x="898395" y="3252788"/>
                  <a:ext cx="98425" cy="233362"/>
                </a:xfrm>
                <a:custGeom>
                  <a:avLst/>
                  <a:gdLst>
                    <a:gd name="T0" fmla="*/ 19 w 26"/>
                    <a:gd name="T1" fmla="*/ 60 h 62"/>
                    <a:gd name="T2" fmla="*/ 25 w 26"/>
                    <a:gd name="T3" fmla="*/ 25 h 62"/>
                    <a:gd name="T4" fmla="*/ 12 w 26"/>
                    <a:gd name="T5" fmla="*/ 2 h 62"/>
                    <a:gd name="T6" fmla="*/ 3 w 26"/>
                    <a:gd name="T7" fmla="*/ 40 h 62"/>
                    <a:gd name="T8" fmla="*/ 19 w 26"/>
                    <a:gd name="T9" fmla="*/ 60 h 62"/>
                  </a:gdLst>
                  <a:ahLst/>
                  <a:cxnLst>
                    <a:cxn ang="0">
                      <a:pos x="T0" y="T1"/>
                    </a:cxn>
                    <a:cxn ang="0">
                      <a:pos x="T2" y="T3"/>
                    </a:cxn>
                    <a:cxn ang="0">
                      <a:pos x="T4" y="T5"/>
                    </a:cxn>
                    <a:cxn ang="0">
                      <a:pos x="T6" y="T7"/>
                    </a:cxn>
                    <a:cxn ang="0">
                      <a:pos x="T8" y="T9"/>
                    </a:cxn>
                  </a:cxnLst>
                  <a:rect l="0" t="0" r="r" b="b"/>
                  <a:pathLst>
                    <a:path w="26" h="62">
                      <a:moveTo>
                        <a:pt x="19" y="60"/>
                      </a:moveTo>
                      <a:cubicBezTo>
                        <a:pt x="22" y="58"/>
                        <a:pt x="26" y="41"/>
                        <a:pt x="25" y="25"/>
                      </a:cubicBezTo>
                      <a:cubicBezTo>
                        <a:pt x="24" y="9"/>
                        <a:pt x="16" y="0"/>
                        <a:pt x="12" y="2"/>
                      </a:cubicBezTo>
                      <a:cubicBezTo>
                        <a:pt x="9" y="4"/>
                        <a:pt x="0" y="24"/>
                        <a:pt x="3" y="40"/>
                      </a:cubicBezTo>
                      <a:cubicBezTo>
                        <a:pt x="6" y="56"/>
                        <a:pt x="17" y="62"/>
                        <a:pt x="1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79" name="Freeform 70"/>
                <p:cNvSpPr/>
                <p:nvPr/>
              </p:nvSpPr>
              <p:spPr bwMode="auto">
                <a:xfrm>
                  <a:off x="963482" y="3400425"/>
                  <a:ext cx="157163" cy="153987"/>
                </a:xfrm>
                <a:custGeom>
                  <a:avLst/>
                  <a:gdLst>
                    <a:gd name="T0" fmla="*/ 24 w 42"/>
                    <a:gd name="T1" fmla="*/ 33 h 41"/>
                    <a:gd name="T2" fmla="*/ 41 w 42"/>
                    <a:gd name="T3" fmla="*/ 7 h 41"/>
                    <a:gd name="T4" fmla="*/ 18 w 42"/>
                    <a:gd name="T5" fmla="*/ 7 h 41"/>
                    <a:gd name="T6" fmla="*/ 1 w 42"/>
                    <a:gd name="T7" fmla="*/ 36 h 41"/>
                    <a:gd name="T8" fmla="*/ 24 w 42"/>
                    <a:gd name="T9" fmla="*/ 33 h 41"/>
                  </a:gdLst>
                  <a:ahLst/>
                  <a:cxnLst>
                    <a:cxn ang="0">
                      <a:pos x="T0" y="T1"/>
                    </a:cxn>
                    <a:cxn ang="0">
                      <a:pos x="T2" y="T3"/>
                    </a:cxn>
                    <a:cxn ang="0">
                      <a:pos x="T4" y="T5"/>
                    </a:cxn>
                    <a:cxn ang="0">
                      <a:pos x="T6" y="T7"/>
                    </a:cxn>
                    <a:cxn ang="0">
                      <a:pos x="T8" y="T9"/>
                    </a:cxn>
                  </a:cxnLst>
                  <a:rect l="0" t="0" r="r" b="b"/>
                  <a:pathLst>
                    <a:path w="42" h="41">
                      <a:moveTo>
                        <a:pt x="24" y="33"/>
                      </a:moveTo>
                      <a:cubicBezTo>
                        <a:pt x="35" y="25"/>
                        <a:pt x="42" y="11"/>
                        <a:pt x="41" y="7"/>
                      </a:cubicBezTo>
                      <a:cubicBezTo>
                        <a:pt x="41" y="5"/>
                        <a:pt x="30" y="0"/>
                        <a:pt x="18" y="7"/>
                      </a:cubicBezTo>
                      <a:cubicBezTo>
                        <a:pt x="6" y="15"/>
                        <a:pt x="0" y="33"/>
                        <a:pt x="1" y="36"/>
                      </a:cubicBezTo>
                      <a:cubicBezTo>
                        <a:pt x="2" y="39"/>
                        <a:pt x="14" y="41"/>
                        <a:pt x="24"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0" name="Freeform 71"/>
                <p:cNvSpPr/>
                <p:nvPr/>
              </p:nvSpPr>
              <p:spPr bwMode="auto">
                <a:xfrm>
                  <a:off x="857119" y="3455988"/>
                  <a:ext cx="112713" cy="207962"/>
                </a:xfrm>
                <a:custGeom>
                  <a:avLst/>
                  <a:gdLst>
                    <a:gd name="T0" fmla="*/ 28 w 30"/>
                    <a:gd name="T1" fmla="*/ 53 h 55"/>
                    <a:gd name="T2" fmla="*/ 25 w 30"/>
                    <a:gd name="T3" fmla="*/ 19 h 55"/>
                    <a:gd name="T4" fmla="*/ 6 w 30"/>
                    <a:gd name="T5" fmla="*/ 3 h 55"/>
                    <a:gd name="T6" fmla="*/ 7 w 30"/>
                    <a:gd name="T7" fmla="*/ 40 h 55"/>
                    <a:gd name="T8" fmla="*/ 28 w 30"/>
                    <a:gd name="T9" fmla="*/ 53 h 55"/>
                  </a:gdLst>
                  <a:ahLst/>
                  <a:cxnLst>
                    <a:cxn ang="0">
                      <a:pos x="T0" y="T1"/>
                    </a:cxn>
                    <a:cxn ang="0">
                      <a:pos x="T2" y="T3"/>
                    </a:cxn>
                    <a:cxn ang="0">
                      <a:pos x="T4" y="T5"/>
                    </a:cxn>
                    <a:cxn ang="0">
                      <a:pos x="T6" y="T7"/>
                    </a:cxn>
                    <a:cxn ang="0">
                      <a:pos x="T8" y="T9"/>
                    </a:cxn>
                  </a:cxnLst>
                  <a:rect l="0" t="0" r="r" b="b"/>
                  <a:pathLst>
                    <a:path w="30" h="55">
                      <a:moveTo>
                        <a:pt x="28" y="53"/>
                      </a:moveTo>
                      <a:cubicBezTo>
                        <a:pt x="30" y="51"/>
                        <a:pt x="30" y="33"/>
                        <a:pt x="25" y="19"/>
                      </a:cubicBezTo>
                      <a:cubicBezTo>
                        <a:pt x="20" y="6"/>
                        <a:pt x="9" y="0"/>
                        <a:pt x="6" y="3"/>
                      </a:cubicBezTo>
                      <a:cubicBezTo>
                        <a:pt x="4" y="5"/>
                        <a:pt x="0" y="26"/>
                        <a:pt x="7" y="40"/>
                      </a:cubicBezTo>
                      <a:cubicBezTo>
                        <a:pt x="14" y="54"/>
                        <a:pt x="26" y="55"/>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1" name="Freeform 72"/>
                <p:cNvSpPr/>
                <p:nvPr/>
              </p:nvSpPr>
              <p:spPr bwMode="auto">
                <a:xfrm>
                  <a:off x="963482" y="3554413"/>
                  <a:ext cx="134938" cy="165100"/>
                </a:xfrm>
                <a:custGeom>
                  <a:avLst/>
                  <a:gdLst>
                    <a:gd name="T0" fmla="*/ 24 w 36"/>
                    <a:gd name="T1" fmla="*/ 32 h 44"/>
                    <a:gd name="T2" fmla="*/ 35 w 36"/>
                    <a:gd name="T3" fmla="*/ 4 h 44"/>
                    <a:gd name="T4" fmla="*/ 12 w 36"/>
                    <a:gd name="T5" fmla="*/ 10 h 44"/>
                    <a:gd name="T6" fmla="*/ 2 w 36"/>
                    <a:gd name="T7" fmla="*/ 41 h 44"/>
                    <a:gd name="T8" fmla="*/ 24 w 36"/>
                    <a:gd name="T9" fmla="*/ 32 h 44"/>
                  </a:gdLst>
                  <a:ahLst/>
                  <a:cxnLst>
                    <a:cxn ang="0">
                      <a:pos x="T0" y="T1"/>
                    </a:cxn>
                    <a:cxn ang="0">
                      <a:pos x="T2" y="T3"/>
                    </a:cxn>
                    <a:cxn ang="0">
                      <a:pos x="T4" y="T5"/>
                    </a:cxn>
                    <a:cxn ang="0">
                      <a:pos x="T6" y="T7"/>
                    </a:cxn>
                    <a:cxn ang="0">
                      <a:pos x="T8" y="T9"/>
                    </a:cxn>
                  </a:cxnLst>
                  <a:rect l="0" t="0" r="r" b="b"/>
                  <a:pathLst>
                    <a:path w="36" h="44">
                      <a:moveTo>
                        <a:pt x="24" y="32"/>
                      </a:moveTo>
                      <a:cubicBezTo>
                        <a:pt x="33" y="21"/>
                        <a:pt x="36" y="7"/>
                        <a:pt x="35" y="4"/>
                      </a:cubicBezTo>
                      <a:cubicBezTo>
                        <a:pt x="34" y="1"/>
                        <a:pt x="22" y="0"/>
                        <a:pt x="12" y="10"/>
                      </a:cubicBezTo>
                      <a:cubicBezTo>
                        <a:pt x="2" y="20"/>
                        <a:pt x="0" y="39"/>
                        <a:pt x="2" y="41"/>
                      </a:cubicBezTo>
                      <a:cubicBezTo>
                        <a:pt x="4" y="44"/>
                        <a:pt x="16" y="42"/>
                        <a:pt x="2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2" name="Freeform 73"/>
                <p:cNvSpPr/>
                <p:nvPr/>
              </p:nvSpPr>
              <p:spPr bwMode="auto">
                <a:xfrm>
                  <a:off x="868232" y="3648075"/>
                  <a:ext cx="125413" cy="188912"/>
                </a:xfrm>
                <a:custGeom>
                  <a:avLst/>
                  <a:gdLst>
                    <a:gd name="T0" fmla="*/ 31 w 33"/>
                    <a:gd name="T1" fmla="*/ 47 h 50"/>
                    <a:gd name="T2" fmla="*/ 23 w 33"/>
                    <a:gd name="T3" fmla="*/ 16 h 50"/>
                    <a:gd name="T4" fmla="*/ 1 w 33"/>
                    <a:gd name="T5" fmla="*/ 3 h 50"/>
                    <a:gd name="T6" fmla="*/ 9 w 33"/>
                    <a:gd name="T7" fmla="*/ 38 h 50"/>
                    <a:gd name="T8" fmla="*/ 31 w 33"/>
                    <a:gd name="T9" fmla="*/ 47 h 50"/>
                  </a:gdLst>
                  <a:ahLst/>
                  <a:cxnLst>
                    <a:cxn ang="0">
                      <a:pos x="T0" y="T1"/>
                    </a:cxn>
                    <a:cxn ang="0">
                      <a:pos x="T2" y="T3"/>
                    </a:cxn>
                    <a:cxn ang="0">
                      <a:pos x="T4" y="T5"/>
                    </a:cxn>
                    <a:cxn ang="0">
                      <a:pos x="T6" y="T7"/>
                    </a:cxn>
                    <a:cxn ang="0">
                      <a:pos x="T8" y="T9"/>
                    </a:cxn>
                  </a:cxnLst>
                  <a:rect l="0" t="0" r="r" b="b"/>
                  <a:pathLst>
                    <a:path w="33" h="50">
                      <a:moveTo>
                        <a:pt x="31" y="47"/>
                      </a:moveTo>
                      <a:cubicBezTo>
                        <a:pt x="33" y="44"/>
                        <a:pt x="30" y="28"/>
                        <a:pt x="23" y="16"/>
                      </a:cubicBezTo>
                      <a:cubicBezTo>
                        <a:pt x="15" y="3"/>
                        <a:pt x="4" y="0"/>
                        <a:pt x="1" y="3"/>
                      </a:cubicBezTo>
                      <a:cubicBezTo>
                        <a:pt x="0" y="6"/>
                        <a:pt x="0" y="26"/>
                        <a:pt x="9" y="38"/>
                      </a:cubicBezTo>
                      <a:cubicBezTo>
                        <a:pt x="18" y="50"/>
                        <a:pt x="30" y="50"/>
                        <a:pt x="31"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3" name="Freeform 74"/>
                <p:cNvSpPr/>
                <p:nvPr/>
              </p:nvSpPr>
              <p:spPr bwMode="auto">
                <a:xfrm>
                  <a:off x="988882" y="3713163"/>
                  <a:ext cx="120650" cy="173037"/>
                </a:xfrm>
                <a:custGeom>
                  <a:avLst/>
                  <a:gdLst>
                    <a:gd name="T0" fmla="*/ 24 w 32"/>
                    <a:gd name="T1" fmla="*/ 30 h 46"/>
                    <a:gd name="T2" fmla="*/ 30 w 32"/>
                    <a:gd name="T3" fmla="*/ 2 h 46"/>
                    <a:gd name="T4" fmla="*/ 8 w 32"/>
                    <a:gd name="T5" fmla="*/ 12 h 46"/>
                    <a:gd name="T6" fmla="*/ 4 w 32"/>
                    <a:gd name="T7" fmla="*/ 43 h 46"/>
                    <a:gd name="T8" fmla="*/ 24 w 32"/>
                    <a:gd name="T9" fmla="*/ 30 h 46"/>
                  </a:gdLst>
                  <a:ahLst/>
                  <a:cxnLst>
                    <a:cxn ang="0">
                      <a:pos x="T0" y="T1"/>
                    </a:cxn>
                    <a:cxn ang="0">
                      <a:pos x="T2" y="T3"/>
                    </a:cxn>
                    <a:cxn ang="0">
                      <a:pos x="T4" y="T5"/>
                    </a:cxn>
                    <a:cxn ang="0">
                      <a:pos x="T6" y="T7"/>
                    </a:cxn>
                    <a:cxn ang="0">
                      <a:pos x="T8" y="T9"/>
                    </a:cxn>
                  </a:cxnLst>
                  <a:rect l="0" t="0" r="r" b="b"/>
                  <a:pathLst>
                    <a:path w="32" h="46">
                      <a:moveTo>
                        <a:pt x="24" y="30"/>
                      </a:moveTo>
                      <a:cubicBezTo>
                        <a:pt x="31" y="19"/>
                        <a:pt x="32" y="4"/>
                        <a:pt x="30" y="2"/>
                      </a:cubicBezTo>
                      <a:cubicBezTo>
                        <a:pt x="28" y="0"/>
                        <a:pt x="16" y="0"/>
                        <a:pt x="8" y="12"/>
                      </a:cubicBezTo>
                      <a:cubicBezTo>
                        <a:pt x="0" y="23"/>
                        <a:pt x="2" y="41"/>
                        <a:pt x="4" y="43"/>
                      </a:cubicBezTo>
                      <a:cubicBezTo>
                        <a:pt x="6" y="46"/>
                        <a:pt x="18" y="42"/>
                        <a:pt x="2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4" name="Freeform 75"/>
                <p:cNvSpPr/>
                <p:nvPr/>
              </p:nvSpPr>
              <p:spPr bwMode="auto">
                <a:xfrm>
                  <a:off x="898395" y="3833813"/>
                  <a:ext cx="150813" cy="168275"/>
                </a:xfrm>
                <a:custGeom>
                  <a:avLst/>
                  <a:gdLst>
                    <a:gd name="T0" fmla="*/ 39 w 40"/>
                    <a:gd name="T1" fmla="*/ 40 h 45"/>
                    <a:gd name="T2" fmla="*/ 25 w 40"/>
                    <a:gd name="T3" fmla="*/ 11 h 45"/>
                    <a:gd name="T4" fmla="*/ 2 w 40"/>
                    <a:gd name="T5" fmla="*/ 3 h 45"/>
                    <a:gd name="T6" fmla="*/ 15 w 40"/>
                    <a:gd name="T7" fmla="*/ 35 h 45"/>
                    <a:gd name="T8" fmla="*/ 39 w 40"/>
                    <a:gd name="T9" fmla="*/ 40 h 45"/>
                  </a:gdLst>
                  <a:ahLst/>
                  <a:cxnLst>
                    <a:cxn ang="0">
                      <a:pos x="T0" y="T1"/>
                    </a:cxn>
                    <a:cxn ang="0">
                      <a:pos x="T2" y="T3"/>
                    </a:cxn>
                    <a:cxn ang="0">
                      <a:pos x="T4" y="T5"/>
                    </a:cxn>
                    <a:cxn ang="0">
                      <a:pos x="T6" y="T7"/>
                    </a:cxn>
                    <a:cxn ang="0">
                      <a:pos x="T8" y="T9"/>
                    </a:cxn>
                  </a:cxnLst>
                  <a:rect l="0" t="0" r="r" b="b"/>
                  <a:pathLst>
                    <a:path w="40" h="45">
                      <a:moveTo>
                        <a:pt x="39" y="40"/>
                      </a:moveTo>
                      <a:cubicBezTo>
                        <a:pt x="40" y="37"/>
                        <a:pt x="34" y="21"/>
                        <a:pt x="25" y="11"/>
                      </a:cubicBezTo>
                      <a:cubicBezTo>
                        <a:pt x="15" y="1"/>
                        <a:pt x="3" y="0"/>
                        <a:pt x="2" y="3"/>
                      </a:cubicBezTo>
                      <a:cubicBezTo>
                        <a:pt x="0" y="6"/>
                        <a:pt x="4" y="25"/>
                        <a:pt x="15" y="35"/>
                      </a:cubicBezTo>
                      <a:cubicBezTo>
                        <a:pt x="26" y="45"/>
                        <a:pt x="38" y="42"/>
                        <a:pt x="3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5" name="Freeform 76"/>
                <p:cNvSpPr/>
                <p:nvPr/>
              </p:nvSpPr>
              <p:spPr bwMode="auto">
                <a:xfrm>
                  <a:off x="1041270" y="3856038"/>
                  <a:ext cx="109538" cy="176212"/>
                </a:xfrm>
                <a:custGeom>
                  <a:avLst/>
                  <a:gdLst>
                    <a:gd name="T0" fmla="*/ 7 w 29"/>
                    <a:gd name="T1" fmla="*/ 45 h 47"/>
                    <a:gd name="T2" fmla="*/ 25 w 29"/>
                    <a:gd name="T3" fmla="*/ 29 h 47"/>
                    <a:gd name="T4" fmla="*/ 26 w 29"/>
                    <a:gd name="T5" fmla="*/ 1 h 47"/>
                    <a:gd name="T6" fmla="*/ 6 w 29"/>
                    <a:gd name="T7" fmla="*/ 15 h 47"/>
                    <a:gd name="T8" fmla="*/ 7 w 29"/>
                    <a:gd name="T9" fmla="*/ 45 h 47"/>
                  </a:gdLst>
                  <a:ahLst/>
                  <a:cxnLst>
                    <a:cxn ang="0">
                      <a:pos x="T0" y="T1"/>
                    </a:cxn>
                    <a:cxn ang="0">
                      <a:pos x="T2" y="T3"/>
                    </a:cxn>
                    <a:cxn ang="0">
                      <a:pos x="T4" y="T5"/>
                    </a:cxn>
                    <a:cxn ang="0">
                      <a:pos x="T6" y="T7"/>
                    </a:cxn>
                    <a:cxn ang="0">
                      <a:pos x="T8" y="T9"/>
                    </a:cxn>
                  </a:cxnLst>
                  <a:rect l="0" t="0" r="r" b="b"/>
                  <a:pathLst>
                    <a:path w="29" h="47">
                      <a:moveTo>
                        <a:pt x="7" y="45"/>
                      </a:moveTo>
                      <a:cubicBezTo>
                        <a:pt x="10" y="47"/>
                        <a:pt x="20" y="41"/>
                        <a:pt x="25" y="29"/>
                      </a:cubicBezTo>
                      <a:cubicBezTo>
                        <a:pt x="29" y="17"/>
                        <a:pt x="28" y="3"/>
                        <a:pt x="26" y="1"/>
                      </a:cubicBezTo>
                      <a:cubicBezTo>
                        <a:pt x="24" y="0"/>
                        <a:pt x="12" y="2"/>
                        <a:pt x="6" y="15"/>
                      </a:cubicBezTo>
                      <a:cubicBezTo>
                        <a:pt x="0" y="27"/>
                        <a:pt x="5" y="44"/>
                        <a:pt x="7"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6" name="Freeform 77"/>
                <p:cNvSpPr/>
                <p:nvPr/>
              </p:nvSpPr>
              <p:spPr bwMode="auto">
                <a:xfrm>
                  <a:off x="963482" y="3998913"/>
                  <a:ext cx="165100" cy="153987"/>
                </a:xfrm>
                <a:custGeom>
                  <a:avLst/>
                  <a:gdLst>
                    <a:gd name="T0" fmla="*/ 44 w 44"/>
                    <a:gd name="T1" fmla="*/ 33 h 41"/>
                    <a:gd name="T2" fmla="*/ 25 w 44"/>
                    <a:gd name="T3" fmla="*/ 8 h 41"/>
                    <a:gd name="T4" fmla="*/ 1 w 44"/>
                    <a:gd name="T5" fmla="*/ 4 h 41"/>
                    <a:gd name="T6" fmla="*/ 20 w 44"/>
                    <a:gd name="T7" fmla="*/ 33 h 41"/>
                    <a:gd name="T8" fmla="*/ 44 w 44"/>
                    <a:gd name="T9" fmla="*/ 33 h 41"/>
                  </a:gdLst>
                  <a:ahLst/>
                  <a:cxnLst>
                    <a:cxn ang="0">
                      <a:pos x="T0" y="T1"/>
                    </a:cxn>
                    <a:cxn ang="0">
                      <a:pos x="T2" y="T3"/>
                    </a:cxn>
                    <a:cxn ang="0">
                      <a:pos x="T4" y="T5"/>
                    </a:cxn>
                    <a:cxn ang="0">
                      <a:pos x="T6" y="T7"/>
                    </a:cxn>
                    <a:cxn ang="0">
                      <a:pos x="T8" y="T9"/>
                    </a:cxn>
                  </a:cxnLst>
                  <a:rect l="0" t="0" r="r" b="b"/>
                  <a:pathLst>
                    <a:path w="44" h="41">
                      <a:moveTo>
                        <a:pt x="44" y="33"/>
                      </a:moveTo>
                      <a:cubicBezTo>
                        <a:pt x="44" y="30"/>
                        <a:pt x="36" y="16"/>
                        <a:pt x="25" y="8"/>
                      </a:cubicBezTo>
                      <a:cubicBezTo>
                        <a:pt x="14" y="0"/>
                        <a:pt x="2" y="1"/>
                        <a:pt x="1" y="4"/>
                      </a:cubicBezTo>
                      <a:cubicBezTo>
                        <a:pt x="0" y="7"/>
                        <a:pt x="7" y="25"/>
                        <a:pt x="20" y="33"/>
                      </a:cubicBezTo>
                      <a:cubicBezTo>
                        <a:pt x="32" y="41"/>
                        <a:pt x="43" y="36"/>
                        <a:pt x="44"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7" name="Freeform 78"/>
                <p:cNvSpPr/>
                <p:nvPr/>
              </p:nvSpPr>
              <p:spPr bwMode="auto">
                <a:xfrm>
                  <a:off x="1120645" y="3983038"/>
                  <a:ext cx="101600" cy="180975"/>
                </a:xfrm>
                <a:custGeom>
                  <a:avLst/>
                  <a:gdLst>
                    <a:gd name="T0" fmla="*/ 10 w 27"/>
                    <a:gd name="T1" fmla="*/ 47 h 48"/>
                    <a:gd name="T2" fmla="*/ 25 w 27"/>
                    <a:gd name="T3" fmla="*/ 28 h 48"/>
                    <a:gd name="T4" fmla="*/ 21 w 27"/>
                    <a:gd name="T5" fmla="*/ 1 h 48"/>
                    <a:gd name="T6" fmla="*/ 4 w 27"/>
                    <a:gd name="T7" fmla="*/ 17 h 48"/>
                    <a:gd name="T8" fmla="*/ 10 w 27"/>
                    <a:gd name="T9" fmla="*/ 47 h 48"/>
                  </a:gdLst>
                  <a:ahLst/>
                  <a:cxnLst>
                    <a:cxn ang="0">
                      <a:pos x="T0" y="T1"/>
                    </a:cxn>
                    <a:cxn ang="0">
                      <a:pos x="T2" y="T3"/>
                    </a:cxn>
                    <a:cxn ang="0">
                      <a:pos x="T4" y="T5"/>
                    </a:cxn>
                    <a:cxn ang="0">
                      <a:pos x="T6" y="T7"/>
                    </a:cxn>
                    <a:cxn ang="0">
                      <a:pos x="T8" y="T9"/>
                    </a:cxn>
                  </a:cxnLst>
                  <a:rect l="0" t="0" r="r" b="b"/>
                  <a:pathLst>
                    <a:path w="27" h="48">
                      <a:moveTo>
                        <a:pt x="10" y="47"/>
                      </a:moveTo>
                      <a:cubicBezTo>
                        <a:pt x="13" y="48"/>
                        <a:pt x="22" y="41"/>
                        <a:pt x="25" y="28"/>
                      </a:cubicBezTo>
                      <a:cubicBezTo>
                        <a:pt x="27" y="16"/>
                        <a:pt x="24" y="3"/>
                        <a:pt x="21" y="1"/>
                      </a:cubicBezTo>
                      <a:cubicBezTo>
                        <a:pt x="19" y="0"/>
                        <a:pt x="7" y="5"/>
                        <a:pt x="4" y="17"/>
                      </a:cubicBezTo>
                      <a:cubicBezTo>
                        <a:pt x="0" y="30"/>
                        <a:pt x="8" y="46"/>
                        <a:pt x="10"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8" name="Freeform 79"/>
                <p:cNvSpPr/>
                <p:nvPr/>
              </p:nvSpPr>
              <p:spPr bwMode="auto">
                <a:xfrm>
                  <a:off x="1053970" y="4141788"/>
                  <a:ext cx="176213" cy="136525"/>
                </a:xfrm>
                <a:custGeom>
                  <a:avLst/>
                  <a:gdLst>
                    <a:gd name="T0" fmla="*/ 47 w 47"/>
                    <a:gd name="T1" fmla="*/ 27 h 36"/>
                    <a:gd name="T2" fmla="*/ 25 w 47"/>
                    <a:gd name="T3" fmla="*/ 6 h 36"/>
                    <a:gd name="T4" fmla="*/ 1 w 47"/>
                    <a:gd name="T5" fmla="*/ 7 h 36"/>
                    <a:gd name="T6" fmla="*/ 24 w 47"/>
                    <a:gd name="T7" fmla="*/ 31 h 36"/>
                    <a:gd name="T8" fmla="*/ 47 w 47"/>
                    <a:gd name="T9" fmla="*/ 27 h 36"/>
                  </a:gdLst>
                  <a:ahLst/>
                  <a:cxnLst>
                    <a:cxn ang="0">
                      <a:pos x="T0" y="T1"/>
                    </a:cxn>
                    <a:cxn ang="0">
                      <a:pos x="T2" y="T3"/>
                    </a:cxn>
                    <a:cxn ang="0">
                      <a:pos x="T4" y="T5"/>
                    </a:cxn>
                    <a:cxn ang="0">
                      <a:pos x="T6" y="T7"/>
                    </a:cxn>
                    <a:cxn ang="0">
                      <a:pos x="T8" y="T9"/>
                    </a:cxn>
                  </a:cxnLst>
                  <a:rect l="0" t="0" r="r" b="b"/>
                  <a:pathLst>
                    <a:path w="47" h="36">
                      <a:moveTo>
                        <a:pt x="47" y="27"/>
                      </a:moveTo>
                      <a:cubicBezTo>
                        <a:pt x="47" y="24"/>
                        <a:pt x="37" y="12"/>
                        <a:pt x="25" y="6"/>
                      </a:cubicBezTo>
                      <a:cubicBezTo>
                        <a:pt x="13" y="0"/>
                        <a:pt x="1" y="3"/>
                        <a:pt x="1" y="7"/>
                      </a:cubicBezTo>
                      <a:cubicBezTo>
                        <a:pt x="0" y="10"/>
                        <a:pt x="10" y="26"/>
                        <a:pt x="24" y="31"/>
                      </a:cubicBezTo>
                      <a:cubicBezTo>
                        <a:pt x="37" y="36"/>
                        <a:pt x="47" y="29"/>
                        <a:pt x="4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9" name="Freeform 80"/>
                <p:cNvSpPr/>
                <p:nvPr/>
              </p:nvSpPr>
              <p:spPr bwMode="auto">
                <a:xfrm>
                  <a:off x="1222245" y="4097338"/>
                  <a:ext cx="90488" cy="180975"/>
                </a:xfrm>
                <a:custGeom>
                  <a:avLst/>
                  <a:gdLst>
                    <a:gd name="T0" fmla="*/ 12 w 24"/>
                    <a:gd name="T1" fmla="*/ 47 h 48"/>
                    <a:gd name="T2" fmla="*/ 23 w 24"/>
                    <a:gd name="T3" fmla="*/ 26 h 48"/>
                    <a:gd name="T4" fmla="*/ 15 w 24"/>
                    <a:gd name="T5" fmla="*/ 1 h 48"/>
                    <a:gd name="T6" fmla="*/ 1 w 24"/>
                    <a:gd name="T7" fmla="*/ 19 h 48"/>
                    <a:gd name="T8" fmla="*/ 12 w 24"/>
                    <a:gd name="T9" fmla="*/ 47 h 48"/>
                  </a:gdLst>
                  <a:ahLst/>
                  <a:cxnLst>
                    <a:cxn ang="0">
                      <a:pos x="T0" y="T1"/>
                    </a:cxn>
                    <a:cxn ang="0">
                      <a:pos x="T2" y="T3"/>
                    </a:cxn>
                    <a:cxn ang="0">
                      <a:pos x="T4" y="T5"/>
                    </a:cxn>
                    <a:cxn ang="0">
                      <a:pos x="T6" y="T7"/>
                    </a:cxn>
                    <a:cxn ang="0">
                      <a:pos x="T8" y="T9"/>
                    </a:cxn>
                  </a:cxnLst>
                  <a:rect l="0" t="0" r="r" b="b"/>
                  <a:pathLst>
                    <a:path w="24" h="48">
                      <a:moveTo>
                        <a:pt x="12" y="47"/>
                      </a:moveTo>
                      <a:cubicBezTo>
                        <a:pt x="15" y="48"/>
                        <a:pt x="23" y="39"/>
                        <a:pt x="23" y="26"/>
                      </a:cubicBezTo>
                      <a:cubicBezTo>
                        <a:pt x="24" y="13"/>
                        <a:pt x="18" y="2"/>
                        <a:pt x="15" y="1"/>
                      </a:cubicBezTo>
                      <a:cubicBezTo>
                        <a:pt x="13" y="0"/>
                        <a:pt x="3" y="6"/>
                        <a:pt x="1" y="19"/>
                      </a:cubicBezTo>
                      <a:cubicBezTo>
                        <a:pt x="0" y="33"/>
                        <a:pt x="10" y="46"/>
                        <a:pt x="1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0" name="Freeform 81"/>
                <p:cNvSpPr/>
                <p:nvPr/>
              </p:nvSpPr>
              <p:spPr bwMode="auto">
                <a:xfrm>
                  <a:off x="1161920" y="4273550"/>
                  <a:ext cx="188913" cy="117475"/>
                </a:xfrm>
                <a:custGeom>
                  <a:avLst/>
                  <a:gdLst>
                    <a:gd name="T0" fmla="*/ 49 w 50"/>
                    <a:gd name="T1" fmla="*/ 20 h 31"/>
                    <a:gd name="T2" fmla="*/ 24 w 50"/>
                    <a:gd name="T3" fmla="*/ 3 h 31"/>
                    <a:gd name="T4" fmla="*/ 0 w 50"/>
                    <a:gd name="T5" fmla="*/ 8 h 31"/>
                    <a:gd name="T6" fmla="*/ 27 w 50"/>
                    <a:gd name="T7" fmla="*/ 28 h 31"/>
                    <a:gd name="T8" fmla="*/ 49 w 50"/>
                    <a:gd name="T9" fmla="*/ 20 h 31"/>
                  </a:gdLst>
                  <a:ahLst/>
                  <a:cxnLst>
                    <a:cxn ang="0">
                      <a:pos x="T0" y="T1"/>
                    </a:cxn>
                    <a:cxn ang="0">
                      <a:pos x="T2" y="T3"/>
                    </a:cxn>
                    <a:cxn ang="0">
                      <a:pos x="T4" y="T5"/>
                    </a:cxn>
                    <a:cxn ang="0">
                      <a:pos x="T6" y="T7"/>
                    </a:cxn>
                    <a:cxn ang="0">
                      <a:pos x="T8" y="T9"/>
                    </a:cxn>
                  </a:cxnLst>
                  <a:rect l="0" t="0" r="r" b="b"/>
                  <a:pathLst>
                    <a:path w="50" h="31">
                      <a:moveTo>
                        <a:pt x="49" y="20"/>
                      </a:moveTo>
                      <a:cubicBezTo>
                        <a:pt x="49" y="16"/>
                        <a:pt x="37" y="7"/>
                        <a:pt x="24" y="3"/>
                      </a:cubicBezTo>
                      <a:cubicBezTo>
                        <a:pt x="11" y="0"/>
                        <a:pt x="0" y="5"/>
                        <a:pt x="0" y="8"/>
                      </a:cubicBezTo>
                      <a:cubicBezTo>
                        <a:pt x="0" y="11"/>
                        <a:pt x="13" y="25"/>
                        <a:pt x="27" y="28"/>
                      </a:cubicBezTo>
                      <a:cubicBezTo>
                        <a:pt x="41" y="31"/>
                        <a:pt x="50" y="22"/>
                        <a:pt x="4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1" name="Freeform 82"/>
                <p:cNvSpPr/>
                <p:nvPr/>
              </p:nvSpPr>
              <p:spPr bwMode="auto">
                <a:xfrm>
                  <a:off x="1328607" y="4194175"/>
                  <a:ext cx="98425" cy="177800"/>
                </a:xfrm>
                <a:custGeom>
                  <a:avLst/>
                  <a:gdLst>
                    <a:gd name="T0" fmla="*/ 17 w 26"/>
                    <a:gd name="T1" fmla="*/ 46 h 47"/>
                    <a:gd name="T2" fmla="*/ 24 w 26"/>
                    <a:gd name="T3" fmla="*/ 24 h 47"/>
                    <a:gd name="T4" fmla="*/ 11 w 26"/>
                    <a:gd name="T5" fmla="*/ 1 h 47"/>
                    <a:gd name="T6" fmla="*/ 1 w 26"/>
                    <a:gd name="T7" fmla="*/ 22 h 47"/>
                    <a:gd name="T8" fmla="*/ 17 w 26"/>
                    <a:gd name="T9" fmla="*/ 46 h 47"/>
                  </a:gdLst>
                  <a:ahLst/>
                  <a:cxnLst>
                    <a:cxn ang="0">
                      <a:pos x="T0" y="T1"/>
                    </a:cxn>
                    <a:cxn ang="0">
                      <a:pos x="T2" y="T3"/>
                    </a:cxn>
                    <a:cxn ang="0">
                      <a:pos x="T4" y="T5"/>
                    </a:cxn>
                    <a:cxn ang="0">
                      <a:pos x="T6" y="T7"/>
                    </a:cxn>
                    <a:cxn ang="0">
                      <a:pos x="T8" y="T9"/>
                    </a:cxn>
                  </a:cxnLst>
                  <a:rect l="0" t="0" r="r" b="b"/>
                  <a:pathLst>
                    <a:path w="26" h="47">
                      <a:moveTo>
                        <a:pt x="17" y="46"/>
                      </a:moveTo>
                      <a:cubicBezTo>
                        <a:pt x="20" y="47"/>
                        <a:pt x="26" y="36"/>
                        <a:pt x="24" y="24"/>
                      </a:cubicBezTo>
                      <a:cubicBezTo>
                        <a:pt x="22" y="12"/>
                        <a:pt x="14" y="1"/>
                        <a:pt x="11" y="1"/>
                      </a:cubicBezTo>
                      <a:cubicBezTo>
                        <a:pt x="9" y="0"/>
                        <a:pt x="0" y="9"/>
                        <a:pt x="1" y="22"/>
                      </a:cubicBezTo>
                      <a:cubicBezTo>
                        <a:pt x="2" y="35"/>
                        <a:pt x="14" y="47"/>
                        <a:pt x="1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2" name="Freeform 83"/>
                <p:cNvSpPr/>
                <p:nvPr/>
              </p:nvSpPr>
              <p:spPr bwMode="auto">
                <a:xfrm>
                  <a:off x="1287332" y="4383088"/>
                  <a:ext cx="200025" cy="93662"/>
                </a:xfrm>
                <a:custGeom>
                  <a:avLst/>
                  <a:gdLst>
                    <a:gd name="T0" fmla="*/ 23 w 53"/>
                    <a:gd name="T1" fmla="*/ 1 h 25"/>
                    <a:gd name="T2" fmla="*/ 1 w 53"/>
                    <a:gd name="T3" fmla="*/ 11 h 25"/>
                    <a:gd name="T4" fmla="*/ 31 w 53"/>
                    <a:gd name="T5" fmla="*/ 25 h 25"/>
                    <a:gd name="T6" fmla="*/ 52 w 53"/>
                    <a:gd name="T7" fmla="*/ 13 h 25"/>
                    <a:gd name="T8" fmla="*/ 23 w 53"/>
                    <a:gd name="T9" fmla="*/ 1 h 25"/>
                  </a:gdLst>
                  <a:ahLst/>
                  <a:cxnLst>
                    <a:cxn ang="0">
                      <a:pos x="T0" y="T1"/>
                    </a:cxn>
                    <a:cxn ang="0">
                      <a:pos x="T2" y="T3"/>
                    </a:cxn>
                    <a:cxn ang="0">
                      <a:pos x="T4" y="T5"/>
                    </a:cxn>
                    <a:cxn ang="0">
                      <a:pos x="T6" y="T7"/>
                    </a:cxn>
                    <a:cxn ang="0">
                      <a:pos x="T8" y="T9"/>
                    </a:cxn>
                  </a:cxnLst>
                  <a:rect l="0" t="0" r="r" b="b"/>
                  <a:pathLst>
                    <a:path w="53" h="25">
                      <a:moveTo>
                        <a:pt x="23" y="1"/>
                      </a:moveTo>
                      <a:cubicBezTo>
                        <a:pt x="9" y="0"/>
                        <a:pt x="0" y="7"/>
                        <a:pt x="1" y="11"/>
                      </a:cubicBezTo>
                      <a:cubicBezTo>
                        <a:pt x="1" y="13"/>
                        <a:pt x="16" y="25"/>
                        <a:pt x="31" y="25"/>
                      </a:cubicBezTo>
                      <a:cubicBezTo>
                        <a:pt x="46" y="25"/>
                        <a:pt x="53" y="15"/>
                        <a:pt x="52" y="13"/>
                      </a:cubicBezTo>
                      <a:cubicBezTo>
                        <a:pt x="50" y="10"/>
                        <a:pt x="37" y="2"/>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3" name="Freeform 84"/>
                <p:cNvSpPr/>
                <p:nvPr/>
              </p:nvSpPr>
              <p:spPr bwMode="auto">
                <a:xfrm>
                  <a:off x="1438145" y="4278313"/>
                  <a:ext cx="117475" cy="168275"/>
                </a:xfrm>
                <a:custGeom>
                  <a:avLst/>
                  <a:gdLst>
                    <a:gd name="T0" fmla="*/ 27 w 31"/>
                    <a:gd name="T1" fmla="*/ 21 h 45"/>
                    <a:gd name="T2" fmla="*/ 10 w 31"/>
                    <a:gd name="T3" fmla="*/ 0 h 45"/>
                    <a:gd name="T4" fmla="*/ 4 w 31"/>
                    <a:gd name="T5" fmla="*/ 23 h 45"/>
                    <a:gd name="T6" fmla="*/ 24 w 31"/>
                    <a:gd name="T7" fmla="*/ 45 h 45"/>
                    <a:gd name="T8" fmla="*/ 27 w 31"/>
                    <a:gd name="T9" fmla="*/ 21 h 45"/>
                  </a:gdLst>
                  <a:ahLst/>
                  <a:cxnLst>
                    <a:cxn ang="0">
                      <a:pos x="T0" y="T1"/>
                    </a:cxn>
                    <a:cxn ang="0">
                      <a:pos x="T2" y="T3"/>
                    </a:cxn>
                    <a:cxn ang="0">
                      <a:pos x="T4" y="T5"/>
                    </a:cxn>
                    <a:cxn ang="0">
                      <a:pos x="T6" y="T7"/>
                    </a:cxn>
                    <a:cxn ang="0">
                      <a:pos x="T8" y="T9"/>
                    </a:cxn>
                  </a:cxnLst>
                  <a:rect l="0" t="0" r="r" b="b"/>
                  <a:pathLst>
                    <a:path w="31" h="45">
                      <a:moveTo>
                        <a:pt x="27" y="21"/>
                      </a:moveTo>
                      <a:cubicBezTo>
                        <a:pt x="22" y="9"/>
                        <a:pt x="13" y="0"/>
                        <a:pt x="10" y="0"/>
                      </a:cubicBezTo>
                      <a:cubicBezTo>
                        <a:pt x="8" y="1"/>
                        <a:pt x="0" y="10"/>
                        <a:pt x="4" y="23"/>
                      </a:cubicBezTo>
                      <a:cubicBezTo>
                        <a:pt x="7" y="36"/>
                        <a:pt x="22" y="45"/>
                        <a:pt x="24" y="45"/>
                      </a:cubicBezTo>
                      <a:cubicBezTo>
                        <a:pt x="27" y="44"/>
                        <a:pt x="31" y="33"/>
                        <a:pt x="2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sp>
        <p:nvSpPr>
          <p:cNvPr id="111" name="文本框 110"/>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112" name="图片 111"/>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53" presetClass="entr" presetSubtype="16" fill="hold" nodeType="withEffect">
                                  <p:stCondLst>
                                    <p:cond delay="20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par>
                                <p:cTn id="16" presetID="53" presetClass="entr" presetSubtype="16" fill="hold" nodeType="withEffect">
                                  <p:stCondLst>
                                    <p:cond delay="2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32" presetClass="emph" presetSubtype="0" fill="hold" nodeType="withEffect">
                                  <p:stCondLst>
                                    <p:cond delay="300"/>
                                  </p:stCondLst>
                                  <p:childTnLst>
                                    <p:animRot by="120000">
                                      <p:cBhvr>
                                        <p:cTn id="22" dur="100" fill="hold">
                                          <p:stCondLst>
                                            <p:cond delay="0"/>
                                          </p:stCondLst>
                                        </p:cTn>
                                        <p:tgtEl>
                                          <p:spTgt spid="31"/>
                                        </p:tgtEl>
                                        <p:attrNameLst>
                                          <p:attrName>r</p:attrName>
                                        </p:attrNameLst>
                                      </p:cBhvr>
                                    </p:animRot>
                                    <p:animRot by="-240000">
                                      <p:cBhvr>
                                        <p:cTn id="23" dur="200" fill="hold">
                                          <p:stCondLst>
                                            <p:cond delay="200"/>
                                          </p:stCondLst>
                                        </p:cTn>
                                        <p:tgtEl>
                                          <p:spTgt spid="31"/>
                                        </p:tgtEl>
                                        <p:attrNameLst>
                                          <p:attrName>r</p:attrName>
                                        </p:attrNameLst>
                                      </p:cBhvr>
                                    </p:animRot>
                                    <p:animRot by="240000">
                                      <p:cBhvr>
                                        <p:cTn id="24" dur="200" fill="hold">
                                          <p:stCondLst>
                                            <p:cond delay="400"/>
                                          </p:stCondLst>
                                        </p:cTn>
                                        <p:tgtEl>
                                          <p:spTgt spid="31"/>
                                        </p:tgtEl>
                                        <p:attrNameLst>
                                          <p:attrName>r</p:attrName>
                                        </p:attrNameLst>
                                      </p:cBhvr>
                                    </p:animRot>
                                    <p:animRot by="-240000">
                                      <p:cBhvr>
                                        <p:cTn id="25" dur="200" fill="hold">
                                          <p:stCondLst>
                                            <p:cond delay="600"/>
                                          </p:stCondLst>
                                        </p:cTn>
                                        <p:tgtEl>
                                          <p:spTgt spid="31"/>
                                        </p:tgtEl>
                                        <p:attrNameLst>
                                          <p:attrName>r</p:attrName>
                                        </p:attrNameLst>
                                      </p:cBhvr>
                                    </p:animRot>
                                    <p:animRot by="120000">
                                      <p:cBhvr>
                                        <p:cTn id="26" dur="200" fill="hold">
                                          <p:stCondLst>
                                            <p:cond delay="800"/>
                                          </p:stCondLst>
                                        </p:cTn>
                                        <p:tgtEl>
                                          <p:spTgt spid="31"/>
                                        </p:tgtEl>
                                        <p:attrNameLst>
                                          <p:attrName>r</p:attrName>
                                        </p:attrNameLst>
                                      </p:cBhvr>
                                    </p:animRot>
                                  </p:childTnLst>
                                </p:cTn>
                              </p:par>
                              <p:par>
                                <p:cTn id="27" presetID="32" presetClass="emph" presetSubtype="0" fill="hold" nodeType="withEffect">
                                  <p:stCondLst>
                                    <p:cond delay="300"/>
                                  </p:stCondLst>
                                  <p:childTnLst>
                                    <p:animRot by="120000">
                                      <p:cBhvr>
                                        <p:cTn id="28" dur="100" fill="hold">
                                          <p:stCondLst>
                                            <p:cond delay="0"/>
                                          </p:stCondLst>
                                        </p:cTn>
                                        <p:tgtEl>
                                          <p:spTgt spid="18"/>
                                        </p:tgtEl>
                                        <p:attrNameLst>
                                          <p:attrName>r</p:attrName>
                                        </p:attrNameLst>
                                      </p:cBhvr>
                                    </p:animRot>
                                    <p:animRot by="-240000">
                                      <p:cBhvr>
                                        <p:cTn id="29" dur="200" fill="hold">
                                          <p:stCondLst>
                                            <p:cond delay="200"/>
                                          </p:stCondLst>
                                        </p:cTn>
                                        <p:tgtEl>
                                          <p:spTgt spid="18"/>
                                        </p:tgtEl>
                                        <p:attrNameLst>
                                          <p:attrName>r</p:attrName>
                                        </p:attrNameLst>
                                      </p:cBhvr>
                                    </p:animRot>
                                    <p:animRot by="240000">
                                      <p:cBhvr>
                                        <p:cTn id="30" dur="200" fill="hold">
                                          <p:stCondLst>
                                            <p:cond delay="400"/>
                                          </p:stCondLst>
                                        </p:cTn>
                                        <p:tgtEl>
                                          <p:spTgt spid="18"/>
                                        </p:tgtEl>
                                        <p:attrNameLst>
                                          <p:attrName>r</p:attrName>
                                        </p:attrNameLst>
                                      </p:cBhvr>
                                    </p:animRot>
                                    <p:animRot by="-240000">
                                      <p:cBhvr>
                                        <p:cTn id="31" dur="200" fill="hold">
                                          <p:stCondLst>
                                            <p:cond delay="600"/>
                                          </p:stCondLst>
                                        </p:cTn>
                                        <p:tgtEl>
                                          <p:spTgt spid="18"/>
                                        </p:tgtEl>
                                        <p:attrNameLst>
                                          <p:attrName>r</p:attrName>
                                        </p:attrNameLst>
                                      </p:cBhvr>
                                    </p:animRot>
                                    <p:animRot by="120000">
                                      <p:cBhvr>
                                        <p:cTn id="32" dur="200" fill="hold">
                                          <p:stCondLst>
                                            <p:cond delay="800"/>
                                          </p:stCondLst>
                                        </p:cTn>
                                        <p:tgtEl>
                                          <p:spTgt spid="18"/>
                                        </p:tgtEl>
                                        <p:attrNameLst>
                                          <p:attrName>r</p:attrName>
                                        </p:attrNameLst>
                                      </p:cBhvr>
                                    </p:animRo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up)">
                                      <p:cBhvr>
                                        <p:cTn id="36" dur="500"/>
                                        <p:tgtEl>
                                          <p:spTgt spid="67"/>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up)">
                                      <p:cBhvr>
                                        <p:cTn id="40" dur="500"/>
                                        <p:tgtEl>
                                          <p:spTgt spid="66"/>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up)">
                                      <p:cBhvr>
                                        <p:cTn id="44" dur="500"/>
                                        <p:tgtEl>
                                          <p:spTgt spid="65"/>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p:cTn id="54" dur="500" fill="hold"/>
                                        <p:tgtEl>
                                          <p:spTgt spid="52"/>
                                        </p:tgtEl>
                                        <p:attrNameLst>
                                          <p:attrName>ppt_w</p:attrName>
                                        </p:attrNameLst>
                                      </p:cBhvr>
                                      <p:tavLst>
                                        <p:tav tm="0">
                                          <p:val>
                                            <p:fltVal val="0"/>
                                          </p:val>
                                        </p:tav>
                                        <p:tav tm="100000">
                                          <p:val>
                                            <p:strVal val="#ppt_w"/>
                                          </p:val>
                                        </p:tav>
                                      </p:tavLst>
                                    </p:anim>
                                    <p:anim calcmode="lin" valueType="num">
                                      <p:cBhvr>
                                        <p:cTn id="55" dur="500" fill="hold"/>
                                        <p:tgtEl>
                                          <p:spTgt spid="52"/>
                                        </p:tgtEl>
                                        <p:attrNameLst>
                                          <p:attrName>ppt_h</p:attrName>
                                        </p:attrNameLst>
                                      </p:cBhvr>
                                      <p:tavLst>
                                        <p:tav tm="0">
                                          <p:val>
                                            <p:fltVal val="0"/>
                                          </p:val>
                                        </p:tav>
                                        <p:tav tm="100000">
                                          <p:val>
                                            <p:strVal val="#ppt_h"/>
                                          </p:val>
                                        </p:tav>
                                      </p:tavLst>
                                    </p:anim>
                                    <p:animEffect transition="in" filter="fade">
                                      <p:cBhvr>
                                        <p:cTn id="56" dur="500"/>
                                        <p:tgtEl>
                                          <p:spTgt spid="52"/>
                                        </p:tgtEl>
                                      </p:cBhvr>
                                    </p:animEffect>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fade">
                                      <p:cBhvr>
                                        <p:cTn id="66" dur="500"/>
                                        <p:tgtEl>
                                          <p:spTgt spid="71"/>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heel(1)">
                                      <p:cBhvr>
                                        <p:cTn id="69" dur="2000"/>
                                        <p:tgtEl>
                                          <p:spTgt spid="70"/>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1000"/>
                                        <p:tgtEl>
                                          <p:spTgt spid="68"/>
                                        </p:tgtEl>
                                      </p:cBhvr>
                                    </p:animEffect>
                                    <p:anim calcmode="lin" valueType="num">
                                      <p:cBhvr>
                                        <p:cTn id="73" dur="1000" fill="hold"/>
                                        <p:tgtEl>
                                          <p:spTgt spid="68"/>
                                        </p:tgtEl>
                                        <p:attrNameLst>
                                          <p:attrName>ppt_x</p:attrName>
                                        </p:attrNameLst>
                                      </p:cBhvr>
                                      <p:tavLst>
                                        <p:tav tm="0">
                                          <p:val>
                                            <p:strVal val="#ppt_x"/>
                                          </p:val>
                                        </p:tav>
                                        <p:tav tm="100000">
                                          <p:val>
                                            <p:strVal val="#ppt_x"/>
                                          </p:val>
                                        </p:tav>
                                      </p:tavLst>
                                    </p:anim>
                                    <p:anim calcmode="lin" valueType="num">
                                      <p:cBhvr>
                                        <p:cTn id="74" dur="1000" fill="hold"/>
                                        <p:tgtEl>
                                          <p:spTgt spid="6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9"/>
          <p:cNvSpPr/>
          <p:nvPr/>
        </p:nvSpPr>
        <p:spPr>
          <a:xfrm>
            <a:off x="556135" y="1966147"/>
            <a:ext cx="7452853" cy="2507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3" name="Picture 8"/>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695640" y="739227"/>
            <a:ext cx="3956981" cy="5649162"/>
          </a:xfrm>
          <a:prstGeom prst="rect">
            <a:avLst/>
          </a:prstGeom>
        </p:spPr>
      </p:pic>
      <p:sp>
        <p:nvSpPr>
          <p:cNvPr id="4" name="Rectangle 9"/>
          <p:cNvSpPr/>
          <p:nvPr/>
        </p:nvSpPr>
        <p:spPr>
          <a:xfrm>
            <a:off x="8008991" y="1311272"/>
            <a:ext cx="3330281" cy="4415038"/>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6" name="TextBox 53"/>
          <p:cNvSpPr txBox="1"/>
          <p:nvPr/>
        </p:nvSpPr>
        <p:spPr>
          <a:xfrm>
            <a:off x="1418140" y="4588937"/>
            <a:ext cx="5748053" cy="369332"/>
          </a:xfrm>
          <a:prstGeom prst="rect">
            <a:avLst/>
          </a:prstGeom>
          <a:noFill/>
        </p:spPr>
        <p:txBody>
          <a:bodyPr wrap="square" lIns="0" tIns="0" rIns="0" bIns="0" rtlCol="0" anchor="t" anchorCtr="0">
            <a:spAutoFit/>
          </a:bodyPr>
          <a:lstStyle/>
          <a:p>
            <a:pPr algn="r"/>
            <a:r>
              <a:rPr lang="zh-CN" altLang="en-US" sz="2400" b="1" dirty="0">
                <a:solidFill>
                  <a:schemeClr val="tx1">
                    <a:lumMod val="75000"/>
                    <a:lumOff val="25000"/>
                  </a:schemeClr>
                </a:solidFill>
                <a:cs typeface="+mn-ea"/>
                <a:sym typeface="+mn-lt"/>
              </a:rPr>
              <a:t>添加标题</a:t>
            </a:r>
            <a:endParaRPr lang="en-IN" sz="2400" b="1" dirty="0">
              <a:solidFill>
                <a:schemeClr val="tx1">
                  <a:lumMod val="75000"/>
                  <a:lumOff val="25000"/>
                </a:schemeClr>
              </a:solidFill>
              <a:cs typeface="+mn-ea"/>
              <a:sym typeface="+mn-lt"/>
            </a:endParaRPr>
          </a:p>
        </p:txBody>
      </p:sp>
      <p:sp>
        <p:nvSpPr>
          <p:cNvPr id="7" name="TextBox 55"/>
          <p:cNvSpPr txBox="1"/>
          <p:nvPr/>
        </p:nvSpPr>
        <p:spPr>
          <a:xfrm>
            <a:off x="714722" y="4905362"/>
            <a:ext cx="6451470" cy="1384995"/>
          </a:xfrm>
          <a:prstGeom prst="rect">
            <a:avLst/>
          </a:prstGeom>
          <a:noFill/>
        </p:spPr>
        <p:txBody>
          <a:bodyPr wrap="square" lIns="0" tIns="0" rIns="0" bIns="0" rtlCol="0" anchor="t" anchorCtr="0">
            <a:spAutoFit/>
          </a:bodyPr>
          <a:lstStyle/>
          <a:p>
            <a:pPr algn="r">
              <a:lnSpc>
                <a:spcPct val="150000"/>
              </a:lnSpc>
            </a:pPr>
            <a:r>
              <a:rPr lang="en-IN" sz="1200" dirty="0">
                <a:solidFill>
                  <a:schemeClr val="tx1">
                    <a:lumMod val="65000"/>
                    <a:lumOff val="35000"/>
                  </a:schemeClr>
                </a:solidFill>
                <a:cs typeface="+mn-ea"/>
                <a:sym typeface="+mn-lt"/>
              </a:rPr>
              <a:t>"Sed ut perspiciatis unde omnis iste natus error sit voluptatem accusantium doloremque laudantium, totam rem aperiam, eaque ipsa quae ab illo inventore veritatis et quasi beatae vitae dicta sunt explicabo. Nemo enim ipsam voluptatem quia voluptas sit aspernatur aut odit aut fugit, sed quia consequuntur magni dolores eos qui ratione voluptatem sequi nesciunt. Neque porro quisquam est, qui dolorem ipsum quia dolor sit</a:t>
            </a:r>
          </a:p>
        </p:txBody>
      </p:sp>
      <p:sp>
        <p:nvSpPr>
          <p:cNvPr id="8" name="TextBox 75"/>
          <p:cNvSpPr txBox="1"/>
          <p:nvPr/>
        </p:nvSpPr>
        <p:spPr>
          <a:xfrm>
            <a:off x="2000228" y="2546136"/>
            <a:ext cx="2070877" cy="664797"/>
          </a:xfrm>
          <a:prstGeom prst="rect">
            <a:avLst/>
          </a:prstGeom>
          <a:noFill/>
        </p:spPr>
        <p:txBody>
          <a:bodyPr wrap="square" lIns="0" tIns="0" rIns="0" bIns="0" rtlCol="0">
            <a:spAutoFit/>
          </a:bodyPr>
          <a:lstStyle/>
          <a:p>
            <a:pPr>
              <a:lnSpc>
                <a:spcPct val="120000"/>
              </a:lnSpc>
            </a:pPr>
            <a:r>
              <a:rPr lang="en-IN" sz="1200" b="1" dirty="0">
                <a:solidFill>
                  <a:schemeClr val="tx1">
                    <a:lumMod val="50000"/>
                    <a:lumOff val="50000"/>
                  </a:schemeClr>
                </a:solidFill>
                <a:cs typeface="+mn-ea"/>
                <a:sym typeface="+mn-lt"/>
              </a:rPr>
              <a:t>“All the Lorem” </a:t>
            </a:r>
            <a:r>
              <a:rPr lang="en-IN" sz="1200" dirty="0">
                <a:solidFill>
                  <a:schemeClr val="tx1">
                    <a:lumMod val="50000"/>
                    <a:lumOff val="50000"/>
                  </a:schemeClr>
                </a:solidFill>
                <a:cs typeface="+mn-ea"/>
                <a:sym typeface="+mn-lt"/>
              </a:rPr>
              <a:t>Ipsum generators on the Internet tend to repeat predefined</a:t>
            </a:r>
          </a:p>
        </p:txBody>
      </p:sp>
      <p:sp>
        <p:nvSpPr>
          <p:cNvPr id="9" name="TextBox 76"/>
          <p:cNvSpPr txBox="1"/>
          <p:nvPr/>
        </p:nvSpPr>
        <p:spPr>
          <a:xfrm>
            <a:off x="2000231" y="2286971"/>
            <a:ext cx="1691643" cy="215444"/>
          </a:xfrm>
          <a:prstGeom prst="rect">
            <a:avLst/>
          </a:prstGeom>
          <a:noFill/>
        </p:spPr>
        <p:txBody>
          <a:bodyPr wrap="square" lIns="0" tIns="0" rIns="0" bIns="0" rtlCol="0">
            <a:spAutoFit/>
          </a:bodyPr>
          <a:lstStyle/>
          <a:p>
            <a:pPr lvl="0"/>
            <a:r>
              <a:rPr lang="zh-CN" altLang="en-US" sz="1400" b="1" dirty="0">
                <a:solidFill>
                  <a:schemeClr val="tx1">
                    <a:lumMod val="75000"/>
                    <a:lumOff val="25000"/>
                  </a:schemeClr>
                </a:solidFill>
                <a:cs typeface="+mn-ea"/>
                <a:sym typeface="+mn-lt"/>
              </a:rPr>
              <a:t>添加标题</a:t>
            </a:r>
            <a:endParaRPr lang="en-IN" sz="1400" b="1" dirty="0">
              <a:solidFill>
                <a:schemeClr val="tx1">
                  <a:lumMod val="75000"/>
                  <a:lumOff val="25000"/>
                </a:schemeClr>
              </a:solidFill>
              <a:cs typeface="+mn-ea"/>
              <a:sym typeface="+mn-lt"/>
            </a:endParaRPr>
          </a:p>
        </p:txBody>
      </p:sp>
      <p:grpSp>
        <p:nvGrpSpPr>
          <p:cNvPr id="10" name="Group 77"/>
          <p:cNvGrpSpPr/>
          <p:nvPr/>
        </p:nvGrpSpPr>
        <p:grpSpPr>
          <a:xfrm>
            <a:off x="930961" y="2222201"/>
            <a:ext cx="855373" cy="855373"/>
            <a:chOff x="4441833" y="2363064"/>
            <a:chExt cx="855596" cy="855596"/>
          </a:xfrm>
        </p:grpSpPr>
        <p:sp>
          <p:nvSpPr>
            <p:cNvPr id="11" name="Oval 78"/>
            <p:cNvSpPr/>
            <p:nvPr/>
          </p:nvSpPr>
          <p:spPr>
            <a:xfrm>
              <a:off x="4441833" y="2363064"/>
              <a:ext cx="855596" cy="8555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bg1">
                    <a:lumMod val="50000"/>
                  </a:schemeClr>
                </a:solidFill>
                <a:cs typeface="+mn-ea"/>
                <a:sym typeface="+mn-lt"/>
              </a:endParaRPr>
            </a:p>
          </p:txBody>
        </p:sp>
        <p:sp>
          <p:nvSpPr>
            <p:cNvPr id="12" name="Freeform 79"/>
            <p:cNvSpPr/>
            <p:nvPr/>
          </p:nvSpPr>
          <p:spPr bwMode="auto">
            <a:xfrm>
              <a:off x="4659210" y="2599817"/>
              <a:ext cx="420843" cy="378319"/>
            </a:xfrm>
            <a:custGeom>
              <a:avLst/>
              <a:gdLst>
                <a:gd name="connsiteX0" fmla="*/ 86232 w 455613"/>
                <a:gd name="connsiteY0" fmla="*/ 350838 h 409576"/>
                <a:gd name="connsiteX1" fmla="*/ 87433 w 455613"/>
                <a:gd name="connsiteY1" fmla="*/ 351240 h 409576"/>
                <a:gd name="connsiteX2" fmla="*/ 88233 w 455613"/>
                <a:gd name="connsiteY2" fmla="*/ 352313 h 409576"/>
                <a:gd name="connsiteX3" fmla="*/ 88767 w 455613"/>
                <a:gd name="connsiteY3" fmla="*/ 353788 h 409576"/>
                <a:gd name="connsiteX4" fmla="*/ 88900 w 455613"/>
                <a:gd name="connsiteY4" fmla="*/ 356068 h 409576"/>
                <a:gd name="connsiteX5" fmla="*/ 88900 w 455613"/>
                <a:gd name="connsiteY5" fmla="*/ 409576 h 409576"/>
                <a:gd name="connsiteX6" fmla="*/ 41275 w 455613"/>
                <a:gd name="connsiteY6" fmla="*/ 409576 h 409576"/>
                <a:gd name="connsiteX7" fmla="*/ 41275 w 455613"/>
                <a:gd name="connsiteY7" fmla="*/ 401530 h 409576"/>
                <a:gd name="connsiteX8" fmla="*/ 41542 w 455613"/>
                <a:gd name="connsiteY8" fmla="*/ 399116 h 409576"/>
                <a:gd name="connsiteX9" fmla="*/ 42342 w 455613"/>
                <a:gd name="connsiteY9" fmla="*/ 396568 h 409576"/>
                <a:gd name="connsiteX10" fmla="*/ 43410 w 455613"/>
                <a:gd name="connsiteY10" fmla="*/ 393752 h 409576"/>
                <a:gd name="connsiteX11" fmla="*/ 44744 w 455613"/>
                <a:gd name="connsiteY11" fmla="*/ 391070 h 409576"/>
                <a:gd name="connsiteX12" fmla="*/ 46611 w 455613"/>
                <a:gd name="connsiteY12" fmla="*/ 388388 h 409576"/>
                <a:gd name="connsiteX13" fmla="*/ 48479 w 455613"/>
                <a:gd name="connsiteY13" fmla="*/ 386376 h 409576"/>
                <a:gd name="connsiteX14" fmla="*/ 62219 w 455613"/>
                <a:gd name="connsiteY14" fmla="*/ 372563 h 409576"/>
                <a:gd name="connsiteX15" fmla="*/ 81696 w 455613"/>
                <a:gd name="connsiteY15" fmla="*/ 352984 h 409576"/>
                <a:gd name="connsiteX16" fmla="*/ 83297 w 455613"/>
                <a:gd name="connsiteY16" fmla="*/ 351643 h 409576"/>
                <a:gd name="connsiteX17" fmla="*/ 84898 w 455613"/>
                <a:gd name="connsiteY17" fmla="*/ 350972 h 409576"/>
                <a:gd name="connsiteX18" fmla="*/ 148113 w 455613"/>
                <a:gd name="connsiteY18" fmla="*/ 290513 h 409576"/>
                <a:gd name="connsiteX19" fmla="*/ 149142 w 455613"/>
                <a:gd name="connsiteY19" fmla="*/ 291039 h 409576"/>
                <a:gd name="connsiteX20" fmla="*/ 149913 w 455613"/>
                <a:gd name="connsiteY20" fmla="*/ 291960 h 409576"/>
                <a:gd name="connsiteX21" fmla="*/ 150427 w 455613"/>
                <a:gd name="connsiteY21" fmla="*/ 293671 h 409576"/>
                <a:gd name="connsiteX22" fmla="*/ 150813 w 455613"/>
                <a:gd name="connsiteY22" fmla="*/ 295644 h 409576"/>
                <a:gd name="connsiteX23" fmla="*/ 150813 w 455613"/>
                <a:gd name="connsiteY23" fmla="*/ 409576 h 409576"/>
                <a:gd name="connsiteX24" fmla="*/ 109538 w 455613"/>
                <a:gd name="connsiteY24" fmla="*/ 409576 h 409576"/>
                <a:gd name="connsiteX25" fmla="*/ 109538 w 455613"/>
                <a:gd name="connsiteY25" fmla="*/ 337481 h 409576"/>
                <a:gd name="connsiteX26" fmla="*/ 109667 w 455613"/>
                <a:gd name="connsiteY26" fmla="*/ 334718 h 409576"/>
                <a:gd name="connsiteX27" fmla="*/ 110438 w 455613"/>
                <a:gd name="connsiteY27" fmla="*/ 331560 h 409576"/>
                <a:gd name="connsiteX28" fmla="*/ 111595 w 455613"/>
                <a:gd name="connsiteY28" fmla="*/ 328403 h 409576"/>
                <a:gd name="connsiteX29" fmla="*/ 112881 w 455613"/>
                <a:gd name="connsiteY29" fmla="*/ 325377 h 409576"/>
                <a:gd name="connsiteX30" fmla="*/ 114681 w 455613"/>
                <a:gd name="connsiteY30" fmla="*/ 322614 h 409576"/>
                <a:gd name="connsiteX31" fmla="*/ 116482 w 455613"/>
                <a:gd name="connsiteY31" fmla="*/ 320378 h 409576"/>
                <a:gd name="connsiteX32" fmla="*/ 143741 w 455613"/>
                <a:gd name="connsiteY32" fmla="*/ 292750 h 409576"/>
                <a:gd name="connsiteX33" fmla="*/ 145413 w 455613"/>
                <a:gd name="connsiteY33" fmla="*/ 291434 h 409576"/>
                <a:gd name="connsiteX34" fmla="*/ 146827 w 455613"/>
                <a:gd name="connsiteY34" fmla="*/ 290645 h 409576"/>
                <a:gd name="connsiteX35" fmla="*/ 174022 w 455613"/>
                <a:gd name="connsiteY35" fmla="*/ 287338 h 409576"/>
                <a:gd name="connsiteX36" fmla="*/ 175436 w 455613"/>
                <a:gd name="connsiteY36" fmla="*/ 287471 h 409576"/>
                <a:gd name="connsiteX37" fmla="*/ 176851 w 455613"/>
                <a:gd name="connsiteY37" fmla="*/ 288136 h 409576"/>
                <a:gd name="connsiteX38" fmla="*/ 178522 w 455613"/>
                <a:gd name="connsiteY38" fmla="*/ 289599 h 409576"/>
                <a:gd name="connsiteX39" fmla="*/ 199481 w 455613"/>
                <a:gd name="connsiteY39" fmla="*/ 311147 h 409576"/>
                <a:gd name="connsiteX40" fmla="*/ 206039 w 455613"/>
                <a:gd name="connsiteY40" fmla="*/ 317931 h 409576"/>
                <a:gd name="connsiteX41" fmla="*/ 207839 w 455613"/>
                <a:gd name="connsiteY41" fmla="*/ 320059 h 409576"/>
                <a:gd name="connsiteX42" fmla="*/ 209382 w 455613"/>
                <a:gd name="connsiteY42" fmla="*/ 322719 h 409576"/>
                <a:gd name="connsiteX43" fmla="*/ 210668 w 455613"/>
                <a:gd name="connsiteY43" fmla="*/ 325646 h 409576"/>
                <a:gd name="connsiteX44" fmla="*/ 211696 w 455613"/>
                <a:gd name="connsiteY44" fmla="*/ 328705 h 409576"/>
                <a:gd name="connsiteX45" fmla="*/ 212468 w 455613"/>
                <a:gd name="connsiteY45" fmla="*/ 331897 h 409576"/>
                <a:gd name="connsiteX46" fmla="*/ 212725 w 455613"/>
                <a:gd name="connsiteY46" fmla="*/ 334823 h 409576"/>
                <a:gd name="connsiteX47" fmla="*/ 212725 w 455613"/>
                <a:gd name="connsiteY47" fmla="*/ 409576 h 409576"/>
                <a:gd name="connsiteX48" fmla="*/ 171450 w 455613"/>
                <a:gd name="connsiteY48" fmla="*/ 409576 h 409576"/>
                <a:gd name="connsiteX49" fmla="*/ 171450 w 455613"/>
                <a:gd name="connsiteY49" fmla="*/ 292659 h 409576"/>
                <a:gd name="connsiteX50" fmla="*/ 171579 w 455613"/>
                <a:gd name="connsiteY50" fmla="*/ 290397 h 409576"/>
                <a:gd name="connsiteX51" fmla="*/ 172222 w 455613"/>
                <a:gd name="connsiteY51" fmla="*/ 288934 h 409576"/>
                <a:gd name="connsiteX52" fmla="*/ 172993 w 455613"/>
                <a:gd name="connsiteY52" fmla="*/ 287737 h 409576"/>
                <a:gd name="connsiteX53" fmla="*/ 271938 w 455613"/>
                <a:gd name="connsiteY53" fmla="*/ 282575 h 409576"/>
                <a:gd name="connsiteX54" fmla="*/ 273095 w 455613"/>
                <a:gd name="connsiteY54" fmla="*/ 283105 h 409576"/>
                <a:gd name="connsiteX55" fmla="*/ 273995 w 455613"/>
                <a:gd name="connsiteY55" fmla="*/ 284033 h 409576"/>
                <a:gd name="connsiteX56" fmla="*/ 274510 w 455613"/>
                <a:gd name="connsiteY56" fmla="*/ 285757 h 409576"/>
                <a:gd name="connsiteX57" fmla="*/ 274638 w 455613"/>
                <a:gd name="connsiteY57" fmla="*/ 287745 h 409576"/>
                <a:gd name="connsiteX58" fmla="*/ 274638 w 455613"/>
                <a:gd name="connsiteY58" fmla="*/ 409575 h 409576"/>
                <a:gd name="connsiteX59" fmla="*/ 233363 w 455613"/>
                <a:gd name="connsiteY59" fmla="*/ 409575 h 409576"/>
                <a:gd name="connsiteX60" fmla="*/ 233363 w 455613"/>
                <a:gd name="connsiteY60" fmla="*/ 329902 h 409576"/>
                <a:gd name="connsiteX61" fmla="*/ 233620 w 455613"/>
                <a:gd name="connsiteY61" fmla="*/ 326588 h 409576"/>
                <a:gd name="connsiteX62" fmla="*/ 234263 w 455613"/>
                <a:gd name="connsiteY62" fmla="*/ 323141 h 409576"/>
                <a:gd name="connsiteX63" fmla="*/ 235035 w 455613"/>
                <a:gd name="connsiteY63" fmla="*/ 320224 h 409576"/>
                <a:gd name="connsiteX64" fmla="*/ 236192 w 455613"/>
                <a:gd name="connsiteY64" fmla="*/ 317573 h 409576"/>
                <a:gd name="connsiteX65" fmla="*/ 237478 w 455613"/>
                <a:gd name="connsiteY65" fmla="*/ 315585 h 409576"/>
                <a:gd name="connsiteX66" fmla="*/ 238764 w 455613"/>
                <a:gd name="connsiteY66" fmla="*/ 314391 h 409576"/>
                <a:gd name="connsiteX67" fmla="*/ 239921 w 455613"/>
                <a:gd name="connsiteY67" fmla="*/ 313066 h 409576"/>
                <a:gd name="connsiteX68" fmla="*/ 240821 w 455613"/>
                <a:gd name="connsiteY68" fmla="*/ 312138 h 409576"/>
                <a:gd name="connsiteX69" fmla="*/ 241335 w 455613"/>
                <a:gd name="connsiteY69" fmla="*/ 311607 h 409576"/>
                <a:gd name="connsiteX70" fmla="*/ 241592 w 455613"/>
                <a:gd name="connsiteY70" fmla="*/ 311475 h 409576"/>
                <a:gd name="connsiteX71" fmla="*/ 267566 w 455613"/>
                <a:gd name="connsiteY71" fmla="*/ 284829 h 409576"/>
                <a:gd name="connsiteX72" fmla="*/ 269238 w 455613"/>
                <a:gd name="connsiteY72" fmla="*/ 283503 h 409576"/>
                <a:gd name="connsiteX73" fmla="*/ 270781 w 455613"/>
                <a:gd name="connsiteY73" fmla="*/ 282708 h 409576"/>
                <a:gd name="connsiteX74" fmla="*/ 335459 w 455613"/>
                <a:gd name="connsiteY74" fmla="*/ 220663 h 409576"/>
                <a:gd name="connsiteX75" fmla="*/ 336665 w 455613"/>
                <a:gd name="connsiteY75" fmla="*/ 221061 h 409576"/>
                <a:gd name="connsiteX76" fmla="*/ 337468 w 455613"/>
                <a:gd name="connsiteY76" fmla="*/ 221990 h 409576"/>
                <a:gd name="connsiteX77" fmla="*/ 338004 w 455613"/>
                <a:gd name="connsiteY77" fmla="*/ 223714 h 409576"/>
                <a:gd name="connsiteX78" fmla="*/ 338138 w 455613"/>
                <a:gd name="connsiteY78" fmla="*/ 225704 h 409576"/>
                <a:gd name="connsiteX79" fmla="*/ 338138 w 455613"/>
                <a:gd name="connsiteY79" fmla="*/ 409576 h 409576"/>
                <a:gd name="connsiteX80" fmla="*/ 295275 w 455613"/>
                <a:gd name="connsiteY80" fmla="*/ 409576 h 409576"/>
                <a:gd name="connsiteX81" fmla="*/ 295275 w 455613"/>
                <a:gd name="connsiteY81" fmla="*/ 268157 h 409576"/>
                <a:gd name="connsiteX82" fmla="*/ 295543 w 455613"/>
                <a:gd name="connsiteY82" fmla="*/ 265238 h 409576"/>
                <a:gd name="connsiteX83" fmla="*/ 296213 w 455613"/>
                <a:gd name="connsiteY83" fmla="*/ 262054 h 409576"/>
                <a:gd name="connsiteX84" fmla="*/ 297284 w 455613"/>
                <a:gd name="connsiteY84" fmla="*/ 258870 h 409576"/>
                <a:gd name="connsiteX85" fmla="*/ 298892 w 455613"/>
                <a:gd name="connsiteY85" fmla="*/ 255819 h 409576"/>
                <a:gd name="connsiteX86" fmla="*/ 300499 w 455613"/>
                <a:gd name="connsiteY86" fmla="*/ 253033 h 409576"/>
                <a:gd name="connsiteX87" fmla="*/ 302508 w 455613"/>
                <a:gd name="connsiteY87" fmla="*/ 250910 h 409576"/>
                <a:gd name="connsiteX88" fmla="*/ 330905 w 455613"/>
                <a:gd name="connsiteY88" fmla="*/ 222786 h 409576"/>
                <a:gd name="connsiteX89" fmla="*/ 332512 w 455613"/>
                <a:gd name="connsiteY89" fmla="*/ 221459 h 409576"/>
                <a:gd name="connsiteX90" fmla="*/ 334120 w 455613"/>
                <a:gd name="connsiteY90" fmla="*/ 220796 h 409576"/>
                <a:gd name="connsiteX91" fmla="*/ 394079 w 455613"/>
                <a:gd name="connsiteY91" fmla="*/ 161925 h 409576"/>
                <a:gd name="connsiteX92" fmla="*/ 395278 w 455613"/>
                <a:gd name="connsiteY92" fmla="*/ 162323 h 409576"/>
                <a:gd name="connsiteX93" fmla="*/ 396077 w 455613"/>
                <a:gd name="connsiteY93" fmla="*/ 163383 h 409576"/>
                <a:gd name="connsiteX94" fmla="*/ 396610 w 455613"/>
                <a:gd name="connsiteY94" fmla="*/ 164974 h 409576"/>
                <a:gd name="connsiteX95" fmla="*/ 396876 w 455613"/>
                <a:gd name="connsiteY95" fmla="*/ 167096 h 409576"/>
                <a:gd name="connsiteX96" fmla="*/ 396876 w 455613"/>
                <a:gd name="connsiteY96" fmla="*/ 409575 h 409576"/>
                <a:gd name="connsiteX97" fmla="*/ 357188 w 455613"/>
                <a:gd name="connsiteY97" fmla="*/ 409575 h 409576"/>
                <a:gd name="connsiteX98" fmla="*/ 357188 w 455613"/>
                <a:gd name="connsiteY98" fmla="*/ 206338 h 409576"/>
                <a:gd name="connsiteX99" fmla="*/ 357454 w 455613"/>
                <a:gd name="connsiteY99" fmla="*/ 203421 h 409576"/>
                <a:gd name="connsiteX100" fmla="*/ 358120 w 455613"/>
                <a:gd name="connsiteY100" fmla="*/ 200239 h 409576"/>
                <a:gd name="connsiteX101" fmla="*/ 359319 w 455613"/>
                <a:gd name="connsiteY101" fmla="*/ 197057 h 409576"/>
                <a:gd name="connsiteX102" fmla="*/ 360784 w 455613"/>
                <a:gd name="connsiteY102" fmla="*/ 194008 h 409576"/>
                <a:gd name="connsiteX103" fmla="*/ 362515 w 455613"/>
                <a:gd name="connsiteY103" fmla="*/ 191224 h 409576"/>
                <a:gd name="connsiteX104" fmla="*/ 364380 w 455613"/>
                <a:gd name="connsiteY104" fmla="*/ 189103 h 409576"/>
                <a:gd name="connsiteX105" fmla="*/ 389684 w 455613"/>
                <a:gd name="connsiteY105" fmla="*/ 164046 h 409576"/>
                <a:gd name="connsiteX106" fmla="*/ 391283 w 455613"/>
                <a:gd name="connsiteY106" fmla="*/ 162721 h 409576"/>
                <a:gd name="connsiteX107" fmla="*/ 392881 w 455613"/>
                <a:gd name="connsiteY107" fmla="*/ 162058 h 409576"/>
                <a:gd name="connsiteX108" fmla="*/ 290622 w 455613"/>
                <a:gd name="connsiteY108" fmla="*/ 0 h 409576"/>
                <a:gd name="connsiteX109" fmla="*/ 435205 w 455613"/>
                <a:gd name="connsiteY109" fmla="*/ 0 h 409576"/>
                <a:gd name="connsiteX110" fmla="*/ 439180 w 455613"/>
                <a:gd name="connsiteY110" fmla="*/ 395 h 409576"/>
                <a:gd name="connsiteX111" fmla="*/ 442891 w 455613"/>
                <a:gd name="connsiteY111" fmla="*/ 1581 h 409576"/>
                <a:gd name="connsiteX112" fmla="*/ 446204 w 455613"/>
                <a:gd name="connsiteY112" fmla="*/ 3426 h 409576"/>
                <a:gd name="connsiteX113" fmla="*/ 449252 w 455613"/>
                <a:gd name="connsiteY113" fmla="*/ 5798 h 409576"/>
                <a:gd name="connsiteX114" fmla="*/ 451903 w 455613"/>
                <a:gd name="connsiteY114" fmla="*/ 8697 h 409576"/>
                <a:gd name="connsiteX115" fmla="*/ 453890 w 455613"/>
                <a:gd name="connsiteY115" fmla="*/ 11991 h 409576"/>
                <a:gd name="connsiteX116" fmla="*/ 455216 w 455613"/>
                <a:gd name="connsiteY116" fmla="*/ 15549 h 409576"/>
                <a:gd name="connsiteX117" fmla="*/ 455613 w 455613"/>
                <a:gd name="connsiteY117" fmla="*/ 19239 h 409576"/>
                <a:gd name="connsiteX118" fmla="*/ 455613 w 455613"/>
                <a:gd name="connsiteY118" fmla="*/ 162870 h 409576"/>
                <a:gd name="connsiteX119" fmla="*/ 455348 w 455613"/>
                <a:gd name="connsiteY119" fmla="*/ 164978 h 409576"/>
                <a:gd name="connsiteX120" fmla="*/ 454818 w 455613"/>
                <a:gd name="connsiteY120" fmla="*/ 166559 h 409576"/>
                <a:gd name="connsiteX121" fmla="*/ 454023 w 455613"/>
                <a:gd name="connsiteY121" fmla="*/ 167482 h 409576"/>
                <a:gd name="connsiteX122" fmla="*/ 452830 w 455613"/>
                <a:gd name="connsiteY122" fmla="*/ 168009 h 409576"/>
                <a:gd name="connsiteX123" fmla="*/ 451637 w 455613"/>
                <a:gd name="connsiteY123" fmla="*/ 167877 h 409576"/>
                <a:gd name="connsiteX124" fmla="*/ 450047 w 455613"/>
                <a:gd name="connsiteY124" fmla="*/ 167086 h 409576"/>
                <a:gd name="connsiteX125" fmla="*/ 448457 w 455613"/>
                <a:gd name="connsiteY125" fmla="*/ 165769 h 409576"/>
                <a:gd name="connsiteX126" fmla="*/ 397701 w 455613"/>
                <a:gd name="connsiteY126" fmla="*/ 115695 h 409576"/>
                <a:gd name="connsiteX127" fmla="*/ 228072 w 455613"/>
                <a:gd name="connsiteY127" fmla="*/ 283309 h 409576"/>
                <a:gd name="connsiteX128" fmla="*/ 225951 w 455613"/>
                <a:gd name="connsiteY128" fmla="*/ 284890 h 409576"/>
                <a:gd name="connsiteX129" fmla="*/ 223433 w 455613"/>
                <a:gd name="connsiteY129" fmla="*/ 285944 h 409576"/>
                <a:gd name="connsiteX130" fmla="*/ 220783 w 455613"/>
                <a:gd name="connsiteY130" fmla="*/ 286208 h 409576"/>
                <a:gd name="connsiteX131" fmla="*/ 218265 w 455613"/>
                <a:gd name="connsiteY131" fmla="*/ 285944 h 409576"/>
                <a:gd name="connsiteX132" fmla="*/ 215880 w 455613"/>
                <a:gd name="connsiteY132" fmla="*/ 284890 h 409576"/>
                <a:gd name="connsiteX133" fmla="*/ 213627 w 455613"/>
                <a:gd name="connsiteY133" fmla="*/ 283309 h 409576"/>
                <a:gd name="connsiteX134" fmla="*/ 162208 w 455613"/>
                <a:gd name="connsiteY134" fmla="*/ 232445 h 409576"/>
                <a:gd name="connsiteX135" fmla="*/ 70502 w 455613"/>
                <a:gd name="connsiteY135" fmla="*/ 323235 h 409576"/>
                <a:gd name="connsiteX136" fmla="*/ 66394 w 455613"/>
                <a:gd name="connsiteY136" fmla="*/ 326793 h 409576"/>
                <a:gd name="connsiteX137" fmla="*/ 61756 w 455613"/>
                <a:gd name="connsiteY137" fmla="*/ 329561 h 409576"/>
                <a:gd name="connsiteX138" fmla="*/ 56985 w 455613"/>
                <a:gd name="connsiteY138" fmla="*/ 331932 h 409576"/>
                <a:gd name="connsiteX139" fmla="*/ 52082 w 455613"/>
                <a:gd name="connsiteY139" fmla="*/ 333645 h 409576"/>
                <a:gd name="connsiteX140" fmla="*/ 46913 w 455613"/>
                <a:gd name="connsiteY140" fmla="*/ 334568 h 409576"/>
                <a:gd name="connsiteX141" fmla="*/ 41745 w 455613"/>
                <a:gd name="connsiteY141" fmla="*/ 334963 h 409576"/>
                <a:gd name="connsiteX142" fmla="*/ 36444 w 455613"/>
                <a:gd name="connsiteY142" fmla="*/ 334568 h 409576"/>
                <a:gd name="connsiteX143" fmla="*/ 31408 w 455613"/>
                <a:gd name="connsiteY143" fmla="*/ 333645 h 409576"/>
                <a:gd name="connsiteX144" fmla="*/ 26372 w 455613"/>
                <a:gd name="connsiteY144" fmla="*/ 331932 h 409576"/>
                <a:gd name="connsiteX145" fmla="*/ 21601 w 455613"/>
                <a:gd name="connsiteY145" fmla="*/ 329561 h 409576"/>
                <a:gd name="connsiteX146" fmla="*/ 17096 w 455613"/>
                <a:gd name="connsiteY146" fmla="*/ 326793 h 409576"/>
                <a:gd name="connsiteX147" fmla="*/ 12855 w 455613"/>
                <a:gd name="connsiteY147" fmla="*/ 323235 h 409576"/>
                <a:gd name="connsiteX148" fmla="*/ 11927 w 455613"/>
                <a:gd name="connsiteY148" fmla="*/ 322050 h 409576"/>
                <a:gd name="connsiteX149" fmla="*/ 8349 w 455613"/>
                <a:gd name="connsiteY149" fmla="*/ 317965 h 409576"/>
                <a:gd name="connsiteX150" fmla="*/ 5301 w 455613"/>
                <a:gd name="connsiteY150" fmla="*/ 313616 h 409576"/>
                <a:gd name="connsiteX151" fmla="*/ 3048 w 455613"/>
                <a:gd name="connsiteY151" fmla="*/ 308741 h 409576"/>
                <a:gd name="connsiteX152" fmla="*/ 1325 w 455613"/>
                <a:gd name="connsiteY152" fmla="*/ 303865 h 409576"/>
                <a:gd name="connsiteX153" fmla="*/ 265 w 455613"/>
                <a:gd name="connsiteY153" fmla="*/ 298726 h 409576"/>
                <a:gd name="connsiteX154" fmla="*/ 0 w 455613"/>
                <a:gd name="connsiteY154" fmla="*/ 293719 h 409576"/>
                <a:gd name="connsiteX155" fmla="*/ 265 w 455613"/>
                <a:gd name="connsiteY155" fmla="*/ 288448 h 409576"/>
                <a:gd name="connsiteX156" fmla="*/ 1325 w 455613"/>
                <a:gd name="connsiteY156" fmla="*/ 283572 h 409576"/>
                <a:gd name="connsiteX157" fmla="*/ 3048 w 455613"/>
                <a:gd name="connsiteY157" fmla="*/ 278697 h 409576"/>
                <a:gd name="connsiteX158" fmla="*/ 5301 w 455613"/>
                <a:gd name="connsiteY158" fmla="*/ 273821 h 409576"/>
                <a:gd name="connsiteX159" fmla="*/ 8349 w 455613"/>
                <a:gd name="connsiteY159" fmla="*/ 269473 h 409576"/>
                <a:gd name="connsiteX160" fmla="*/ 11927 w 455613"/>
                <a:gd name="connsiteY160" fmla="*/ 265256 h 409576"/>
                <a:gd name="connsiteX161" fmla="*/ 155052 w 455613"/>
                <a:gd name="connsiteY161" fmla="*/ 123865 h 409576"/>
                <a:gd name="connsiteX162" fmla="*/ 157172 w 455613"/>
                <a:gd name="connsiteY162" fmla="*/ 122284 h 409576"/>
                <a:gd name="connsiteX163" fmla="*/ 159557 w 455613"/>
                <a:gd name="connsiteY163" fmla="*/ 121230 h 409576"/>
                <a:gd name="connsiteX164" fmla="*/ 162208 w 455613"/>
                <a:gd name="connsiteY164" fmla="*/ 120966 h 409576"/>
                <a:gd name="connsiteX165" fmla="*/ 164726 w 455613"/>
                <a:gd name="connsiteY165" fmla="*/ 121230 h 409576"/>
                <a:gd name="connsiteX166" fmla="*/ 167244 w 455613"/>
                <a:gd name="connsiteY166" fmla="*/ 122284 h 409576"/>
                <a:gd name="connsiteX167" fmla="*/ 169497 w 455613"/>
                <a:gd name="connsiteY167" fmla="*/ 123865 h 409576"/>
                <a:gd name="connsiteX168" fmla="*/ 220783 w 455613"/>
                <a:gd name="connsiteY168" fmla="*/ 174597 h 409576"/>
                <a:gd name="connsiteX169" fmla="*/ 318055 w 455613"/>
                <a:gd name="connsiteY169" fmla="*/ 78536 h 409576"/>
                <a:gd name="connsiteX170" fmla="*/ 338993 w 455613"/>
                <a:gd name="connsiteY170" fmla="*/ 57848 h 409576"/>
                <a:gd name="connsiteX171" fmla="*/ 287707 w 455613"/>
                <a:gd name="connsiteY171" fmla="*/ 7116 h 409576"/>
                <a:gd name="connsiteX172" fmla="*/ 286382 w 455613"/>
                <a:gd name="connsiteY172" fmla="*/ 5403 h 409576"/>
                <a:gd name="connsiteX173" fmla="*/ 285587 w 455613"/>
                <a:gd name="connsiteY173" fmla="*/ 3953 h 409576"/>
                <a:gd name="connsiteX174" fmla="*/ 285454 w 455613"/>
                <a:gd name="connsiteY174" fmla="*/ 2636 h 409576"/>
                <a:gd name="connsiteX175" fmla="*/ 285852 w 455613"/>
                <a:gd name="connsiteY175" fmla="*/ 1581 h 409576"/>
                <a:gd name="connsiteX176" fmla="*/ 286912 w 455613"/>
                <a:gd name="connsiteY176" fmla="*/ 791 h 409576"/>
                <a:gd name="connsiteX177" fmla="*/ 288502 w 455613"/>
                <a:gd name="connsiteY177" fmla="*/ 264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55613" h="409576">
                  <a:moveTo>
                    <a:pt x="86232" y="350838"/>
                  </a:moveTo>
                  <a:lnTo>
                    <a:pt x="87433" y="351240"/>
                  </a:lnTo>
                  <a:lnTo>
                    <a:pt x="88233" y="352313"/>
                  </a:lnTo>
                  <a:lnTo>
                    <a:pt x="88767" y="353788"/>
                  </a:lnTo>
                  <a:lnTo>
                    <a:pt x="88900" y="356068"/>
                  </a:lnTo>
                  <a:lnTo>
                    <a:pt x="88900" y="409576"/>
                  </a:lnTo>
                  <a:lnTo>
                    <a:pt x="41275" y="409576"/>
                  </a:lnTo>
                  <a:lnTo>
                    <a:pt x="41275" y="401530"/>
                  </a:lnTo>
                  <a:lnTo>
                    <a:pt x="41542" y="399116"/>
                  </a:lnTo>
                  <a:lnTo>
                    <a:pt x="42342" y="396568"/>
                  </a:lnTo>
                  <a:lnTo>
                    <a:pt x="43410" y="393752"/>
                  </a:lnTo>
                  <a:lnTo>
                    <a:pt x="44744" y="391070"/>
                  </a:lnTo>
                  <a:lnTo>
                    <a:pt x="46611" y="388388"/>
                  </a:lnTo>
                  <a:lnTo>
                    <a:pt x="48479" y="386376"/>
                  </a:lnTo>
                  <a:lnTo>
                    <a:pt x="62219" y="372563"/>
                  </a:lnTo>
                  <a:lnTo>
                    <a:pt x="81696" y="352984"/>
                  </a:lnTo>
                  <a:lnTo>
                    <a:pt x="83297" y="351643"/>
                  </a:lnTo>
                  <a:lnTo>
                    <a:pt x="84898" y="350972"/>
                  </a:lnTo>
                  <a:close/>
                  <a:moveTo>
                    <a:pt x="148113" y="290513"/>
                  </a:moveTo>
                  <a:lnTo>
                    <a:pt x="149142" y="291039"/>
                  </a:lnTo>
                  <a:lnTo>
                    <a:pt x="149913" y="291960"/>
                  </a:lnTo>
                  <a:lnTo>
                    <a:pt x="150427" y="293671"/>
                  </a:lnTo>
                  <a:lnTo>
                    <a:pt x="150813" y="295644"/>
                  </a:lnTo>
                  <a:lnTo>
                    <a:pt x="150813" y="409576"/>
                  </a:lnTo>
                  <a:lnTo>
                    <a:pt x="109538" y="409576"/>
                  </a:lnTo>
                  <a:lnTo>
                    <a:pt x="109538" y="337481"/>
                  </a:lnTo>
                  <a:lnTo>
                    <a:pt x="109667" y="334718"/>
                  </a:lnTo>
                  <a:lnTo>
                    <a:pt x="110438" y="331560"/>
                  </a:lnTo>
                  <a:lnTo>
                    <a:pt x="111595" y="328403"/>
                  </a:lnTo>
                  <a:lnTo>
                    <a:pt x="112881" y="325377"/>
                  </a:lnTo>
                  <a:lnTo>
                    <a:pt x="114681" y="322614"/>
                  </a:lnTo>
                  <a:lnTo>
                    <a:pt x="116482" y="320378"/>
                  </a:lnTo>
                  <a:lnTo>
                    <a:pt x="143741" y="292750"/>
                  </a:lnTo>
                  <a:lnTo>
                    <a:pt x="145413" y="291434"/>
                  </a:lnTo>
                  <a:lnTo>
                    <a:pt x="146827" y="290645"/>
                  </a:lnTo>
                  <a:close/>
                  <a:moveTo>
                    <a:pt x="174022" y="287338"/>
                  </a:moveTo>
                  <a:lnTo>
                    <a:pt x="175436" y="287471"/>
                  </a:lnTo>
                  <a:lnTo>
                    <a:pt x="176851" y="288136"/>
                  </a:lnTo>
                  <a:lnTo>
                    <a:pt x="178522" y="289599"/>
                  </a:lnTo>
                  <a:lnTo>
                    <a:pt x="199481" y="311147"/>
                  </a:lnTo>
                  <a:lnTo>
                    <a:pt x="206039" y="317931"/>
                  </a:lnTo>
                  <a:lnTo>
                    <a:pt x="207839" y="320059"/>
                  </a:lnTo>
                  <a:lnTo>
                    <a:pt x="209382" y="322719"/>
                  </a:lnTo>
                  <a:lnTo>
                    <a:pt x="210668" y="325646"/>
                  </a:lnTo>
                  <a:lnTo>
                    <a:pt x="211696" y="328705"/>
                  </a:lnTo>
                  <a:lnTo>
                    <a:pt x="212468" y="331897"/>
                  </a:lnTo>
                  <a:lnTo>
                    <a:pt x="212725" y="334823"/>
                  </a:lnTo>
                  <a:lnTo>
                    <a:pt x="212725" y="409576"/>
                  </a:lnTo>
                  <a:lnTo>
                    <a:pt x="171450" y="409576"/>
                  </a:lnTo>
                  <a:lnTo>
                    <a:pt x="171450" y="292659"/>
                  </a:lnTo>
                  <a:lnTo>
                    <a:pt x="171579" y="290397"/>
                  </a:lnTo>
                  <a:lnTo>
                    <a:pt x="172222" y="288934"/>
                  </a:lnTo>
                  <a:lnTo>
                    <a:pt x="172993" y="287737"/>
                  </a:lnTo>
                  <a:close/>
                  <a:moveTo>
                    <a:pt x="271938" y="282575"/>
                  </a:moveTo>
                  <a:lnTo>
                    <a:pt x="273095" y="283105"/>
                  </a:lnTo>
                  <a:lnTo>
                    <a:pt x="273995" y="284033"/>
                  </a:lnTo>
                  <a:lnTo>
                    <a:pt x="274510" y="285757"/>
                  </a:lnTo>
                  <a:lnTo>
                    <a:pt x="274638" y="287745"/>
                  </a:lnTo>
                  <a:lnTo>
                    <a:pt x="274638" y="409575"/>
                  </a:lnTo>
                  <a:lnTo>
                    <a:pt x="233363" y="409575"/>
                  </a:lnTo>
                  <a:lnTo>
                    <a:pt x="233363" y="329902"/>
                  </a:lnTo>
                  <a:lnTo>
                    <a:pt x="233620" y="326588"/>
                  </a:lnTo>
                  <a:lnTo>
                    <a:pt x="234263" y="323141"/>
                  </a:lnTo>
                  <a:lnTo>
                    <a:pt x="235035" y="320224"/>
                  </a:lnTo>
                  <a:lnTo>
                    <a:pt x="236192" y="317573"/>
                  </a:lnTo>
                  <a:lnTo>
                    <a:pt x="237478" y="315585"/>
                  </a:lnTo>
                  <a:lnTo>
                    <a:pt x="238764" y="314391"/>
                  </a:lnTo>
                  <a:lnTo>
                    <a:pt x="239921" y="313066"/>
                  </a:lnTo>
                  <a:lnTo>
                    <a:pt x="240821" y="312138"/>
                  </a:lnTo>
                  <a:lnTo>
                    <a:pt x="241335" y="311607"/>
                  </a:lnTo>
                  <a:lnTo>
                    <a:pt x="241592" y="311475"/>
                  </a:lnTo>
                  <a:lnTo>
                    <a:pt x="267566" y="284829"/>
                  </a:lnTo>
                  <a:lnTo>
                    <a:pt x="269238" y="283503"/>
                  </a:lnTo>
                  <a:lnTo>
                    <a:pt x="270781" y="282708"/>
                  </a:lnTo>
                  <a:close/>
                  <a:moveTo>
                    <a:pt x="335459" y="220663"/>
                  </a:moveTo>
                  <a:lnTo>
                    <a:pt x="336665" y="221061"/>
                  </a:lnTo>
                  <a:lnTo>
                    <a:pt x="337468" y="221990"/>
                  </a:lnTo>
                  <a:lnTo>
                    <a:pt x="338004" y="223714"/>
                  </a:lnTo>
                  <a:lnTo>
                    <a:pt x="338138" y="225704"/>
                  </a:lnTo>
                  <a:lnTo>
                    <a:pt x="338138" y="409576"/>
                  </a:lnTo>
                  <a:lnTo>
                    <a:pt x="295275" y="409576"/>
                  </a:lnTo>
                  <a:lnTo>
                    <a:pt x="295275" y="268157"/>
                  </a:lnTo>
                  <a:lnTo>
                    <a:pt x="295543" y="265238"/>
                  </a:lnTo>
                  <a:lnTo>
                    <a:pt x="296213" y="262054"/>
                  </a:lnTo>
                  <a:lnTo>
                    <a:pt x="297284" y="258870"/>
                  </a:lnTo>
                  <a:lnTo>
                    <a:pt x="298892" y="255819"/>
                  </a:lnTo>
                  <a:lnTo>
                    <a:pt x="300499" y="253033"/>
                  </a:lnTo>
                  <a:lnTo>
                    <a:pt x="302508" y="250910"/>
                  </a:lnTo>
                  <a:lnTo>
                    <a:pt x="330905" y="222786"/>
                  </a:lnTo>
                  <a:lnTo>
                    <a:pt x="332512" y="221459"/>
                  </a:lnTo>
                  <a:lnTo>
                    <a:pt x="334120" y="220796"/>
                  </a:lnTo>
                  <a:close/>
                  <a:moveTo>
                    <a:pt x="394079" y="161925"/>
                  </a:moveTo>
                  <a:lnTo>
                    <a:pt x="395278" y="162323"/>
                  </a:lnTo>
                  <a:lnTo>
                    <a:pt x="396077" y="163383"/>
                  </a:lnTo>
                  <a:lnTo>
                    <a:pt x="396610" y="164974"/>
                  </a:lnTo>
                  <a:lnTo>
                    <a:pt x="396876" y="167096"/>
                  </a:lnTo>
                  <a:lnTo>
                    <a:pt x="396876" y="409575"/>
                  </a:lnTo>
                  <a:lnTo>
                    <a:pt x="357188" y="409575"/>
                  </a:lnTo>
                  <a:lnTo>
                    <a:pt x="357188" y="206338"/>
                  </a:lnTo>
                  <a:lnTo>
                    <a:pt x="357454" y="203421"/>
                  </a:lnTo>
                  <a:lnTo>
                    <a:pt x="358120" y="200239"/>
                  </a:lnTo>
                  <a:lnTo>
                    <a:pt x="359319" y="197057"/>
                  </a:lnTo>
                  <a:lnTo>
                    <a:pt x="360784" y="194008"/>
                  </a:lnTo>
                  <a:lnTo>
                    <a:pt x="362515" y="191224"/>
                  </a:lnTo>
                  <a:lnTo>
                    <a:pt x="364380" y="189103"/>
                  </a:lnTo>
                  <a:lnTo>
                    <a:pt x="389684" y="164046"/>
                  </a:lnTo>
                  <a:lnTo>
                    <a:pt x="391283" y="162721"/>
                  </a:lnTo>
                  <a:lnTo>
                    <a:pt x="392881" y="162058"/>
                  </a:lnTo>
                  <a:close/>
                  <a:moveTo>
                    <a:pt x="290622" y="0"/>
                  </a:moveTo>
                  <a:lnTo>
                    <a:pt x="435205" y="0"/>
                  </a:lnTo>
                  <a:lnTo>
                    <a:pt x="439180" y="395"/>
                  </a:lnTo>
                  <a:lnTo>
                    <a:pt x="442891" y="1581"/>
                  </a:lnTo>
                  <a:lnTo>
                    <a:pt x="446204" y="3426"/>
                  </a:lnTo>
                  <a:lnTo>
                    <a:pt x="449252" y="5798"/>
                  </a:lnTo>
                  <a:lnTo>
                    <a:pt x="451903" y="8697"/>
                  </a:lnTo>
                  <a:lnTo>
                    <a:pt x="453890" y="11991"/>
                  </a:lnTo>
                  <a:lnTo>
                    <a:pt x="455216" y="15549"/>
                  </a:lnTo>
                  <a:lnTo>
                    <a:pt x="455613" y="19239"/>
                  </a:lnTo>
                  <a:lnTo>
                    <a:pt x="455613" y="162870"/>
                  </a:lnTo>
                  <a:lnTo>
                    <a:pt x="455348" y="164978"/>
                  </a:lnTo>
                  <a:lnTo>
                    <a:pt x="454818" y="166559"/>
                  </a:lnTo>
                  <a:lnTo>
                    <a:pt x="454023" y="167482"/>
                  </a:lnTo>
                  <a:lnTo>
                    <a:pt x="452830" y="168009"/>
                  </a:lnTo>
                  <a:lnTo>
                    <a:pt x="451637" y="167877"/>
                  </a:lnTo>
                  <a:lnTo>
                    <a:pt x="450047" y="167086"/>
                  </a:lnTo>
                  <a:lnTo>
                    <a:pt x="448457" y="165769"/>
                  </a:lnTo>
                  <a:lnTo>
                    <a:pt x="397701" y="115695"/>
                  </a:lnTo>
                  <a:lnTo>
                    <a:pt x="228072" y="283309"/>
                  </a:lnTo>
                  <a:lnTo>
                    <a:pt x="225951" y="284890"/>
                  </a:lnTo>
                  <a:lnTo>
                    <a:pt x="223433" y="285944"/>
                  </a:lnTo>
                  <a:lnTo>
                    <a:pt x="220783" y="286208"/>
                  </a:lnTo>
                  <a:lnTo>
                    <a:pt x="218265" y="285944"/>
                  </a:lnTo>
                  <a:lnTo>
                    <a:pt x="215880" y="284890"/>
                  </a:lnTo>
                  <a:lnTo>
                    <a:pt x="213627" y="283309"/>
                  </a:lnTo>
                  <a:lnTo>
                    <a:pt x="162208" y="232445"/>
                  </a:lnTo>
                  <a:lnTo>
                    <a:pt x="70502" y="323235"/>
                  </a:lnTo>
                  <a:lnTo>
                    <a:pt x="66394" y="326793"/>
                  </a:lnTo>
                  <a:lnTo>
                    <a:pt x="61756" y="329561"/>
                  </a:lnTo>
                  <a:lnTo>
                    <a:pt x="56985" y="331932"/>
                  </a:lnTo>
                  <a:lnTo>
                    <a:pt x="52082" y="333645"/>
                  </a:lnTo>
                  <a:lnTo>
                    <a:pt x="46913" y="334568"/>
                  </a:lnTo>
                  <a:lnTo>
                    <a:pt x="41745" y="334963"/>
                  </a:lnTo>
                  <a:lnTo>
                    <a:pt x="36444" y="334568"/>
                  </a:lnTo>
                  <a:lnTo>
                    <a:pt x="31408" y="333645"/>
                  </a:lnTo>
                  <a:lnTo>
                    <a:pt x="26372" y="331932"/>
                  </a:lnTo>
                  <a:lnTo>
                    <a:pt x="21601" y="329561"/>
                  </a:lnTo>
                  <a:lnTo>
                    <a:pt x="17096" y="326793"/>
                  </a:lnTo>
                  <a:lnTo>
                    <a:pt x="12855" y="323235"/>
                  </a:lnTo>
                  <a:lnTo>
                    <a:pt x="11927" y="322050"/>
                  </a:lnTo>
                  <a:lnTo>
                    <a:pt x="8349" y="317965"/>
                  </a:lnTo>
                  <a:lnTo>
                    <a:pt x="5301" y="313616"/>
                  </a:lnTo>
                  <a:lnTo>
                    <a:pt x="3048" y="308741"/>
                  </a:lnTo>
                  <a:lnTo>
                    <a:pt x="1325" y="303865"/>
                  </a:lnTo>
                  <a:lnTo>
                    <a:pt x="265" y="298726"/>
                  </a:lnTo>
                  <a:lnTo>
                    <a:pt x="0" y="293719"/>
                  </a:lnTo>
                  <a:lnTo>
                    <a:pt x="265" y="288448"/>
                  </a:lnTo>
                  <a:lnTo>
                    <a:pt x="1325" y="283572"/>
                  </a:lnTo>
                  <a:lnTo>
                    <a:pt x="3048" y="278697"/>
                  </a:lnTo>
                  <a:lnTo>
                    <a:pt x="5301" y="273821"/>
                  </a:lnTo>
                  <a:lnTo>
                    <a:pt x="8349" y="269473"/>
                  </a:lnTo>
                  <a:lnTo>
                    <a:pt x="11927" y="265256"/>
                  </a:lnTo>
                  <a:lnTo>
                    <a:pt x="155052" y="123865"/>
                  </a:lnTo>
                  <a:lnTo>
                    <a:pt x="157172" y="122284"/>
                  </a:lnTo>
                  <a:lnTo>
                    <a:pt x="159557" y="121230"/>
                  </a:lnTo>
                  <a:lnTo>
                    <a:pt x="162208" y="120966"/>
                  </a:lnTo>
                  <a:lnTo>
                    <a:pt x="164726" y="121230"/>
                  </a:lnTo>
                  <a:lnTo>
                    <a:pt x="167244" y="122284"/>
                  </a:lnTo>
                  <a:lnTo>
                    <a:pt x="169497" y="123865"/>
                  </a:lnTo>
                  <a:lnTo>
                    <a:pt x="220783" y="174597"/>
                  </a:lnTo>
                  <a:lnTo>
                    <a:pt x="318055" y="78536"/>
                  </a:lnTo>
                  <a:lnTo>
                    <a:pt x="338993" y="57848"/>
                  </a:lnTo>
                  <a:lnTo>
                    <a:pt x="287707" y="7116"/>
                  </a:lnTo>
                  <a:lnTo>
                    <a:pt x="286382" y="5403"/>
                  </a:lnTo>
                  <a:lnTo>
                    <a:pt x="285587" y="3953"/>
                  </a:lnTo>
                  <a:lnTo>
                    <a:pt x="285454" y="2636"/>
                  </a:lnTo>
                  <a:lnTo>
                    <a:pt x="285852" y="1581"/>
                  </a:lnTo>
                  <a:lnTo>
                    <a:pt x="286912" y="791"/>
                  </a:lnTo>
                  <a:lnTo>
                    <a:pt x="288502" y="264"/>
                  </a:lnTo>
                  <a:close/>
                </a:path>
              </a:pathLst>
            </a:custGeom>
            <a:solidFill>
              <a:schemeClr val="bg1"/>
            </a:solidFill>
            <a:ln w="0">
              <a:noFill/>
              <a:prstDash val="solid"/>
              <a:round/>
            </a:ln>
          </p:spPr>
          <p:txBody>
            <a:bodyPr vert="horz" wrap="square" lIns="91416" tIns="45708" rIns="91416" bIns="45708" numCol="1" anchor="t" anchorCtr="0" compatLnSpc="1">
              <a:noAutofit/>
            </a:bodyPr>
            <a:lstStyle/>
            <a:p>
              <a:endParaRPr lang="en-IN" sz="1350" dirty="0">
                <a:solidFill>
                  <a:schemeClr val="bg1">
                    <a:lumMod val="50000"/>
                  </a:schemeClr>
                </a:solidFill>
                <a:cs typeface="+mn-ea"/>
                <a:sym typeface="+mn-lt"/>
              </a:endParaRPr>
            </a:p>
          </p:txBody>
        </p:sp>
      </p:grpSp>
      <p:sp>
        <p:nvSpPr>
          <p:cNvPr id="13" name="TextBox 80"/>
          <p:cNvSpPr txBox="1"/>
          <p:nvPr/>
        </p:nvSpPr>
        <p:spPr>
          <a:xfrm>
            <a:off x="2000230" y="3612800"/>
            <a:ext cx="2109849" cy="664797"/>
          </a:xfrm>
          <a:prstGeom prst="rect">
            <a:avLst/>
          </a:prstGeom>
          <a:noFill/>
        </p:spPr>
        <p:txBody>
          <a:bodyPr wrap="square" lIns="0" tIns="0" rIns="0" bIns="0" rtlCol="0">
            <a:spAutoFit/>
          </a:bodyPr>
          <a:lstStyle/>
          <a:p>
            <a:pPr>
              <a:lnSpc>
                <a:spcPct val="120000"/>
              </a:lnSpc>
            </a:pPr>
            <a:r>
              <a:rPr lang="en-IN" sz="1200" b="1" dirty="0">
                <a:solidFill>
                  <a:schemeClr val="tx1">
                    <a:lumMod val="50000"/>
                    <a:lumOff val="50000"/>
                  </a:schemeClr>
                </a:solidFill>
                <a:cs typeface="+mn-ea"/>
                <a:sym typeface="+mn-lt"/>
              </a:rPr>
              <a:t>“All the Lorem” </a:t>
            </a:r>
            <a:r>
              <a:rPr lang="en-IN" sz="1200" dirty="0">
                <a:solidFill>
                  <a:schemeClr val="tx1">
                    <a:lumMod val="50000"/>
                    <a:lumOff val="50000"/>
                  </a:schemeClr>
                </a:solidFill>
                <a:cs typeface="+mn-ea"/>
                <a:sym typeface="+mn-lt"/>
              </a:rPr>
              <a:t>Ipsum generators on the Internet tend to repeat predefined</a:t>
            </a:r>
          </a:p>
        </p:txBody>
      </p:sp>
      <p:sp>
        <p:nvSpPr>
          <p:cNvPr id="14" name="TextBox 81"/>
          <p:cNvSpPr txBox="1"/>
          <p:nvPr/>
        </p:nvSpPr>
        <p:spPr>
          <a:xfrm>
            <a:off x="2000231" y="3353636"/>
            <a:ext cx="1691643" cy="215444"/>
          </a:xfrm>
          <a:prstGeom prst="rect">
            <a:avLst/>
          </a:prstGeom>
          <a:noFill/>
        </p:spPr>
        <p:txBody>
          <a:bodyPr wrap="square" lIns="0" tIns="0" rIns="0" bIns="0" rtlCol="0">
            <a:spAutoFit/>
          </a:bodyPr>
          <a:lstStyle/>
          <a:p>
            <a:pPr lvl="0"/>
            <a:r>
              <a:rPr lang="zh-CN" altLang="en-US" sz="1400" b="1" dirty="0">
                <a:solidFill>
                  <a:schemeClr val="tx1">
                    <a:lumMod val="75000"/>
                    <a:lumOff val="25000"/>
                  </a:schemeClr>
                </a:solidFill>
                <a:cs typeface="+mn-ea"/>
                <a:sym typeface="+mn-lt"/>
              </a:rPr>
              <a:t>添加标题</a:t>
            </a:r>
            <a:endParaRPr lang="en-IN" sz="1400" b="1" dirty="0">
              <a:solidFill>
                <a:schemeClr val="tx1">
                  <a:lumMod val="75000"/>
                  <a:lumOff val="25000"/>
                </a:schemeClr>
              </a:solidFill>
              <a:cs typeface="+mn-ea"/>
              <a:sym typeface="+mn-lt"/>
            </a:endParaRPr>
          </a:p>
        </p:txBody>
      </p:sp>
      <p:grpSp>
        <p:nvGrpSpPr>
          <p:cNvPr id="15" name="Group 82"/>
          <p:cNvGrpSpPr/>
          <p:nvPr/>
        </p:nvGrpSpPr>
        <p:grpSpPr>
          <a:xfrm>
            <a:off x="930961" y="3338305"/>
            <a:ext cx="855373" cy="855373"/>
            <a:chOff x="6416203" y="2363064"/>
            <a:chExt cx="855596" cy="855596"/>
          </a:xfrm>
        </p:grpSpPr>
        <p:sp>
          <p:nvSpPr>
            <p:cNvPr id="16" name="Oval 83"/>
            <p:cNvSpPr/>
            <p:nvPr/>
          </p:nvSpPr>
          <p:spPr>
            <a:xfrm>
              <a:off x="6416203" y="2363064"/>
              <a:ext cx="855596" cy="855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bg1">
                    <a:lumMod val="50000"/>
                  </a:schemeClr>
                </a:solidFill>
                <a:cs typeface="+mn-ea"/>
                <a:sym typeface="+mn-lt"/>
              </a:endParaRPr>
            </a:p>
          </p:txBody>
        </p:sp>
        <p:grpSp>
          <p:nvGrpSpPr>
            <p:cNvPr id="17" name="Group 84"/>
            <p:cNvGrpSpPr/>
            <p:nvPr/>
          </p:nvGrpSpPr>
          <p:grpSpPr>
            <a:xfrm>
              <a:off x="6584243" y="2555887"/>
              <a:ext cx="519515" cy="466177"/>
              <a:chOff x="8777288" y="1881188"/>
              <a:chExt cx="1773238" cy="1535113"/>
            </a:xfrm>
            <a:solidFill>
              <a:schemeClr val="bg1"/>
            </a:solidFill>
          </p:grpSpPr>
          <p:sp>
            <p:nvSpPr>
              <p:cNvPr id="18" name="Freeform 47"/>
              <p:cNvSpPr/>
              <p:nvPr/>
            </p:nvSpPr>
            <p:spPr bwMode="auto">
              <a:xfrm>
                <a:off x="8777288" y="1881188"/>
                <a:ext cx="1301750" cy="1535113"/>
              </a:xfrm>
              <a:custGeom>
                <a:avLst/>
                <a:gdLst>
                  <a:gd name="T0" fmla="*/ 1636 w 2461"/>
                  <a:gd name="T1" fmla="*/ 8 h 2901"/>
                  <a:gd name="T2" fmla="*/ 1822 w 2461"/>
                  <a:gd name="T3" fmla="*/ 56 h 2901"/>
                  <a:gd name="T4" fmla="*/ 1994 w 2461"/>
                  <a:gd name="T5" fmla="*/ 144 h 2901"/>
                  <a:gd name="T6" fmla="*/ 2144 w 2461"/>
                  <a:gd name="T7" fmla="*/ 269 h 2901"/>
                  <a:gd name="T8" fmla="*/ 2266 w 2461"/>
                  <a:gd name="T9" fmla="*/ 429 h 2901"/>
                  <a:gd name="T10" fmla="*/ 2274 w 2461"/>
                  <a:gd name="T11" fmla="*/ 439 h 2901"/>
                  <a:gd name="T12" fmla="*/ 2347 w 2461"/>
                  <a:gd name="T13" fmla="*/ 605 h 2901"/>
                  <a:gd name="T14" fmla="*/ 2261 w 2461"/>
                  <a:gd name="T15" fmla="*/ 720 h 2901"/>
                  <a:gd name="T16" fmla="*/ 2156 w 2461"/>
                  <a:gd name="T17" fmla="*/ 743 h 2901"/>
                  <a:gd name="T18" fmla="*/ 2061 w 2461"/>
                  <a:gd name="T19" fmla="*/ 805 h 2901"/>
                  <a:gd name="T20" fmla="*/ 1956 w 2461"/>
                  <a:gd name="T21" fmla="*/ 967 h 2901"/>
                  <a:gd name="T22" fmla="*/ 1661 w 2461"/>
                  <a:gd name="T23" fmla="*/ 1482 h 2901"/>
                  <a:gd name="T24" fmla="*/ 1641 w 2461"/>
                  <a:gd name="T25" fmla="*/ 1573 h 2901"/>
                  <a:gd name="T26" fmla="*/ 1643 w 2461"/>
                  <a:gd name="T27" fmla="*/ 1642 h 2901"/>
                  <a:gd name="T28" fmla="*/ 1674 w 2461"/>
                  <a:gd name="T29" fmla="*/ 1738 h 2901"/>
                  <a:gd name="T30" fmla="*/ 2061 w 2461"/>
                  <a:gd name="T31" fmla="*/ 2386 h 2901"/>
                  <a:gd name="T32" fmla="*/ 2156 w 2461"/>
                  <a:gd name="T33" fmla="*/ 2448 h 2901"/>
                  <a:gd name="T34" fmla="*/ 2261 w 2461"/>
                  <a:gd name="T35" fmla="*/ 2473 h 2901"/>
                  <a:gd name="T36" fmla="*/ 2461 w 2461"/>
                  <a:gd name="T37" fmla="*/ 2519 h 2901"/>
                  <a:gd name="T38" fmla="*/ 2438 w 2461"/>
                  <a:gd name="T39" fmla="*/ 2585 h 2901"/>
                  <a:gd name="T40" fmla="*/ 2313 w 2461"/>
                  <a:gd name="T41" fmla="*/ 2668 h 2901"/>
                  <a:gd name="T42" fmla="*/ 1917 w 2461"/>
                  <a:gd name="T43" fmla="*/ 2894 h 2901"/>
                  <a:gd name="T44" fmla="*/ 1847 w 2461"/>
                  <a:gd name="T45" fmla="*/ 2896 h 2901"/>
                  <a:gd name="T46" fmla="*/ 1788 w 2461"/>
                  <a:gd name="T47" fmla="*/ 2860 h 2901"/>
                  <a:gd name="T48" fmla="*/ 1355 w 2461"/>
                  <a:gd name="T49" fmla="*/ 2115 h 2901"/>
                  <a:gd name="T50" fmla="*/ 1304 w 2461"/>
                  <a:gd name="T51" fmla="*/ 2061 h 2901"/>
                  <a:gd name="T52" fmla="*/ 1247 w 2461"/>
                  <a:gd name="T53" fmla="*/ 2044 h 2901"/>
                  <a:gd name="T54" fmla="*/ 1230 w 2461"/>
                  <a:gd name="T55" fmla="*/ 2048 h 2901"/>
                  <a:gd name="T56" fmla="*/ 1225 w 2461"/>
                  <a:gd name="T57" fmla="*/ 2050 h 2901"/>
                  <a:gd name="T58" fmla="*/ 1101 w 2461"/>
                  <a:gd name="T59" fmla="*/ 2093 h 2901"/>
                  <a:gd name="T60" fmla="*/ 912 w 2461"/>
                  <a:gd name="T61" fmla="*/ 2122 h 2901"/>
                  <a:gd name="T62" fmla="*/ 724 w 2461"/>
                  <a:gd name="T63" fmla="*/ 2109 h 2901"/>
                  <a:gd name="T64" fmla="*/ 545 w 2461"/>
                  <a:gd name="T65" fmla="*/ 2057 h 2901"/>
                  <a:gd name="T66" fmla="*/ 379 w 2461"/>
                  <a:gd name="T67" fmla="*/ 1968 h 2901"/>
                  <a:gd name="T68" fmla="*/ 235 w 2461"/>
                  <a:gd name="T69" fmla="*/ 1843 h 2901"/>
                  <a:gd name="T70" fmla="*/ 117 w 2461"/>
                  <a:gd name="T71" fmla="*/ 1684 h 2901"/>
                  <a:gd name="T72" fmla="*/ 112 w 2461"/>
                  <a:gd name="T73" fmla="*/ 1675 h 2901"/>
                  <a:gd name="T74" fmla="*/ 33 w 2461"/>
                  <a:gd name="T75" fmla="*/ 1484 h 2901"/>
                  <a:gd name="T76" fmla="*/ 1 w 2461"/>
                  <a:gd name="T77" fmla="*/ 1287 h 2901"/>
                  <a:gd name="T78" fmla="*/ 14 w 2461"/>
                  <a:gd name="T79" fmla="*/ 1090 h 2901"/>
                  <a:gd name="T80" fmla="*/ 70 w 2461"/>
                  <a:gd name="T81" fmla="*/ 902 h 2901"/>
                  <a:gd name="T82" fmla="*/ 161 w 2461"/>
                  <a:gd name="T83" fmla="*/ 739 h 2901"/>
                  <a:gd name="T84" fmla="*/ 287 w 2461"/>
                  <a:gd name="T85" fmla="*/ 597 h 2901"/>
                  <a:gd name="T86" fmla="*/ 392 w 2461"/>
                  <a:gd name="T87" fmla="*/ 515 h 2901"/>
                  <a:gd name="T88" fmla="*/ 411 w 2461"/>
                  <a:gd name="T89" fmla="*/ 506 h 2901"/>
                  <a:gd name="T90" fmla="*/ 457 w 2461"/>
                  <a:gd name="T91" fmla="*/ 522 h 2901"/>
                  <a:gd name="T92" fmla="*/ 845 w 2461"/>
                  <a:gd name="T93" fmla="*/ 1186 h 2901"/>
                  <a:gd name="T94" fmla="*/ 896 w 2461"/>
                  <a:gd name="T95" fmla="*/ 1212 h 2901"/>
                  <a:gd name="T96" fmla="*/ 953 w 2461"/>
                  <a:gd name="T97" fmla="*/ 1201 h 2901"/>
                  <a:gd name="T98" fmla="*/ 1454 w 2461"/>
                  <a:gd name="T99" fmla="*/ 909 h 2901"/>
                  <a:gd name="T100" fmla="*/ 1480 w 2461"/>
                  <a:gd name="T101" fmla="*/ 858 h 2901"/>
                  <a:gd name="T102" fmla="*/ 1469 w 2461"/>
                  <a:gd name="T103" fmla="*/ 800 h 2901"/>
                  <a:gd name="T104" fmla="*/ 1098 w 2461"/>
                  <a:gd name="T105" fmla="*/ 155 h 2901"/>
                  <a:gd name="T106" fmla="*/ 1101 w 2461"/>
                  <a:gd name="T107" fmla="*/ 113 h 2901"/>
                  <a:gd name="T108" fmla="*/ 1122 w 2461"/>
                  <a:gd name="T109" fmla="*/ 92 h 2901"/>
                  <a:gd name="T110" fmla="*/ 1251 w 2461"/>
                  <a:gd name="T111" fmla="*/ 40 h 2901"/>
                  <a:gd name="T112" fmla="*/ 1443 w 2461"/>
                  <a:gd name="T113" fmla="*/ 3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1" h="2901">
                    <a:moveTo>
                      <a:pt x="1508" y="0"/>
                    </a:moveTo>
                    <a:lnTo>
                      <a:pt x="1572" y="2"/>
                    </a:lnTo>
                    <a:lnTo>
                      <a:pt x="1636" y="8"/>
                    </a:lnTo>
                    <a:lnTo>
                      <a:pt x="1699" y="20"/>
                    </a:lnTo>
                    <a:lnTo>
                      <a:pt x="1762" y="36"/>
                    </a:lnTo>
                    <a:lnTo>
                      <a:pt x="1822" y="56"/>
                    </a:lnTo>
                    <a:lnTo>
                      <a:pt x="1881" y="81"/>
                    </a:lnTo>
                    <a:lnTo>
                      <a:pt x="1939" y="110"/>
                    </a:lnTo>
                    <a:lnTo>
                      <a:pt x="1994" y="144"/>
                    </a:lnTo>
                    <a:lnTo>
                      <a:pt x="2047" y="181"/>
                    </a:lnTo>
                    <a:lnTo>
                      <a:pt x="2097" y="223"/>
                    </a:lnTo>
                    <a:lnTo>
                      <a:pt x="2144" y="269"/>
                    </a:lnTo>
                    <a:lnTo>
                      <a:pt x="2189" y="319"/>
                    </a:lnTo>
                    <a:lnTo>
                      <a:pt x="2230" y="372"/>
                    </a:lnTo>
                    <a:lnTo>
                      <a:pt x="2266" y="429"/>
                    </a:lnTo>
                    <a:lnTo>
                      <a:pt x="2268" y="433"/>
                    </a:lnTo>
                    <a:lnTo>
                      <a:pt x="2272" y="436"/>
                    </a:lnTo>
                    <a:lnTo>
                      <a:pt x="2274" y="439"/>
                    </a:lnTo>
                    <a:lnTo>
                      <a:pt x="2302" y="493"/>
                    </a:lnTo>
                    <a:lnTo>
                      <a:pt x="2327" y="549"/>
                    </a:lnTo>
                    <a:lnTo>
                      <a:pt x="2347" y="605"/>
                    </a:lnTo>
                    <a:lnTo>
                      <a:pt x="2363" y="661"/>
                    </a:lnTo>
                    <a:lnTo>
                      <a:pt x="2376" y="720"/>
                    </a:lnTo>
                    <a:lnTo>
                      <a:pt x="2261" y="720"/>
                    </a:lnTo>
                    <a:lnTo>
                      <a:pt x="2227" y="722"/>
                    </a:lnTo>
                    <a:lnTo>
                      <a:pt x="2191" y="731"/>
                    </a:lnTo>
                    <a:lnTo>
                      <a:pt x="2156" y="743"/>
                    </a:lnTo>
                    <a:lnTo>
                      <a:pt x="2122" y="760"/>
                    </a:lnTo>
                    <a:lnTo>
                      <a:pt x="2090" y="782"/>
                    </a:lnTo>
                    <a:lnTo>
                      <a:pt x="2061" y="805"/>
                    </a:lnTo>
                    <a:lnTo>
                      <a:pt x="2037" y="832"/>
                    </a:lnTo>
                    <a:lnTo>
                      <a:pt x="2018" y="860"/>
                    </a:lnTo>
                    <a:lnTo>
                      <a:pt x="1956" y="967"/>
                    </a:lnTo>
                    <a:lnTo>
                      <a:pt x="1878" y="1102"/>
                    </a:lnTo>
                    <a:lnTo>
                      <a:pt x="1674" y="1456"/>
                    </a:lnTo>
                    <a:lnTo>
                      <a:pt x="1661" y="1482"/>
                    </a:lnTo>
                    <a:lnTo>
                      <a:pt x="1651" y="1511"/>
                    </a:lnTo>
                    <a:lnTo>
                      <a:pt x="1644" y="1541"/>
                    </a:lnTo>
                    <a:lnTo>
                      <a:pt x="1641" y="1573"/>
                    </a:lnTo>
                    <a:lnTo>
                      <a:pt x="1640" y="1605"/>
                    </a:lnTo>
                    <a:lnTo>
                      <a:pt x="1640" y="1606"/>
                    </a:lnTo>
                    <a:lnTo>
                      <a:pt x="1643" y="1642"/>
                    </a:lnTo>
                    <a:lnTo>
                      <a:pt x="1649" y="1677"/>
                    </a:lnTo>
                    <a:lnTo>
                      <a:pt x="1660" y="1709"/>
                    </a:lnTo>
                    <a:lnTo>
                      <a:pt x="1674" y="1738"/>
                    </a:lnTo>
                    <a:lnTo>
                      <a:pt x="2018" y="2332"/>
                    </a:lnTo>
                    <a:lnTo>
                      <a:pt x="2037" y="2360"/>
                    </a:lnTo>
                    <a:lnTo>
                      <a:pt x="2061" y="2386"/>
                    </a:lnTo>
                    <a:lnTo>
                      <a:pt x="2090" y="2411"/>
                    </a:lnTo>
                    <a:lnTo>
                      <a:pt x="2122" y="2431"/>
                    </a:lnTo>
                    <a:lnTo>
                      <a:pt x="2156" y="2448"/>
                    </a:lnTo>
                    <a:lnTo>
                      <a:pt x="2191" y="2462"/>
                    </a:lnTo>
                    <a:lnTo>
                      <a:pt x="2227" y="2470"/>
                    </a:lnTo>
                    <a:lnTo>
                      <a:pt x="2261" y="2473"/>
                    </a:lnTo>
                    <a:lnTo>
                      <a:pt x="2454" y="2473"/>
                    </a:lnTo>
                    <a:lnTo>
                      <a:pt x="2460" y="2495"/>
                    </a:lnTo>
                    <a:lnTo>
                      <a:pt x="2461" y="2519"/>
                    </a:lnTo>
                    <a:lnTo>
                      <a:pt x="2457" y="2542"/>
                    </a:lnTo>
                    <a:lnTo>
                      <a:pt x="2450" y="2565"/>
                    </a:lnTo>
                    <a:lnTo>
                      <a:pt x="2438" y="2585"/>
                    </a:lnTo>
                    <a:lnTo>
                      <a:pt x="2421" y="2603"/>
                    </a:lnTo>
                    <a:lnTo>
                      <a:pt x="2402" y="2617"/>
                    </a:lnTo>
                    <a:lnTo>
                      <a:pt x="2313" y="2668"/>
                    </a:lnTo>
                    <a:lnTo>
                      <a:pt x="1989" y="2856"/>
                    </a:lnTo>
                    <a:lnTo>
                      <a:pt x="1939" y="2884"/>
                    </a:lnTo>
                    <a:lnTo>
                      <a:pt x="1917" y="2894"/>
                    </a:lnTo>
                    <a:lnTo>
                      <a:pt x="1894" y="2899"/>
                    </a:lnTo>
                    <a:lnTo>
                      <a:pt x="1871" y="2901"/>
                    </a:lnTo>
                    <a:lnTo>
                      <a:pt x="1847" y="2896"/>
                    </a:lnTo>
                    <a:lnTo>
                      <a:pt x="1826" y="2888"/>
                    </a:lnTo>
                    <a:lnTo>
                      <a:pt x="1805" y="2876"/>
                    </a:lnTo>
                    <a:lnTo>
                      <a:pt x="1788" y="2860"/>
                    </a:lnTo>
                    <a:lnTo>
                      <a:pt x="1774" y="2839"/>
                    </a:lnTo>
                    <a:lnTo>
                      <a:pt x="1768" y="2829"/>
                    </a:lnTo>
                    <a:lnTo>
                      <a:pt x="1355" y="2115"/>
                    </a:lnTo>
                    <a:lnTo>
                      <a:pt x="1340" y="2092"/>
                    </a:lnTo>
                    <a:lnTo>
                      <a:pt x="1323" y="2074"/>
                    </a:lnTo>
                    <a:lnTo>
                      <a:pt x="1304" y="2061"/>
                    </a:lnTo>
                    <a:lnTo>
                      <a:pt x="1284" y="2050"/>
                    </a:lnTo>
                    <a:lnTo>
                      <a:pt x="1264" y="2045"/>
                    </a:lnTo>
                    <a:lnTo>
                      <a:pt x="1247" y="2044"/>
                    </a:lnTo>
                    <a:lnTo>
                      <a:pt x="1231" y="2048"/>
                    </a:lnTo>
                    <a:lnTo>
                      <a:pt x="1230" y="2048"/>
                    </a:lnTo>
                    <a:lnTo>
                      <a:pt x="1230" y="2048"/>
                    </a:lnTo>
                    <a:lnTo>
                      <a:pt x="1229" y="2049"/>
                    </a:lnTo>
                    <a:lnTo>
                      <a:pt x="1227" y="2049"/>
                    </a:lnTo>
                    <a:lnTo>
                      <a:pt x="1225" y="2050"/>
                    </a:lnTo>
                    <a:lnTo>
                      <a:pt x="1223" y="2051"/>
                    </a:lnTo>
                    <a:lnTo>
                      <a:pt x="1162" y="2075"/>
                    </a:lnTo>
                    <a:lnTo>
                      <a:pt x="1101" y="2093"/>
                    </a:lnTo>
                    <a:lnTo>
                      <a:pt x="1037" y="2108"/>
                    </a:lnTo>
                    <a:lnTo>
                      <a:pt x="975" y="2117"/>
                    </a:lnTo>
                    <a:lnTo>
                      <a:pt x="912" y="2122"/>
                    </a:lnTo>
                    <a:lnTo>
                      <a:pt x="849" y="2122"/>
                    </a:lnTo>
                    <a:lnTo>
                      <a:pt x="786" y="2118"/>
                    </a:lnTo>
                    <a:lnTo>
                      <a:pt x="724" y="2109"/>
                    </a:lnTo>
                    <a:lnTo>
                      <a:pt x="664" y="2095"/>
                    </a:lnTo>
                    <a:lnTo>
                      <a:pt x="604" y="2078"/>
                    </a:lnTo>
                    <a:lnTo>
                      <a:pt x="545" y="2057"/>
                    </a:lnTo>
                    <a:lnTo>
                      <a:pt x="488" y="2031"/>
                    </a:lnTo>
                    <a:lnTo>
                      <a:pt x="432" y="2001"/>
                    </a:lnTo>
                    <a:lnTo>
                      <a:pt x="379" y="1968"/>
                    </a:lnTo>
                    <a:lnTo>
                      <a:pt x="328" y="1930"/>
                    </a:lnTo>
                    <a:lnTo>
                      <a:pt x="281" y="1888"/>
                    </a:lnTo>
                    <a:lnTo>
                      <a:pt x="235" y="1843"/>
                    </a:lnTo>
                    <a:lnTo>
                      <a:pt x="193" y="1793"/>
                    </a:lnTo>
                    <a:lnTo>
                      <a:pt x="153" y="1740"/>
                    </a:lnTo>
                    <a:lnTo>
                      <a:pt x="117" y="1684"/>
                    </a:lnTo>
                    <a:lnTo>
                      <a:pt x="115" y="1681"/>
                    </a:lnTo>
                    <a:lnTo>
                      <a:pt x="113" y="1678"/>
                    </a:lnTo>
                    <a:lnTo>
                      <a:pt x="112" y="1675"/>
                    </a:lnTo>
                    <a:lnTo>
                      <a:pt x="81" y="1613"/>
                    </a:lnTo>
                    <a:lnTo>
                      <a:pt x="54" y="1548"/>
                    </a:lnTo>
                    <a:lnTo>
                      <a:pt x="33" y="1484"/>
                    </a:lnTo>
                    <a:lnTo>
                      <a:pt x="17" y="1419"/>
                    </a:lnTo>
                    <a:lnTo>
                      <a:pt x="6" y="1352"/>
                    </a:lnTo>
                    <a:lnTo>
                      <a:pt x="1" y="1287"/>
                    </a:lnTo>
                    <a:lnTo>
                      <a:pt x="0" y="1221"/>
                    </a:lnTo>
                    <a:lnTo>
                      <a:pt x="5" y="1155"/>
                    </a:lnTo>
                    <a:lnTo>
                      <a:pt x="14" y="1090"/>
                    </a:lnTo>
                    <a:lnTo>
                      <a:pt x="29" y="1026"/>
                    </a:lnTo>
                    <a:lnTo>
                      <a:pt x="47" y="964"/>
                    </a:lnTo>
                    <a:lnTo>
                      <a:pt x="70" y="902"/>
                    </a:lnTo>
                    <a:lnTo>
                      <a:pt x="97" y="846"/>
                    </a:lnTo>
                    <a:lnTo>
                      <a:pt x="128" y="791"/>
                    </a:lnTo>
                    <a:lnTo>
                      <a:pt x="161" y="739"/>
                    </a:lnTo>
                    <a:lnTo>
                      <a:pt x="199" y="689"/>
                    </a:lnTo>
                    <a:lnTo>
                      <a:pt x="242" y="642"/>
                    </a:lnTo>
                    <a:lnTo>
                      <a:pt x="287" y="597"/>
                    </a:lnTo>
                    <a:lnTo>
                      <a:pt x="337" y="555"/>
                    </a:lnTo>
                    <a:lnTo>
                      <a:pt x="390" y="517"/>
                    </a:lnTo>
                    <a:lnTo>
                      <a:pt x="392" y="515"/>
                    </a:lnTo>
                    <a:lnTo>
                      <a:pt x="394" y="514"/>
                    </a:lnTo>
                    <a:lnTo>
                      <a:pt x="396" y="512"/>
                    </a:lnTo>
                    <a:lnTo>
                      <a:pt x="411" y="506"/>
                    </a:lnTo>
                    <a:lnTo>
                      <a:pt x="427" y="505"/>
                    </a:lnTo>
                    <a:lnTo>
                      <a:pt x="443" y="511"/>
                    </a:lnTo>
                    <a:lnTo>
                      <a:pt x="457" y="522"/>
                    </a:lnTo>
                    <a:lnTo>
                      <a:pt x="469" y="538"/>
                    </a:lnTo>
                    <a:lnTo>
                      <a:pt x="833" y="1170"/>
                    </a:lnTo>
                    <a:lnTo>
                      <a:pt x="845" y="1186"/>
                    </a:lnTo>
                    <a:lnTo>
                      <a:pt x="860" y="1198"/>
                    </a:lnTo>
                    <a:lnTo>
                      <a:pt x="877" y="1206"/>
                    </a:lnTo>
                    <a:lnTo>
                      <a:pt x="896" y="1212"/>
                    </a:lnTo>
                    <a:lnTo>
                      <a:pt x="915" y="1213"/>
                    </a:lnTo>
                    <a:lnTo>
                      <a:pt x="934" y="1210"/>
                    </a:lnTo>
                    <a:lnTo>
                      <a:pt x="953" y="1201"/>
                    </a:lnTo>
                    <a:lnTo>
                      <a:pt x="1060" y="1139"/>
                    </a:lnTo>
                    <a:lnTo>
                      <a:pt x="1437" y="922"/>
                    </a:lnTo>
                    <a:lnTo>
                      <a:pt x="1454" y="909"/>
                    </a:lnTo>
                    <a:lnTo>
                      <a:pt x="1466" y="895"/>
                    </a:lnTo>
                    <a:lnTo>
                      <a:pt x="1475" y="878"/>
                    </a:lnTo>
                    <a:lnTo>
                      <a:pt x="1480" y="858"/>
                    </a:lnTo>
                    <a:lnTo>
                      <a:pt x="1481" y="839"/>
                    </a:lnTo>
                    <a:lnTo>
                      <a:pt x="1477" y="820"/>
                    </a:lnTo>
                    <a:lnTo>
                      <a:pt x="1469" y="800"/>
                    </a:lnTo>
                    <a:lnTo>
                      <a:pt x="1230" y="389"/>
                    </a:lnTo>
                    <a:lnTo>
                      <a:pt x="1105" y="172"/>
                    </a:lnTo>
                    <a:lnTo>
                      <a:pt x="1098" y="155"/>
                    </a:lnTo>
                    <a:lnTo>
                      <a:pt x="1094" y="140"/>
                    </a:lnTo>
                    <a:lnTo>
                      <a:pt x="1095" y="126"/>
                    </a:lnTo>
                    <a:lnTo>
                      <a:pt x="1101" y="113"/>
                    </a:lnTo>
                    <a:lnTo>
                      <a:pt x="1108" y="103"/>
                    </a:lnTo>
                    <a:lnTo>
                      <a:pt x="1119" y="94"/>
                    </a:lnTo>
                    <a:lnTo>
                      <a:pt x="1122" y="92"/>
                    </a:lnTo>
                    <a:lnTo>
                      <a:pt x="1125" y="91"/>
                    </a:lnTo>
                    <a:lnTo>
                      <a:pt x="1187" y="63"/>
                    </a:lnTo>
                    <a:lnTo>
                      <a:pt x="1251" y="40"/>
                    </a:lnTo>
                    <a:lnTo>
                      <a:pt x="1314" y="23"/>
                    </a:lnTo>
                    <a:lnTo>
                      <a:pt x="1378" y="10"/>
                    </a:lnTo>
                    <a:lnTo>
                      <a:pt x="1443" y="3"/>
                    </a:lnTo>
                    <a:lnTo>
                      <a:pt x="1508"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bg1">
                      <a:lumMod val="50000"/>
                    </a:schemeClr>
                  </a:solidFill>
                  <a:cs typeface="+mn-ea"/>
                  <a:sym typeface="+mn-lt"/>
                </a:endParaRPr>
              </a:p>
            </p:txBody>
          </p:sp>
          <p:sp>
            <p:nvSpPr>
              <p:cNvPr id="19" name="Freeform 48"/>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bg1">
                      <a:lumMod val="50000"/>
                    </a:schemeClr>
                  </a:solidFill>
                  <a:cs typeface="+mn-ea"/>
                  <a:sym typeface="+mn-lt"/>
                </a:endParaRPr>
              </a:p>
            </p:txBody>
          </p:sp>
          <p:sp>
            <p:nvSpPr>
              <p:cNvPr id="20" name="Freeform 49"/>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bg1">
                      <a:lumMod val="50000"/>
                    </a:schemeClr>
                  </a:solidFill>
                  <a:cs typeface="+mn-ea"/>
                  <a:sym typeface="+mn-lt"/>
                </a:endParaRPr>
              </a:p>
            </p:txBody>
          </p:sp>
          <p:sp>
            <p:nvSpPr>
              <p:cNvPr id="21" name="Freeform 50"/>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bg1">
                      <a:lumMod val="50000"/>
                    </a:schemeClr>
                  </a:solidFill>
                  <a:cs typeface="+mn-ea"/>
                  <a:sym typeface="+mn-lt"/>
                </a:endParaRPr>
              </a:p>
            </p:txBody>
          </p:sp>
        </p:grpSp>
      </p:grpSp>
      <p:sp>
        <p:nvSpPr>
          <p:cNvPr id="22" name="TextBox 89"/>
          <p:cNvSpPr txBox="1"/>
          <p:nvPr/>
        </p:nvSpPr>
        <p:spPr>
          <a:xfrm>
            <a:off x="5368470" y="2502669"/>
            <a:ext cx="2109849" cy="664797"/>
          </a:xfrm>
          <a:prstGeom prst="rect">
            <a:avLst/>
          </a:prstGeom>
          <a:noFill/>
        </p:spPr>
        <p:txBody>
          <a:bodyPr wrap="square" lIns="0" tIns="0" rIns="0" bIns="0" rtlCol="0">
            <a:spAutoFit/>
          </a:bodyPr>
          <a:lstStyle/>
          <a:p>
            <a:pPr>
              <a:lnSpc>
                <a:spcPct val="120000"/>
              </a:lnSpc>
            </a:pPr>
            <a:r>
              <a:rPr lang="en-IN" sz="1200" b="1" dirty="0">
                <a:solidFill>
                  <a:schemeClr val="tx1">
                    <a:lumMod val="50000"/>
                    <a:lumOff val="50000"/>
                  </a:schemeClr>
                </a:solidFill>
                <a:cs typeface="+mn-ea"/>
                <a:sym typeface="+mn-lt"/>
              </a:rPr>
              <a:t>“All the Lorem” </a:t>
            </a:r>
            <a:r>
              <a:rPr lang="en-IN" sz="1200" dirty="0">
                <a:solidFill>
                  <a:schemeClr val="tx1">
                    <a:lumMod val="50000"/>
                    <a:lumOff val="50000"/>
                  </a:schemeClr>
                </a:solidFill>
                <a:cs typeface="+mn-ea"/>
                <a:sym typeface="+mn-lt"/>
              </a:rPr>
              <a:t>Ipsum generators on the Internet tend to repeat predefined</a:t>
            </a:r>
          </a:p>
        </p:txBody>
      </p:sp>
      <p:sp>
        <p:nvSpPr>
          <p:cNvPr id="23" name="TextBox 90"/>
          <p:cNvSpPr txBox="1"/>
          <p:nvPr/>
        </p:nvSpPr>
        <p:spPr>
          <a:xfrm>
            <a:off x="5368471" y="2243505"/>
            <a:ext cx="1691643" cy="215444"/>
          </a:xfrm>
          <a:prstGeom prst="rect">
            <a:avLst/>
          </a:prstGeom>
          <a:noFill/>
        </p:spPr>
        <p:txBody>
          <a:bodyPr wrap="square" lIns="0" tIns="0" rIns="0" bIns="0" rtlCol="0">
            <a:spAutoFit/>
          </a:bodyPr>
          <a:lstStyle/>
          <a:p>
            <a:pPr lvl="0"/>
            <a:r>
              <a:rPr lang="zh-CN" altLang="en-US" sz="1400" b="1" dirty="0">
                <a:solidFill>
                  <a:schemeClr val="tx1">
                    <a:lumMod val="75000"/>
                    <a:lumOff val="25000"/>
                  </a:schemeClr>
                </a:solidFill>
                <a:cs typeface="+mn-ea"/>
                <a:sym typeface="+mn-lt"/>
              </a:rPr>
              <a:t>添加标题</a:t>
            </a:r>
            <a:endParaRPr lang="en-IN" sz="1400" b="1" dirty="0">
              <a:solidFill>
                <a:schemeClr val="tx1">
                  <a:lumMod val="75000"/>
                  <a:lumOff val="25000"/>
                </a:schemeClr>
              </a:solidFill>
              <a:cs typeface="+mn-ea"/>
              <a:sym typeface="+mn-lt"/>
            </a:endParaRPr>
          </a:p>
        </p:txBody>
      </p:sp>
      <p:grpSp>
        <p:nvGrpSpPr>
          <p:cNvPr id="24" name="Group 91"/>
          <p:cNvGrpSpPr/>
          <p:nvPr/>
        </p:nvGrpSpPr>
        <p:grpSpPr>
          <a:xfrm>
            <a:off x="4314716" y="2216335"/>
            <a:ext cx="855373" cy="855373"/>
            <a:chOff x="8390573" y="2363064"/>
            <a:chExt cx="855596" cy="855596"/>
          </a:xfrm>
        </p:grpSpPr>
        <p:sp>
          <p:nvSpPr>
            <p:cNvPr id="25" name="Oval 92"/>
            <p:cNvSpPr/>
            <p:nvPr/>
          </p:nvSpPr>
          <p:spPr>
            <a:xfrm>
              <a:off x="8390573" y="2363064"/>
              <a:ext cx="855596" cy="8555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bg1">
                    <a:lumMod val="50000"/>
                  </a:schemeClr>
                </a:solidFill>
                <a:cs typeface="+mn-ea"/>
                <a:sym typeface="+mn-lt"/>
              </a:endParaRPr>
            </a:p>
          </p:txBody>
        </p:sp>
        <p:sp>
          <p:nvSpPr>
            <p:cNvPr id="26" name="Freeform 6"/>
            <p:cNvSpPr>
              <a:spLocks noEditPoints="1"/>
            </p:cNvSpPr>
            <p:nvPr/>
          </p:nvSpPr>
          <p:spPr bwMode="auto">
            <a:xfrm>
              <a:off x="8619741" y="2594772"/>
              <a:ext cx="397260" cy="443060"/>
            </a:xfrm>
            <a:custGeom>
              <a:avLst/>
              <a:gdLst>
                <a:gd name="T0" fmla="*/ 2085 w 3189"/>
                <a:gd name="T1" fmla="*/ 914 h 3556"/>
                <a:gd name="T2" fmla="*/ 1369 w 3189"/>
                <a:gd name="T3" fmla="*/ 1616 h 3556"/>
                <a:gd name="T4" fmla="*/ 1104 w 3189"/>
                <a:gd name="T5" fmla="*/ 1366 h 3556"/>
                <a:gd name="T6" fmla="*/ 1029 w 3189"/>
                <a:gd name="T7" fmla="*/ 1358 h 3556"/>
                <a:gd name="T8" fmla="*/ 963 w 3189"/>
                <a:gd name="T9" fmla="*/ 1394 h 3556"/>
                <a:gd name="T10" fmla="*/ 860 w 3189"/>
                <a:gd name="T11" fmla="*/ 1511 h 3556"/>
                <a:gd name="T12" fmla="*/ 853 w 3189"/>
                <a:gd name="T13" fmla="*/ 1584 h 3556"/>
                <a:gd name="T14" fmla="*/ 888 w 3189"/>
                <a:gd name="T15" fmla="*/ 1650 h 3556"/>
                <a:gd name="T16" fmla="*/ 1320 w 3189"/>
                <a:gd name="T17" fmla="*/ 2068 h 3556"/>
                <a:gd name="T18" fmla="*/ 1395 w 3189"/>
                <a:gd name="T19" fmla="*/ 2076 h 3556"/>
                <a:gd name="T20" fmla="*/ 1460 w 3189"/>
                <a:gd name="T21" fmla="*/ 2040 h 3556"/>
                <a:gd name="T22" fmla="*/ 2330 w 3189"/>
                <a:gd name="T23" fmla="*/ 1157 h 3556"/>
                <a:gd name="T24" fmla="*/ 2336 w 3189"/>
                <a:gd name="T25" fmla="*/ 1085 h 3556"/>
                <a:gd name="T26" fmla="*/ 2301 w 3189"/>
                <a:gd name="T27" fmla="*/ 1018 h 3556"/>
                <a:gd name="T28" fmla="*/ 2184 w 3189"/>
                <a:gd name="T29" fmla="*/ 914 h 3556"/>
                <a:gd name="T30" fmla="*/ 1595 w 3189"/>
                <a:gd name="T31" fmla="*/ 0 h 3556"/>
                <a:gd name="T32" fmla="*/ 1943 w 3189"/>
                <a:gd name="T33" fmla="*/ 11 h 3556"/>
                <a:gd name="T34" fmla="*/ 2242 w 3189"/>
                <a:gd name="T35" fmla="*/ 39 h 3556"/>
                <a:gd name="T36" fmla="*/ 2493 w 3189"/>
                <a:gd name="T37" fmla="*/ 79 h 3556"/>
                <a:gd name="T38" fmla="*/ 2699 w 3189"/>
                <a:gd name="T39" fmla="*/ 127 h 3556"/>
                <a:gd name="T40" fmla="*/ 2860 w 3189"/>
                <a:gd name="T41" fmla="*/ 175 h 3556"/>
                <a:gd name="T42" fmla="*/ 2978 w 3189"/>
                <a:gd name="T43" fmla="*/ 220 h 3556"/>
                <a:gd name="T44" fmla="*/ 3056 w 3189"/>
                <a:gd name="T45" fmla="*/ 255 h 3556"/>
                <a:gd name="T46" fmla="*/ 3094 w 3189"/>
                <a:gd name="T47" fmla="*/ 275 h 3556"/>
                <a:gd name="T48" fmla="*/ 3142 w 3189"/>
                <a:gd name="T49" fmla="*/ 315 h 3556"/>
                <a:gd name="T50" fmla="*/ 3182 w 3189"/>
                <a:gd name="T51" fmla="*/ 390 h 3556"/>
                <a:gd name="T52" fmla="*/ 3189 w 3189"/>
                <a:gd name="T53" fmla="*/ 455 h 3556"/>
                <a:gd name="T54" fmla="*/ 3184 w 3189"/>
                <a:gd name="T55" fmla="*/ 520 h 3556"/>
                <a:gd name="T56" fmla="*/ 3171 w 3189"/>
                <a:gd name="T57" fmla="*/ 643 h 3556"/>
                <a:gd name="T58" fmla="*/ 3149 w 3189"/>
                <a:gd name="T59" fmla="*/ 819 h 3556"/>
                <a:gd name="T60" fmla="*/ 3110 w 3189"/>
                <a:gd name="T61" fmla="*/ 1037 h 3556"/>
                <a:gd name="T62" fmla="*/ 3053 w 3189"/>
                <a:gd name="T63" fmla="*/ 1292 h 3556"/>
                <a:gd name="T64" fmla="*/ 2975 w 3189"/>
                <a:gd name="T65" fmla="*/ 1574 h 3556"/>
                <a:gd name="T66" fmla="*/ 2811 w 3189"/>
                <a:gd name="T67" fmla="*/ 2026 h 3556"/>
                <a:gd name="T68" fmla="*/ 2610 w 3189"/>
                <a:gd name="T69" fmla="*/ 2444 h 3556"/>
                <a:gd name="T70" fmla="*/ 2377 w 3189"/>
                <a:gd name="T71" fmla="*/ 2816 h 3556"/>
                <a:gd name="T72" fmla="*/ 2112 w 3189"/>
                <a:gd name="T73" fmla="*/ 3145 h 3556"/>
                <a:gd name="T74" fmla="*/ 1817 w 3189"/>
                <a:gd name="T75" fmla="*/ 3431 h 3556"/>
                <a:gd name="T76" fmla="*/ 1656 w 3189"/>
                <a:gd name="T77" fmla="*/ 3546 h 3556"/>
                <a:gd name="T78" fmla="*/ 1564 w 3189"/>
                <a:gd name="T79" fmla="*/ 3554 h 3556"/>
                <a:gd name="T80" fmla="*/ 1478 w 3189"/>
                <a:gd name="T81" fmla="*/ 3516 h 3556"/>
                <a:gd name="T82" fmla="*/ 1172 w 3189"/>
                <a:gd name="T83" fmla="*/ 3245 h 3556"/>
                <a:gd name="T84" fmla="*/ 897 w 3189"/>
                <a:gd name="T85" fmla="*/ 2930 h 3556"/>
                <a:gd name="T86" fmla="*/ 654 w 3189"/>
                <a:gd name="T87" fmla="*/ 2573 h 3556"/>
                <a:gd name="T88" fmla="*/ 441 w 3189"/>
                <a:gd name="T89" fmla="*/ 2170 h 3556"/>
                <a:gd name="T90" fmla="*/ 265 w 3189"/>
                <a:gd name="T91" fmla="*/ 1729 h 3556"/>
                <a:gd name="T92" fmla="*/ 160 w 3189"/>
                <a:gd name="T93" fmla="*/ 1383 h 3556"/>
                <a:gd name="T94" fmla="*/ 96 w 3189"/>
                <a:gd name="T95" fmla="*/ 1119 h 3556"/>
                <a:gd name="T96" fmla="*/ 52 w 3189"/>
                <a:gd name="T97" fmla="*/ 887 h 3556"/>
                <a:gd name="T98" fmla="*/ 24 w 3189"/>
                <a:gd name="T99" fmla="*/ 696 h 3556"/>
                <a:gd name="T100" fmla="*/ 8 w 3189"/>
                <a:gd name="T101" fmla="*/ 555 h 3556"/>
                <a:gd name="T102" fmla="*/ 1 w 3189"/>
                <a:gd name="T103" fmla="*/ 469 h 3556"/>
                <a:gd name="T104" fmla="*/ 1 w 3189"/>
                <a:gd name="T105" fmla="*/ 419 h 3556"/>
                <a:gd name="T106" fmla="*/ 29 w 3189"/>
                <a:gd name="T107" fmla="*/ 339 h 3556"/>
                <a:gd name="T108" fmla="*/ 91 w 3189"/>
                <a:gd name="T109" fmla="*/ 278 h 3556"/>
                <a:gd name="T110" fmla="*/ 117 w 3189"/>
                <a:gd name="T111" fmla="*/ 264 h 3556"/>
                <a:gd name="T112" fmla="*/ 181 w 3189"/>
                <a:gd name="T113" fmla="*/ 233 h 3556"/>
                <a:gd name="T114" fmla="*/ 286 w 3189"/>
                <a:gd name="T115" fmla="*/ 190 h 3556"/>
                <a:gd name="T116" fmla="*/ 433 w 3189"/>
                <a:gd name="T117" fmla="*/ 143 h 3556"/>
                <a:gd name="T118" fmla="*/ 623 w 3189"/>
                <a:gd name="T119" fmla="*/ 94 h 3556"/>
                <a:gd name="T120" fmla="*/ 858 w 3189"/>
                <a:gd name="T121" fmla="*/ 51 h 3556"/>
                <a:gd name="T122" fmla="*/ 1142 w 3189"/>
                <a:gd name="T123" fmla="*/ 18 h 3556"/>
                <a:gd name="T124" fmla="*/ 1473 w 3189"/>
                <a:gd name="T125" fmla="*/ 1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9" h="3556">
                  <a:moveTo>
                    <a:pt x="2135" y="904"/>
                  </a:moveTo>
                  <a:lnTo>
                    <a:pt x="2109" y="907"/>
                  </a:lnTo>
                  <a:lnTo>
                    <a:pt x="2085" y="914"/>
                  </a:lnTo>
                  <a:lnTo>
                    <a:pt x="2063" y="926"/>
                  </a:lnTo>
                  <a:lnTo>
                    <a:pt x="2043" y="942"/>
                  </a:lnTo>
                  <a:lnTo>
                    <a:pt x="1369" y="1616"/>
                  </a:lnTo>
                  <a:lnTo>
                    <a:pt x="1145" y="1394"/>
                  </a:lnTo>
                  <a:lnTo>
                    <a:pt x="1125" y="1378"/>
                  </a:lnTo>
                  <a:lnTo>
                    <a:pt x="1104" y="1366"/>
                  </a:lnTo>
                  <a:lnTo>
                    <a:pt x="1080" y="1358"/>
                  </a:lnTo>
                  <a:lnTo>
                    <a:pt x="1054" y="1356"/>
                  </a:lnTo>
                  <a:lnTo>
                    <a:pt x="1029" y="1358"/>
                  </a:lnTo>
                  <a:lnTo>
                    <a:pt x="1005" y="1366"/>
                  </a:lnTo>
                  <a:lnTo>
                    <a:pt x="982" y="1378"/>
                  </a:lnTo>
                  <a:lnTo>
                    <a:pt x="963" y="1394"/>
                  </a:lnTo>
                  <a:lnTo>
                    <a:pt x="888" y="1468"/>
                  </a:lnTo>
                  <a:lnTo>
                    <a:pt x="872" y="1489"/>
                  </a:lnTo>
                  <a:lnTo>
                    <a:pt x="860" y="1511"/>
                  </a:lnTo>
                  <a:lnTo>
                    <a:pt x="853" y="1534"/>
                  </a:lnTo>
                  <a:lnTo>
                    <a:pt x="850" y="1559"/>
                  </a:lnTo>
                  <a:lnTo>
                    <a:pt x="853" y="1584"/>
                  </a:lnTo>
                  <a:lnTo>
                    <a:pt x="860" y="1608"/>
                  </a:lnTo>
                  <a:lnTo>
                    <a:pt x="872" y="1631"/>
                  </a:lnTo>
                  <a:lnTo>
                    <a:pt x="888" y="1650"/>
                  </a:lnTo>
                  <a:lnTo>
                    <a:pt x="1278" y="2040"/>
                  </a:lnTo>
                  <a:lnTo>
                    <a:pt x="1297" y="2057"/>
                  </a:lnTo>
                  <a:lnTo>
                    <a:pt x="1320" y="2068"/>
                  </a:lnTo>
                  <a:lnTo>
                    <a:pt x="1344" y="2076"/>
                  </a:lnTo>
                  <a:lnTo>
                    <a:pt x="1369" y="2078"/>
                  </a:lnTo>
                  <a:lnTo>
                    <a:pt x="1395" y="2076"/>
                  </a:lnTo>
                  <a:lnTo>
                    <a:pt x="1419" y="2068"/>
                  </a:lnTo>
                  <a:lnTo>
                    <a:pt x="1440" y="2057"/>
                  </a:lnTo>
                  <a:lnTo>
                    <a:pt x="1460" y="2040"/>
                  </a:lnTo>
                  <a:lnTo>
                    <a:pt x="2301" y="1200"/>
                  </a:lnTo>
                  <a:lnTo>
                    <a:pt x="2318" y="1180"/>
                  </a:lnTo>
                  <a:lnTo>
                    <a:pt x="2330" y="1157"/>
                  </a:lnTo>
                  <a:lnTo>
                    <a:pt x="2336" y="1133"/>
                  </a:lnTo>
                  <a:lnTo>
                    <a:pt x="2338" y="1109"/>
                  </a:lnTo>
                  <a:lnTo>
                    <a:pt x="2336" y="1085"/>
                  </a:lnTo>
                  <a:lnTo>
                    <a:pt x="2330" y="1061"/>
                  </a:lnTo>
                  <a:lnTo>
                    <a:pt x="2318" y="1038"/>
                  </a:lnTo>
                  <a:lnTo>
                    <a:pt x="2301" y="1018"/>
                  </a:lnTo>
                  <a:lnTo>
                    <a:pt x="2226" y="942"/>
                  </a:lnTo>
                  <a:lnTo>
                    <a:pt x="2206" y="926"/>
                  </a:lnTo>
                  <a:lnTo>
                    <a:pt x="2184" y="914"/>
                  </a:lnTo>
                  <a:lnTo>
                    <a:pt x="2160" y="907"/>
                  </a:lnTo>
                  <a:lnTo>
                    <a:pt x="2135" y="904"/>
                  </a:lnTo>
                  <a:close/>
                  <a:moveTo>
                    <a:pt x="1595" y="0"/>
                  </a:moveTo>
                  <a:lnTo>
                    <a:pt x="1716" y="1"/>
                  </a:lnTo>
                  <a:lnTo>
                    <a:pt x="1832" y="4"/>
                  </a:lnTo>
                  <a:lnTo>
                    <a:pt x="1943" y="11"/>
                  </a:lnTo>
                  <a:lnTo>
                    <a:pt x="2048" y="18"/>
                  </a:lnTo>
                  <a:lnTo>
                    <a:pt x="2148" y="28"/>
                  </a:lnTo>
                  <a:lnTo>
                    <a:pt x="2242" y="39"/>
                  </a:lnTo>
                  <a:lnTo>
                    <a:pt x="2331" y="51"/>
                  </a:lnTo>
                  <a:lnTo>
                    <a:pt x="2414" y="65"/>
                  </a:lnTo>
                  <a:lnTo>
                    <a:pt x="2493" y="79"/>
                  </a:lnTo>
                  <a:lnTo>
                    <a:pt x="2567" y="94"/>
                  </a:lnTo>
                  <a:lnTo>
                    <a:pt x="2635" y="110"/>
                  </a:lnTo>
                  <a:lnTo>
                    <a:pt x="2699" y="127"/>
                  </a:lnTo>
                  <a:lnTo>
                    <a:pt x="2757" y="143"/>
                  </a:lnTo>
                  <a:lnTo>
                    <a:pt x="2811" y="159"/>
                  </a:lnTo>
                  <a:lnTo>
                    <a:pt x="2860" y="175"/>
                  </a:lnTo>
                  <a:lnTo>
                    <a:pt x="2904" y="190"/>
                  </a:lnTo>
                  <a:lnTo>
                    <a:pt x="2943" y="206"/>
                  </a:lnTo>
                  <a:lnTo>
                    <a:pt x="2978" y="220"/>
                  </a:lnTo>
                  <a:lnTo>
                    <a:pt x="3008" y="233"/>
                  </a:lnTo>
                  <a:lnTo>
                    <a:pt x="3034" y="244"/>
                  </a:lnTo>
                  <a:lnTo>
                    <a:pt x="3056" y="255"/>
                  </a:lnTo>
                  <a:lnTo>
                    <a:pt x="3073" y="264"/>
                  </a:lnTo>
                  <a:lnTo>
                    <a:pt x="3086" y="270"/>
                  </a:lnTo>
                  <a:lnTo>
                    <a:pt x="3094" y="275"/>
                  </a:lnTo>
                  <a:lnTo>
                    <a:pt x="3098" y="278"/>
                  </a:lnTo>
                  <a:lnTo>
                    <a:pt x="3122" y="295"/>
                  </a:lnTo>
                  <a:lnTo>
                    <a:pt x="3142" y="315"/>
                  </a:lnTo>
                  <a:lnTo>
                    <a:pt x="3160" y="339"/>
                  </a:lnTo>
                  <a:lnTo>
                    <a:pt x="3174" y="363"/>
                  </a:lnTo>
                  <a:lnTo>
                    <a:pt x="3182" y="390"/>
                  </a:lnTo>
                  <a:lnTo>
                    <a:pt x="3188" y="419"/>
                  </a:lnTo>
                  <a:lnTo>
                    <a:pt x="3189" y="448"/>
                  </a:lnTo>
                  <a:lnTo>
                    <a:pt x="3189" y="455"/>
                  </a:lnTo>
                  <a:lnTo>
                    <a:pt x="3188" y="469"/>
                  </a:lnTo>
                  <a:lnTo>
                    <a:pt x="3187" y="491"/>
                  </a:lnTo>
                  <a:lnTo>
                    <a:pt x="3184" y="520"/>
                  </a:lnTo>
                  <a:lnTo>
                    <a:pt x="3181" y="555"/>
                  </a:lnTo>
                  <a:lnTo>
                    <a:pt x="3177" y="596"/>
                  </a:lnTo>
                  <a:lnTo>
                    <a:pt x="3171" y="643"/>
                  </a:lnTo>
                  <a:lnTo>
                    <a:pt x="3165" y="696"/>
                  </a:lnTo>
                  <a:lnTo>
                    <a:pt x="3157" y="755"/>
                  </a:lnTo>
                  <a:lnTo>
                    <a:pt x="3149" y="819"/>
                  </a:lnTo>
                  <a:lnTo>
                    <a:pt x="3137" y="887"/>
                  </a:lnTo>
                  <a:lnTo>
                    <a:pt x="3125" y="960"/>
                  </a:lnTo>
                  <a:lnTo>
                    <a:pt x="3110" y="1037"/>
                  </a:lnTo>
                  <a:lnTo>
                    <a:pt x="3094" y="1119"/>
                  </a:lnTo>
                  <a:lnTo>
                    <a:pt x="3074" y="1203"/>
                  </a:lnTo>
                  <a:lnTo>
                    <a:pt x="3053" y="1292"/>
                  </a:lnTo>
                  <a:lnTo>
                    <a:pt x="3030" y="1383"/>
                  </a:lnTo>
                  <a:lnTo>
                    <a:pt x="3004" y="1477"/>
                  </a:lnTo>
                  <a:lnTo>
                    <a:pt x="2975" y="1574"/>
                  </a:lnTo>
                  <a:lnTo>
                    <a:pt x="2925" y="1729"/>
                  </a:lnTo>
                  <a:lnTo>
                    <a:pt x="2870" y="1879"/>
                  </a:lnTo>
                  <a:lnTo>
                    <a:pt x="2811" y="2026"/>
                  </a:lnTo>
                  <a:lnTo>
                    <a:pt x="2748" y="2170"/>
                  </a:lnTo>
                  <a:lnTo>
                    <a:pt x="2681" y="2308"/>
                  </a:lnTo>
                  <a:lnTo>
                    <a:pt x="2610" y="2444"/>
                  </a:lnTo>
                  <a:lnTo>
                    <a:pt x="2535" y="2573"/>
                  </a:lnTo>
                  <a:lnTo>
                    <a:pt x="2458" y="2697"/>
                  </a:lnTo>
                  <a:lnTo>
                    <a:pt x="2377" y="2816"/>
                  </a:lnTo>
                  <a:lnTo>
                    <a:pt x="2293" y="2930"/>
                  </a:lnTo>
                  <a:lnTo>
                    <a:pt x="2204" y="3039"/>
                  </a:lnTo>
                  <a:lnTo>
                    <a:pt x="2112" y="3145"/>
                  </a:lnTo>
                  <a:lnTo>
                    <a:pt x="2017" y="3245"/>
                  </a:lnTo>
                  <a:lnTo>
                    <a:pt x="1918" y="3340"/>
                  </a:lnTo>
                  <a:lnTo>
                    <a:pt x="1817" y="3431"/>
                  </a:lnTo>
                  <a:lnTo>
                    <a:pt x="1712" y="3516"/>
                  </a:lnTo>
                  <a:lnTo>
                    <a:pt x="1685" y="3533"/>
                  </a:lnTo>
                  <a:lnTo>
                    <a:pt x="1656" y="3546"/>
                  </a:lnTo>
                  <a:lnTo>
                    <a:pt x="1625" y="3554"/>
                  </a:lnTo>
                  <a:lnTo>
                    <a:pt x="1595" y="3556"/>
                  </a:lnTo>
                  <a:lnTo>
                    <a:pt x="1564" y="3554"/>
                  </a:lnTo>
                  <a:lnTo>
                    <a:pt x="1533" y="3546"/>
                  </a:lnTo>
                  <a:lnTo>
                    <a:pt x="1505" y="3533"/>
                  </a:lnTo>
                  <a:lnTo>
                    <a:pt x="1478" y="3516"/>
                  </a:lnTo>
                  <a:lnTo>
                    <a:pt x="1373" y="3431"/>
                  </a:lnTo>
                  <a:lnTo>
                    <a:pt x="1270" y="3340"/>
                  </a:lnTo>
                  <a:lnTo>
                    <a:pt x="1172" y="3245"/>
                  </a:lnTo>
                  <a:lnTo>
                    <a:pt x="1077" y="3145"/>
                  </a:lnTo>
                  <a:lnTo>
                    <a:pt x="986" y="3039"/>
                  </a:lnTo>
                  <a:lnTo>
                    <a:pt x="897" y="2930"/>
                  </a:lnTo>
                  <a:lnTo>
                    <a:pt x="813" y="2816"/>
                  </a:lnTo>
                  <a:lnTo>
                    <a:pt x="731" y="2697"/>
                  </a:lnTo>
                  <a:lnTo>
                    <a:pt x="654" y="2573"/>
                  </a:lnTo>
                  <a:lnTo>
                    <a:pt x="579" y="2444"/>
                  </a:lnTo>
                  <a:lnTo>
                    <a:pt x="509" y="2308"/>
                  </a:lnTo>
                  <a:lnTo>
                    <a:pt x="441" y="2170"/>
                  </a:lnTo>
                  <a:lnTo>
                    <a:pt x="378" y="2026"/>
                  </a:lnTo>
                  <a:lnTo>
                    <a:pt x="319" y="1879"/>
                  </a:lnTo>
                  <a:lnTo>
                    <a:pt x="265" y="1729"/>
                  </a:lnTo>
                  <a:lnTo>
                    <a:pt x="214" y="1574"/>
                  </a:lnTo>
                  <a:lnTo>
                    <a:pt x="186" y="1477"/>
                  </a:lnTo>
                  <a:lnTo>
                    <a:pt x="160" y="1383"/>
                  </a:lnTo>
                  <a:lnTo>
                    <a:pt x="136" y="1292"/>
                  </a:lnTo>
                  <a:lnTo>
                    <a:pt x="115" y="1203"/>
                  </a:lnTo>
                  <a:lnTo>
                    <a:pt x="96" y="1119"/>
                  </a:lnTo>
                  <a:lnTo>
                    <a:pt x="79" y="1037"/>
                  </a:lnTo>
                  <a:lnTo>
                    <a:pt x="65" y="960"/>
                  </a:lnTo>
                  <a:lnTo>
                    <a:pt x="52" y="887"/>
                  </a:lnTo>
                  <a:lnTo>
                    <a:pt x="41" y="819"/>
                  </a:lnTo>
                  <a:lnTo>
                    <a:pt x="31" y="755"/>
                  </a:lnTo>
                  <a:lnTo>
                    <a:pt x="24" y="696"/>
                  </a:lnTo>
                  <a:lnTo>
                    <a:pt x="17" y="643"/>
                  </a:lnTo>
                  <a:lnTo>
                    <a:pt x="12" y="596"/>
                  </a:lnTo>
                  <a:lnTo>
                    <a:pt x="8" y="555"/>
                  </a:lnTo>
                  <a:lnTo>
                    <a:pt x="5" y="520"/>
                  </a:lnTo>
                  <a:lnTo>
                    <a:pt x="3" y="491"/>
                  </a:lnTo>
                  <a:lnTo>
                    <a:pt x="1" y="469"/>
                  </a:lnTo>
                  <a:lnTo>
                    <a:pt x="0" y="455"/>
                  </a:lnTo>
                  <a:lnTo>
                    <a:pt x="0" y="448"/>
                  </a:lnTo>
                  <a:lnTo>
                    <a:pt x="1" y="419"/>
                  </a:lnTo>
                  <a:lnTo>
                    <a:pt x="6" y="390"/>
                  </a:lnTo>
                  <a:lnTo>
                    <a:pt x="16" y="363"/>
                  </a:lnTo>
                  <a:lnTo>
                    <a:pt x="29" y="339"/>
                  </a:lnTo>
                  <a:lnTo>
                    <a:pt x="47" y="315"/>
                  </a:lnTo>
                  <a:lnTo>
                    <a:pt x="67" y="295"/>
                  </a:lnTo>
                  <a:lnTo>
                    <a:pt x="91" y="278"/>
                  </a:lnTo>
                  <a:lnTo>
                    <a:pt x="95" y="275"/>
                  </a:lnTo>
                  <a:lnTo>
                    <a:pt x="104" y="270"/>
                  </a:lnTo>
                  <a:lnTo>
                    <a:pt x="117" y="264"/>
                  </a:lnTo>
                  <a:lnTo>
                    <a:pt x="133" y="255"/>
                  </a:lnTo>
                  <a:lnTo>
                    <a:pt x="155" y="244"/>
                  </a:lnTo>
                  <a:lnTo>
                    <a:pt x="181" y="233"/>
                  </a:lnTo>
                  <a:lnTo>
                    <a:pt x="211" y="220"/>
                  </a:lnTo>
                  <a:lnTo>
                    <a:pt x="246" y="206"/>
                  </a:lnTo>
                  <a:lnTo>
                    <a:pt x="286" y="190"/>
                  </a:lnTo>
                  <a:lnTo>
                    <a:pt x="330" y="175"/>
                  </a:lnTo>
                  <a:lnTo>
                    <a:pt x="379" y="159"/>
                  </a:lnTo>
                  <a:lnTo>
                    <a:pt x="433" y="143"/>
                  </a:lnTo>
                  <a:lnTo>
                    <a:pt x="491" y="127"/>
                  </a:lnTo>
                  <a:lnTo>
                    <a:pt x="554" y="110"/>
                  </a:lnTo>
                  <a:lnTo>
                    <a:pt x="623" y="94"/>
                  </a:lnTo>
                  <a:lnTo>
                    <a:pt x="696" y="79"/>
                  </a:lnTo>
                  <a:lnTo>
                    <a:pt x="775" y="65"/>
                  </a:lnTo>
                  <a:lnTo>
                    <a:pt x="858" y="51"/>
                  </a:lnTo>
                  <a:lnTo>
                    <a:pt x="948" y="39"/>
                  </a:lnTo>
                  <a:lnTo>
                    <a:pt x="1042" y="28"/>
                  </a:lnTo>
                  <a:lnTo>
                    <a:pt x="1142" y="18"/>
                  </a:lnTo>
                  <a:lnTo>
                    <a:pt x="1247" y="11"/>
                  </a:lnTo>
                  <a:lnTo>
                    <a:pt x="1357" y="4"/>
                  </a:lnTo>
                  <a:lnTo>
                    <a:pt x="1473" y="1"/>
                  </a:lnTo>
                  <a:lnTo>
                    <a:pt x="1595"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solidFill>
                  <a:schemeClr val="bg1">
                    <a:lumMod val="50000"/>
                  </a:schemeClr>
                </a:solidFill>
                <a:cs typeface="+mn-ea"/>
                <a:sym typeface="+mn-lt"/>
              </a:endParaRPr>
            </a:p>
          </p:txBody>
        </p:sp>
      </p:grpSp>
      <p:sp>
        <p:nvSpPr>
          <p:cNvPr id="27" name="TextBox 94"/>
          <p:cNvSpPr txBox="1"/>
          <p:nvPr/>
        </p:nvSpPr>
        <p:spPr>
          <a:xfrm>
            <a:off x="5383943" y="3639821"/>
            <a:ext cx="2070877" cy="664797"/>
          </a:xfrm>
          <a:prstGeom prst="rect">
            <a:avLst/>
          </a:prstGeom>
          <a:noFill/>
        </p:spPr>
        <p:txBody>
          <a:bodyPr wrap="square" lIns="0" tIns="0" rIns="0" bIns="0" rtlCol="0">
            <a:spAutoFit/>
          </a:bodyPr>
          <a:lstStyle/>
          <a:p>
            <a:pPr>
              <a:lnSpc>
                <a:spcPct val="120000"/>
              </a:lnSpc>
            </a:pPr>
            <a:r>
              <a:rPr lang="en-IN" sz="1200" b="1" dirty="0">
                <a:solidFill>
                  <a:schemeClr val="tx1">
                    <a:lumMod val="50000"/>
                    <a:lumOff val="50000"/>
                  </a:schemeClr>
                </a:solidFill>
                <a:cs typeface="+mn-ea"/>
                <a:sym typeface="+mn-lt"/>
              </a:rPr>
              <a:t>“All the Lorem” </a:t>
            </a:r>
            <a:r>
              <a:rPr lang="en-IN" sz="1200" dirty="0">
                <a:solidFill>
                  <a:schemeClr val="tx1">
                    <a:lumMod val="50000"/>
                    <a:lumOff val="50000"/>
                  </a:schemeClr>
                </a:solidFill>
                <a:cs typeface="+mn-ea"/>
                <a:sym typeface="+mn-lt"/>
              </a:rPr>
              <a:t>Ipsum generators on the Internet tend to repeat predefined</a:t>
            </a:r>
          </a:p>
        </p:txBody>
      </p:sp>
      <p:sp>
        <p:nvSpPr>
          <p:cNvPr id="28" name="TextBox 95"/>
          <p:cNvSpPr txBox="1"/>
          <p:nvPr/>
        </p:nvSpPr>
        <p:spPr>
          <a:xfrm>
            <a:off x="5383947" y="3380657"/>
            <a:ext cx="1691643" cy="215444"/>
          </a:xfrm>
          <a:prstGeom prst="rect">
            <a:avLst/>
          </a:prstGeom>
          <a:noFill/>
        </p:spPr>
        <p:txBody>
          <a:bodyPr wrap="square" lIns="0" tIns="0" rIns="0" bIns="0" rtlCol="0">
            <a:spAutoFit/>
          </a:bodyPr>
          <a:lstStyle/>
          <a:p>
            <a:pPr lvl="0"/>
            <a:r>
              <a:rPr lang="zh-CN" altLang="en-US" sz="1400" b="1" dirty="0">
                <a:solidFill>
                  <a:schemeClr val="tx1">
                    <a:lumMod val="75000"/>
                    <a:lumOff val="25000"/>
                  </a:schemeClr>
                </a:solidFill>
                <a:cs typeface="+mn-ea"/>
                <a:sym typeface="+mn-lt"/>
              </a:rPr>
              <a:t>添加标题</a:t>
            </a:r>
            <a:endParaRPr lang="en-IN" sz="1400" b="1" dirty="0">
              <a:solidFill>
                <a:schemeClr val="tx1">
                  <a:lumMod val="75000"/>
                  <a:lumOff val="25000"/>
                </a:schemeClr>
              </a:solidFill>
              <a:cs typeface="+mn-ea"/>
              <a:sym typeface="+mn-lt"/>
            </a:endParaRPr>
          </a:p>
        </p:txBody>
      </p:sp>
      <p:grpSp>
        <p:nvGrpSpPr>
          <p:cNvPr id="29" name="Group 96"/>
          <p:cNvGrpSpPr/>
          <p:nvPr/>
        </p:nvGrpSpPr>
        <p:grpSpPr>
          <a:xfrm>
            <a:off x="4314675" y="3315887"/>
            <a:ext cx="855373" cy="855373"/>
            <a:chOff x="4441833" y="2363064"/>
            <a:chExt cx="855596" cy="855596"/>
          </a:xfrm>
        </p:grpSpPr>
        <p:sp>
          <p:nvSpPr>
            <p:cNvPr id="30" name="Oval 97"/>
            <p:cNvSpPr/>
            <p:nvPr/>
          </p:nvSpPr>
          <p:spPr>
            <a:xfrm>
              <a:off x="4441833" y="2363064"/>
              <a:ext cx="855596" cy="8555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bg1">
                    <a:lumMod val="50000"/>
                  </a:schemeClr>
                </a:solidFill>
                <a:cs typeface="+mn-ea"/>
                <a:sym typeface="+mn-lt"/>
              </a:endParaRPr>
            </a:p>
          </p:txBody>
        </p:sp>
        <p:sp>
          <p:nvSpPr>
            <p:cNvPr id="31" name="Freeform 98"/>
            <p:cNvSpPr/>
            <p:nvPr/>
          </p:nvSpPr>
          <p:spPr bwMode="auto">
            <a:xfrm>
              <a:off x="4659210" y="2599817"/>
              <a:ext cx="420843" cy="378319"/>
            </a:xfrm>
            <a:custGeom>
              <a:avLst/>
              <a:gdLst>
                <a:gd name="connsiteX0" fmla="*/ 86232 w 455613"/>
                <a:gd name="connsiteY0" fmla="*/ 350838 h 409576"/>
                <a:gd name="connsiteX1" fmla="*/ 87433 w 455613"/>
                <a:gd name="connsiteY1" fmla="*/ 351240 h 409576"/>
                <a:gd name="connsiteX2" fmla="*/ 88233 w 455613"/>
                <a:gd name="connsiteY2" fmla="*/ 352313 h 409576"/>
                <a:gd name="connsiteX3" fmla="*/ 88767 w 455613"/>
                <a:gd name="connsiteY3" fmla="*/ 353788 h 409576"/>
                <a:gd name="connsiteX4" fmla="*/ 88900 w 455613"/>
                <a:gd name="connsiteY4" fmla="*/ 356068 h 409576"/>
                <a:gd name="connsiteX5" fmla="*/ 88900 w 455613"/>
                <a:gd name="connsiteY5" fmla="*/ 409576 h 409576"/>
                <a:gd name="connsiteX6" fmla="*/ 41275 w 455613"/>
                <a:gd name="connsiteY6" fmla="*/ 409576 h 409576"/>
                <a:gd name="connsiteX7" fmla="*/ 41275 w 455613"/>
                <a:gd name="connsiteY7" fmla="*/ 401530 h 409576"/>
                <a:gd name="connsiteX8" fmla="*/ 41542 w 455613"/>
                <a:gd name="connsiteY8" fmla="*/ 399116 h 409576"/>
                <a:gd name="connsiteX9" fmla="*/ 42342 w 455613"/>
                <a:gd name="connsiteY9" fmla="*/ 396568 h 409576"/>
                <a:gd name="connsiteX10" fmla="*/ 43410 w 455613"/>
                <a:gd name="connsiteY10" fmla="*/ 393752 h 409576"/>
                <a:gd name="connsiteX11" fmla="*/ 44744 w 455613"/>
                <a:gd name="connsiteY11" fmla="*/ 391070 h 409576"/>
                <a:gd name="connsiteX12" fmla="*/ 46611 w 455613"/>
                <a:gd name="connsiteY12" fmla="*/ 388388 h 409576"/>
                <a:gd name="connsiteX13" fmla="*/ 48479 w 455613"/>
                <a:gd name="connsiteY13" fmla="*/ 386376 h 409576"/>
                <a:gd name="connsiteX14" fmla="*/ 62219 w 455613"/>
                <a:gd name="connsiteY14" fmla="*/ 372563 h 409576"/>
                <a:gd name="connsiteX15" fmla="*/ 81696 w 455613"/>
                <a:gd name="connsiteY15" fmla="*/ 352984 h 409576"/>
                <a:gd name="connsiteX16" fmla="*/ 83297 w 455613"/>
                <a:gd name="connsiteY16" fmla="*/ 351643 h 409576"/>
                <a:gd name="connsiteX17" fmla="*/ 84898 w 455613"/>
                <a:gd name="connsiteY17" fmla="*/ 350972 h 409576"/>
                <a:gd name="connsiteX18" fmla="*/ 148113 w 455613"/>
                <a:gd name="connsiteY18" fmla="*/ 290513 h 409576"/>
                <a:gd name="connsiteX19" fmla="*/ 149142 w 455613"/>
                <a:gd name="connsiteY19" fmla="*/ 291039 h 409576"/>
                <a:gd name="connsiteX20" fmla="*/ 149913 w 455613"/>
                <a:gd name="connsiteY20" fmla="*/ 291960 h 409576"/>
                <a:gd name="connsiteX21" fmla="*/ 150427 w 455613"/>
                <a:gd name="connsiteY21" fmla="*/ 293671 h 409576"/>
                <a:gd name="connsiteX22" fmla="*/ 150813 w 455613"/>
                <a:gd name="connsiteY22" fmla="*/ 295644 h 409576"/>
                <a:gd name="connsiteX23" fmla="*/ 150813 w 455613"/>
                <a:gd name="connsiteY23" fmla="*/ 409576 h 409576"/>
                <a:gd name="connsiteX24" fmla="*/ 109538 w 455613"/>
                <a:gd name="connsiteY24" fmla="*/ 409576 h 409576"/>
                <a:gd name="connsiteX25" fmla="*/ 109538 w 455613"/>
                <a:gd name="connsiteY25" fmla="*/ 337481 h 409576"/>
                <a:gd name="connsiteX26" fmla="*/ 109667 w 455613"/>
                <a:gd name="connsiteY26" fmla="*/ 334718 h 409576"/>
                <a:gd name="connsiteX27" fmla="*/ 110438 w 455613"/>
                <a:gd name="connsiteY27" fmla="*/ 331560 h 409576"/>
                <a:gd name="connsiteX28" fmla="*/ 111595 w 455613"/>
                <a:gd name="connsiteY28" fmla="*/ 328403 h 409576"/>
                <a:gd name="connsiteX29" fmla="*/ 112881 w 455613"/>
                <a:gd name="connsiteY29" fmla="*/ 325377 h 409576"/>
                <a:gd name="connsiteX30" fmla="*/ 114681 w 455613"/>
                <a:gd name="connsiteY30" fmla="*/ 322614 h 409576"/>
                <a:gd name="connsiteX31" fmla="*/ 116482 w 455613"/>
                <a:gd name="connsiteY31" fmla="*/ 320378 h 409576"/>
                <a:gd name="connsiteX32" fmla="*/ 143741 w 455613"/>
                <a:gd name="connsiteY32" fmla="*/ 292750 h 409576"/>
                <a:gd name="connsiteX33" fmla="*/ 145413 w 455613"/>
                <a:gd name="connsiteY33" fmla="*/ 291434 h 409576"/>
                <a:gd name="connsiteX34" fmla="*/ 146827 w 455613"/>
                <a:gd name="connsiteY34" fmla="*/ 290645 h 409576"/>
                <a:gd name="connsiteX35" fmla="*/ 174022 w 455613"/>
                <a:gd name="connsiteY35" fmla="*/ 287338 h 409576"/>
                <a:gd name="connsiteX36" fmla="*/ 175436 w 455613"/>
                <a:gd name="connsiteY36" fmla="*/ 287471 h 409576"/>
                <a:gd name="connsiteX37" fmla="*/ 176851 w 455613"/>
                <a:gd name="connsiteY37" fmla="*/ 288136 h 409576"/>
                <a:gd name="connsiteX38" fmla="*/ 178522 w 455613"/>
                <a:gd name="connsiteY38" fmla="*/ 289599 h 409576"/>
                <a:gd name="connsiteX39" fmla="*/ 199481 w 455613"/>
                <a:gd name="connsiteY39" fmla="*/ 311147 h 409576"/>
                <a:gd name="connsiteX40" fmla="*/ 206039 w 455613"/>
                <a:gd name="connsiteY40" fmla="*/ 317931 h 409576"/>
                <a:gd name="connsiteX41" fmla="*/ 207839 w 455613"/>
                <a:gd name="connsiteY41" fmla="*/ 320059 h 409576"/>
                <a:gd name="connsiteX42" fmla="*/ 209382 w 455613"/>
                <a:gd name="connsiteY42" fmla="*/ 322719 h 409576"/>
                <a:gd name="connsiteX43" fmla="*/ 210668 w 455613"/>
                <a:gd name="connsiteY43" fmla="*/ 325646 h 409576"/>
                <a:gd name="connsiteX44" fmla="*/ 211696 w 455613"/>
                <a:gd name="connsiteY44" fmla="*/ 328705 h 409576"/>
                <a:gd name="connsiteX45" fmla="*/ 212468 w 455613"/>
                <a:gd name="connsiteY45" fmla="*/ 331897 h 409576"/>
                <a:gd name="connsiteX46" fmla="*/ 212725 w 455613"/>
                <a:gd name="connsiteY46" fmla="*/ 334823 h 409576"/>
                <a:gd name="connsiteX47" fmla="*/ 212725 w 455613"/>
                <a:gd name="connsiteY47" fmla="*/ 409576 h 409576"/>
                <a:gd name="connsiteX48" fmla="*/ 171450 w 455613"/>
                <a:gd name="connsiteY48" fmla="*/ 409576 h 409576"/>
                <a:gd name="connsiteX49" fmla="*/ 171450 w 455613"/>
                <a:gd name="connsiteY49" fmla="*/ 292659 h 409576"/>
                <a:gd name="connsiteX50" fmla="*/ 171579 w 455613"/>
                <a:gd name="connsiteY50" fmla="*/ 290397 h 409576"/>
                <a:gd name="connsiteX51" fmla="*/ 172222 w 455613"/>
                <a:gd name="connsiteY51" fmla="*/ 288934 h 409576"/>
                <a:gd name="connsiteX52" fmla="*/ 172993 w 455613"/>
                <a:gd name="connsiteY52" fmla="*/ 287737 h 409576"/>
                <a:gd name="connsiteX53" fmla="*/ 271938 w 455613"/>
                <a:gd name="connsiteY53" fmla="*/ 282575 h 409576"/>
                <a:gd name="connsiteX54" fmla="*/ 273095 w 455613"/>
                <a:gd name="connsiteY54" fmla="*/ 283105 h 409576"/>
                <a:gd name="connsiteX55" fmla="*/ 273995 w 455613"/>
                <a:gd name="connsiteY55" fmla="*/ 284033 h 409576"/>
                <a:gd name="connsiteX56" fmla="*/ 274510 w 455613"/>
                <a:gd name="connsiteY56" fmla="*/ 285757 h 409576"/>
                <a:gd name="connsiteX57" fmla="*/ 274638 w 455613"/>
                <a:gd name="connsiteY57" fmla="*/ 287745 h 409576"/>
                <a:gd name="connsiteX58" fmla="*/ 274638 w 455613"/>
                <a:gd name="connsiteY58" fmla="*/ 409575 h 409576"/>
                <a:gd name="connsiteX59" fmla="*/ 233363 w 455613"/>
                <a:gd name="connsiteY59" fmla="*/ 409575 h 409576"/>
                <a:gd name="connsiteX60" fmla="*/ 233363 w 455613"/>
                <a:gd name="connsiteY60" fmla="*/ 329902 h 409576"/>
                <a:gd name="connsiteX61" fmla="*/ 233620 w 455613"/>
                <a:gd name="connsiteY61" fmla="*/ 326588 h 409576"/>
                <a:gd name="connsiteX62" fmla="*/ 234263 w 455613"/>
                <a:gd name="connsiteY62" fmla="*/ 323141 h 409576"/>
                <a:gd name="connsiteX63" fmla="*/ 235035 w 455613"/>
                <a:gd name="connsiteY63" fmla="*/ 320224 h 409576"/>
                <a:gd name="connsiteX64" fmla="*/ 236192 w 455613"/>
                <a:gd name="connsiteY64" fmla="*/ 317573 h 409576"/>
                <a:gd name="connsiteX65" fmla="*/ 237478 w 455613"/>
                <a:gd name="connsiteY65" fmla="*/ 315585 h 409576"/>
                <a:gd name="connsiteX66" fmla="*/ 238764 w 455613"/>
                <a:gd name="connsiteY66" fmla="*/ 314391 h 409576"/>
                <a:gd name="connsiteX67" fmla="*/ 239921 w 455613"/>
                <a:gd name="connsiteY67" fmla="*/ 313066 h 409576"/>
                <a:gd name="connsiteX68" fmla="*/ 240821 w 455613"/>
                <a:gd name="connsiteY68" fmla="*/ 312138 h 409576"/>
                <a:gd name="connsiteX69" fmla="*/ 241335 w 455613"/>
                <a:gd name="connsiteY69" fmla="*/ 311607 h 409576"/>
                <a:gd name="connsiteX70" fmla="*/ 241592 w 455613"/>
                <a:gd name="connsiteY70" fmla="*/ 311475 h 409576"/>
                <a:gd name="connsiteX71" fmla="*/ 267566 w 455613"/>
                <a:gd name="connsiteY71" fmla="*/ 284829 h 409576"/>
                <a:gd name="connsiteX72" fmla="*/ 269238 w 455613"/>
                <a:gd name="connsiteY72" fmla="*/ 283503 h 409576"/>
                <a:gd name="connsiteX73" fmla="*/ 270781 w 455613"/>
                <a:gd name="connsiteY73" fmla="*/ 282708 h 409576"/>
                <a:gd name="connsiteX74" fmla="*/ 335459 w 455613"/>
                <a:gd name="connsiteY74" fmla="*/ 220663 h 409576"/>
                <a:gd name="connsiteX75" fmla="*/ 336665 w 455613"/>
                <a:gd name="connsiteY75" fmla="*/ 221061 h 409576"/>
                <a:gd name="connsiteX76" fmla="*/ 337468 w 455613"/>
                <a:gd name="connsiteY76" fmla="*/ 221990 h 409576"/>
                <a:gd name="connsiteX77" fmla="*/ 338004 w 455613"/>
                <a:gd name="connsiteY77" fmla="*/ 223714 h 409576"/>
                <a:gd name="connsiteX78" fmla="*/ 338138 w 455613"/>
                <a:gd name="connsiteY78" fmla="*/ 225704 h 409576"/>
                <a:gd name="connsiteX79" fmla="*/ 338138 w 455613"/>
                <a:gd name="connsiteY79" fmla="*/ 409576 h 409576"/>
                <a:gd name="connsiteX80" fmla="*/ 295275 w 455613"/>
                <a:gd name="connsiteY80" fmla="*/ 409576 h 409576"/>
                <a:gd name="connsiteX81" fmla="*/ 295275 w 455613"/>
                <a:gd name="connsiteY81" fmla="*/ 268157 h 409576"/>
                <a:gd name="connsiteX82" fmla="*/ 295543 w 455613"/>
                <a:gd name="connsiteY82" fmla="*/ 265238 h 409576"/>
                <a:gd name="connsiteX83" fmla="*/ 296213 w 455613"/>
                <a:gd name="connsiteY83" fmla="*/ 262054 h 409576"/>
                <a:gd name="connsiteX84" fmla="*/ 297284 w 455613"/>
                <a:gd name="connsiteY84" fmla="*/ 258870 h 409576"/>
                <a:gd name="connsiteX85" fmla="*/ 298892 w 455613"/>
                <a:gd name="connsiteY85" fmla="*/ 255819 h 409576"/>
                <a:gd name="connsiteX86" fmla="*/ 300499 w 455613"/>
                <a:gd name="connsiteY86" fmla="*/ 253033 h 409576"/>
                <a:gd name="connsiteX87" fmla="*/ 302508 w 455613"/>
                <a:gd name="connsiteY87" fmla="*/ 250910 h 409576"/>
                <a:gd name="connsiteX88" fmla="*/ 330905 w 455613"/>
                <a:gd name="connsiteY88" fmla="*/ 222786 h 409576"/>
                <a:gd name="connsiteX89" fmla="*/ 332512 w 455613"/>
                <a:gd name="connsiteY89" fmla="*/ 221459 h 409576"/>
                <a:gd name="connsiteX90" fmla="*/ 334120 w 455613"/>
                <a:gd name="connsiteY90" fmla="*/ 220796 h 409576"/>
                <a:gd name="connsiteX91" fmla="*/ 394079 w 455613"/>
                <a:gd name="connsiteY91" fmla="*/ 161925 h 409576"/>
                <a:gd name="connsiteX92" fmla="*/ 395278 w 455613"/>
                <a:gd name="connsiteY92" fmla="*/ 162323 h 409576"/>
                <a:gd name="connsiteX93" fmla="*/ 396077 w 455613"/>
                <a:gd name="connsiteY93" fmla="*/ 163383 h 409576"/>
                <a:gd name="connsiteX94" fmla="*/ 396610 w 455613"/>
                <a:gd name="connsiteY94" fmla="*/ 164974 h 409576"/>
                <a:gd name="connsiteX95" fmla="*/ 396876 w 455613"/>
                <a:gd name="connsiteY95" fmla="*/ 167096 h 409576"/>
                <a:gd name="connsiteX96" fmla="*/ 396876 w 455613"/>
                <a:gd name="connsiteY96" fmla="*/ 409575 h 409576"/>
                <a:gd name="connsiteX97" fmla="*/ 357188 w 455613"/>
                <a:gd name="connsiteY97" fmla="*/ 409575 h 409576"/>
                <a:gd name="connsiteX98" fmla="*/ 357188 w 455613"/>
                <a:gd name="connsiteY98" fmla="*/ 206338 h 409576"/>
                <a:gd name="connsiteX99" fmla="*/ 357454 w 455613"/>
                <a:gd name="connsiteY99" fmla="*/ 203421 h 409576"/>
                <a:gd name="connsiteX100" fmla="*/ 358120 w 455613"/>
                <a:gd name="connsiteY100" fmla="*/ 200239 h 409576"/>
                <a:gd name="connsiteX101" fmla="*/ 359319 w 455613"/>
                <a:gd name="connsiteY101" fmla="*/ 197057 h 409576"/>
                <a:gd name="connsiteX102" fmla="*/ 360784 w 455613"/>
                <a:gd name="connsiteY102" fmla="*/ 194008 h 409576"/>
                <a:gd name="connsiteX103" fmla="*/ 362515 w 455613"/>
                <a:gd name="connsiteY103" fmla="*/ 191224 h 409576"/>
                <a:gd name="connsiteX104" fmla="*/ 364380 w 455613"/>
                <a:gd name="connsiteY104" fmla="*/ 189103 h 409576"/>
                <a:gd name="connsiteX105" fmla="*/ 389684 w 455613"/>
                <a:gd name="connsiteY105" fmla="*/ 164046 h 409576"/>
                <a:gd name="connsiteX106" fmla="*/ 391283 w 455613"/>
                <a:gd name="connsiteY106" fmla="*/ 162721 h 409576"/>
                <a:gd name="connsiteX107" fmla="*/ 392881 w 455613"/>
                <a:gd name="connsiteY107" fmla="*/ 162058 h 409576"/>
                <a:gd name="connsiteX108" fmla="*/ 290622 w 455613"/>
                <a:gd name="connsiteY108" fmla="*/ 0 h 409576"/>
                <a:gd name="connsiteX109" fmla="*/ 435205 w 455613"/>
                <a:gd name="connsiteY109" fmla="*/ 0 h 409576"/>
                <a:gd name="connsiteX110" fmla="*/ 439180 w 455613"/>
                <a:gd name="connsiteY110" fmla="*/ 395 h 409576"/>
                <a:gd name="connsiteX111" fmla="*/ 442891 w 455613"/>
                <a:gd name="connsiteY111" fmla="*/ 1581 h 409576"/>
                <a:gd name="connsiteX112" fmla="*/ 446204 w 455613"/>
                <a:gd name="connsiteY112" fmla="*/ 3426 h 409576"/>
                <a:gd name="connsiteX113" fmla="*/ 449252 w 455613"/>
                <a:gd name="connsiteY113" fmla="*/ 5798 h 409576"/>
                <a:gd name="connsiteX114" fmla="*/ 451903 w 455613"/>
                <a:gd name="connsiteY114" fmla="*/ 8697 h 409576"/>
                <a:gd name="connsiteX115" fmla="*/ 453890 w 455613"/>
                <a:gd name="connsiteY115" fmla="*/ 11991 h 409576"/>
                <a:gd name="connsiteX116" fmla="*/ 455216 w 455613"/>
                <a:gd name="connsiteY116" fmla="*/ 15549 h 409576"/>
                <a:gd name="connsiteX117" fmla="*/ 455613 w 455613"/>
                <a:gd name="connsiteY117" fmla="*/ 19239 h 409576"/>
                <a:gd name="connsiteX118" fmla="*/ 455613 w 455613"/>
                <a:gd name="connsiteY118" fmla="*/ 162870 h 409576"/>
                <a:gd name="connsiteX119" fmla="*/ 455348 w 455613"/>
                <a:gd name="connsiteY119" fmla="*/ 164978 h 409576"/>
                <a:gd name="connsiteX120" fmla="*/ 454818 w 455613"/>
                <a:gd name="connsiteY120" fmla="*/ 166559 h 409576"/>
                <a:gd name="connsiteX121" fmla="*/ 454023 w 455613"/>
                <a:gd name="connsiteY121" fmla="*/ 167482 h 409576"/>
                <a:gd name="connsiteX122" fmla="*/ 452830 w 455613"/>
                <a:gd name="connsiteY122" fmla="*/ 168009 h 409576"/>
                <a:gd name="connsiteX123" fmla="*/ 451637 w 455613"/>
                <a:gd name="connsiteY123" fmla="*/ 167877 h 409576"/>
                <a:gd name="connsiteX124" fmla="*/ 450047 w 455613"/>
                <a:gd name="connsiteY124" fmla="*/ 167086 h 409576"/>
                <a:gd name="connsiteX125" fmla="*/ 448457 w 455613"/>
                <a:gd name="connsiteY125" fmla="*/ 165769 h 409576"/>
                <a:gd name="connsiteX126" fmla="*/ 397701 w 455613"/>
                <a:gd name="connsiteY126" fmla="*/ 115695 h 409576"/>
                <a:gd name="connsiteX127" fmla="*/ 228072 w 455613"/>
                <a:gd name="connsiteY127" fmla="*/ 283309 h 409576"/>
                <a:gd name="connsiteX128" fmla="*/ 225951 w 455613"/>
                <a:gd name="connsiteY128" fmla="*/ 284890 h 409576"/>
                <a:gd name="connsiteX129" fmla="*/ 223433 w 455613"/>
                <a:gd name="connsiteY129" fmla="*/ 285944 h 409576"/>
                <a:gd name="connsiteX130" fmla="*/ 220783 w 455613"/>
                <a:gd name="connsiteY130" fmla="*/ 286208 h 409576"/>
                <a:gd name="connsiteX131" fmla="*/ 218265 w 455613"/>
                <a:gd name="connsiteY131" fmla="*/ 285944 h 409576"/>
                <a:gd name="connsiteX132" fmla="*/ 215880 w 455613"/>
                <a:gd name="connsiteY132" fmla="*/ 284890 h 409576"/>
                <a:gd name="connsiteX133" fmla="*/ 213627 w 455613"/>
                <a:gd name="connsiteY133" fmla="*/ 283309 h 409576"/>
                <a:gd name="connsiteX134" fmla="*/ 162208 w 455613"/>
                <a:gd name="connsiteY134" fmla="*/ 232445 h 409576"/>
                <a:gd name="connsiteX135" fmla="*/ 70502 w 455613"/>
                <a:gd name="connsiteY135" fmla="*/ 323235 h 409576"/>
                <a:gd name="connsiteX136" fmla="*/ 66394 w 455613"/>
                <a:gd name="connsiteY136" fmla="*/ 326793 h 409576"/>
                <a:gd name="connsiteX137" fmla="*/ 61756 w 455613"/>
                <a:gd name="connsiteY137" fmla="*/ 329561 h 409576"/>
                <a:gd name="connsiteX138" fmla="*/ 56985 w 455613"/>
                <a:gd name="connsiteY138" fmla="*/ 331932 h 409576"/>
                <a:gd name="connsiteX139" fmla="*/ 52082 w 455613"/>
                <a:gd name="connsiteY139" fmla="*/ 333645 h 409576"/>
                <a:gd name="connsiteX140" fmla="*/ 46913 w 455613"/>
                <a:gd name="connsiteY140" fmla="*/ 334568 h 409576"/>
                <a:gd name="connsiteX141" fmla="*/ 41745 w 455613"/>
                <a:gd name="connsiteY141" fmla="*/ 334963 h 409576"/>
                <a:gd name="connsiteX142" fmla="*/ 36444 w 455613"/>
                <a:gd name="connsiteY142" fmla="*/ 334568 h 409576"/>
                <a:gd name="connsiteX143" fmla="*/ 31408 w 455613"/>
                <a:gd name="connsiteY143" fmla="*/ 333645 h 409576"/>
                <a:gd name="connsiteX144" fmla="*/ 26372 w 455613"/>
                <a:gd name="connsiteY144" fmla="*/ 331932 h 409576"/>
                <a:gd name="connsiteX145" fmla="*/ 21601 w 455613"/>
                <a:gd name="connsiteY145" fmla="*/ 329561 h 409576"/>
                <a:gd name="connsiteX146" fmla="*/ 17096 w 455613"/>
                <a:gd name="connsiteY146" fmla="*/ 326793 h 409576"/>
                <a:gd name="connsiteX147" fmla="*/ 12855 w 455613"/>
                <a:gd name="connsiteY147" fmla="*/ 323235 h 409576"/>
                <a:gd name="connsiteX148" fmla="*/ 11927 w 455613"/>
                <a:gd name="connsiteY148" fmla="*/ 322050 h 409576"/>
                <a:gd name="connsiteX149" fmla="*/ 8349 w 455613"/>
                <a:gd name="connsiteY149" fmla="*/ 317965 h 409576"/>
                <a:gd name="connsiteX150" fmla="*/ 5301 w 455613"/>
                <a:gd name="connsiteY150" fmla="*/ 313616 h 409576"/>
                <a:gd name="connsiteX151" fmla="*/ 3048 w 455613"/>
                <a:gd name="connsiteY151" fmla="*/ 308741 h 409576"/>
                <a:gd name="connsiteX152" fmla="*/ 1325 w 455613"/>
                <a:gd name="connsiteY152" fmla="*/ 303865 h 409576"/>
                <a:gd name="connsiteX153" fmla="*/ 265 w 455613"/>
                <a:gd name="connsiteY153" fmla="*/ 298726 h 409576"/>
                <a:gd name="connsiteX154" fmla="*/ 0 w 455613"/>
                <a:gd name="connsiteY154" fmla="*/ 293719 h 409576"/>
                <a:gd name="connsiteX155" fmla="*/ 265 w 455613"/>
                <a:gd name="connsiteY155" fmla="*/ 288448 h 409576"/>
                <a:gd name="connsiteX156" fmla="*/ 1325 w 455613"/>
                <a:gd name="connsiteY156" fmla="*/ 283572 h 409576"/>
                <a:gd name="connsiteX157" fmla="*/ 3048 w 455613"/>
                <a:gd name="connsiteY157" fmla="*/ 278697 h 409576"/>
                <a:gd name="connsiteX158" fmla="*/ 5301 w 455613"/>
                <a:gd name="connsiteY158" fmla="*/ 273821 h 409576"/>
                <a:gd name="connsiteX159" fmla="*/ 8349 w 455613"/>
                <a:gd name="connsiteY159" fmla="*/ 269473 h 409576"/>
                <a:gd name="connsiteX160" fmla="*/ 11927 w 455613"/>
                <a:gd name="connsiteY160" fmla="*/ 265256 h 409576"/>
                <a:gd name="connsiteX161" fmla="*/ 155052 w 455613"/>
                <a:gd name="connsiteY161" fmla="*/ 123865 h 409576"/>
                <a:gd name="connsiteX162" fmla="*/ 157172 w 455613"/>
                <a:gd name="connsiteY162" fmla="*/ 122284 h 409576"/>
                <a:gd name="connsiteX163" fmla="*/ 159557 w 455613"/>
                <a:gd name="connsiteY163" fmla="*/ 121230 h 409576"/>
                <a:gd name="connsiteX164" fmla="*/ 162208 w 455613"/>
                <a:gd name="connsiteY164" fmla="*/ 120966 h 409576"/>
                <a:gd name="connsiteX165" fmla="*/ 164726 w 455613"/>
                <a:gd name="connsiteY165" fmla="*/ 121230 h 409576"/>
                <a:gd name="connsiteX166" fmla="*/ 167244 w 455613"/>
                <a:gd name="connsiteY166" fmla="*/ 122284 h 409576"/>
                <a:gd name="connsiteX167" fmla="*/ 169497 w 455613"/>
                <a:gd name="connsiteY167" fmla="*/ 123865 h 409576"/>
                <a:gd name="connsiteX168" fmla="*/ 220783 w 455613"/>
                <a:gd name="connsiteY168" fmla="*/ 174597 h 409576"/>
                <a:gd name="connsiteX169" fmla="*/ 318055 w 455613"/>
                <a:gd name="connsiteY169" fmla="*/ 78536 h 409576"/>
                <a:gd name="connsiteX170" fmla="*/ 338993 w 455613"/>
                <a:gd name="connsiteY170" fmla="*/ 57848 h 409576"/>
                <a:gd name="connsiteX171" fmla="*/ 287707 w 455613"/>
                <a:gd name="connsiteY171" fmla="*/ 7116 h 409576"/>
                <a:gd name="connsiteX172" fmla="*/ 286382 w 455613"/>
                <a:gd name="connsiteY172" fmla="*/ 5403 h 409576"/>
                <a:gd name="connsiteX173" fmla="*/ 285587 w 455613"/>
                <a:gd name="connsiteY173" fmla="*/ 3953 h 409576"/>
                <a:gd name="connsiteX174" fmla="*/ 285454 w 455613"/>
                <a:gd name="connsiteY174" fmla="*/ 2636 h 409576"/>
                <a:gd name="connsiteX175" fmla="*/ 285852 w 455613"/>
                <a:gd name="connsiteY175" fmla="*/ 1581 h 409576"/>
                <a:gd name="connsiteX176" fmla="*/ 286912 w 455613"/>
                <a:gd name="connsiteY176" fmla="*/ 791 h 409576"/>
                <a:gd name="connsiteX177" fmla="*/ 288502 w 455613"/>
                <a:gd name="connsiteY177" fmla="*/ 264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55613" h="409576">
                  <a:moveTo>
                    <a:pt x="86232" y="350838"/>
                  </a:moveTo>
                  <a:lnTo>
                    <a:pt x="87433" y="351240"/>
                  </a:lnTo>
                  <a:lnTo>
                    <a:pt x="88233" y="352313"/>
                  </a:lnTo>
                  <a:lnTo>
                    <a:pt x="88767" y="353788"/>
                  </a:lnTo>
                  <a:lnTo>
                    <a:pt x="88900" y="356068"/>
                  </a:lnTo>
                  <a:lnTo>
                    <a:pt x="88900" y="409576"/>
                  </a:lnTo>
                  <a:lnTo>
                    <a:pt x="41275" y="409576"/>
                  </a:lnTo>
                  <a:lnTo>
                    <a:pt x="41275" y="401530"/>
                  </a:lnTo>
                  <a:lnTo>
                    <a:pt x="41542" y="399116"/>
                  </a:lnTo>
                  <a:lnTo>
                    <a:pt x="42342" y="396568"/>
                  </a:lnTo>
                  <a:lnTo>
                    <a:pt x="43410" y="393752"/>
                  </a:lnTo>
                  <a:lnTo>
                    <a:pt x="44744" y="391070"/>
                  </a:lnTo>
                  <a:lnTo>
                    <a:pt x="46611" y="388388"/>
                  </a:lnTo>
                  <a:lnTo>
                    <a:pt x="48479" y="386376"/>
                  </a:lnTo>
                  <a:lnTo>
                    <a:pt x="62219" y="372563"/>
                  </a:lnTo>
                  <a:lnTo>
                    <a:pt x="81696" y="352984"/>
                  </a:lnTo>
                  <a:lnTo>
                    <a:pt x="83297" y="351643"/>
                  </a:lnTo>
                  <a:lnTo>
                    <a:pt x="84898" y="350972"/>
                  </a:lnTo>
                  <a:close/>
                  <a:moveTo>
                    <a:pt x="148113" y="290513"/>
                  </a:moveTo>
                  <a:lnTo>
                    <a:pt x="149142" y="291039"/>
                  </a:lnTo>
                  <a:lnTo>
                    <a:pt x="149913" y="291960"/>
                  </a:lnTo>
                  <a:lnTo>
                    <a:pt x="150427" y="293671"/>
                  </a:lnTo>
                  <a:lnTo>
                    <a:pt x="150813" y="295644"/>
                  </a:lnTo>
                  <a:lnTo>
                    <a:pt x="150813" y="409576"/>
                  </a:lnTo>
                  <a:lnTo>
                    <a:pt x="109538" y="409576"/>
                  </a:lnTo>
                  <a:lnTo>
                    <a:pt x="109538" y="337481"/>
                  </a:lnTo>
                  <a:lnTo>
                    <a:pt x="109667" y="334718"/>
                  </a:lnTo>
                  <a:lnTo>
                    <a:pt x="110438" y="331560"/>
                  </a:lnTo>
                  <a:lnTo>
                    <a:pt x="111595" y="328403"/>
                  </a:lnTo>
                  <a:lnTo>
                    <a:pt x="112881" y="325377"/>
                  </a:lnTo>
                  <a:lnTo>
                    <a:pt x="114681" y="322614"/>
                  </a:lnTo>
                  <a:lnTo>
                    <a:pt x="116482" y="320378"/>
                  </a:lnTo>
                  <a:lnTo>
                    <a:pt x="143741" y="292750"/>
                  </a:lnTo>
                  <a:lnTo>
                    <a:pt x="145413" y="291434"/>
                  </a:lnTo>
                  <a:lnTo>
                    <a:pt x="146827" y="290645"/>
                  </a:lnTo>
                  <a:close/>
                  <a:moveTo>
                    <a:pt x="174022" y="287338"/>
                  </a:moveTo>
                  <a:lnTo>
                    <a:pt x="175436" y="287471"/>
                  </a:lnTo>
                  <a:lnTo>
                    <a:pt x="176851" y="288136"/>
                  </a:lnTo>
                  <a:lnTo>
                    <a:pt x="178522" y="289599"/>
                  </a:lnTo>
                  <a:lnTo>
                    <a:pt x="199481" y="311147"/>
                  </a:lnTo>
                  <a:lnTo>
                    <a:pt x="206039" y="317931"/>
                  </a:lnTo>
                  <a:lnTo>
                    <a:pt x="207839" y="320059"/>
                  </a:lnTo>
                  <a:lnTo>
                    <a:pt x="209382" y="322719"/>
                  </a:lnTo>
                  <a:lnTo>
                    <a:pt x="210668" y="325646"/>
                  </a:lnTo>
                  <a:lnTo>
                    <a:pt x="211696" y="328705"/>
                  </a:lnTo>
                  <a:lnTo>
                    <a:pt x="212468" y="331897"/>
                  </a:lnTo>
                  <a:lnTo>
                    <a:pt x="212725" y="334823"/>
                  </a:lnTo>
                  <a:lnTo>
                    <a:pt x="212725" y="409576"/>
                  </a:lnTo>
                  <a:lnTo>
                    <a:pt x="171450" y="409576"/>
                  </a:lnTo>
                  <a:lnTo>
                    <a:pt x="171450" y="292659"/>
                  </a:lnTo>
                  <a:lnTo>
                    <a:pt x="171579" y="290397"/>
                  </a:lnTo>
                  <a:lnTo>
                    <a:pt x="172222" y="288934"/>
                  </a:lnTo>
                  <a:lnTo>
                    <a:pt x="172993" y="287737"/>
                  </a:lnTo>
                  <a:close/>
                  <a:moveTo>
                    <a:pt x="271938" y="282575"/>
                  </a:moveTo>
                  <a:lnTo>
                    <a:pt x="273095" y="283105"/>
                  </a:lnTo>
                  <a:lnTo>
                    <a:pt x="273995" y="284033"/>
                  </a:lnTo>
                  <a:lnTo>
                    <a:pt x="274510" y="285757"/>
                  </a:lnTo>
                  <a:lnTo>
                    <a:pt x="274638" y="287745"/>
                  </a:lnTo>
                  <a:lnTo>
                    <a:pt x="274638" y="409575"/>
                  </a:lnTo>
                  <a:lnTo>
                    <a:pt x="233363" y="409575"/>
                  </a:lnTo>
                  <a:lnTo>
                    <a:pt x="233363" y="329902"/>
                  </a:lnTo>
                  <a:lnTo>
                    <a:pt x="233620" y="326588"/>
                  </a:lnTo>
                  <a:lnTo>
                    <a:pt x="234263" y="323141"/>
                  </a:lnTo>
                  <a:lnTo>
                    <a:pt x="235035" y="320224"/>
                  </a:lnTo>
                  <a:lnTo>
                    <a:pt x="236192" y="317573"/>
                  </a:lnTo>
                  <a:lnTo>
                    <a:pt x="237478" y="315585"/>
                  </a:lnTo>
                  <a:lnTo>
                    <a:pt x="238764" y="314391"/>
                  </a:lnTo>
                  <a:lnTo>
                    <a:pt x="239921" y="313066"/>
                  </a:lnTo>
                  <a:lnTo>
                    <a:pt x="240821" y="312138"/>
                  </a:lnTo>
                  <a:lnTo>
                    <a:pt x="241335" y="311607"/>
                  </a:lnTo>
                  <a:lnTo>
                    <a:pt x="241592" y="311475"/>
                  </a:lnTo>
                  <a:lnTo>
                    <a:pt x="267566" y="284829"/>
                  </a:lnTo>
                  <a:lnTo>
                    <a:pt x="269238" y="283503"/>
                  </a:lnTo>
                  <a:lnTo>
                    <a:pt x="270781" y="282708"/>
                  </a:lnTo>
                  <a:close/>
                  <a:moveTo>
                    <a:pt x="335459" y="220663"/>
                  </a:moveTo>
                  <a:lnTo>
                    <a:pt x="336665" y="221061"/>
                  </a:lnTo>
                  <a:lnTo>
                    <a:pt x="337468" y="221990"/>
                  </a:lnTo>
                  <a:lnTo>
                    <a:pt x="338004" y="223714"/>
                  </a:lnTo>
                  <a:lnTo>
                    <a:pt x="338138" y="225704"/>
                  </a:lnTo>
                  <a:lnTo>
                    <a:pt x="338138" y="409576"/>
                  </a:lnTo>
                  <a:lnTo>
                    <a:pt x="295275" y="409576"/>
                  </a:lnTo>
                  <a:lnTo>
                    <a:pt x="295275" y="268157"/>
                  </a:lnTo>
                  <a:lnTo>
                    <a:pt x="295543" y="265238"/>
                  </a:lnTo>
                  <a:lnTo>
                    <a:pt x="296213" y="262054"/>
                  </a:lnTo>
                  <a:lnTo>
                    <a:pt x="297284" y="258870"/>
                  </a:lnTo>
                  <a:lnTo>
                    <a:pt x="298892" y="255819"/>
                  </a:lnTo>
                  <a:lnTo>
                    <a:pt x="300499" y="253033"/>
                  </a:lnTo>
                  <a:lnTo>
                    <a:pt x="302508" y="250910"/>
                  </a:lnTo>
                  <a:lnTo>
                    <a:pt x="330905" y="222786"/>
                  </a:lnTo>
                  <a:lnTo>
                    <a:pt x="332512" y="221459"/>
                  </a:lnTo>
                  <a:lnTo>
                    <a:pt x="334120" y="220796"/>
                  </a:lnTo>
                  <a:close/>
                  <a:moveTo>
                    <a:pt x="394079" y="161925"/>
                  </a:moveTo>
                  <a:lnTo>
                    <a:pt x="395278" y="162323"/>
                  </a:lnTo>
                  <a:lnTo>
                    <a:pt x="396077" y="163383"/>
                  </a:lnTo>
                  <a:lnTo>
                    <a:pt x="396610" y="164974"/>
                  </a:lnTo>
                  <a:lnTo>
                    <a:pt x="396876" y="167096"/>
                  </a:lnTo>
                  <a:lnTo>
                    <a:pt x="396876" y="409575"/>
                  </a:lnTo>
                  <a:lnTo>
                    <a:pt x="357188" y="409575"/>
                  </a:lnTo>
                  <a:lnTo>
                    <a:pt x="357188" y="206338"/>
                  </a:lnTo>
                  <a:lnTo>
                    <a:pt x="357454" y="203421"/>
                  </a:lnTo>
                  <a:lnTo>
                    <a:pt x="358120" y="200239"/>
                  </a:lnTo>
                  <a:lnTo>
                    <a:pt x="359319" y="197057"/>
                  </a:lnTo>
                  <a:lnTo>
                    <a:pt x="360784" y="194008"/>
                  </a:lnTo>
                  <a:lnTo>
                    <a:pt x="362515" y="191224"/>
                  </a:lnTo>
                  <a:lnTo>
                    <a:pt x="364380" y="189103"/>
                  </a:lnTo>
                  <a:lnTo>
                    <a:pt x="389684" y="164046"/>
                  </a:lnTo>
                  <a:lnTo>
                    <a:pt x="391283" y="162721"/>
                  </a:lnTo>
                  <a:lnTo>
                    <a:pt x="392881" y="162058"/>
                  </a:lnTo>
                  <a:close/>
                  <a:moveTo>
                    <a:pt x="290622" y="0"/>
                  </a:moveTo>
                  <a:lnTo>
                    <a:pt x="435205" y="0"/>
                  </a:lnTo>
                  <a:lnTo>
                    <a:pt x="439180" y="395"/>
                  </a:lnTo>
                  <a:lnTo>
                    <a:pt x="442891" y="1581"/>
                  </a:lnTo>
                  <a:lnTo>
                    <a:pt x="446204" y="3426"/>
                  </a:lnTo>
                  <a:lnTo>
                    <a:pt x="449252" y="5798"/>
                  </a:lnTo>
                  <a:lnTo>
                    <a:pt x="451903" y="8697"/>
                  </a:lnTo>
                  <a:lnTo>
                    <a:pt x="453890" y="11991"/>
                  </a:lnTo>
                  <a:lnTo>
                    <a:pt x="455216" y="15549"/>
                  </a:lnTo>
                  <a:lnTo>
                    <a:pt x="455613" y="19239"/>
                  </a:lnTo>
                  <a:lnTo>
                    <a:pt x="455613" y="162870"/>
                  </a:lnTo>
                  <a:lnTo>
                    <a:pt x="455348" y="164978"/>
                  </a:lnTo>
                  <a:lnTo>
                    <a:pt x="454818" y="166559"/>
                  </a:lnTo>
                  <a:lnTo>
                    <a:pt x="454023" y="167482"/>
                  </a:lnTo>
                  <a:lnTo>
                    <a:pt x="452830" y="168009"/>
                  </a:lnTo>
                  <a:lnTo>
                    <a:pt x="451637" y="167877"/>
                  </a:lnTo>
                  <a:lnTo>
                    <a:pt x="450047" y="167086"/>
                  </a:lnTo>
                  <a:lnTo>
                    <a:pt x="448457" y="165769"/>
                  </a:lnTo>
                  <a:lnTo>
                    <a:pt x="397701" y="115695"/>
                  </a:lnTo>
                  <a:lnTo>
                    <a:pt x="228072" y="283309"/>
                  </a:lnTo>
                  <a:lnTo>
                    <a:pt x="225951" y="284890"/>
                  </a:lnTo>
                  <a:lnTo>
                    <a:pt x="223433" y="285944"/>
                  </a:lnTo>
                  <a:lnTo>
                    <a:pt x="220783" y="286208"/>
                  </a:lnTo>
                  <a:lnTo>
                    <a:pt x="218265" y="285944"/>
                  </a:lnTo>
                  <a:lnTo>
                    <a:pt x="215880" y="284890"/>
                  </a:lnTo>
                  <a:lnTo>
                    <a:pt x="213627" y="283309"/>
                  </a:lnTo>
                  <a:lnTo>
                    <a:pt x="162208" y="232445"/>
                  </a:lnTo>
                  <a:lnTo>
                    <a:pt x="70502" y="323235"/>
                  </a:lnTo>
                  <a:lnTo>
                    <a:pt x="66394" y="326793"/>
                  </a:lnTo>
                  <a:lnTo>
                    <a:pt x="61756" y="329561"/>
                  </a:lnTo>
                  <a:lnTo>
                    <a:pt x="56985" y="331932"/>
                  </a:lnTo>
                  <a:lnTo>
                    <a:pt x="52082" y="333645"/>
                  </a:lnTo>
                  <a:lnTo>
                    <a:pt x="46913" y="334568"/>
                  </a:lnTo>
                  <a:lnTo>
                    <a:pt x="41745" y="334963"/>
                  </a:lnTo>
                  <a:lnTo>
                    <a:pt x="36444" y="334568"/>
                  </a:lnTo>
                  <a:lnTo>
                    <a:pt x="31408" y="333645"/>
                  </a:lnTo>
                  <a:lnTo>
                    <a:pt x="26372" y="331932"/>
                  </a:lnTo>
                  <a:lnTo>
                    <a:pt x="21601" y="329561"/>
                  </a:lnTo>
                  <a:lnTo>
                    <a:pt x="17096" y="326793"/>
                  </a:lnTo>
                  <a:lnTo>
                    <a:pt x="12855" y="323235"/>
                  </a:lnTo>
                  <a:lnTo>
                    <a:pt x="11927" y="322050"/>
                  </a:lnTo>
                  <a:lnTo>
                    <a:pt x="8349" y="317965"/>
                  </a:lnTo>
                  <a:lnTo>
                    <a:pt x="5301" y="313616"/>
                  </a:lnTo>
                  <a:lnTo>
                    <a:pt x="3048" y="308741"/>
                  </a:lnTo>
                  <a:lnTo>
                    <a:pt x="1325" y="303865"/>
                  </a:lnTo>
                  <a:lnTo>
                    <a:pt x="265" y="298726"/>
                  </a:lnTo>
                  <a:lnTo>
                    <a:pt x="0" y="293719"/>
                  </a:lnTo>
                  <a:lnTo>
                    <a:pt x="265" y="288448"/>
                  </a:lnTo>
                  <a:lnTo>
                    <a:pt x="1325" y="283572"/>
                  </a:lnTo>
                  <a:lnTo>
                    <a:pt x="3048" y="278697"/>
                  </a:lnTo>
                  <a:lnTo>
                    <a:pt x="5301" y="273821"/>
                  </a:lnTo>
                  <a:lnTo>
                    <a:pt x="8349" y="269473"/>
                  </a:lnTo>
                  <a:lnTo>
                    <a:pt x="11927" y="265256"/>
                  </a:lnTo>
                  <a:lnTo>
                    <a:pt x="155052" y="123865"/>
                  </a:lnTo>
                  <a:lnTo>
                    <a:pt x="157172" y="122284"/>
                  </a:lnTo>
                  <a:lnTo>
                    <a:pt x="159557" y="121230"/>
                  </a:lnTo>
                  <a:lnTo>
                    <a:pt x="162208" y="120966"/>
                  </a:lnTo>
                  <a:lnTo>
                    <a:pt x="164726" y="121230"/>
                  </a:lnTo>
                  <a:lnTo>
                    <a:pt x="167244" y="122284"/>
                  </a:lnTo>
                  <a:lnTo>
                    <a:pt x="169497" y="123865"/>
                  </a:lnTo>
                  <a:lnTo>
                    <a:pt x="220783" y="174597"/>
                  </a:lnTo>
                  <a:lnTo>
                    <a:pt x="318055" y="78536"/>
                  </a:lnTo>
                  <a:lnTo>
                    <a:pt x="338993" y="57848"/>
                  </a:lnTo>
                  <a:lnTo>
                    <a:pt x="287707" y="7116"/>
                  </a:lnTo>
                  <a:lnTo>
                    <a:pt x="286382" y="5403"/>
                  </a:lnTo>
                  <a:lnTo>
                    <a:pt x="285587" y="3953"/>
                  </a:lnTo>
                  <a:lnTo>
                    <a:pt x="285454" y="2636"/>
                  </a:lnTo>
                  <a:lnTo>
                    <a:pt x="285852" y="1581"/>
                  </a:lnTo>
                  <a:lnTo>
                    <a:pt x="286912" y="791"/>
                  </a:lnTo>
                  <a:lnTo>
                    <a:pt x="288502" y="264"/>
                  </a:lnTo>
                  <a:close/>
                </a:path>
              </a:pathLst>
            </a:custGeom>
            <a:solidFill>
              <a:schemeClr val="bg1"/>
            </a:solidFill>
            <a:ln w="0">
              <a:noFill/>
              <a:prstDash val="solid"/>
              <a:round/>
            </a:ln>
          </p:spPr>
          <p:txBody>
            <a:bodyPr vert="horz" wrap="square" lIns="91416" tIns="45708" rIns="91416" bIns="45708" numCol="1" anchor="t" anchorCtr="0" compatLnSpc="1">
              <a:noAutofit/>
            </a:bodyPr>
            <a:lstStyle/>
            <a:p>
              <a:endParaRPr lang="en-IN" sz="1350" dirty="0">
                <a:solidFill>
                  <a:schemeClr val="bg1">
                    <a:lumMod val="50000"/>
                  </a:schemeClr>
                </a:solidFill>
                <a:cs typeface="+mn-ea"/>
                <a:sym typeface="+mn-lt"/>
              </a:endParaRPr>
            </a:p>
          </p:txBody>
        </p:sp>
      </p:grpSp>
      <p:sp>
        <p:nvSpPr>
          <p:cNvPr id="32" name="文本框 31"/>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33" name="图片 32"/>
          <p:cNvPicPr>
            <a:picLocks noChangeAspect="1"/>
          </p:cNvPicPr>
          <p:nvPr/>
        </p:nvPicPr>
        <p:blipFill rotWithShape="1">
          <a:blip r:embed="rId5"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anim calcmode="lin" valueType="num">
                                      <p:cBhvr>
                                        <p:cTn id="51" dur="500" fill="hold"/>
                                        <p:tgtEl>
                                          <p:spTgt spid="24"/>
                                        </p:tgtEl>
                                        <p:attrNameLst>
                                          <p:attrName>ppt_x</p:attrName>
                                        </p:attrNameLst>
                                      </p:cBhvr>
                                      <p:tavLst>
                                        <p:tav tm="0">
                                          <p:val>
                                            <p:strVal val="#ppt_x"/>
                                          </p:val>
                                        </p:tav>
                                        <p:tav tm="100000">
                                          <p:val>
                                            <p:strVal val="#ppt_x"/>
                                          </p:val>
                                        </p:tav>
                                      </p:tavLst>
                                    </p:anim>
                                    <p:anim calcmode="lin" valueType="num">
                                      <p:cBhvr>
                                        <p:cTn id="52" dur="5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anim calcmode="lin" valueType="num">
                                      <p:cBhvr>
                                        <p:cTn id="56" dur="500" fill="hold"/>
                                        <p:tgtEl>
                                          <p:spTgt spid="23"/>
                                        </p:tgtEl>
                                        <p:attrNameLst>
                                          <p:attrName>ppt_x</p:attrName>
                                        </p:attrNameLst>
                                      </p:cBhvr>
                                      <p:tavLst>
                                        <p:tav tm="0">
                                          <p:val>
                                            <p:strVal val="#ppt_x"/>
                                          </p:val>
                                        </p:tav>
                                        <p:tav tm="100000">
                                          <p:val>
                                            <p:strVal val="#ppt_x"/>
                                          </p:val>
                                        </p:tav>
                                      </p:tavLst>
                                    </p:anim>
                                    <p:anim calcmode="lin" valueType="num">
                                      <p:cBhvr>
                                        <p:cTn id="57" dur="5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42" presetClass="entr" presetSubtype="0"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anim calcmode="lin" valueType="num">
                                      <p:cBhvr>
                                        <p:cTn id="72" dur="500" fill="hold"/>
                                        <p:tgtEl>
                                          <p:spTgt spid="28"/>
                                        </p:tgtEl>
                                        <p:attrNameLst>
                                          <p:attrName>ppt_x</p:attrName>
                                        </p:attrNameLst>
                                      </p:cBhvr>
                                      <p:tavLst>
                                        <p:tav tm="0">
                                          <p:val>
                                            <p:strVal val="#ppt_x"/>
                                          </p:val>
                                        </p:tav>
                                        <p:tav tm="100000">
                                          <p:val>
                                            <p:strVal val="#ppt_x"/>
                                          </p:val>
                                        </p:tav>
                                      </p:tavLst>
                                    </p:anim>
                                    <p:anim calcmode="lin" valueType="num">
                                      <p:cBhvr>
                                        <p:cTn id="73" dur="500" fill="hold"/>
                                        <p:tgtEl>
                                          <p:spTgt spid="2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anim calcmode="lin" valueType="num">
                                      <p:cBhvr>
                                        <p:cTn id="77" dur="500" fill="hold"/>
                                        <p:tgtEl>
                                          <p:spTgt spid="27"/>
                                        </p:tgtEl>
                                        <p:attrNameLst>
                                          <p:attrName>ppt_x</p:attrName>
                                        </p:attrNameLst>
                                      </p:cBhvr>
                                      <p:tavLst>
                                        <p:tav tm="0">
                                          <p:val>
                                            <p:strVal val="#ppt_x"/>
                                          </p:val>
                                        </p:tav>
                                        <p:tav tm="100000">
                                          <p:val>
                                            <p:strVal val="#ppt_x"/>
                                          </p:val>
                                        </p:tav>
                                      </p:tavLst>
                                    </p:anim>
                                    <p:anim calcmode="lin" valueType="num">
                                      <p:cBhvr>
                                        <p:cTn id="78" dur="500" fill="hold"/>
                                        <p:tgtEl>
                                          <p:spTgt spid="27"/>
                                        </p:tgtEl>
                                        <p:attrNameLst>
                                          <p:attrName>ppt_y</p:attrName>
                                        </p:attrNameLst>
                                      </p:cBhvr>
                                      <p:tavLst>
                                        <p:tav tm="0">
                                          <p:val>
                                            <p:strVal val="#ppt_y+.1"/>
                                          </p:val>
                                        </p:tav>
                                        <p:tav tm="100000">
                                          <p:val>
                                            <p:strVal val="#ppt_y"/>
                                          </p:val>
                                        </p:tav>
                                      </p:tavLst>
                                    </p:anim>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anim calcmode="lin" valueType="num">
                                      <p:cBhvr>
                                        <p:cTn id="83" dur="500" fill="hold"/>
                                        <p:tgtEl>
                                          <p:spTgt spid="6"/>
                                        </p:tgtEl>
                                        <p:attrNameLst>
                                          <p:attrName>ppt_x</p:attrName>
                                        </p:attrNameLst>
                                      </p:cBhvr>
                                      <p:tavLst>
                                        <p:tav tm="0">
                                          <p:val>
                                            <p:strVal val="#ppt_x"/>
                                          </p:val>
                                        </p:tav>
                                        <p:tav tm="100000">
                                          <p:val>
                                            <p:strVal val="#ppt_x"/>
                                          </p:val>
                                        </p:tav>
                                      </p:tavLst>
                                    </p:anim>
                                    <p:anim calcmode="lin" valueType="num">
                                      <p:cBhvr>
                                        <p:cTn id="84" dur="500" fill="hold"/>
                                        <p:tgtEl>
                                          <p:spTgt spid="6"/>
                                        </p:tgtEl>
                                        <p:attrNameLst>
                                          <p:attrName>ppt_y</p:attrName>
                                        </p:attrNameLst>
                                      </p:cBhvr>
                                      <p:tavLst>
                                        <p:tav tm="0">
                                          <p:val>
                                            <p:strVal val="#ppt_y+.1"/>
                                          </p:val>
                                        </p:tav>
                                        <p:tav tm="100000">
                                          <p:val>
                                            <p:strVal val="#ppt_y"/>
                                          </p:val>
                                        </p:tav>
                                      </p:tavLst>
                                    </p:anim>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7" grpId="0"/>
      <p:bldP spid="8" grpId="0"/>
      <p:bldP spid="9" grpId="0"/>
      <p:bldP spid="13" grpId="0"/>
      <p:bldP spid="14" grpId="0"/>
      <p:bldP spid="22" grpId="0"/>
      <p:bldP spid="23"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22362" y="4570175"/>
            <a:ext cx="3884779" cy="1540560"/>
          </a:xfrm>
          <a:custGeom>
            <a:avLst/>
            <a:gdLst>
              <a:gd name="connsiteX0" fmla="*/ 849356 w 3884779"/>
              <a:gd name="connsiteY0" fmla="*/ 0 h 1540560"/>
              <a:gd name="connsiteX1" fmla="*/ 852537 w 3884779"/>
              <a:gd name="connsiteY1" fmla="*/ 0 h 1540560"/>
              <a:gd name="connsiteX2" fmla="*/ 3219117 w 3884779"/>
              <a:gd name="connsiteY2" fmla="*/ 0 h 1540560"/>
              <a:gd name="connsiteX3" fmla="*/ 3219117 w 3884779"/>
              <a:gd name="connsiteY3" fmla="*/ 230553 h 1540560"/>
              <a:gd name="connsiteX4" fmla="*/ 854127 w 3884779"/>
              <a:gd name="connsiteY4" fmla="*/ 230553 h 1540560"/>
              <a:gd name="connsiteX5" fmla="*/ 804824 w 3884779"/>
              <a:gd name="connsiteY5" fmla="*/ 230553 h 1540560"/>
              <a:gd name="connsiteX6" fmla="*/ 760291 w 3884779"/>
              <a:gd name="connsiteY6" fmla="*/ 232474 h 1540560"/>
              <a:gd name="connsiteX7" fmla="*/ 717349 w 3884779"/>
              <a:gd name="connsiteY7" fmla="*/ 236316 h 1540560"/>
              <a:gd name="connsiteX8" fmla="*/ 675998 w 3884779"/>
              <a:gd name="connsiteY8" fmla="*/ 242080 h 1540560"/>
              <a:gd name="connsiteX9" fmla="*/ 636237 w 3884779"/>
              <a:gd name="connsiteY9" fmla="*/ 249765 h 1540560"/>
              <a:gd name="connsiteX10" fmla="*/ 599657 w 3884779"/>
              <a:gd name="connsiteY10" fmla="*/ 259372 h 1540560"/>
              <a:gd name="connsiteX11" fmla="*/ 563076 w 3884779"/>
              <a:gd name="connsiteY11" fmla="*/ 268978 h 1540560"/>
              <a:gd name="connsiteX12" fmla="*/ 532858 w 3884779"/>
              <a:gd name="connsiteY12" fmla="*/ 280506 h 1540560"/>
              <a:gd name="connsiteX13" fmla="*/ 501049 w 3884779"/>
              <a:gd name="connsiteY13" fmla="*/ 293955 h 1540560"/>
              <a:gd name="connsiteX14" fmla="*/ 469240 w 3884779"/>
              <a:gd name="connsiteY14" fmla="*/ 309325 h 1540560"/>
              <a:gd name="connsiteX15" fmla="*/ 440612 w 3884779"/>
              <a:gd name="connsiteY15" fmla="*/ 324695 h 1540560"/>
              <a:gd name="connsiteX16" fmla="*/ 415165 w 3884779"/>
              <a:gd name="connsiteY16" fmla="*/ 340065 h 1540560"/>
              <a:gd name="connsiteX17" fmla="*/ 389718 w 3884779"/>
              <a:gd name="connsiteY17" fmla="*/ 357356 h 1540560"/>
              <a:gd name="connsiteX18" fmla="*/ 365861 w 3884779"/>
              <a:gd name="connsiteY18" fmla="*/ 376569 h 1540560"/>
              <a:gd name="connsiteX19" fmla="*/ 345186 w 3884779"/>
              <a:gd name="connsiteY19" fmla="*/ 393861 h 1540560"/>
              <a:gd name="connsiteX20" fmla="*/ 327691 w 3884779"/>
              <a:gd name="connsiteY20" fmla="*/ 413073 h 1540560"/>
              <a:gd name="connsiteX21" fmla="*/ 326100 w 3884779"/>
              <a:gd name="connsiteY21" fmla="*/ 414995 h 1540560"/>
              <a:gd name="connsiteX22" fmla="*/ 307015 w 3884779"/>
              <a:gd name="connsiteY22" fmla="*/ 436129 h 1540560"/>
              <a:gd name="connsiteX23" fmla="*/ 291110 w 3884779"/>
              <a:gd name="connsiteY23" fmla="*/ 455341 h 1540560"/>
              <a:gd name="connsiteX24" fmla="*/ 259302 w 3884779"/>
              <a:gd name="connsiteY24" fmla="*/ 499531 h 1540560"/>
              <a:gd name="connsiteX25" fmla="*/ 235445 w 3884779"/>
              <a:gd name="connsiteY25" fmla="*/ 545641 h 1540560"/>
              <a:gd name="connsiteX26" fmla="*/ 225902 w 3884779"/>
              <a:gd name="connsiteY26" fmla="*/ 568696 h 1540560"/>
              <a:gd name="connsiteX27" fmla="*/ 216360 w 3884779"/>
              <a:gd name="connsiteY27" fmla="*/ 593673 h 1540560"/>
              <a:gd name="connsiteX28" fmla="*/ 208407 w 3884779"/>
              <a:gd name="connsiteY28" fmla="*/ 618649 h 1540560"/>
              <a:gd name="connsiteX29" fmla="*/ 203636 w 3884779"/>
              <a:gd name="connsiteY29" fmla="*/ 639783 h 1540560"/>
              <a:gd name="connsiteX30" fmla="*/ 198865 w 3884779"/>
              <a:gd name="connsiteY30" fmla="*/ 664760 h 1540560"/>
              <a:gd name="connsiteX31" fmla="*/ 198865 w 3884779"/>
              <a:gd name="connsiteY31" fmla="*/ 666681 h 1540560"/>
              <a:gd name="connsiteX32" fmla="*/ 194093 w 3884779"/>
              <a:gd name="connsiteY32" fmla="*/ 693579 h 1540560"/>
              <a:gd name="connsiteX33" fmla="*/ 190912 w 3884779"/>
              <a:gd name="connsiteY33" fmla="*/ 716634 h 1540560"/>
              <a:gd name="connsiteX34" fmla="*/ 190912 w 3884779"/>
              <a:gd name="connsiteY34" fmla="*/ 739689 h 1540560"/>
              <a:gd name="connsiteX35" fmla="*/ 190912 w 3884779"/>
              <a:gd name="connsiteY35" fmla="*/ 795406 h 1540560"/>
              <a:gd name="connsiteX36" fmla="*/ 192503 w 3884779"/>
              <a:gd name="connsiteY36" fmla="*/ 818461 h 1540560"/>
              <a:gd name="connsiteX37" fmla="*/ 193845 w 3884779"/>
              <a:gd name="connsiteY37" fmla="*/ 828998 h 1540560"/>
              <a:gd name="connsiteX38" fmla="*/ 193849 w 3884779"/>
              <a:gd name="connsiteY38" fmla="*/ 829028 h 1540560"/>
              <a:gd name="connsiteX39" fmla="*/ 193814 w 3884779"/>
              <a:gd name="connsiteY39" fmla="*/ 829028 h 1540560"/>
              <a:gd name="connsiteX40" fmla="*/ 196495 w 3884779"/>
              <a:gd name="connsiteY40" fmla="*/ 840368 h 1540560"/>
              <a:gd name="connsiteX41" fmla="*/ 202857 w 3884779"/>
              <a:gd name="connsiteY41" fmla="*/ 865344 h 1540560"/>
              <a:gd name="connsiteX42" fmla="*/ 210809 w 3884779"/>
              <a:gd name="connsiteY42" fmla="*/ 892242 h 1540560"/>
              <a:gd name="connsiteX43" fmla="*/ 220352 w 3884779"/>
              <a:gd name="connsiteY43" fmla="*/ 917218 h 1540560"/>
              <a:gd name="connsiteX44" fmla="*/ 231485 w 3884779"/>
              <a:gd name="connsiteY44" fmla="*/ 940274 h 1540560"/>
              <a:gd name="connsiteX45" fmla="*/ 242618 w 3884779"/>
              <a:gd name="connsiteY45" fmla="*/ 969093 h 1540560"/>
              <a:gd name="connsiteX46" fmla="*/ 255342 w 3884779"/>
              <a:gd name="connsiteY46" fmla="*/ 992148 h 1540560"/>
              <a:gd name="connsiteX47" fmla="*/ 268065 w 3884779"/>
              <a:gd name="connsiteY47" fmla="*/ 1017124 h 1540560"/>
              <a:gd name="connsiteX48" fmla="*/ 283970 w 3884779"/>
              <a:gd name="connsiteY48" fmla="*/ 1038258 h 1540560"/>
              <a:gd name="connsiteX49" fmla="*/ 318959 w 3884779"/>
              <a:gd name="connsiteY49" fmla="*/ 1086290 h 1540560"/>
              <a:gd name="connsiteX50" fmla="*/ 336454 w 3884779"/>
              <a:gd name="connsiteY50" fmla="*/ 1105503 h 1540560"/>
              <a:gd name="connsiteX51" fmla="*/ 379396 w 3884779"/>
              <a:gd name="connsiteY51" fmla="*/ 1149692 h 1540560"/>
              <a:gd name="connsiteX52" fmla="*/ 400072 w 3884779"/>
              <a:gd name="connsiteY52" fmla="*/ 1166984 h 1540560"/>
              <a:gd name="connsiteX53" fmla="*/ 423929 w 3884779"/>
              <a:gd name="connsiteY53" fmla="*/ 1186196 h 1540560"/>
              <a:gd name="connsiteX54" fmla="*/ 449376 w 3884779"/>
              <a:gd name="connsiteY54" fmla="*/ 1205409 h 1540560"/>
              <a:gd name="connsiteX55" fmla="*/ 474823 w 3884779"/>
              <a:gd name="connsiteY55" fmla="*/ 1220779 h 1540560"/>
              <a:gd name="connsiteX56" fmla="*/ 501861 w 3884779"/>
              <a:gd name="connsiteY56" fmla="*/ 1236149 h 1540560"/>
              <a:gd name="connsiteX57" fmla="*/ 530489 w 3884779"/>
              <a:gd name="connsiteY57" fmla="*/ 1249598 h 1540560"/>
              <a:gd name="connsiteX58" fmla="*/ 562297 w 3884779"/>
              <a:gd name="connsiteY58" fmla="*/ 1263047 h 1540560"/>
              <a:gd name="connsiteX59" fmla="*/ 592516 w 3884779"/>
              <a:gd name="connsiteY59" fmla="*/ 1276496 h 1540560"/>
              <a:gd name="connsiteX60" fmla="*/ 622734 w 3884779"/>
              <a:gd name="connsiteY60" fmla="*/ 1286102 h 1540560"/>
              <a:gd name="connsiteX61" fmla="*/ 657724 w 3884779"/>
              <a:gd name="connsiteY61" fmla="*/ 1293787 h 1540560"/>
              <a:gd name="connsiteX62" fmla="*/ 692714 w 3884779"/>
              <a:gd name="connsiteY62" fmla="*/ 1301473 h 1540560"/>
              <a:gd name="connsiteX63" fmla="*/ 729294 w 3884779"/>
              <a:gd name="connsiteY63" fmla="*/ 1309158 h 1540560"/>
              <a:gd name="connsiteX64" fmla="*/ 764284 w 3884779"/>
              <a:gd name="connsiteY64" fmla="*/ 1313000 h 1540560"/>
              <a:gd name="connsiteX65" fmla="*/ 804045 w 3884779"/>
              <a:gd name="connsiteY65" fmla="*/ 1316843 h 1540560"/>
              <a:gd name="connsiteX66" fmla="*/ 845396 w 3884779"/>
              <a:gd name="connsiteY66" fmla="*/ 1318764 h 1540560"/>
              <a:gd name="connsiteX67" fmla="*/ 3792960 w 3884779"/>
              <a:gd name="connsiteY67" fmla="*/ 1318764 h 1540560"/>
              <a:gd name="connsiteX68" fmla="*/ 3871035 w 3884779"/>
              <a:gd name="connsiteY68" fmla="*/ 1318764 h 1540560"/>
              <a:gd name="connsiteX69" fmla="*/ 3872282 w 3884779"/>
              <a:gd name="connsiteY69" fmla="*/ 1331899 h 1540560"/>
              <a:gd name="connsiteX70" fmla="*/ 3884137 w 3884779"/>
              <a:gd name="connsiteY70" fmla="*/ 1495530 h 1540560"/>
              <a:gd name="connsiteX71" fmla="*/ 3884779 w 3884779"/>
              <a:gd name="connsiteY71" fmla="*/ 1540560 h 1540560"/>
              <a:gd name="connsiteX72" fmla="*/ 751560 w 3884779"/>
              <a:gd name="connsiteY72" fmla="*/ 1539710 h 1540560"/>
              <a:gd name="connsiteX73" fmla="*/ 748379 w 3884779"/>
              <a:gd name="connsiteY73" fmla="*/ 1539710 h 1540560"/>
              <a:gd name="connsiteX74" fmla="*/ 710209 w 3884779"/>
              <a:gd name="connsiteY74" fmla="*/ 1535868 h 1540560"/>
              <a:gd name="connsiteX75" fmla="*/ 703847 w 3884779"/>
              <a:gd name="connsiteY75" fmla="*/ 1535868 h 1540560"/>
              <a:gd name="connsiteX76" fmla="*/ 664086 w 3884779"/>
              <a:gd name="connsiteY76" fmla="*/ 1528182 h 1540560"/>
              <a:gd name="connsiteX77" fmla="*/ 660905 w 3884779"/>
              <a:gd name="connsiteY77" fmla="*/ 1528182 h 1540560"/>
              <a:gd name="connsiteX78" fmla="*/ 622734 w 3884779"/>
              <a:gd name="connsiteY78" fmla="*/ 1518576 h 1540560"/>
              <a:gd name="connsiteX79" fmla="*/ 619553 w 3884779"/>
              <a:gd name="connsiteY79" fmla="*/ 1518576 h 1540560"/>
              <a:gd name="connsiteX80" fmla="*/ 581383 w 3884779"/>
              <a:gd name="connsiteY80" fmla="*/ 1508970 h 1540560"/>
              <a:gd name="connsiteX81" fmla="*/ 578202 w 3884779"/>
              <a:gd name="connsiteY81" fmla="*/ 1507049 h 1540560"/>
              <a:gd name="connsiteX82" fmla="*/ 541622 w 3884779"/>
              <a:gd name="connsiteY82" fmla="*/ 1495521 h 1540560"/>
              <a:gd name="connsiteX83" fmla="*/ 535260 w 3884779"/>
              <a:gd name="connsiteY83" fmla="*/ 1493600 h 1540560"/>
              <a:gd name="connsiteX84" fmla="*/ 500270 w 3884779"/>
              <a:gd name="connsiteY84" fmla="*/ 1480151 h 1540560"/>
              <a:gd name="connsiteX85" fmla="*/ 498680 w 3884779"/>
              <a:gd name="connsiteY85" fmla="*/ 1478229 h 1540560"/>
              <a:gd name="connsiteX86" fmla="*/ 463690 w 3884779"/>
              <a:gd name="connsiteY86" fmla="*/ 1462859 h 1540560"/>
              <a:gd name="connsiteX87" fmla="*/ 462099 w 3884779"/>
              <a:gd name="connsiteY87" fmla="*/ 1462859 h 1540560"/>
              <a:gd name="connsiteX88" fmla="*/ 430291 w 3884779"/>
              <a:gd name="connsiteY88" fmla="*/ 1447489 h 1540560"/>
              <a:gd name="connsiteX89" fmla="*/ 423929 w 3884779"/>
              <a:gd name="connsiteY89" fmla="*/ 1443647 h 1540560"/>
              <a:gd name="connsiteX90" fmla="*/ 392120 w 3884779"/>
              <a:gd name="connsiteY90" fmla="*/ 1426355 h 1540560"/>
              <a:gd name="connsiteX91" fmla="*/ 390529 w 3884779"/>
              <a:gd name="connsiteY91" fmla="*/ 1424434 h 1540560"/>
              <a:gd name="connsiteX92" fmla="*/ 360311 w 3884779"/>
              <a:gd name="connsiteY92" fmla="*/ 1407142 h 1540560"/>
              <a:gd name="connsiteX93" fmla="*/ 355540 w 3884779"/>
              <a:gd name="connsiteY93" fmla="*/ 1403300 h 1540560"/>
              <a:gd name="connsiteX94" fmla="*/ 326912 w 3884779"/>
              <a:gd name="connsiteY94" fmla="*/ 1382166 h 1540560"/>
              <a:gd name="connsiteX95" fmla="*/ 323731 w 3884779"/>
              <a:gd name="connsiteY95" fmla="*/ 1380245 h 1540560"/>
              <a:gd name="connsiteX96" fmla="*/ 296693 w 3884779"/>
              <a:gd name="connsiteY96" fmla="*/ 1359111 h 1540560"/>
              <a:gd name="connsiteX97" fmla="*/ 293512 w 3884779"/>
              <a:gd name="connsiteY97" fmla="*/ 1357189 h 1540560"/>
              <a:gd name="connsiteX98" fmla="*/ 266475 w 3884779"/>
              <a:gd name="connsiteY98" fmla="*/ 1334134 h 1540560"/>
              <a:gd name="connsiteX99" fmla="*/ 260113 w 3884779"/>
              <a:gd name="connsiteY99" fmla="*/ 1328370 h 1540560"/>
              <a:gd name="connsiteX100" fmla="*/ 212400 w 3884779"/>
              <a:gd name="connsiteY100" fmla="*/ 1280339 h 1540560"/>
              <a:gd name="connsiteX101" fmla="*/ 206038 w 3884779"/>
              <a:gd name="connsiteY101" fmla="*/ 1274575 h 1540560"/>
              <a:gd name="connsiteX102" fmla="*/ 185362 w 3884779"/>
              <a:gd name="connsiteY102" fmla="*/ 1249598 h 1540560"/>
              <a:gd name="connsiteX103" fmla="*/ 180591 w 3884779"/>
              <a:gd name="connsiteY103" fmla="*/ 1243834 h 1540560"/>
              <a:gd name="connsiteX104" fmla="*/ 159915 w 3884779"/>
              <a:gd name="connsiteY104" fmla="*/ 1215015 h 1540560"/>
              <a:gd name="connsiteX105" fmla="*/ 139239 w 3884779"/>
              <a:gd name="connsiteY105" fmla="*/ 1188118 h 1540560"/>
              <a:gd name="connsiteX106" fmla="*/ 136058 w 3884779"/>
              <a:gd name="connsiteY106" fmla="*/ 1182354 h 1540560"/>
              <a:gd name="connsiteX107" fmla="*/ 118564 w 3884779"/>
              <a:gd name="connsiteY107" fmla="*/ 1155456 h 1540560"/>
              <a:gd name="connsiteX108" fmla="*/ 113792 w 3884779"/>
              <a:gd name="connsiteY108" fmla="*/ 1149692 h 1540560"/>
              <a:gd name="connsiteX109" fmla="*/ 97888 w 3884779"/>
              <a:gd name="connsiteY109" fmla="*/ 1118952 h 1540560"/>
              <a:gd name="connsiteX110" fmla="*/ 94707 w 3884779"/>
              <a:gd name="connsiteY110" fmla="*/ 1113188 h 1540560"/>
              <a:gd name="connsiteX111" fmla="*/ 80393 w 3884779"/>
              <a:gd name="connsiteY111" fmla="*/ 1084369 h 1540560"/>
              <a:gd name="connsiteX112" fmla="*/ 78802 w 3884779"/>
              <a:gd name="connsiteY112" fmla="*/ 1080526 h 1540560"/>
              <a:gd name="connsiteX113" fmla="*/ 64488 w 3884779"/>
              <a:gd name="connsiteY113" fmla="*/ 1049786 h 1540560"/>
              <a:gd name="connsiteX114" fmla="*/ 62898 w 3884779"/>
              <a:gd name="connsiteY114" fmla="*/ 1047865 h 1540560"/>
              <a:gd name="connsiteX115" fmla="*/ 50174 w 3884779"/>
              <a:gd name="connsiteY115" fmla="*/ 1019046 h 1540560"/>
              <a:gd name="connsiteX116" fmla="*/ 48584 w 3884779"/>
              <a:gd name="connsiteY116" fmla="*/ 1011361 h 1540560"/>
              <a:gd name="connsiteX117" fmla="*/ 37451 w 3884779"/>
              <a:gd name="connsiteY117" fmla="*/ 980620 h 1540560"/>
              <a:gd name="connsiteX118" fmla="*/ 34270 w 3884779"/>
              <a:gd name="connsiteY118" fmla="*/ 974857 h 1540560"/>
              <a:gd name="connsiteX119" fmla="*/ 24727 w 3884779"/>
              <a:gd name="connsiteY119" fmla="*/ 942195 h 1540560"/>
              <a:gd name="connsiteX120" fmla="*/ 24727 w 3884779"/>
              <a:gd name="connsiteY120" fmla="*/ 938352 h 1540560"/>
              <a:gd name="connsiteX121" fmla="*/ 15185 w 3884779"/>
              <a:gd name="connsiteY121" fmla="*/ 907612 h 1540560"/>
              <a:gd name="connsiteX122" fmla="*/ 13594 w 3884779"/>
              <a:gd name="connsiteY122" fmla="*/ 901848 h 1540560"/>
              <a:gd name="connsiteX123" fmla="*/ 7232 w 3884779"/>
              <a:gd name="connsiteY123" fmla="*/ 869187 h 1540560"/>
              <a:gd name="connsiteX124" fmla="*/ 5642 w 3884779"/>
              <a:gd name="connsiteY124" fmla="*/ 863423 h 1540560"/>
              <a:gd name="connsiteX125" fmla="*/ 871 w 3884779"/>
              <a:gd name="connsiteY125" fmla="*/ 830761 h 1540560"/>
              <a:gd name="connsiteX126" fmla="*/ 0 w 3884779"/>
              <a:gd name="connsiteY126" fmla="*/ 827604 h 1540560"/>
              <a:gd name="connsiteX127" fmla="*/ 1511 w 3884779"/>
              <a:gd name="connsiteY127" fmla="*/ 827604 h 1540560"/>
              <a:gd name="connsiteX128" fmla="*/ 59 w 3884779"/>
              <a:gd name="connsiteY128" fmla="*/ 812698 h 1540560"/>
              <a:gd name="connsiteX129" fmla="*/ 59 w 3884779"/>
              <a:gd name="connsiteY129" fmla="*/ 801170 h 1540560"/>
              <a:gd name="connsiteX130" fmla="*/ 59 w 3884779"/>
              <a:gd name="connsiteY130" fmla="*/ 735847 h 1540560"/>
              <a:gd name="connsiteX131" fmla="*/ 59 w 3884779"/>
              <a:gd name="connsiteY131" fmla="*/ 730083 h 1540560"/>
              <a:gd name="connsiteX132" fmla="*/ 1650 w 3884779"/>
              <a:gd name="connsiteY132" fmla="*/ 697421 h 1540560"/>
              <a:gd name="connsiteX133" fmla="*/ 3240 w 3884779"/>
              <a:gd name="connsiteY133" fmla="*/ 685894 h 1540560"/>
              <a:gd name="connsiteX134" fmla="*/ 6421 w 3884779"/>
              <a:gd name="connsiteY134" fmla="*/ 655153 h 1540560"/>
              <a:gd name="connsiteX135" fmla="*/ 8011 w 3884779"/>
              <a:gd name="connsiteY135" fmla="*/ 647468 h 1540560"/>
              <a:gd name="connsiteX136" fmla="*/ 19145 w 3884779"/>
              <a:gd name="connsiteY136" fmla="*/ 585988 h 1540560"/>
              <a:gd name="connsiteX137" fmla="*/ 22325 w 3884779"/>
              <a:gd name="connsiteY137" fmla="*/ 574460 h 1540560"/>
              <a:gd name="connsiteX138" fmla="*/ 30278 w 3884779"/>
              <a:gd name="connsiteY138" fmla="*/ 543720 h 1540560"/>
              <a:gd name="connsiteX139" fmla="*/ 31868 w 3884779"/>
              <a:gd name="connsiteY139" fmla="*/ 536035 h 1540560"/>
              <a:gd name="connsiteX140" fmla="*/ 41411 w 3884779"/>
              <a:gd name="connsiteY140" fmla="*/ 507216 h 1540560"/>
              <a:gd name="connsiteX141" fmla="*/ 43001 w 3884779"/>
              <a:gd name="connsiteY141" fmla="*/ 503373 h 1540560"/>
              <a:gd name="connsiteX142" fmla="*/ 54134 w 3884779"/>
              <a:gd name="connsiteY142" fmla="*/ 472633 h 1540560"/>
              <a:gd name="connsiteX143" fmla="*/ 57315 w 3884779"/>
              <a:gd name="connsiteY143" fmla="*/ 466869 h 1540560"/>
              <a:gd name="connsiteX144" fmla="*/ 68448 w 3884779"/>
              <a:gd name="connsiteY144" fmla="*/ 436129 h 1540560"/>
              <a:gd name="connsiteX145" fmla="*/ 73220 w 3884779"/>
              <a:gd name="connsiteY145" fmla="*/ 428443 h 1540560"/>
              <a:gd name="connsiteX146" fmla="*/ 103438 w 3884779"/>
              <a:gd name="connsiteY146" fmla="*/ 370805 h 1540560"/>
              <a:gd name="connsiteX147" fmla="*/ 109800 w 3884779"/>
              <a:gd name="connsiteY147" fmla="*/ 359278 h 1540560"/>
              <a:gd name="connsiteX148" fmla="*/ 128885 w 3884779"/>
              <a:gd name="connsiteY148" fmla="*/ 332380 h 1540560"/>
              <a:gd name="connsiteX149" fmla="*/ 147970 w 3884779"/>
              <a:gd name="connsiteY149" fmla="*/ 303561 h 1540560"/>
              <a:gd name="connsiteX150" fmla="*/ 154332 w 3884779"/>
              <a:gd name="connsiteY150" fmla="*/ 295876 h 1540560"/>
              <a:gd name="connsiteX151" fmla="*/ 175008 w 3884779"/>
              <a:gd name="connsiteY151" fmla="*/ 270899 h 1540560"/>
              <a:gd name="connsiteX152" fmla="*/ 178189 w 3884779"/>
              <a:gd name="connsiteY152" fmla="*/ 267057 h 1540560"/>
              <a:gd name="connsiteX153" fmla="*/ 200455 w 3884779"/>
              <a:gd name="connsiteY153" fmla="*/ 244001 h 1540560"/>
              <a:gd name="connsiteX154" fmla="*/ 222721 w 3884779"/>
              <a:gd name="connsiteY154" fmla="*/ 219025 h 1540560"/>
              <a:gd name="connsiteX155" fmla="*/ 232264 w 3884779"/>
              <a:gd name="connsiteY155" fmla="*/ 209419 h 1540560"/>
              <a:gd name="connsiteX156" fmla="*/ 259302 w 3884779"/>
              <a:gd name="connsiteY156" fmla="*/ 188285 h 1540560"/>
              <a:gd name="connsiteX157" fmla="*/ 262482 w 3884779"/>
              <a:gd name="connsiteY157" fmla="*/ 184442 h 1540560"/>
              <a:gd name="connsiteX158" fmla="*/ 291110 w 3884779"/>
              <a:gd name="connsiteY158" fmla="*/ 163308 h 1540560"/>
              <a:gd name="connsiteX159" fmla="*/ 292701 w 3884779"/>
              <a:gd name="connsiteY159" fmla="*/ 161387 h 1540560"/>
              <a:gd name="connsiteX160" fmla="*/ 321329 w 3884779"/>
              <a:gd name="connsiteY160" fmla="*/ 142174 h 1540560"/>
              <a:gd name="connsiteX161" fmla="*/ 327691 w 3884779"/>
              <a:gd name="connsiteY161" fmla="*/ 138332 h 1540560"/>
              <a:gd name="connsiteX162" fmla="*/ 357909 w 3884779"/>
              <a:gd name="connsiteY162" fmla="*/ 119119 h 1540560"/>
              <a:gd name="connsiteX163" fmla="*/ 361090 w 3884779"/>
              <a:gd name="connsiteY163" fmla="*/ 117198 h 1540560"/>
              <a:gd name="connsiteX164" fmla="*/ 394489 w 3884779"/>
              <a:gd name="connsiteY164" fmla="*/ 99906 h 1540560"/>
              <a:gd name="connsiteX165" fmla="*/ 399260 w 3884779"/>
              <a:gd name="connsiteY165" fmla="*/ 96064 h 1540560"/>
              <a:gd name="connsiteX166" fmla="*/ 432660 w 3884779"/>
              <a:gd name="connsiteY166" fmla="*/ 80693 h 1540560"/>
              <a:gd name="connsiteX167" fmla="*/ 467650 w 3884779"/>
              <a:gd name="connsiteY167" fmla="*/ 65323 h 1540560"/>
              <a:gd name="connsiteX168" fmla="*/ 477192 w 3884779"/>
              <a:gd name="connsiteY168" fmla="*/ 61481 h 1540560"/>
              <a:gd name="connsiteX169" fmla="*/ 515363 w 3884779"/>
              <a:gd name="connsiteY169" fmla="*/ 48032 h 1540560"/>
              <a:gd name="connsiteX170" fmla="*/ 518544 w 3884779"/>
              <a:gd name="connsiteY170" fmla="*/ 48032 h 1540560"/>
              <a:gd name="connsiteX171" fmla="*/ 558305 w 3884779"/>
              <a:gd name="connsiteY171" fmla="*/ 36504 h 1540560"/>
              <a:gd name="connsiteX172" fmla="*/ 561486 w 3884779"/>
              <a:gd name="connsiteY172" fmla="*/ 34583 h 1540560"/>
              <a:gd name="connsiteX173" fmla="*/ 601247 w 3884779"/>
              <a:gd name="connsiteY173" fmla="*/ 24977 h 1540560"/>
              <a:gd name="connsiteX174" fmla="*/ 604428 w 3884779"/>
              <a:gd name="connsiteY174" fmla="*/ 24977 h 1540560"/>
              <a:gd name="connsiteX175" fmla="*/ 647370 w 3884779"/>
              <a:gd name="connsiteY175" fmla="*/ 17291 h 1540560"/>
              <a:gd name="connsiteX176" fmla="*/ 650551 w 3884779"/>
              <a:gd name="connsiteY176" fmla="*/ 15370 h 1540560"/>
              <a:gd name="connsiteX177" fmla="*/ 696673 w 3884779"/>
              <a:gd name="connsiteY177" fmla="*/ 9607 h 1540560"/>
              <a:gd name="connsiteX178" fmla="*/ 701445 w 3884779"/>
              <a:gd name="connsiteY178" fmla="*/ 7685 h 1540560"/>
              <a:gd name="connsiteX179" fmla="*/ 747568 w 3884779"/>
              <a:gd name="connsiteY179" fmla="*/ 3843 h 1540560"/>
              <a:gd name="connsiteX180" fmla="*/ 749158 w 3884779"/>
              <a:gd name="connsiteY180" fmla="*/ 3843 h 1540560"/>
              <a:gd name="connsiteX181" fmla="*/ 798462 w 3884779"/>
              <a:gd name="connsiteY181" fmla="*/ 1921 h 1540560"/>
              <a:gd name="connsiteX182" fmla="*/ 800052 w 3884779"/>
              <a:gd name="connsiteY182" fmla="*/ 1921 h 1540560"/>
              <a:gd name="connsiteX183" fmla="*/ 849356 w 3884779"/>
              <a:gd name="connsiteY183" fmla="*/ 0 h 154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884779" h="1540560">
                <a:moveTo>
                  <a:pt x="849356" y="0"/>
                </a:moveTo>
                <a:cubicBezTo>
                  <a:pt x="850946" y="0"/>
                  <a:pt x="850946" y="0"/>
                  <a:pt x="852537" y="0"/>
                </a:cubicBezTo>
                <a:cubicBezTo>
                  <a:pt x="852537" y="0"/>
                  <a:pt x="852537" y="0"/>
                  <a:pt x="3219117" y="0"/>
                </a:cubicBezTo>
                <a:cubicBezTo>
                  <a:pt x="3219117" y="0"/>
                  <a:pt x="3219117" y="0"/>
                  <a:pt x="3219117" y="230553"/>
                </a:cubicBezTo>
                <a:cubicBezTo>
                  <a:pt x="3219117" y="230553"/>
                  <a:pt x="3219117" y="230553"/>
                  <a:pt x="854127" y="230553"/>
                </a:cubicBezTo>
                <a:cubicBezTo>
                  <a:pt x="854127" y="230553"/>
                  <a:pt x="854127" y="230553"/>
                  <a:pt x="804824" y="230553"/>
                </a:cubicBezTo>
                <a:cubicBezTo>
                  <a:pt x="804824" y="230553"/>
                  <a:pt x="804824" y="230553"/>
                  <a:pt x="760291" y="232474"/>
                </a:cubicBezTo>
                <a:cubicBezTo>
                  <a:pt x="760291" y="232474"/>
                  <a:pt x="760291" y="232474"/>
                  <a:pt x="717349" y="236316"/>
                </a:cubicBezTo>
                <a:cubicBezTo>
                  <a:pt x="717349" y="236316"/>
                  <a:pt x="717349" y="236316"/>
                  <a:pt x="675998" y="242080"/>
                </a:cubicBezTo>
                <a:cubicBezTo>
                  <a:pt x="675998" y="242080"/>
                  <a:pt x="675998" y="242080"/>
                  <a:pt x="636237" y="249765"/>
                </a:cubicBezTo>
                <a:cubicBezTo>
                  <a:pt x="636237" y="249765"/>
                  <a:pt x="636237" y="249765"/>
                  <a:pt x="599657" y="259372"/>
                </a:cubicBezTo>
                <a:cubicBezTo>
                  <a:pt x="599657" y="259372"/>
                  <a:pt x="599657" y="259372"/>
                  <a:pt x="563076" y="268978"/>
                </a:cubicBezTo>
                <a:cubicBezTo>
                  <a:pt x="563076" y="268978"/>
                  <a:pt x="563076" y="268978"/>
                  <a:pt x="532858" y="280506"/>
                </a:cubicBezTo>
                <a:cubicBezTo>
                  <a:pt x="532858" y="280506"/>
                  <a:pt x="532858" y="280506"/>
                  <a:pt x="501049" y="293955"/>
                </a:cubicBezTo>
                <a:cubicBezTo>
                  <a:pt x="501049" y="293955"/>
                  <a:pt x="501049" y="293955"/>
                  <a:pt x="469240" y="309325"/>
                </a:cubicBezTo>
                <a:cubicBezTo>
                  <a:pt x="469240" y="309325"/>
                  <a:pt x="469240" y="309325"/>
                  <a:pt x="440612" y="324695"/>
                </a:cubicBezTo>
                <a:cubicBezTo>
                  <a:pt x="440612" y="324695"/>
                  <a:pt x="440612" y="324695"/>
                  <a:pt x="415165" y="340065"/>
                </a:cubicBezTo>
                <a:cubicBezTo>
                  <a:pt x="415165" y="340065"/>
                  <a:pt x="415165" y="340065"/>
                  <a:pt x="389718" y="357356"/>
                </a:cubicBezTo>
                <a:cubicBezTo>
                  <a:pt x="389718" y="357356"/>
                  <a:pt x="389718" y="357356"/>
                  <a:pt x="365861" y="376569"/>
                </a:cubicBezTo>
                <a:cubicBezTo>
                  <a:pt x="365861" y="376569"/>
                  <a:pt x="365861" y="376569"/>
                  <a:pt x="345186" y="393861"/>
                </a:cubicBezTo>
                <a:cubicBezTo>
                  <a:pt x="345186" y="393861"/>
                  <a:pt x="345186" y="393861"/>
                  <a:pt x="327691" y="413073"/>
                </a:cubicBezTo>
                <a:cubicBezTo>
                  <a:pt x="327691" y="414995"/>
                  <a:pt x="326100" y="414995"/>
                  <a:pt x="326100" y="414995"/>
                </a:cubicBezTo>
                <a:cubicBezTo>
                  <a:pt x="326100" y="414995"/>
                  <a:pt x="326100" y="414995"/>
                  <a:pt x="307015" y="436129"/>
                </a:cubicBezTo>
                <a:cubicBezTo>
                  <a:pt x="307015" y="436129"/>
                  <a:pt x="307015" y="436129"/>
                  <a:pt x="291110" y="455341"/>
                </a:cubicBezTo>
                <a:cubicBezTo>
                  <a:pt x="291110" y="455341"/>
                  <a:pt x="291110" y="455341"/>
                  <a:pt x="259302" y="499531"/>
                </a:cubicBezTo>
                <a:cubicBezTo>
                  <a:pt x="259302" y="499531"/>
                  <a:pt x="259302" y="499531"/>
                  <a:pt x="235445" y="545641"/>
                </a:cubicBezTo>
                <a:cubicBezTo>
                  <a:pt x="235445" y="545641"/>
                  <a:pt x="235445" y="545641"/>
                  <a:pt x="225902" y="568696"/>
                </a:cubicBezTo>
                <a:cubicBezTo>
                  <a:pt x="225902" y="568696"/>
                  <a:pt x="225902" y="568696"/>
                  <a:pt x="216360" y="593673"/>
                </a:cubicBezTo>
                <a:cubicBezTo>
                  <a:pt x="216360" y="593673"/>
                  <a:pt x="216360" y="593673"/>
                  <a:pt x="208407" y="618649"/>
                </a:cubicBezTo>
                <a:cubicBezTo>
                  <a:pt x="208407" y="618649"/>
                  <a:pt x="208407" y="618649"/>
                  <a:pt x="203636" y="639783"/>
                </a:cubicBezTo>
                <a:cubicBezTo>
                  <a:pt x="203636" y="639783"/>
                  <a:pt x="203636" y="639783"/>
                  <a:pt x="198865" y="664760"/>
                </a:cubicBezTo>
                <a:cubicBezTo>
                  <a:pt x="198865" y="664760"/>
                  <a:pt x="198865" y="664760"/>
                  <a:pt x="198865" y="666681"/>
                </a:cubicBezTo>
                <a:cubicBezTo>
                  <a:pt x="198865" y="666681"/>
                  <a:pt x="198865" y="666681"/>
                  <a:pt x="194093" y="693579"/>
                </a:cubicBezTo>
                <a:cubicBezTo>
                  <a:pt x="194093" y="693579"/>
                  <a:pt x="194093" y="693579"/>
                  <a:pt x="190912" y="716634"/>
                </a:cubicBezTo>
                <a:cubicBezTo>
                  <a:pt x="190912" y="716634"/>
                  <a:pt x="190912" y="716634"/>
                  <a:pt x="190912" y="739689"/>
                </a:cubicBezTo>
                <a:cubicBezTo>
                  <a:pt x="190912" y="739689"/>
                  <a:pt x="190912" y="739689"/>
                  <a:pt x="190912" y="795406"/>
                </a:cubicBezTo>
                <a:cubicBezTo>
                  <a:pt x="190912" y="795406"/>
                  <a:pt x="190912" y="795406"/>
                  <a:pt x="192503" y="818461"/>
                </a:cubicBezTo>
                <a:cubicBezTo>
                  <a:pt x="192503" y="818461"/>
                  <a:pt x="192503" y="818461"/>
                  <a:pt x="193845" y="828998"/>
                </a:cubicBezTo>
                <a:lnTo>
                  <a:pt x="193849" y="829028"/>
                </a:lnTo>
                <a:lnTo>
                  <a:pt x="193814" y="829028"/>
                </a:lnTo>
                <a:lnTo>
                  <a:pt x="196495" y="840368"/>
                </a:lnTo>
                <a:cubicBezTo>
                  <a:pt x="196495" y="840368"/>
                  <a:pt x="196495" y="840368"/>
                  <a:pt x="202857" y="865344"/>
                </a:cubicBezTo>
                <a:cubicBezTo>
                  <a:pt x="202857" y="865344"/>
                  <a:pt x="202857" y="865344"/>
                  <a:pt x="210809" y="892242"/>
                </a:cubicBezTo>
                <a:cubicBezTo>
                  <a:pt x="210809" y="892242"/>
                  <a:pt x="210809" y="892242"/>
                  <a:pt x="220352" y="917218"/>
                </a:cubicBezTo>
                <a:cubicBezTo>
                  <a:pt x="220352" y="917218"/>
                  <a:pt x="220352" y="917218"/>
                  <a:pt x="231485" y="940274"/>
                </a:cubicBezTo>
                <a:cubicBezTo>
                  <a:pt x="231485" y="940274"/>
                  <a:pt x="231485" y="940274"/>
                  <a:pt x="242618" y="969093"/>
                </a:cubicBezTo>
                <a:cubicBezTo>
                  <a:pt x="242618" y="969093"/>
                  <a:pt x="242618" y="969093"/>
                  <a:pt x="255342" y="992148"/>
                </a:cubicBezTo>
                <a:cubicBezTo>
                  <a:pt x="255342" y="992148"/>
                  <a:pt x="255342" y="992148"/>
                  <a:pt x="268065" y="1017124"/>
                </a:cubicBezTo>
                <a:cubicBezTo>
                  <a:pt x="268065" y="1017124"/>
                  <a:pt x="268065" y="1017124"/>
                  <a:pt x="283970" y="1038258"/>
                </a:cubicBezTo>
                <a:cubicBezTo>
                  <a:pt x="283970" y="1038258"/>
                  <a:pt x="283970" y="1038258"/>
                  <a:pt x="318959" y="1086290"/>
                </a:cubicBezTo>
                <a:cubicBezTo>
                  <a:pt x="318959" y="1086290"/>
                  <a:pt x="318959" y="1086290"/>
                  <a:pt x="336454" y="1105503"/>
                </a:cubicBezTo>
                <a:cubicBezTo>
                  <a:pt x="336454" y="1105503"/>
                  <a:pt x="336454" y="1105503"/>
                  <a:pt x="379396" y="1149692"/>
                </a:cubicBezTo>
                <a:cubicBezTo>
                  <a:pt x="379396" y="1149692"/>
                  <a:pt x="379396" y="1149692"/>
                  <a:pt x="400072" y="1166984"/>
                </a:cubicBezTo>
                <a:cubicBezTo>
                  <a:pt x="400072" y="1166984"/>
                  <a:pt x="400072" y="1166984"/>
                  <a:pt x="423929" y="1186196"/>
                </a:cubicBezTo>
                <a:cubicBezTo>
                  <a:pt x="423929" y="1186196"/>
                  <a:pt x="423929" y="1186196"/>
                  <a:pt x="449376" y="1205409"/>
                </a:cubicBezTo>
                <a:cubicBezTo>
                  <a:pt x="449376" y="1205409"/>
                  <a:pt x="449376" y="1205409"/>
                  <a:pt x="474823" y="1220779"/>
                </a:cubicBezTo>
                <a:cubicBezTo>
                  <a:pt x="474823" y="1220779"/>
                  <a:pt x="474823" y="1220779"/>
                  <a:pt x="501861" y="1236149"/>
                </a:cubicBezTo>
                <a:cubicBezTo>
                  <a:pt x="501861" y="1236149"/>
                  <a:pt x="501861" y="1236149"/>
                  <a:pt x="530489" y="1249598"/>
                </a:cubicBezTo>
                <a:cubicBezTo>
                  <a:pt x="530489" y="1249598"/>
                  <a:pt x="530489" y="1249598"/>
                  <a:pt x="562297" y="1263047"/>
                </a:cubicBezTo>
                <a:cubicBezTo>
                  <a:pt x="562297" y="1263047"/>
                  <a:pt x="562297" y="1263047"/>
                  <a:pt x="592516" y="1276496"/>
                </a:cubicBezTo>
                <a:cubicBezTo>
                  <a:pt x="592516" y="1276496"/>
                  <a:pt x="592516" y="1276496"/>
                  <a:pt x="622734" y="1286102"/>
                </a:cubicBezTo>
                <a:cubicBezTo>
                  <a:pt x="622734" y="1286102"/>
                  <a:pt x="622734" y="1286102"/>
                  <a:pt x="657724" y="1293787"/>
                </a:cubicBezTo>
                <a:cubicBezTo>
                  <a:pt x="657724" y="1293787"/>
                  <a:pt x="657724" y="1293787"/>
                  <a:pt x="692714" y="1301473"/>
                </a:cubicBezTo>
                <a:cubicBezTo>
                  <a:pt x="692714" y="1301473"/>
                  <a:pt x="692714" y="1301473"/>
                  <a:pt x="729294" y="1309158"/>
                </a:cubicBezTo>
                <a:cubicBezTo>
                  <a:pt x="729294" y="1309158"/>
                  <a:pt x="729294" y="1309158"/>
                  <a:pt x="764284" y="1313000"/>
                </a:cubicBezTo>
                <a:cubicBezTo>
                  <a:pt x="764284" y="1313000"/>
                  <a:pt x="764284" y="1313000"/>
                  <a:pt x="804045" y="1316843"/>
                </a:cubicBezTo>
                <a:cubicBezTo>
                  <a:pt x="804045" y="1316843"/>
                  <a:pt x="804045" y="1316843"/>
                  <a:pt x="845396" y="1318764"/>
                </a:cubicBezTo>
                <a:cubicBezTo>
                  <a:pt x="845396" y="1318764"/>
                  <a:pt x="845396" y="1318764"/>
                  <a:pt x="3792960" y="1318764"/>
                </a:cubicBezTo>
                <a:lnTo>
                  <a:pt x="3871035" y="1318764"/>
                </a:lnTo>
                <a:lnTo>
                  <a:pt x="3872282" y="1331899"/>
                </a:lnTo>
                <a:cubicBezTo>
                  <a:pt x="3875393" y="1362910"/>
                  <a:pt x="3881641" y="1426702"/>
                  <a:pt x="3884137" y="1495530"/>
                </a:cubicBezTo>
                <a:lnTo>
                  <a:pt x="3884779" y="1540560"/>
                </a:lnTo>
                <a:lnTo>
                  <a:pt x="751560" y="1539710"/>
                </a:lnTo>
                <a:cubicBezTo>
                  <a:pt x="751560" y="1539710"/>
                  <a:pt x="749970" y="1539710"/>
                  <a:pt x="748379" y="1539710"/>
                </a:cubicBezTo>
                <a:cubicBezTo>
                  <a:pt x="748379" y="1539710"/>
                  <a:pt x="748379" y="1539710"/>
                  <a:pt x="710209" y="1535868"/>
                </a:cubicBezTo>
                <a:cubicBezTo>
                  <a:pt x="707028" y="1535868"/>
                  <a:pt x="705437" y="1535868"/>
                  <a:pt x="703847" y="1535868"/>
                </a:cubicBezTo>
                <a:cubicBezTo>
                  <a:pt x="703847" y="1535868"/>
                  <a:pt x="703847" y="1535868"/>
                  <a:pt x="664086" y="1528182"/>
                </a:cubicBezTo>
                <a:cubicBezTo>
                  <a:pt x="662495" y="1528182"/>
                  <a:pt x="660905" y="1528182"/>
                  <a:pt x="660905" y="1528182"/>
                </a:cubicBezTo>
                <a:cubicBezTo>
                  <a:pt x="660905" y="1528182"/>
                  <a:pt x="660905" y="1528182"/>
                  <a:pt x="622734" y="1518576"/>
                </a:cubicBezTo>
                <a:cubicBezTo>
                  <a:pt x="621144" y="1518576"/>
                  <a:pt x="619553" y="1518576"/>
                  <a:pt x="619553" y="1518576"/>
                </a:cubicBezTo>
                <a:cubicBezTo>
                  <a:pt x="619553" y="1518576"/>
                  <a:pt x="619553" y="1518576"/>
                  <a:pt x="581383" y="1508970"/>
                </a:cubicBezTo>
                <a:cubicBezTo>
                  <a:pt x="579792" y="1508970"/>
                  <a:pt x="579792" y="1507049"/>
                  <a:pt x="578202" y="1507049"/>
                </a:cubicBezTo>
                <a:cubicBezTo>
                  <a:pt x="578202" y="1507049"/>
                  <a:pt x="578202" y="1507049"/>
                  <a:pt x="541622" y="1495521"/>
                </a:cubicBezTo>
                <a:cubicBezTo>
                  <a:pt x="540031" y="1495521"/>
                  <a:pt x="536850" y="1495521"/>
                  <a:pt x="535260" y="1493600"/>
                </a:cubicBezTo>
                <a:cubicBezTo>
                  <a:pt x="535260" y="1493600"/>
                  <a:pt x="535260" y="1493600"/>
                  <a:pt x="500270" y="1480151"/>
                </a:cubicBezTo>
                <a:cubicBezTo>
                  <a:pt x="500270" y="1480151"/>
                  <a:pt x="500270" y="1480151"/>
                  <a:pt x="498680" y="1478229"/>
                </a:cubicBezTo>
                <a:cubicBezTo>
                  <a:pt x="498680" y="1478229"/>
                  <a:pt x="498680" y="1478229"/>
                  <a:pt x="463690" y="1462859"/>
                </a:cubicBezTo>
                <a:cubicBezTo>
                  <a:pt x="463690" y="1462859"/>
                  <a:pt x="462099" y="1462859"/>
                  <a:pt x="462099" y="1462859"/>
                </a:cubicBezTo>
                <a:cubicBezTo>
                  <a:pt x="462099" y="1462859"/>
                  <a:pt x="462099" y="1462859"/>
                  <a:pt x="430291" y="1447489"/>
                </a:cubicBezTo>
                <a:cubicBezTo>
                  <a:pt x="427110" y="1445568"/>
                  <a:pt x="425519" y="1445568"/>
                  <a:pt x="423929" y="1443647"/>
                </a:cubicBezTo>
                <a:cubicBezTo>
                  <a:pt x="423929" y="1443647"/>
                  <a:pt x="423929" y="1443647"/>
                  <a:pt x="392120" y="1426355"/>
                </a:cubicBezTo>
                <a:cubicBezTo>
                  <a:pt x="392120" y="1426355"/>
                  <a:pt x="390529" y="1424434"/>
                  <a:pt x="390529" y="1424434"/>
                </a:cubicBezTo>
                <a:cubicBezTo>
                  <a:pt x="390529" y="1424434"/>
                  <a:pt x="390529" y="1424434"/>
                  <a:pt x="360311" y="1407142"/>
                </a:cubicBezTo>
                <a:cubicBezTo>
                  <a:pt x="358721" y="1405221"/>
                  <a:pt x="357130" y="1403300"/>
                  <a:pt x="355540" y="1403300"/>
                </a:cubicBezTo>
                <a:cubicBezTo>
                  <a:pt x="355540" y="1403300"/>
                  <a:pt x="355540" y="1403300"/>
                  <a:pt x="326912" y="1382166"/>
                </a:cubicBezTo>
                <a:cubicBezTo>
                  <a:pt x="325321" y="1382166"/>
                  <a:pt x="325321" y="1380245"/>
                  <a:pt x="323731" y="1380245"/>
                </a:cubicBezTo>
                <a:cubicBezTo>
                  <a:pt x="323731" y="1380245"/>
                  <a:pt x="323731" y="1380245"/>
                  <a:pt x="296693" y="1359111"/>
                </a:cubicBezTo>
                <a:cubicBezTo>
                  <a:pt x="295103" y="1359111"/>
                  <a:pt x="295103" y="1357189"/>
                  <a:pt x="293512" y="1357189"/>
                </a:cubicBezTo>
                <a:cubicBezTo>
                  <a:pt x="293512" y="1357189"/>
                  <a:pt x="293512" y="1357189"/>
                  <a:pt x="266475" y="1334134"/>
                </a:cubicBezTo>
                <a:cubicBezTo>
                  <a:pt x="264884" y="1332213"/>
                  <a:pt x="263294" y="1330292"/>
                  <a:pt x="260113" y="1328370"/>
                </a:cubicBezTo>
                <a:cubicBezTo>
                  <a:pt x="260113" y="1328370"/>
                  <a:pt x="260113" y="1328370"/>
                  <a:pt x="212400" y="1280339"/>
                </a:cubicBezTo>
                <a:cubicBezTo>
                  <a:pt x="210809" y="1278417"/>
                  <a:pt x="209219" y="1276496"/>
                  <a:pt x="206038" y="1274575"/>
                </a:cubicBezTo>
                <a:cubicBezTo>
                  <a:pt x="206038" y="1274575"/>
                  <a:pt x="206038" y="1274575"/>
                  <a:pt x="185362" y="1249598"/>
                </a:cubicBezTo>
                <a:cubicBezTo>
                  <a:pt x="183772" y="1247677"/>
                  <a:pt x="182181" y="1245756"/>
                  <a:pt x="180591" y="1243834"/>
                </a:cubicBezTo>
                <a:cubicBezTo>
                  <a:pt x="180591" y="1243834"/>
                  <a:pt x="180591" y="1243834"/>
                  <a:pt x="159915" y="1215015"/>
                </a:cubicBezTo>
                <a:cubicBezTo>
                  <a:pt x="159915" y="1215015"/>
                  <a:pt x="159915" y="1215015"/>
                  <a:pt x="139239" y="1188118"/>
                </a:cubicBezTo>
                <a:cubicBezTo>
                  <a:pt x="139239" y="1186196"/>
                  <a:pt x="137649" y="1184275"/>
                  <a:pt x="136058" y="1182354"/>
                </a:cubicBezTo>
                <a:cubicBezTo>
                  <a:pt x="136058" y="1182354"/>
                  <a:pt x="136058" y="1182354"/>
                  <a:pt x="118564" y="1155456"/>
                </a:cubicBezTo>
                <a:cubicBezTo>
                  <a:pt x="116973" y="1153535"/>
                  <a:pt x="115383" y="1151613"/>
                  <a:pt x="113792" y="1149692"/>
                </a:cubicBezTo>
                <a:cubicBezTo>
                  <a:pt x="113792" y="1149692"/>
                  <a:pt x="113792" y="1149692"/>
                  <a:pt x="97888" y="1118952"/>
                </a:cubicBezTo>
                <a:cubicBezTo>
                  <a:pt x="96297" y="1117031"/>
                  <a:pt x="96297" y="1115109"/>
                  <a:pt x="94707" y="1113188"/>
                </a:cubicBezTo>
                <a:cubicBezTo>
                  <a:pt x="94707" y="1113188"/>
                  <a:pt x="94707" y="1113188"/>
                  <a:pt x="80393" y="1084369"/>
                </a:cubicBezTo>
                <a:cubicBezTo>
                  <a:pt x="78802" y="1082448"/>
                  <a:pt x="78802" y="1082448"/>
                  <a:pt x="78802" y="1080526"/>
                </a:cubicBezTo>
                <a:cubicBezTo>
                  <a:pt x="78802" y="1080526"/>
                  <a:pt x="78802" y="1080526"/>
                  <a:pt x="64488" y="1049786"/>
                </a:cubicBezTo>
                <a:cubicBezTo>
                  <a:pt x="64488" y="1049786"/>
                  <a:pt x="62898" y="1047865"/>
                  <a:pt x="62898" y="1047865"/>
                </a:cubicBezTo>
                <a:cubicBezTo>
                  <a:pt x="62898" y="1047865"/>
                  <a:pt x="62898" y="1047865"/>
                  <a:pt x="50174" y="1019046"/>
                </a:cubicBezTo>
                <a:cubicBezTo>
                  <a:pt x="50174" y="1015203"/>
                  <a:pt x="48584" y="1013282"/>
                  <a:pt x="48584" y="1011361"/>
                </a:cubicBezTo>
                <a:cubicBezTo>
                  <a:pt x="48584" y="1011361"/>
                  <a:pt x="48584" y="1011361"/>
                  <a:pt x="37451" y="980620"/>
                </a:cubicBezTo>
                <a:cubicBezTo>
                  <a:pt x="35860" y="978699"/>
                  <a:pt x="35860" y="976778"/>
                  <a:pt x="34270" y="974857"/>
                </a:cubicBezTo>
                <a:cubicBezTo>
                  <a:pt x="34270" y="974857"/>
                  <a:pt x="34270" y="974857"/>
                  <a:pt x="24727" y="942195"/>
                </a:cubicBezTo>
                <a:cubicBezTo>
                  <a:pt x="24727" y="940274"/>
                  <a:pt x="24727" y="940274"/>
                  <a:pt x="24727" y="938352"/>
                </a:cubicBezTo>
                <a:cubicBezTo>
                  <a:pt x="24727" y="938352"/>
                  <a:pt x="24727" y="938352"/>
                  <a:pt x="15185" y="907612"/>
                </a:cubicBezTo>
                <a:cubicBezTo>
                  <a:pt x="15185" y="905691"/>
                  <a:pt x="15185" y="903769"/>
                  <a:pt x="13594" y="901848"/>
                </a:cubicBezTo>
                <a:cubicBezTo>
                  <a:pt x="13594" y="901848"/>
                  <a:pt x="13594" y="901848"/>
                  <a:pt x="7232" y="869187"/>
                </a:cubicBezTo>
                <a:cubicBezTo>
                  <a:pt x="7232" y="867265"/>
                  <a:pt x="5642" y="865344"/>
                  <a:pt x="5642" y="863423"/>
                </a:cubicBezTo>
                <a:cubicBezTo>
                  <a:pt x="5642" y="863423"/>
                  <a:pt x="5642" y="863423"/>
                  <a:pt x="871" y="830761"/>
                </a:cubicBezTo>
                <a:lnTo>
                  <a:pt x="0" y="827604"/>
                </a:lnTo>
                <a:lnTo>
                  <a:pt x="1511" y="827604"/>
                </a:lnTo>
                <a:lnTo>
                  <a:pt x="59" y="812698"/>
                </a:lnTo>
                <a:cubicBezTo>
                  <a:pt x="59" y="808855"/>
                  <a:pt x="59" y="805013"/>
                  <a:pt x="59" y="801170"/>
                </a:cubicBezTo>
                <a:cubicBezTo>
                  <a:pt x="59" y="801170"/>
                  <a:pt x="59" y="801170"/>
                  <a:pt x="59" y="735847"/>
                </a:cubicBezTo>
                <a:cubicBezTo>
                  <a:pt x="59" y="733926"/>
                  <a:pt x="59" y="732004"/>
                  <a:pt x="59" y="730083"/>
                </a:cubicBezTo>
                <a:cubicBezTo>
                  <a:pt x="59" y="730083"/>
                  <a:pt x="59" y="730083"/>
                  <a:pt x="1650" y="697421"/>
                </a:cubicBezTo>
                <a:cubicBezTo>
                  <a:pt x="1650" y="693579"/>
                  <a:pt x="1650" y="689736"/>
                  <a:pt x="3240" y="685894"/>
                </a:cubicBezTo>
                <a:cubicBezTo>
                  <a:pt x="3240" y="685894"/>
                  <a:pt x="3240" y="685894"/>
                  <a:pt x="6421" y="655153"/>
                </a:cubicBezTo>
                <a:cubicBezTo>
                  <a:pt x="6421" y="651311"/>
                  <a:pt x="8011" y="649390"/>
                  <a:pt x="8011" y="647468"/>
                </a:cubicBezTo>
                <a:cubicBezTo>
                  <a:pt x="8011" y="647468"/>
                  <a:pt x="8011" y="647468"/>
                  <a:pt x="19145" y="585988"/>
                </a:cubicBezTo>
                <a:cubicBezTo>
                  <a:pt x="19145" y="582145"/>
                  <a:pt x="20735" y="578303"/>
                  <a:pt x="22325" y="574460"/>
                </a:cubicBezTo>
                <a:cubicBezTo>
                  <a:pt x="22325" y="574460"/>
                  <a:pt x="22325" y="574460"/>
                  <a:pt x="30278" y="543720"/>
                </a:cubicBezTo>
                <a:cubicBezTo>
                  <a:pt x="30278" y="539877"/>
                  <a:pt x="31868" y="537956"/>
                  <a:pt x="31868" y="536035"/>
                </a:cubicBezTo>
                <a:cubicBezTo>
                  <a:pt x="31868" y="536035"/>
                  <a:pt x="31868" y="536035"/>
                  <a:pt x="41411" y="507216"/>
                </a:cubicBezTo>
                <a:cubicBezTo>
                  <a:pt x="41411" y="505294"/>
                  <a:pt x="43001" y="505294"/>
                  <a:pt x="43001" y="503373"/>
                </a:cubicBezTo>
                <a:cubicBezTo>
                  <a:pt x="43001" y="503373"/>
                  <a:pt x="43001" y="503373"/>
                  <a:pt x="54134" y="472633"/>
                </a:cubicBezTo>
                <a:cubicBezTo>
                  <a:pt x="54134" y="470711"/>
                  <a:pt x="55725" y="468790"/>
                  <a:pt x="57315" y="466869"/>
                </a:cubicBezTo>
                <a:cubicBezTo>
                  <a:pt x="57315" y="466869"/>
                  <a:pt x="57315" y="466869"/>
                  <a:pt x="68448" y="436129"/>
                </a:cubicBezTo>
                <a:cubicBezTo>
                  <a:pt x="70039" y="434207"/>
                  <a:pt x="71629" y="430365"/>
                  <a:pt x="73220" y="428443"/>
                </a:cubicBezTo>
                <a:cubicBezTo>
                  <a:pt x="73220" y="428443"/>
                  <a:pt x="73220" y="428443"/>
                  <a:pt x="103438" y="370805"/>
                </a:cubicBezTo>
                <a:cubicBezTo>
                  <a:pt x="105028" y="366963"/>
                  <a:pt x="108209" y="363120"/>
                  <a:pt x="109800" y="359278"/>
                </a:cubicBezTo>
                <a:cubicBezTo>
                  <a:pt x="109800" y="359278"/>
                  <a:pt x="109800" y="359278"/>
                  <a:pt x="128885" y="332380"/>
                </a:cubicBezTo>
                <a:cubicBezTo>
                  <a:pt x="128885" y="332380"/>
                  <a:pt x="128885" y="332380"/>
                  <a:pt x="147970" y="303561"/>
                </a:cubicBezTo>
                <a:cubicBezTo>
                  <a:pt x="149561" y="301640"/>
                  <a:pt x="152742" y="299718"/>
                  <a:pt x="154332" y="295876"/>
                </a:cubicBezTo>
                <a:cubicBezTo>
                  <a:pt x="154332" y="295876"/>
                  <a:pt x="154332" y="295876"/>
                  <a:pt x="175008" y="270899"/>
                </a:cubicBezTo>
                <a:cubicBezTo>
                  <a:pt x="176598" y="270899"/>
                  <a:pt x="178189" y="268978"/>
                  <a:pt x="178189" y="267057"/>
                </a:cubicBezTo>
                <a:cubicBezTo>
                  <a:pt x="178189" y="267057"/>
                  <a:pt x="178189" y="267057"/>
                  <a:pt x="200455" y="244001"/>
                </a:cubicBezTo>
                <a:cubicBezTo>
                  <a:pt x="200455" y="244001"/>
                  <a:pt x="200455" y="244001"/>
                  <a:pt x="222721" y="219025"/>
                </a:cubicBezTo>
                <a:cubicBezTo>
                  <a:pt x="225902" y="215182"/>
                  <a:pt x="229083" y="213261"/>
                  <a:pt x="232264" y="209419"/>
                </a:cubicBezTo>
                <a:cubicBezTo>
                  <a:pt x="232264" y="209419"/>
                  <a:pt x="232264" y="209419"/>
                  <a:pt x="259302" y="188285"/>
                </a:cubicBezTo>
                <a:cubicBezTo>
                  <a:pt x="260892" y="186363"/>
                  <a:pt x="262482" y="186363"/>
                  <a:pt x="262482" y="184442"/>
                </a:cubicBezTo>
                <a:cubicBezTo>
                  <a:pt x="262482" y="184442"/>
                  <a:pt x="262482" y="184442"/>
                  <a:pt x="291110" y="163308"/>
                </a:cubicBezTo>
                <a:cubicBezTo>
                  <a:pt x="291110" y="163308"/>
                  <a:pt x="292701" y="163308"/>
                  <a:pt x="292701" y="161387"/>
                </a:cubicBezTo>
                <a:cubicBezTo>
                  <a:pt x="292701" y="161387"/>
                  <a:pt x="292701" y="161387"/>
                  <a:pt x="321329" y="142174"/>
                </a:cubicBezTo>
                <a:cubicBezTo>
                  <a:pt x="324510" y="140253"/>
                  <a:pt x="326100" y="138332"/>
                  <a:pt x="327691" y="138332"/>
                </a:cubicBezTo>
                <a:cubicBezTo>
                  <a:pt x="327691" y="138332"/>
                  <a:pt x="327691" y="138332"/>
                  <a:pt x="357909" y="119119"/>
                </a:cubicBezTo>
                <a:cubicBezTo>
                  <a:pt x="359500" y="119119"/>
                  <a:pt x="359500" y="117198"/>
                  <a:pt x="361090" y="117198"/>
                </a:cubicBezTo>
                <a:cubicBezTo>
                  <a:pt x="361090" y="117198"/>
                  <a:pt x="361090" y="117198"/>
                  <a:pt x="394489" y="99906"/>
                </a:cubicBezTo>
                <a:cubicBezTo>
                  <a:pt x="396080" y="97985"/>
                  <a:pt x="397670" y="97985"/>
                  <a:pt x="399260" y="96064"/>
                </a:cubicBezTo>
                <a:cubicBezTo>
                  <a:pt x="399260" y="96064"/>
                  <a:pt x="399260" y="96064"/>
                  <a:pt x="432660" y="80693"/>
                </a:cubicBezTo>
                <a:cubicBezTo>
                  <a:pt x="432660" y="80693"/>
                  <a:pt x="432660" y="80693"/>
                  <a:pt x="467650" y="65323"/>
                </a:cubicBezTo>
                <a:cubicBezTo>
                  <a:pt x="470831" y="63402"/>
                  <a:pt x="474012" y="61481"/>
                  <a:pt x="477192" y="61481"/>
                </a:cubicBezTo>
                <a:cubicBezTo>
                  <a:pt x="477192" y="61481"/>
                  <a:pt x="477192" y="61481"/>
                  <a:pt x="515363" y="48032"/>
                </a:cubicBezTo>
                <a:cubicBezTo>
                  <a:pt x="515363" y="48032"/>
                  <a:pt x="516954" y="48032"/>
                  <a:pt x="518544" y="48032"/>
                </a:cubicBezTo>
                <a:cubicBezTo>
                  <a:pt x="518544" y="48032"/>
                  <a:pt x="518544" y="48032"/>
                  <a:pt x="558305" y="36504"/>
                </a:cubicBezTo>
                <a:cubicBezTo>
                  <a:pt x="559895" y="36504"/>
                  <a:pt x="559895" y="36504"/>
                  <a:pt x="561486" y="34583"/>
                </a:cubicBezTo>
                <a:cubicBezTo>
                  <a:pt x="561486" y="34583"/>
                  <a:pt x="561486" y="34583"/>
                  <a:pt x="601247" y="24977"/>
                </a:cubicBezTo>
                <a:cubicBezTo>
                  <a:pt x="602837" y="24977"/>
                  <a:pt x="604428" y="24977"/>
                  <a:pt x="604428" y="24977"/>
                </a:cubicBezTo>
                <a:cubicBezTo>
                  <a:pt x="604428" y="24977"/>
                  <a:pt x="604428" y="24977"/>
                  <a:pt x="647370" y="17291"/>
                </a:cubicBezTo>
                <a:cubicBezTo>
                  <a:pt x="648960" y="15370"/>
                  <a:pt x="650551" y="15370"/>
                  <a:pt x="650551" y="15370"/>
                </a:cubicBezTo>
                <a:cubicBezTo>
                  <a:pt x="650551" y="15370"/>
                  <a:pt x="650551" y="15370"/>
                  <a:pt x="696673" y="9607"/>
                </a:cubicBezTo>
                <a:cubicBezTo>
                  <a:pt x="698264" y="9607"/>
                  <a:pt x="699855" y="7685"/>
                  <a:pt x="701445" y="7685"/>
                </a:cubicBezTo>
                <a:cubicBezTo>
                  <a:pt x="701445" y="7685"/>
                  <a:pt x="701445" y="7685"/>
                  <a:pt x="747568" y="3843"/>
                </a:cubicBezTo>
                <a:cubicBezTo>
                  <a:pt x="747568" y="3843"/>
                  <a:pt x="749158" y="3843"/>
                  <a:pt x="749158" y="3843"/>
                </a:cubicBezTo>
                <a:cubicBezTo>
                  <a:pt x="749158" y="3843"/>
                  <a:pt x="749158" y="3843"/>
                  <a:pt x="798462" y="1921"/>
                </a:cubicBezTo>
                <a:cubicBezTo>
                  <a:pt x="798462" y="1921"/>
                  <a:pt x="800052" y="1921"/>
                  <a:pt x="800052" y="1921"/>
                </a:cubicBezTo>
                <a:cubicBezTo>
                  <a:pt x="800052" y="1921"/>
                  <a:pt x="800052" y="1921"/>
                  <a:pt x="8493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6" name="Freeform 5"/>
          <p:cNvSpPr/>
          <p:nvPr/>
        </p:nvSpPr>
        <p:spPr>
          <a:xfrm>
            <a:off x="3811531" y="4543012"/>
            <a:ext cx="5961025" cy="259791"/>
          </a:xfrm>
          <a:custGeom>
            <a:avLst/>
            <a:gdLst>
              <a:gd name="connsiteX0" fmla="*/ 5961025 w 5961025"/>
              <a:gd name="connsiteY0" fmla="*/ 0 h 259790"/>
              <a:gd name="connsiteX1" fmla="*/ 5961025 w 5961025"/>
              <a:gd name="connsiteY1" fmla="*/ 236310 h 259790"/>
              <a:gd name="connsiteX2" fmla="*/ 5951993 w 5961025"/>
              <a:gd name="connsiteY2" fmla="*/ 238055 h 259790"/>
              <a:gd name="connsiteX3" fmla="*/ 5929006 w 5961025"/>
              <a:gd name="connsiteY3" fmla="*/ 242498 h 259790"/>
              <a:gd name="connsiteX4" fmla="*/ 5925825 w 5961025"/>
              <a:gd name="connsiteY4" fmla="*/ 244420 h 259790"/>
              <a:gd name="connsiteX5" fmla="*/ 5884474 w 5961025"/>
              <a:gd name="connsiteY5" fmla="*/ 250183 h 259790"/>
              <a:gd name="connsiteX6" fmla="*/ 5879702 w 5961025"/>
              <a:gd name="connsiteY6" fmla="*/ 252105 h 259790"/>
              <a:gd name="connsiteX7" fmla="*/ 5836760 w 5961025"/>
              <a:gd name="connsiteY7" fmla="*/ 255947 h 259790"/>
              <a:gd name="connsiteX8" fmla="*/ 5833579 w 5961025"/>
              <a:gd name="connsiteY8" fmla="*/ 255947 h 259790"/>
              <a:gd name="connsiteX9" fmla="*/ 5790637 w 5961025"/>
              <a:gd name="connsiteY9" fmla="*/ 257868 h 259790"/>
              <a:gd name="connsiteX10" fmla="*/ 5789046 w 5961025"/>
              <a:gd name="connsiteY10" fmla="*/ 257868 h 259790"/>
              <a:gd name="connsiteX11" fmla="*/ 5742924 w 5961025"/>
              <a:gd name="connsiteY11" fmla="*/ 259790 h 259790"/>
              <a:gd name="connsiteX12" fmla="*/ 5739743 w 5961025"/>
              <a:gd name="connsiteY12" fmla="*/ 259790 h 259790"/>
              <a:gd name="connsiteX13" fmla="*/ 128246 w 5961025"/>
              <a:gd name="connsiteY13" fmla="*/ 259790 h 259790"/>
              <a:gd name="connsiteX14" fmla="*/ 0 w 5961025"/>
              <a:gd name="connsiteY14" fmla="*/ 259790 h 259790"/>
              <a:gd name="connsiteX15" fmla="*/ 0 w 5961025"/>
              <a:gd name="connsiteY15" fmla="*/ 29237 h 259790"/>
              <a:gd name="connsiteX16" fmla="*/ 140240 w 5961025"/>
              <a:gd name="connsiteY16" fmla="*/ 29237 h 259790"/>
              <a:gd name="connsiteX17" fmla="*/ 5739743 w 5961025"/>
              <a:gd name="connsiteY17" fmla="*/ 29237 h 259790"/>
              <a:gd name="connsiteX18" fmla="*/ 5782685 w 5961025"/>
              <a:gd name="connsiteY18" fmla="*/ 29237 h 259790"/>
              <a:gd name="connsiteX19" fmla="*/ 5822446 w 5961025"/>
              <a:gd name="connsiteY19" fmla="*/ 27316 h 259790"/>
              <a:gd name="connsiteX20" fmla="*/ 5860616 w 5961025"/>
              <a:gd name="connsiteY20" fmla="*/ 23473 h 259790"/>
              <a:gd name="connsiteX21" fmla="*/ 5897197 w 5961025"/>
              <a:gd name="connsiteY21" fmla="*/ 17710 h 259790"/>
              <a:gd name="connsiteX22" fmla="*/ 5930596 w 5961025"/>
              <a:gd name="connsiteY22" fmla="*/ 10025 h 259790"/>
              <a:gd name="connsiteX23" fmla="*/ 5934970 w 5961025"/>
              <a:gd name="connsiteY23" fmla="*/ 8584 h 25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1025" h="259790">
                <a:moveTo>
                  <a:pt x="5961025" y="0"/>
                </a:moveTo>
                <a:lnTo>
                  <a:pt x="5961025" y="236310"/>
                </a:lnTo>
                <a:lnTo>
                  <a:pt x="5951993" y="238055"/>
                </a:lnTo>
                <a:cubicBezTo>
                  <a:pt x="5946401" y="239136"/>
                  <a:pt x="5938946" y="240577"/>
                  <a:pt x="5929006" y="242498"/>
                </a:cubicBezTo>
                <a:cubicBezTo>
                  <a:pt x="5929006" y="242498"/>
                  <a:pt x="5927416" y="244420"/>
                  <a:pt x="5925825" y="244420"/>
                </a:cubicBezTo>
                <a:cubicBezTo>
                  <a:pt x="5925825" y="244420"/>
                  <a:pt x="5925825" y="244420"/>
                  <a:pt x="5884474" y="250183"/>
                </a:cubicBezTo>
                <a:cubicBezTo>
                  <a:pt x="5882883" y="250183"/>
                  <a:pt x="5881292" y="252105"/>
                  <a:pt x="5879702" y="252105"/>
                </a:cubicBezTo>
                <a:cubicBezTo>
                  <a:pt x="5879702" y="252105"/>
                  <a:pt x="5879702" y="252105"/>
                  <a:pt x="5836760" y="255947"/>
                </a:cubicBezTo>
                <a:cubicBezTo>
                  <a:pt x="5835170" y="255947"/>
                  <a:pt x="5835170" y="255947"/>
                  <a:pt x="5833579" y="255947"/>
                </a:cubicBezTo>
                <a:cubicBezTo>
                  <a:pt x="5833579" y="255947"/>
                  <a:pt x="5833579" y="255947"/>
                  <a:pt x="5790637" y="257868"/>
                </a:cubicBezTo>
                <a:cubicBezTo>
                  <a:pt x="5790637" y="257868"/>
                  <a:pt x="5789046" y="257868"/>
                  <a:pt x="5789046" y="257868"/>
                </a:cubicBezTo>
                <a:cubicBezTo>
                  <a:pt x="5789046" y="257868"/>
                  <a:pt x="5789046" y="257868"/>
                  <a:pt x="5742924" y="259790"/>
                </a:cubicBezTo>
                <a:cubicBezTo>
                  <a:pt x="5741334" y="259790"/>
                  <a:pt x="5741334" y="259790"/>
                  <a:pt x="5739743" y="259790"/>
                </a:cubicBezTo>
                <a:cubicBezTo>
                  <a:pt x="5739743" y="259790"/>
                  <a:pt x="5739743" y="259790"/>
                  <a:pt x="128246" y="259790"/>
                </a:cubicBezTo>
                <a:lnTo>
                  <a:pt x="0" y="259790"/>
                </a:lnTo>
                <a:lnTo>
                  <a:pt x="0" y="29237"/>
                </a:lnTo>
                <a:lnTo>
                  <a:pt x="140240" y="29237"/>
                </a:lnTo>
                <a:cubicBezTo>
                  <a:pt x="1083192" y="29237"/>
                  <a:pt x="2759550" y="29237"/>
                  <a:pt x="5739743" y="29237"/>
                </a:cubicBezTo>
                <a:cubicBezTo>
                  <a:pt x="5739743" y="29237"/>
                  <a:pt x="5739743" y="29237"/>
                  <a:pt x="5782685" y="29237"/>
                </a:cubicBezTo>
                <a:cubicBezTo>
                  <a:pt x="5782685" y="29237"/>
                  <a:pt x="5782685" y="29237"/>
                  <a:pt x="5822446" y="27316"/>
                </a:cubicBezTo>
                <a:cubicBezTo>
                  <a:pt x="5822446" y="27316"/>
                  <a:pt x="5822446" y="27316"/>
                  <a:pt x="5860616" y="23473"/>
                </a:cubicBezTo>
                <a:cubicBezTo>
                  <a:pt x="5860616" y="23473"/>
                  <a:pt x="5860616" y="23473"/>
                  <a:pt x="5897197" y="17710"/>
                </a:cubicBezTo>
                <a:cubicBezTo>
                  <a:pt x="5897197" y="17710"/>
                  <a:pt x="5897197" y="17710"/>
                  <a:pt x="5930596" y="10025"/>
                </a:cubicBezTo>
                <a:cubicBezTo>
                  <a:pt x="5930596" y="10025"/>
                  <a:pt x="5930596" y="10025"/>
                  <a:pt x="5934970" y="858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 name="Freeform 6"/>
          <p:cNvSpPr/>
          <p:nvPr/>
        </p:nvSpPr>
        <p:spPr bwMode="auto">
          <a:xfrm>
            <a:off x="8315361" y="3140903"/>
            <a:ext cx="2067715" cy="1658324"/>
          </a:xfrm>
          <a:custGeom>
            <a:avLst/>
            <a:gdLst>
              <a:gd name="connsiteX0" fmla="*/ 1239094 w 2067715"/>
              <a:gd name="connsiteY0" fmla="*/ 0 h 1658324"/>
              <a:gd name="connsiteX1" fmla="*/ 1285216 w 2067715"/>
              <a:gd name="connsiteY1" fmla="*/ 0 h 1658324"/>
              <a:gd name="connsiteX2" fmla="*/ 1286807 w 2067715"/>
              <a:gd name="connsiteY2" fmla="*/ 0 h 1658324"/>
              <a:gd name="connsiteX3" fmla="*/ 1329749 w 2067715"/>
              <a:gd name="connsiteY3" fmla="*/ 3842 h 1658324"/>
              <a:gd name="connsiteX4" fmla="*/ 1332930 w 2067715"/>
              <a:gd name="connsiteY4" fmla="*/ 3842 h 1658324"/>
              <a:gd name="connsiteX5" fmla="*/ 1375872 w 2067715"/>
              <a:gd name="connsiteY5" fmla="*/ 7685 h 1658324"/>
              <a:gd name="connsiteX6" fmla="*/ 1383824 w 2067715"/>
              <a:gd name="connsiteY6" fmla="*/ 9606 h 1658324"/>
              <a:gd name="connsiteX7" fmla="*/ 1425176 w 2067715"/>
              <a:gd name="connsiteY7" fmla="*/ 17291 h 1658324"/>
              <a:gd name="connsiteX8" fmla="*/ 1464937 w 2067715"/>
              <a:gd name="connsiteY8" fmla="*/ 26897 h 1658324"/>
              <a:gd name="connsiteX9" fmla="*/ 1469708 w 2067715"/>
              <a:gd name="connsiteY9" fmla="*/ 26897 h 1658324"/>
              <a:gd name="connsiteX10" fmla="*/ 1509470 w 2067715"/>
              <a:gd name="connsiteY10" fmla="*/ 38425 h 1658324"/>
              <a:gd name="connsiteX11" fmla="*/ 1512650 w 2067715"/>
              <a:gd name="connsiteY11" fmla="*/ 40346 h 1658324"/>
              <a:gd name="connsiteX12" fmla="*/ 1549230 w 2067715"/>
              <a:gd name="connsiteY12" fmla="*/ 51874 h 1658324"/>
              <a:gd name="connsiteX13" fmla="*/ 1550821 w 2067715"/>
              <a:gd name="connsiteY13" fmla="*/ 51874 h 1658324"/>
              <a:gd name="connsiteX14" fmla="*/ 1585810 w 2067715"/>
              <a:gd name="connsiteY14" fmla="*/ 65323 h 1658324"/>
              <a:gd name="connsiteX15" fmla="*/ 1592172 w 2067715"/>
              <a:gd name="connsiteY15" fmla="*/ 67244 h 1658324"/>
              <a:gd name="connsiteX16" fmla="*/ 1625572 w 2067715"/>
              <a:gd name="connsiteY16" fmla="*/ 82614 h 1658324"/>
              <a:gd name="connsiteX17" fmla="*/ 1631934 w 2067715"/>
              <a:gd name="connsiteY17" fmla="*/ 86457 h 1658324"/>
              <a:gd name="connsiteX18" fmla="*/ 1663742 w 2067715"/>
              <a:gd name="connsiteY18" fmla="*/ 103748 h 1658324"/>
              <a:gd name="connsiteX19" fmla="*/ 1666923 w 2067715"/>
              <a:gd name="connsiteY19" fmla="*/ 105670 h 1658324"/>
              <a:gd name="connsiteX20" fmla="*/ 1697142 w 2067715"/>
              <a:gd name="connsiteY20" fmla="*/ 122961 h 1658324"/>
              <a:gd name="connsiteX21" fmla="*/ 1698732 w 2067715"/>
              <a:gd name="connsiteY21" fmla="*/ 124882 h 1658324"/>
              <a:gd name="connsiteX22" fmla="*/ 1730541 w 2067715"/>
              <a:gd name="connsiteY22" fmla="*/ 144095 h 1658324"/>
              <a:gd name="connsiteX23" fmla="*/ 1736902 w 2067715"/>
              <a:gd name="connsiteY23" fmla="*/ 149859 h 1658324"/>
              <a:gd name="connsiteX24" fmla="*/ 1763940 w 2067715"/>
              <a:gd name="connsiteY24" fmla="*/ 170993 h 1658324"/>
              <a:gd name="connsiteX25" fmla="*/ 1768712 w 2067715"/>
              <a:gd name="connsiteY25" fmla="*/ 174835 h 1658324"/>
              <a:gd name="connsiteX26" fmla="*/ 1821196 w 2067715"/>
              <a:gd name="connsiteY26" fmla="*/ 220946 h 1658324"/>
              <a:gd name="connsiteX27" fmla="*/ 1827558 w 2067715"/>
              <a:gd name="connsiteY27" fmla="*/ 226710 h 1658324"/>
              <a:gd name="connsiteX28" fmla="*/ 1849824 w 2067715"/>
              <a:gd name="connsiteY28" fmla="*/ 251686 h 1658324"/>
              <a:gd name="connsiteX29" fmla="*/ 1853005 w 2067715"/>
              <a:gd name="connsiteY29" fmla="*/ 255529 h 1658324"/>
              <a:gd name="connsiteX30" fmla="*/ 1876862 w 2067715"/>
              <a:gd name="connsiteY30" fmla="*/ 282426 h 1658324"/>
              <a:gd name="connsiteX31" fmla="*/ 1878452 w 2067715"/>
              <a:gd name="connsiteY31" fmla="*/ 284348 h 1658324"/>
              <a:gd name="connsiteX32" fmla="*/ 1899128 w 2067715"/>
              <a:gd name="connsiteY32" fmla="*/ 309324 h 1658324"/>
              <a:gd name="connsiteX33" fmla="*/ 1905490 w 2067715"/>
              <a:gd name="connsiteY33" fmla="*/ 318931 h 1658324"/>
              <a:gd name="connsiteX34" fmla="*/ 1924575 w 2067715"/>
              <a:gd name="connsiteY34" fmla="*/ 347750 h 1658324"/>
              <a:gd name="connsiteX35" fmla="*/ 1926166 w 2067715"/>
              <a:gd name="connsiteY35" fmla="*/ 347750 h 1658324"/>
              <a:gd name="connsiteX36" fmla="*/ 1943660 w 2067715"/>
              <a:gd name="connsiteY36" fmla="*/ 376569 h 1658324"/>
              <a:gd name="connsiteX37" fmla="*/ 1946841 w 2067715"/>
              <a:gd name="connsiteY37" fmla="*/ 380411 h 1658324"/>
              <a:gd name="connsiteX38" fmla="*/ 1962746 w 2067715"/>
              <a:gd name="connsiteY38" fmla="*/ 407309 h 1658324"/>
              <a:gd name="connsiteX39" fmla="*/ 1967517 w 2067715"/>
              <a:gd name="connsiteY39" fmla="*/ 418837 h 1658324"/>
              <a:gd name="connsiteX40" fmla="*/ 1983421 w 2067715"/>
              <a:gd name="connsiteY40" fmla="*/ 447656 h 1658324"/>
              <a:gd name="connsiteX41" fmla="*/ 1985012 w 2067715"/>
              <a:gd name="connsiteY41" fmla="*/ 455341 h 1658324"/>
              <a:gd name="connsiteX42" fmla="*/ 1997735 w 2067715"/>
              <a:gd name="connsiteY42" fmla="*/ 486081 h 1658324"/>
              <a:gd name="connsiteX43" fmla="*/ 1999326 w 2067715"/>
              <a:gd name="connsiteY43" fmla="*/ 488002 h 1658324"/>
              <a:gd name="connsiteX44" fmla="*/ 2012049 w 2067715"/>
              <a:gd name="connsiteY44" fmla="*/ 518743 h 1658324"/>
              <a:gd name="connsiteX45" fmla="*/ 2012049 w 2067715"/>
              <a:gd name="connsiteY45" fmla="*/ 522585 h 1658324"/>
              <a:gd name="connsiteX46" fmla="*/ 2023183 w 2067715"/>
              <a:gd name="connsiteY46" fmla="*/ 553326 h 1658324"/>
              <a:gd name="connsiteX47" fmla="*/ 2026363 w 2067715"/>
              <a:gd name="connsiteY47" fmla="*/ 559089 h 1658324"/>
              <a:gd name="connsiteX48" fmla="*/ 2035906 w 2067715"/>
              <a:gd name="connsiteY48" fmla="*/ 591751 h 1658324"/>
              <a:gd name="connsiteX49" fmla="*/ 2037497 w 2067715"/>
              <a:gd name="connsiteY49" fmla="*/ 597515 h 1658324"/>
              <a:gd name="connsiteX50" fmla="*/ 2045449 w 2067715"/>
              <a:gd name="connsiteY50" fmla="*/ 632098 h 1658324"/>
              <a:gd name="connsiteX51" fmla="*/ 2047039 w 2067715"/>
              <a:gd name="connsiteY51" fmla="*/ 641704 h 1658324"/>
              <a:gd name="connsiteX52" fmla="*/ 2053401 w 2067715"/>
              <a:gd name="connsiteY52" fmla="*/ 672444 h 1658324"/>
              <a:gd name="connsiteX53" fmla="*/ 2053401 w 2067715"/>
              <a:gd name="connsiteY53" fmla="*/ 674366 h 1658324"/>
              <a:gd name="connsiteX54" fmla="*/ 2058172 w 2067715"/>
              <a:gd name="connsiteY54" fmla="*/ 707027 h 1658324"/>
              <a:gd name="connsiteX55" fmla="*/ 2059763 w 2067715"/>
              <a:gd name="connsiteY55" fmla="*/ 718555 h 1658324"/>
              <a:gd name="connsiteX56" fmla="*/ 2066125 w 2067715"/>
              <a:gd name="connsiteY56" fmla="*/ 785799 h 1658324"/>
              <a:gd name="connsiteX57" fmla="*/ 2066125 w 2067715"/>
              <a:gd name="connsiteY57" fmla="*/ 791563 h 1658324"/>
              <a:gd name="connsiteX58" fmla="*/ 2067715 w 2067715"/>
              <a:gd name="connsiteY58" fmla="*/ 824225 h 1658324"/>
              <a:gd name="connsiteX59" fmla="*/ 2067715 w 2067715"/>
              <a:gd name="connsiteY59" fmla="*/ 835752 h 1658324"/>
              <a:gd name="connsiteX60" fmla="*/ 2066125 w 2067715"/>
              <a:gd name="connsiteY60" fmla="*/ 870335 h 1658324"/>
              <a:gd name="connsiteX61" fmla="*/ 2066125 w 2067715"/>
              <a:gd name="connsiteY61" fmla="*/ 878020 h 1658324"/>
              <a:gd name="connsiteX62" fmla="*/ 2059763 w 2067715"/>
              <a:gd name="connsiteY62" fmla="*/ 943344 h 1658324"/>
              <a:gd name="connsiteX63" fmla="*/ 2058172 w 2067715"/>
              <a:gd name="connsiteY63" fmla="*/ 956792 h 1658324"/>
              <a:gd name="connsiteX64" fmla="*/ 2047039 w 2067715"/>
              <a:gd name="connsiteY64" fmla="*/ 1020194 h 1658324"/>
              <a:gd name="connsiteX65" fmla="*/ 2045449 w 2067715"/>
              <a:gd name="connsiteY65" fmla="*/ 1029801 h 1658324"/>
              <a:gd name="connsiteX66" fmla="*/ 2037497 w 2067715"/>
              <a:gd name="connsiteY66" fmla="*/ 1062462 h 1658324"/>
              <a:gd name="connsiteX67" fmla="*/ 2035906 w 2067715"/>
              <a:gd name="connsiteY67" fmla="*/ 1070147 h 1658324"/>
              <a:gd name="connsiteX68" fmla="*/ 2026363 w 2067715"/>
              <a:gd name="connsiteY68" fmla="*/ 1100888 h 1658324"/>
              <a:gd name="connsiteX69" fmla="*/ 2024773 w 2067715"/>
              <a:gd name="connsiteY69" fmla="*/ 1106652 h 1658324"/>
              <a:gd name="connsiteX70" fmla="*/ 2013640 w 2067715"/>
              <a:gd name="connsiteY70" fmla="*/ 1139313 h 1658324"/>
              <a:gd name="connsiteX71" fmla="*/ 2010459 w 2067715"/>
              <a:gd name="connsiteY71" fmla="*/ 1145077 h 1658324"/>
              <a:gd name="connsiteX72" fmla="*/ 1999326 w 2067715"/>
              <a:gd name="connsiteY72" fmla="*/ 1173896 h 1658324"/>
              <a:gd name="connsiteX73" fmla="*/ 1986602 w 2067715"/>
              <a:gd name="connsiteY73" fmla="*/ 1206558 h 1658324"/>
              <a:gd name="connsiteX74" fmla="*/ 1981831 w 2067715"/>
              <a:gd name="connsiteY74" fmla="*/ 1216164 h 1658324"/>
              <a:gd name="connsiteX75" fmla="*/ 1967517 w 2067715"/>
              <a:gd name="connsiteY75" fmla="*/ 1244983 h 1658324"/>
              <a:gd name="connsiteX76" fmla="*/ 1962746 w 2067715"/>
              <a:gd name="connsiteY76" fmla="*/ 1252668 h 1658324"/>
              <a:gd name="connsiteX77" fmla="*/ 1946841 w 2067715"/>
              <a:gd name="connsiteY77" fmla="*/ 1281487 h 1658324"/>
              <a:gd name="connsiteX78" fmla="*/ 1945251 w 2067715"/>
              <a:gd name="connsiteY78" fmla="*/ 1283408 h 1658324"/>
              <a:gd name="connsiteX79" fmla="*/ 1927756 w 2067715"/>
              <a:gd name="connsiteY79" fmla="*/ 1312228 h 1658324"/>
              <a:gd name="connsiteX80" fmla="*/ 1922985 w 2067715"/>
              <a:gd name="connsiteY80" fmla="*/ 1317991 h 1658324"/>
              <a:gd name="connsiteX81" fmla="*/ 1903899 w 2067715"/>
              <a:gd name="connsiteY81" fmla="*/ 1344889 h 1658324"/>
              <a:gd name="connsiteX82" fmla="*/ 1900718 w 2067715"/>
              <a:gd name="connsiteY82" fmla="*/ 1350653 h 1658324"/>
              <a:gd name="connsiteX83" fmla="*/ 1880043 w 2067715"/>
              <a:gd name="connsiteY83" fmla="*/ 1377551 h 1658324"/>
              <a:gd name="connsiteX84" fmla="*/ 1876862 w 2067715"/>
              <a:gd name="connsiteY84" fmla="*/ 1381393 h 1658324"/>
              <a:gd name="connsiteX85" fmla="*/ 1853005 w 2067715"/>
              <a:gd name="connsiteY85" fmla="*/ 1408291 h 1658324"/>
              <a:gd name="connsiteX86" fmla="*/ 1848234 w 2067715"/>
              <a:gd name="connsiteY86" fmla="*/ 1412134 h 1658324"/>
              <a:gd name="connsiteX87" fmla="*/ 1824377 w 2067715"/>
              <a:gd name="connsiteY87" fmla="*/ 1437110 h 1658324"/>
              <a:gd name="connsiteX88" fmla="*/ 1822787 w 2067715"/>
              <a:gd name="connsiteY88" fmla="*/ 1439031 h 1658324"/>
              <a:gd name="connsiteX89" fmla="*/ 1797340 w 2067715"/>
              <a:gd name="connsiteY89" fmla="*/ 1462087 h 1658324"/>
              <a:gd name="connsiteX90" fmla="*/ 1794159 w 2067715"/>
              <a:gd name="connsiteY90" fmla="*/ 1465929 h 1658324"/>
              <a:gd name="connsiteX91" fmla="*/ 1767121 w 2067715"/>
              <a:gd name="connsiteY91" fmla="*/ 1488984 h 1658324"/>
              <a:gd name="connsiteX92" fmla="*/ 1763940 w 2067715"/>
              <a:gd name="connsiteY92" fmla="*/ 1490906 h 1658324"/>
              <a:gd name="connsiteX93" fmla="*/ 1736902 w 2067715"/>
              <a:gd name="connsiteY93" fmla="*/ 1512040 h 1658324"/>
              <a:gd name="connsiteX94" fmla="*/ 1730541 w 2067715"/>
              <a:gd name="connsiteY94" fmla="*/ 1515882 h 1658324"/>
              <a:gd name="connsiteX95" fmla="*/ 1668514 w 2067715"/>
              <a:gd name="connsiteY95" fmla="*/ 1556229 h 1658324"/>
              <a:gd name="connsiteX96" fmla="*/ 1662152 w 2067715"/>
              <a:gd name="connsiteY96" fmla="*/ 1560071 h 1658324"/>
              <a:gd name="connsiteX97" fmla="*/ 1628752 w 2067715"/>
              <a:gd name="connsiteY97" fmla="*/ 1577363 h 1658324"/>
              <a:gd name="connsiteX98" fmla="*/ 1625572 w 2067715"/>
              <a:gd name="connsiteY98" fmla="*/ 1577363 h 1658324"/>
              <a:gd name="connsiteX99" fmla="*/ 1592172 w 2067715"/>
              <a:gd name="connsiteY99" fmla="*/ 1592733 h 1658324"/>
              <a:gd name="connsiteX100" fmla="*/ 1585810 w 2067715"/>
              <a:gd name="connsiteY100" fmla="*/ 1596576 h 1658324"/>
              <a:gd name="connsiteX101" fmla="*/ 1550821 w 2067715"/>
              <a:gd name="connsiteY101" fmla="*/ 1608103 h 1658324"/>
              <a:gd name="connsiteX102" fmla="*/ 1549230 w 2067715"/>
              <a:gd name="connsiteY102" fmla="*/ 1610024 h 1658324"/>
              <a:gd name="connsiteX103" fmla="*/ 1512650 w 2067715"/>
              <a:gd name="connsiteY103" fmla="*/ 1621552 h 1658324"/>
              <a:gd name="connsiteX104" fmla="*/ 1511060 w 2067715"/>
              <a:gd name="connsiteY104" fmla="*/ 1621552 h 1658324"/>
              <a:gd name="connsiteX105" fmla="*/ 1472889 w 2067715"/>
              <a:gd name="connsiteY105" fmla="*/ 1635001 h 1658324"/>
              <a:gd name="connsiteX106" fmla="*/ 1464937 w 2067715"/>
              <a:gd name="connsiteY106" fmla="*/ 1636922 h 1658324"/>
              <a:gd name="connsiteX107" fmla="*/ 1425176 w 2067715"/>
              <a:gd name="connsiteY107" fmla="*/ 1644607 h 1658324"/>
              <a:gd name="connsiteX108" fmla="*/ 1421995 w 2067715"/>
              <a:gd name="connsiteY108" fmla="*/ 1646529 h 1658324"/>
              <a:gd name="connsiteX109" fmla="*/ 1380644 w 2067715"/>
              <a:gd name="connsiteY109" fmla="*/ 1652292 h 1658324"/>
              <a:gd name="connsiteX110" fmla="*/ 1375872 w 2067715"/>
              <a:gd name="connsiteY110" fmla="*/ 1654214 h 1658324"/>
              <a:gd name="connsiteX111" fmla="*/ 1332930 w 2067715"/>
              <a:gd name="connsiteY111" fmla="*/ 1658056 h 1658324"/>
              <a:gd name="connsiteX112" fmla="*/ 1329749 w 2067715"/>
              <a:gd name="connsiteY112" fmla="*/ 1658056 h 1658324"/>
              <a:gd name="connsiteX113" fmla="*/ 1324381 w 2067715"/>
              <a:gd name="connsiteY113" fmla="*/ 1658296 h 1658324"/>
              <a:gd name="connsiteX114" fmla="*/ 1323772 w 2067715"/>
              <a:gd name="connsiteY114" fmla="*/ 1658324 h 1658324"/>
              <a:gd name="connsiteX115" fmla="*/ 1142375 w 2067715"/>
              <a:gd name="connsiteY115" fmla="*/ 1431346 h 1658324"/>
              <a:gd name="connsiteX116" fmla="*/ 1235913 w 2067715"/>
              <a:gd name="connsiteY116" fmla="*/ 1431346 h 1658324"/>
              <a:gd name="connsiteX117" fmla="*/ 1278855 w 2067715"/>
              <a:gd name="connsiteY117" fmla="*/ 1431346 h 1658324"/>
              <a:gd name="connsiteX118" fmla="*/ 1318616 w 2067715"/>
              <a:gd name="connsiteY118" fmla="*/ 1429425 h 1658324"/>
              <a:gd name="connsiteX119" fmla="*/ 1356786 w 2067715"/>
              <a:gd name="connsiteY119" fmla="*/ 1425582 h 1658324"/>
              <a:gd name="connsiteX120" fmla="*/ 1393367 w 2067715"/>
              <a:gd name="connsiteY120" fmla="*/ 1419819 h 1658324"/>
              <a:gd name="connsiteX121" fmla="*/ 1426766 w 2067715"/>
              <a:gd name="connsiteY121" fmla="*/ 1412134 h 1658324"/>
              <a:gd name="connsiteX122" fmla="*/ 1461756 w 2067715"/>
              <a:gd name="connsiteY122" fmla="*/ 1400606 h 1658324"/>
              <a:gd name="connsiteX123" fmla="*/ 1496746 w 2067715"/>
              <a:gd name="connsiteY123" fmla="*/ 1389078 h 1658324"/>
              <a:gd name="connsiteX124" fmla="*/ 1528554 w 2067715"/>
              <a:gd name="connsiteY124" fmla="*/ 1377551 h 1658324"/>
              <a:gd name="connsiteX125" fmla="*/ 1557182 w 2067715"/>
              <a:gd name="connsiteY125" fmla="*/ 1366023 h 1658324"/>
              <a:gd name="connsiteX126" fmla="*/ 1584220 w 2067715"/>
              <a:gd name="connsiteY126" fmla="*/ 1350653 h 1658324"/>
              <a:gd name="connsiteX127" fmla="*/ 1638295 w 2067715"/>
              <a:gd name="connsiteY127" fmla="*/ 1316070 h 1658324"/>
              <a:gd name="connsiteX128" fmla="*/ 1660562 w 2067715"/>
              <a:gd name="connsiteY128" fmla="*/ 1298779 h 1658324"/>
              <a:gd name="connsiteX129" fmla="*/ 1682828 w 2067715"/>
              <a:gd name="connsiteY129" fmla="*/ 1279566 h 1658324"/>
              <a:gd name="connsiteX130" fmla="*/ 1705094 w 2067715"/>
              <a:gd name="connsiteY130" fmla="*/ 1260353 h 1658324"/>
              <a:gd name="connsiteX131" fmla="*/ 1725770 w 2067715"/>
              <a:gd name="connsiteY131" fmla="*/ 1239219 h 1658324"/>
              <a:gd name="connsiteX132" fmla="*/ 1743264 w 2067715"/>
              <a:gd name="connsiteY132" fmla="*/ 1218085 h 1658324"/>
              <a:gd name="connsiteX133" fmla="*/ 1760760 w 2067715"/>
              <a:gd name="connsiteY133" fmla="*/ 1195030 h 1658324"/>
              <a:gd name="connsiteX134" fmla="*/ 1776664 w 2067715"/>
              <a:gd name="connsiteY134" fmla="*/ 1171975 h 1658324"/>
              <a:gd name="connsiteX135" fmla="*/ 1792568 w 2067715"/>
              <a:gd name="connsiteY135" fmla="*/ 1146998 h 1658324"/>
              <a:gd name="connsiteX136" fmla="*/ 1806882 w 2067715"/>
              <a:gd name="connsiteY136" fmla="*/ 1123943 h 1658324"/>
              <a:gd name="connsiteX137" fmla="*/ 1816425 w 2067715"/>
              <a:gd name="connsiteY137" fmla="*/ 1102809 h 1658324"/>
              <a:gd name="connsiteX138" fmla="*/ 1827558 w 2067715"/>
              <a:gd name="connsiteY138" fmla="*/ 1075911 h 1658324"/>
              <a:gd name="connsiteX139" fmla="*/ 1827558 w 2067715"/>
              <a:gd name="connsiteY139" fmla="*/ 1073990 h 1658324"/>
              <a:gd name="connsiteX140" fmla="*/ 1840282 w 2067715"/>
              <a:gd name="connsiteY140" fmla="*/ 1047092 h 1658324"/>
              <a:gd name="connsiteX141" fmla="*/ 1848234 w 2067715"/>
              <a:gd name="connsiteY141" fmla="*/ 1020194 h 1658324"/>
              <a:gd name="connsiteX142" fmla="*/ 1856186 w 2067715"/>
              <a:gd name="connsiteY142" fmla="*/ 993297 h 1658324"/>
              <a:gd name="connsiteX143" fmla="*/ 1862548 w 2067715"/>
              <a:gd name="connsiteY143" fmla="*/ 968320 h 1658324"/>
              <a:gd name="connsiteX144" fmla="*/ 1872090 w 2067715"/>
              <a:gd name="connsiteY144" fmla="*/ 914524 h 1658324"/>
              <a:gd name="connsiteX145" fmla="*/ 1875271 w 2067715"/>
              <a:gd name="connsiteY145" fmla="*/ 887627 h 1658324"/>
              <a:gd name="connsiteX146" fmla="*/ 1875271 w 2067715"/>
              <a:gd name="connsiteY146" fmla="*/ 885705 h 1658324"/>
              <a:gd name="connsiteX147" fmla="*/ 1876862 w 2067715"/>
              <a:gd name="connsiteY147" fmla="*/ 856886 h 1658324"/>
              <a:gd name="connsiteX148" fmla="*/ 1878452 w 2067715"/>
              <a:gd name="connsiteY148" fmla="*/ 829989 h 1658324"/>
              <a:gd name="connsiteX149" fmla="*/ 1876862 w 2067715"/>
              <a:gd name="connsiteY149" fmla="*/ 805012 h 1658324"/>
              <a:gd name="connsiteX150" fmla="*/ 1872090 w 2067715"/>
              <a:gd name="connsiteY150" fmla="*/ 747374 h 1658324"/>
              <a:gd name="connsiteX151" fmla="*/ 1862548 w 2067715"/>
              <a:gd name="connsiteY151" fmla="*/ 693578 h 1658324"/>
              <a:gd name="connsiteX152" fmla="*/ 1856186 w 2067715"/>
              <a:gd name="connsiteY152" fmla="*/ 666681 h 1658324"/>
              <a:gd name="connsiteX153" fmla="*/ 1848234 w 2067715"/>
              <a:gd name="connsiteY153" fmla="*/ 641704 h 1658324"/>
              <a:gd name="connsiteX154" fmla="*/ 1840282 w 2067715"/>
              <a:gd name="connsiteY154" fmla="*/ 614806 h 1658324"/>
              <a:gd name="connsiteX155" fmla="*/ 1827558 w 2067715"/>
              <a:gd name="connsiteY155" fmla="*/ 585987 h 1658324"/>
              <a:gd name="connsiteX156" fmla="*/ 1816425 w 2067715"/>
              <a:gd name="connsiteY156" fmla="*/ 559089 h 1658324"/>
              <a:gd name="connsiteX157" fmla="*/ 1806882 w 2067715"/>
              <a:gd name="connsiteY157" fmla="*/ 537955 h 1658324"/>
              <a:gd name="connsiteX158" fmla="*/ 1794159 w 2067715"/>
              <a:gd name="connsiteY158" fmla="*/ 514900 h 1658324"/>
              <a:gd name="connsiteX159" fmla="*/ 1760760 w 2067715"/>
              <a:gd name="connsiteY159" fmla="*/ 466868 h 1658324"/>
              <a:gd name="connsiteX160" fmla="*/ 1744855 w 2067715"/>
              <a:gd name="connsiteY160" fmla="*/ 445735 h 1658324"/>
              <a:gd name="connsiteX161" fmla="*/ 1724179 w 2067715"/>
              <a:gd name="connsiteY161" fmla="*/ 422679 h 1658324"/>
              <a:gd name="connsiteX162" fmla="*/ 1705094 w 2067715"/>
              <a:gd name="connsiteY162" fmla="*/ 401545 h 1658324"/>
              <a:gd name="connsiteX163" fmla="*/ 1658971 w 2067715"/>
              <a:gd name="connsiteY163" fmla="*/ 361199 h 1658324"/>
              <a:gd name="connsiteX164" fmla="*/ 1638295 w 2067715"/>
              <a:gd name="connsiteY164" fmla="*/ 345828 h 1658324"/>
              <a:gd name="connsiteX165" fmla="*/ 1612848 w 2067715"/>
              <a:gd name="connsiteY165" fmla="*/ 328537 h 1658324"/>
              <a:gd name="connsiteX166" fmla="*/ 1584220 w 2067715"/>
              <a:gd name="connsiteY166" fmla="*/ 311246 h 1658324"/>
              <a:gd name="connsiteX167" fmla="*/ 1555592 w 2067715"/>
              <a:gd name="connsiteY167" fmla="*/ 295875 h 1658324"/>
              <a:gd name="connsiteX168" fmla="*/ 1528554 w 2067715"/>
              <a:gd name="connsiteY168" fmla="*/ 282426 h 1658324"/>
              <a:gd name="connsiteX169" fmla="*/ 1496746 w 2067715"/>
              <a:gd name="connsiteY169" fmla="*/ 272820 h 1658324"/>
              <a:gd name="connsiteX170" fmla="*/ 1463346 w 2067715"/>
              <a:gd name="connsiteY170" fmla="*/ 261293 h 1658324"/>
              <a:gd name="connsiteX171" fmla="*/ 1428356 w 2067715"/>
              <a:gd name="connsiteY171" fmla="*/ 249765 h 1658324"/>
              <a:gd name="connsiteX172" fmla="*/ 1393367 w 2067715"/>
              <a:gd name="connsiteY172" fmla="*/ 242080 h 1658324"/>
              <a:gd name="connsiteX173" fmla="*/ 1356786 w 2067715"/>
              <a:gd name="connsiteY173" fmla="*/ 234395 h 1658324"/>
              <a:gd name="connsiteX174" fmla="*/ 1318616 w 2067715"/>
              <a:gd name="connsiteY174" fmla="*/ 230552 h 1658324"/>
              <a:gd name="connsiteX175" fmla="*/ 1278855 w 2067715"/>
              <a:gd name="connsiteY175" fmla="*/ 226710 h 1658324"/>
              <a:gd name="connsiteX176" fmla="*/ 1235913 w 2067715"/>
              <a:gd name="connsiteY176" fmla="*/ 224788 h 1658324"/>
              <a:gd name="connsiteX177" fmla="*/ 177883 w 2067715"/>
              <a:gd name="connsiteY177" fmla="*/ 224501 h 1658324"/>
              <a:gd name="connsiteX178" fmla="*/ 0 w 2067715"/>
              <a:gd name="connsiteY178" fmla="*/ 1921 h 1658324"/>
              <a:gd name="connsiteX179" fmla="*/ 6056 w 2067715"/>
              <a:gd name="connsiteY179" fmla="*/ 1921 h 1658324"/>
              <a:gd name="connsiteX180" fmla="*/ 1235913 w 2067715"/>
              <a:gd name="connsiteY180" fmla="*/ 1921 h 1658324"/>
              <a:gd name="connsiteX181" fmla="*/ 1239094 w 2067715"/>
              <a:gd name="connsiteY181" fmla="*/ 0 h 165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067715" h="1658324">
                <a:moveTo>
                  <a:pt x="1239094" y="0"/>
                </a:moveTo>
                <a:cubicBezTo>
                  <a:pt x="1239094" y="0"/>
                  <a:pt x="1239094" y="0"/>
                  <a:pt x="1285216" y="0"/>
                </a:cubicBezTo>
                <a:cubicBezTo>
                  <a:pt x="1285216" y="0"/>
                  <a:pt x="1286807" y="0"/>
                  <a:pt x="1286807" y="0"/>
                </a:cubicBezTo>
                <a:cubicBezTo>
                  <a:pt x="1286807" y="0"/>
                  <a:pt x="1286807" y="0"/>
                  <a:pt x="1329749" y="3842"/>
                </a:cubicBezTo>
                <a:cubicBezTo>
                  <a:pt x="1331340" y="3842"/>
                  <a:pt x="1331340" y="3842"/>
                  <a:pt x="1332930" y="3842"/>
                </a:cubicBezTo>
                <a:cubicBezTo>
                  <a:pt x="1332930" y="3842"/>
                  <a:pt x="1332930" y="3842"/>
                  <a:pt x="1375872" y="7685"/>
                </a:cubicBezTo>
                <a:cubicBezTo>
                  <a:pt x="1377462" y="7685"/>
                  <a:pt x="1380644" y="7685"/>
                  <a:pt x="1383824" y="9606"/>
                </a:cubicBezTo>
                <a:cubicBezTo>
                  <a:pt x="1383824" y="9606"/>
                  <a:pt x="1383824" y="9606"/>
                  <a:pt x="1425176" y="17291"/>
                </a:cubicBezTo>
                <a:cubicBezTo>
                  <a:pt x="1425176" y="17291"/>
                  <a:pt x="1425176" y="17291"/>
                  <a:pt x="1464937" y="26897"/>
                </a:cubicBezTo>
                <a:cubicBezTo>
                  <a:pt x="1466528" y="26897"/>
                  <a:pt x="1468118" y="26897"/>
                  <a:pt x="1469708" y="26897"/>
                </a:cubicBezTo>
                <a:cubicBezTo>
                  <a:pt x="1469708" y="26897"/>
                  <a:pt x="1469708" y="26897"/>
                  <a:pt x="1509470" y="38425"/>
                </a:cubicBezTo>
                <a:cubicBezTo>
                  <a:pt x="1509470" y="38425"/>
                  <a:pt x="1511060" y="38425"/>
                  <a:pt x="1512650" y="40346"/>
                </a:cubicBezTo>
                <a:cubicBezTo>
                  <a:pt x="1512650" y="40346"/>
                  <a:pt x="1512650" y="40346"/>
                  <a:pt x="1549230" y="51874"/>
                </a:cubicBezTo>
                <a:cubicBezTo>
                  <a:pt x="1549230" y="51874"/>
                  <a:pt x="1550821" y="51874"/>
                  <a:pt x="1550821" y="51874"/>
                </a:cubicBezTo>
                <a:cubicBezTo>
                  <a:pt x="1550821" y="51874"/>
                  <a:pt x="1550821" y="51874"/>
                  <a:pt x="1585810" y="65323"/>
                </a:cubicBezTo>
                <a:cubicBezTo>
                  <a:pt x="1587401" y="65323"/>
                  <a:pt x="1590582" y="67244"/>
                  <a:pt x="1592172" y="67244"/>
                </a:cubicBezTo>
                <a:cubicBezTo>
                  <a:pt x="1592172" y="67244"/>
                  <a:pt x="1592172" y="67244"/>
                  <a:pt x="1625572" y="82614"/>
                </a:cubicBezTo>
                <a:cubicBezTo>
                  <a:pt x="1627162" y="84536"/>
                  <a:pt x="1628752" y="84536"/>
                  <a:pt x="1631934" y="86457"/>
                </a:cubicBezTo>
                <a:cubicBezTo>
                  <a:pt x="1631934" y="86457"/>
                  <a:pt x="1631934" y="86457"/>
                  <a:pt x="1663742" y="103748"/>
                </a:cubicBezTo>
                <a:cubicBezTo>
                  <a:pt x="1665333" y="105670"/>
                  <a:pt x="1665333" y="105670"/>
                  <a:pt x="1666923" y="105670"/>
                </a:cubicBezTo>
                <a:cubicBezTo>
                  <a:pt x="1666923" y="105670"/>
                  <a:pt x="1666923" y="105670"/>
                  <a:pt x="1697142" y="122961"/>
                </a:cubicBezTo>
                <a:cubicBezTo>
                  <a:pt x="1697142" y="124882"/>
                  <a:pt x="1698732" y="124882"/>
                  <a:pt x="1698732" y="124882"/>
                </a:cubicBezTo>
                <a:cubicBezTo>
                  <a:pt x="1698732" y="124882"/>
                  <a:pt x="1698732" y="124882"/>
                  <a:pt x="1730541" y="144095"/>
                </a:cubicBezTo>
                <a:cubicBezTo>
                  <a:pt x="1732132" y="146016"/>
                  <a:pt x="1735312" y="147938"/>
                  <a:pt x="1736902" y="149859"/>
                </a:cubicBezTo>
                <a:cubicBezTo>
                  <a:pt x="1736902" y="149859"/>
                  <a:pt x="1736902" y="149859"/>
                  <a:pt x="1763940" y="170993"/>
                </a:cubicBezTo>
                <a:cubicBezTo>
                  <a:pt x="1765530" y="172914"/>
                  <a:pt x="1767121" y="172914"/>
                  <a:pt x="1768712" y="174835"/>
                </a:cubicBezTo>
                <a:cubicBezTo>
                  <a:pt x="1768712" y="174835"/>
                  <a:pt x="1768712" y="174835"/>
                  <a:pt x="1821196" y="220946"/>
                </a:cubicBezTo>
                <a:cubicBezTo>
                  <a:pt x="1822787" y="222867"/>
                  <a:pt x="1824377" y="224788"/>
                  <a:pt x="1827558" y="226710"/>
                </a:cubicBezTo>
                <a:cubicBezTo>
                  <a:pt x="1827558" y="226710"/>
                  <a:pt x="1827558" y="226710"/>
                  <a:pt x="1849824" y="251686"/>
                </a:cubicBezTo>
                <a:cubicBezTo>
                  <a:pt x="1851415" y="253607"/>
                  <a:pt x="1853005" y="253607"/>
                  <a:pt x="1853005" y="255529"/>
                </a:cubicBezTo>
                <a:cubicBezTo>
                  <a:pt x="1853005" y="255529"/>
                  <a:pt x="1853005" y="255529"/>
                  <a:pt x="1876862" y="282426"/>
                </a:cubicBezTo>
                <a:cubicBezTo>
                  <a:pt x="1876862" y="282426"/>
                  <a:pt x="1876862" y="282426"/>
                  <a:pt x="1878452" y="284348"/>
                </a:cubicBezTo>
                <a:cubicBezTo>
                  <a:pt x="1878452" y="284348"/>
                  <a:pt x="1878452" y="284348"/>
                  <a:pt x="1899128" y="309324"/>
                </a:cubicBezTo>
                <a:cubicBezTo>
                  <a:pt x="1900718" y="311246"/>
                  <a:pt x="1903899" y="315088"/>
                  <a:pt x="1905490" y="318931"/>
                </a:cubicBezTo>
                <a:cubicBezTo>
                  <a:pt x="1905490" y="318931"/>
                  <a:pt x="1905490" y="318931"/>
                  <a:pt x="1924575" y="347750"/>
                </a:cubicBezTo>
                <a:cubicBezTo>
                  <a:pt x="1926166" y="347750"/>
                  <a:pt x="1926166" y="347750"/>
                  <a:pt x="1926166" y="347750"/>
                </a:cubicBezTo>
                <a:cubicBezTo>
                  <a:pt x="1926166" y="347750"/>
                  <a:pt x="1926166" y="347750"/>
                  <a:pt x="1943660" y="376569"/>
                </a:cubicBezTo>
                <a:cubicBezTo>
                  <a:pt x="1945251" y="378490"/>
                  <a:pt x="1945251" y="378490"/>
                  <a:pt x="1946841" y="380411"/>
                </a:cubicBezTo>
                <a:cubicBezTo>
                  <a:pt x="1946841" y="380411"/>
                  <a:pt x="1946841" y="380411"/>
                  <a:pt x="1962746" y="407309"/>
                </a:cubicBezTo>
                <a:cubicBezTo>
                  <a:pt x="1964336" y="411152"/>
                  <a:pt x="1965927" y="414994"/>
                  <a:pt x="1967517" y="418837"/>
                </a:cubicBezTo>
                <a:cubicBezTo>
                  <a:pt x="1967517" y="418837"/>
                  <a:pt x="1967517" y="418837"/>
                  <a:pt x="1983421" y="447656"/>
                </a:cubicBezTo>
                <a:cubicBezTo>
                  <a:pt x="1983421" y="451498"/>
                  <a:pt x="1985012" y="453420"/>
                  <a:pt x="1985012" y="455341"/>
                </a:cubicBezTo>
                <a:cubicBezTo>
                  <a:pt x="1985012" y="455341"/>
                  <a:pt x="1985012" y="455341"/>
                  <a:pt x="1997735" y="486081"/>
                </a:cubicBezTo>
                <a:cubicBezTo>
                  <a:pt x="1997735" y="486081"/>
                  <a:pt x="1999326" y="486081"/>
                  <a:pt x="1999326" y="488002"/>
                </a:cubicBezTo>
                <a:cubicBezTo>
                  <a:pt x="1999326" y="488002"/>
                  <a:pt x="1999326" y="488002"/>
                  <a:pt x="2012049" y="518743"/>
                </a:cubicBezTo>
                <a:cubicBezTo>
                  <a:pt x="2012049" y="520664"/>
                  <a:pt x="2012049" y="520664"/>
                  <a:pt x="2012049" y="522585"/>
                </a:cubicBezTo>
                <a:cubicBezTo>
                  <a:pt x="2012049" y="522585"/>
                  <a:pt x="2012049" y="522585"/>
                  <a:pt x="2023183" y="553326"/>
                </a:cubicBezTo>
                <a:cubicBezTo>
                  <a:pt x="2024773" y="555247"/>
                  <a:pt x="2024773" y="557168"/>
                  <a:pt x="2026363" y="559089"/>
                </a:cubicBezTo>
                <a:cubicBezTo>
                  <a:pt x="2026363" y="559089"/>
                  <a:pt x="2026363" y="559089"/>
                  <a:pt x="2035906" y="591751"/>
                </a:cubicBezTo>
                <a:cubicBezTo>
                  <a:pt x="2035906" y="593672"/>
                  <a:pt x="2037497" y="595594"/>
                  <a:pt x="2037497" y="597515"/>
                </a:cubicBezTo>
                <a:cubicBezTo>
                  <a:pt x="2037497" y="597515"/>
                  <a:pt x="2037497" y="597515"/>
                  <a:pt x="2045449" y="632098"/>
                </a:cubicBezTo>
                <a:cubicBezTo>
                  <a:pt x="2047039" y="634019"/>
                  <a:pt x="2047039" y="637862"/>
                  <a:pt x="2047039" y="641704"/>
                </a:cubicBezTo>
                <a:cubicBezTo>
                  <a:pt x="2047039" y="641704"/>
                  <a:pt x="2047039" y="641704"/>
                  <a:pt x="2053401" y="672444"/>
                </a:cubicBezTo>
                <a:cubicBezTo>
                  <a:pt x="2053401" y="674366"/>
                  <a:pt x="2053401" y="674366"/>
                  <a:pt x="2053401" y="674366"/>
                </a:cubicBezTo>
                <a:cubicBezTo>
                  <a:pt x="2053401" y="674366"/>
                  <a:pt x="2053401" y="674366"/>
                  <a:pt x="2058172" y="707027"/>
                </a:cubicBezTo>
                <a:cubicBezTo>
                  <a:pt x="2059763" y="710870"/>
                  <a:pt x="2059763" y="714712"/>
                  <a:pt x="2059763" y="718555"/>
                </a:cubicBezTo>
                <a:cubicBezTo>
                  <a:pt x="2059763" y="718555"/>
                  <a:pt x="2059763" y="718555"/>
                  <a:pt x="2066125" y="785799"/>
                </a:cubicBezTo>
                <a:cubicBezTo>
                  <a:pt x="2066125" y="787721"/>
                  <a:pt x="2066125" y="789642"/>
                  <a:pt x="2066125" y="791563"/>
                </a:cubicBezTo>
                <a:cubicBezTo>
                  <a:pt x="2066125" y="791563"/>
                  <a:pt x="2066125" y="791563"/>
                  <a:pt x="2067715" y="824225"/>
                </a:cubicBezTo>
                <a:cubicBezTo>
                  <a:pt x="2067715" y="828067"/>
                  <a:pt x="2067715" y="831910"/>
                  <a:pt x="2067715" y="835752"/>
                </a:cubicBezTo>
                <a:cubicBezTo>
                  <a:pt x="2067715" y="835752"/>
                  <a:pt x="2067715" y="835752"/>
                  <a:pt x="2066125" y="870335"/>
                </a:cubicBezTo>
                <a:cubicBezTo>
                  <a:pt x="2066125" y="874178"/>
                  <a:pt x="2066125" y="876099"/>
                  <a:pt x="2066125" y="878020"/>
                </a:cubicBezTo>
                <a:cubicBezTo>
                  <a:pt x="2066125" y="878020"/>
                  <a:pt x="2066125" y="878020"/>
                  <a:pt x="2059763" y="943344"/>
                </a:cubicBezTo>
                <a:cubicBezTo>
                  <a:pt x="2059763" y="947186"/>
                  <a:pt x="2059763" y="951029"/>
                  <a:pt x="2058172" y="956792"/>
                </a:cubicBezTo>
                <a:cubicBezTo>
                  <a:pt x="2058172" y="956792"/>
                  <a:pt x="2058172" y="956792"/>
                  <a:pt x="2047039" y="1020194"/>
                </a:cubicBezTo>
                <a:cubicBezTo>
                  <a:pt x="2047039" y="1024037"/>
                  <a:pt x="2047039" y="1025958"/>
                  <a:pt x="2045449" y="1029801"/>
                </a:cubicBezTo>
                <a:cubicBezTo>
                  <a:pt x="2045449" y="1029801"/>
                  <a:pt x="2045449" y="1029801"/>
                  <a:pt x="2037497" y="1062462"/>
                </a:cubicBezTo>
                <a:cubicBezTo>
                  <a:pt x="2037497" y="1066305"/>
                  <a:pt x="2035906" y="1068226"/>
                  <a:pt x="2035906" y="1070147"/>
                </a:cubicBezTo>
                <a:cubicBezTo>
                  <a:pt x="2035906" y="1070147"/>
                  <a:pt x="2035906" y="1070147"/>
                  <a:pt x="2026363" y="1100888"/>
                </a:cubicBezTo>
                <a:cubicBezTo>
                  <a:pt x="2024773" y="1102809"/>
                  <a:pt x="2024773" y="1104730"/>
                  <a:pt x="2024773" y="1106652"/>
                </a:cubicBezTo>
                <a:cubicBezTo>
                  <a:pt x="2024773" y="1106652"/>
                  <a:pt x="2024773" y="1106652"/>
                  <a:pt x="2013640" y="1139313"/>
                </a:cubicBezTo>
                <a:cubicBezTo>
                  <a:pt x="2012049" y="1141234"/>
                  <a:pt x="2012049" y="1143156"/>
                  <a:pt x="2010459" y="1145077"/>
                </a:cubicBezTo>
                <a:cubicBezTo>
                  <a:pt x="2010459" y="1145077"/>
                  <a:pt x="2010459" y="1145077"/>
                  <a:pt x="1999326" y="1173896"/>
                </a:cubicBezTo>
                <a:cubicBezTo>
                  <a:pt x="1999326" y="1173896"/>
                  <a:pt x="1999326" y="1173896"/>
                  <a:pt x="1986602" y="1206558"/>
                </a:cubicBezTo>
                <a:cubicBezTo>
                  <a:pt x="1985012" y="1210400"/>
                  <a:pt x="1983421" y="1212321"/>
                  <a:pt x="1981831" y="1216164"/>
                </a:cubicBezTo>
                <a:cubicBezTo>
                  <a:pt x="1981831" y="1216164"/>
                  <a:pt x="1981831" y="1216164"/>
                  <a:pt x="1967517" y="1244983"/>
                </a:cubicBezTo>
                <a:cubicBezTo>
                  <a:pt x="1965927" y="1248826"/>
                  <a:pt x="1964336" y="1250747"/>
                  <a:pt x="1962746" y="1252668"/>
                </a:cubicBezTo>
                <a:cubicBezTo>
                  <a:pt x="1962746" y="1252668"/>
                  <a:pt x="1962746" y="1252668"/>
                  <a:pt x="1946841" y="1281487"/>
                </a:cubicBezTo>
                <a:cubicBezTo>
                  <a:pt x="1945251" y="1281487"/>
                  <a:pt x="1945251" y="1281487"/>
                  <a:pt x="1945251" y="1283408"/>
                </a:cubicBezTo>
                <a:cubicBezTo>
                  <a:pt x="1945251" y="1283408"/>
                  <a:pt x="1945251" y="1283408"/>
                  <a:pt x="1927756" y="1312228"/>
                </a:cubicBezTo>
                <a:cubicBezTo>
                  <a:pt x="1926166" y="1314149"/>
                  <a:pt x="1924575" y="1316070"/>
                  <a:pt x="1922985" y="1317991"/>
                </a:cubicBezTo>
                <a:cubicBezTo>
                  <a:pt x="1922985" y="1317991"/>
                  <a:pt x="1922985" y="1317991"/>
                  <a:pt x="1903899" y="1344889"/>
                </a:cubicBezTo>
                <a:cubicBezTo>
                  <a:pt x="1902309" y="1346810"/>
                  <a:pt x="1902309" y="1348732"/>
                  <a:pt x="1900718" y="1350653"/>
                </a:cubicBezTo>
                <a:cubicBezTo>
                  <a:pt x="1900718" y="1350653"/>
                  <a:pt x="1900718" y="1350653"/>
                  <a:pt x="1880043" y="1377551"/>
                </a:cubicBezTo>
                <a:cubicBezTo>
                  <a:pt x="1878452" y="1377551"/>
                  <a:pt x="1876862" y="1379472"/>
                  <a:pt x="1876862" y="1381393"/>
                </a:cubicBezTo>
                <a:cubicBezTo>
                  <a:pt x="1876862" y="1381393"/>
                  <a:pt x="1876862" y="1381393"/>
                  <a:pt x="1853005" y="1408291"/>
                </a:cubicBezTo>
                <a:cubicBezTo>
                  <a:pt x="1851415" y="1408291"/>
                  <a:pt x="1849824" y="1410212"/>
                  <a:pt x="1848234" y="1412134"/>
                </a:cubicBezTo>
                <a:cubicBezTo>
                  <a:pt x="1848234" y="1412134"/>
                  <a:pt x="1848234" y="1412134"/>
                  <a:pt x="1824377" y="1437110"/>
                </a:cubicBezTo>
                <a:cubicBezTo>
                  <a:pt x="1824377" y="1437110"/>
                  <a:pt x="1822787" y="1437110"/>
                  <a:pt x="1822787" y="1439031"/>
                </a:cubicBezTo>
                <a:cubicBezTo>
                  <a:pt x="1822787" y="1439031"/>
                  <a:pt x="1822787" y="1439031"/>
                  <a:pt x="1797340" y="1462087"/>
                </a:cubicBezTo>
                <a:cubicBezTo>
                  <a:pt x="1795749" y="1464008"/>
                  <a:pt x="1795749" y="1464008"/>
                  <a:pt x="1794159" y="1465929"/>
                </a:cubicBezTo>
                <a:cubicBezTo>
                  <a:pt x="1794159" y="1465929"/>
                  <a:pt x="1794159" y="1465929"/>
                  <a:pt x="1767121" y="1488984"/>
                </a:cubicBezTo>
                <a:cubicBezTo>
                  <a:pt x="1765530" y="1488984"/>
                  <a:pt x="1765530" y="1490906"/>
                  <a:pt x="1763940" y="1490906"/>
                </a:cubicBezTo>
                <a:cubicBezTo>
                  <a:pt x="1763940" y="1490906"/>
                  <a:pt x="1763940" y="1490906"/>
                  <a:pt x="1736902" y="1512040"/>
                </a:cubicBezTo>
                <a:cubicBezTo>
                  <a:pt x="1735312" y="1513961"/>
                  <a:pt x="1732132" y="1515882"/>
                  <a:pt x="1730541" y="1515882"/>
                </a:cubicBezTo>
                <a:cubicBezTo>
                  <a:pt x="1730541" y="1515882"/>
                  <a:pt x="1730541" y="1515882"/>
                  <a:pt x="1668514" y="1556229"/>
                </a:cubicBezTo>
                <a:cubicBezTo>
                  <a:pt x="1666923" y="1556229"/>
                  <a:pt x="1663742" y="1558150"/>
                  <a:pt x="1662152" y="1560071"/>
                </a:cubicBezTo>
                <a:cubicBezTo>
                  <a:pt x="1662152" y="1560071"/>
                  <a:pt x="1662152" y="1560071"/>
                  <a:pt x="1628752" y="1577363"/>
                </a:cubicBezTo>
                <a:cubicBezTo>
                  <a:pt x="1627162" y="1577363"/>
                  <a:pt x="1627162" y="1577363"/>
                  <a:pt x="1625572" y="1577363"/>
                </a:cubicBezTo>
                <a:cubicBezTo>
                  <a:pt x="1625572" y="1577363"/>
                  <a:pt x="1625572" y="1577363"/>
                  <a:pt x="1592172" y="1592733"/>
                </a:cubicBezTo>
                <a:cubicBezTo>
                  <a:pt x="1590582" y="1594654"/>
                  <a:pt x="1587401" y="1594654"/>
                  <a:pt x="1585810" y="1596576"/>
                </a:cubicBezTo>
                <a:cubicBezTo>
                  <a:pt x="1585810" y="1596576"/>
                  <a:pt x="1585810" y="1596576"/>
                  <a:pt x="1550821" y="1608103"/>
                </a:cubicBezTo>
                <a:cubicBezTo>
                  <a:pt x="1550821" y="1608103"/>
                  <a:pt x="1549230" y="1608103"/>
                  <a:pt x="1549230" y="1610024"/>
                </a:cubicBezTo>
                <a:cubicBezTo>
                  <a:pt x="1549230" y="1610024"/>
                  <a:pt x="1549230" y="1610024"/>
                  <a:pt x="1512650" y="1621552"/>
                </a:cubicBezTo>
                <a:cubicBezTo>
                  <a:pt x="1512650" y="1621552"/>
                  <a:pt x="1511060" y="1621552"/>
                  <a:pt x="1511060" y="1621552"/>
                </a:cubicBezTo>
                <a:cubicBezTo>
                  <a:pt x="1511060" y="1621552"/>
                  <a:pt x="1511060" y="1621552"/>
                  <a:pt x="1472889" y="1635001"/>
                </a:cubicBezTo>
                <a:cubicBezTo>
                  <a:pt x="1469708" y="1635001"/>
                  <a:pt x="1466528" y="1636922"/>
                  <a:pt x="1464937" y="1636922"/>
                </a:cubicBezTo>
                <a:cubicBezTo>
                  <a:pt x="1464937" y="1636922"/>
                  <a:pt x="1464937" y="1636922"/>
                  <a:pt x="1425176" y="1644607"/>
                </a:cubicBezTo>
                <a:cubicBezTo>
                  <a:pt x="1425176" y="1644607"/>
                  <a:pt x="1423586" y="1646529"/>
                  <a:pt x="1421995" y="1646529"/>
                </a:cubicBezTo>
                <a:cubicBezTo>
                  <a:pt x="1421995" y="1646529"/>
                  <a:pt x="1421995" y="1646529"/>
                  <a:pt x="1380644" y="1652292"/>
                </a:cubicBezTo>
                <a:cubicBezTo>
                  <a:pt x="1379053" y="1652292"/>
                  <a:pt x="1377462" y="1654214"/>
                  <a:pt x="1375872" y="1654214"/>
                </a:cubicBezTo>
                <a:cubicBezTo>
                  <a:pt x="1375872" y="1654214"/>
                  <a:pt x="1375872" y="1654214"/>
                  <a:pt x="1332930" y="1658056"/>
                </a:cubicBezTo>
                <a:cubicBezTo>
                  <a:pt x="1331340" y="1658056"/>
                  <a:pt x="1331340" y="1658056"/>
                  <a:pt x="1329749" y="1658056"/>
                </a:cubicBezTo>
                <a:cubicBezTo>
                  <a:pt x="1329749" y="1658056"/>
                  <a:pt x="1329749" y="1658056"/>
                  <a:pt x="1324381" y="1658296"/>
                </a:cubicBezTo>
                <a:lnTo>
                  <a:pt x="1323772" y="1658324"/>
                </a:lnTo>
                <a:lnTo>
                  <a:pt x="1142375" y="1431346"/>
                </a:lnTo>
                <a:lnTo>
                  <a:pt x="1235913" y="1431346"/>
                </a:lnTo>
                <a:cubicBezTo>
                  <a:pt x="1235913" y="1431346"/>
                  <a:pt x="1235913" y="1431346"/>
                  <a:pt x="1278855" y="1431346"/>
                </a:cubicBezTo>
                <a:cubicBezTo>
                  <a:pt x="1278855" y="1431346"/>
                  <a:pt x="1278855" y="1431346"/>
                  <a:pt x="1318616" y="1429425"/>
                </a:cubicBezTo>
                <a:cubicBezTo>
                  <a:pt x="1318616" y="1429425"/>
                  <a:pt x="1318616" y="1429425"/>
                  <a:pt x="1356786" y="1425582"/>
                </a:cubicBezTo>
                <a:cubicBezTo>
                  <a:pt x="1356786" y="1425582"/>
                  <a:pt x="1356786" y="1425582"/>
                  <a:pt x="1393367" y="1419819"/>
                </a:cubicBezTo>
                <a:cubicBezTo>
                  <a:pt x="1393367" y="1419819"/>
                  <a:pt x="1393367" y="1419819"/>
                  <a:pt x="1426766" y="1412134"/>
                </a:cubicBezTo>
                <a:cubicBezTo>
                  <a:pt x="1426766" y="1412134"/>
                  <a:pt x="1426766" y="1412134"/>
                  <a:pt x="1461756" y="1400606"/>
                </a:cubicBezTo>
                <a:cubicBezTo>
                  <a:pt x="1461756" y="1400606"/>
                  <a:pt x="1461756" y="1400606"/>
                  <a:pt x="1496746" y="1389078"/>
                </a:cubicBezTo>
                <a:cubicBezTo>
                  <a:pt x="1496746" y="1389078"/>
                  <a:pt x="1496746" y="1389078"/>
                  <a:pt x="1528554" y="1377551"/>
                </a:cubicBezTo>
                <a:cubicBezTo>
                  <a:pt x="1528554" y="1377551"/>
                  <a:pt x="1528554" y="1377551"/>
                  <a:pt x="1557182" y="1366023"/>
                </a:cubicBezTo>
                <a:cubicBezTo>
                  <a:pt x="1557182" y="1366023"/>
                  <a:pt x="1557182" y="1366023"/>
                  <a:pt x="1584220" y="1350653"/>
                </a:cubicBezTo>
                <a:cubicBezTo>
                  <a:pt x="1584220" y="1350653"/>
                  <a:pt x="1584220" y="1350653"/>
                  <a:pt x="1638295" y="1316070"/>
                </a:cubicBezTo>
                <a:cubicBezTo>
                  <a:pt x="1638295" y="1316070"/>
                  <a:pt x="1638295" y="1316070"/>
                  <a:pt x="1660562" y="1298779"/>
                </a:cubicBezTo>
                <a:cubicBezTo>
                  <a:pt x="1660562" y="1298779"/>
                  <a:pt x="1660562" y="1298779"/>
                  <a:pt x="1682828" y="1279566"/>
                </a:cubicBezTo>
                <a:cubicBezTo>
                  <a:pt x="1682828" y="1279566"/>
                  <a:pt x="1682828" y="1279566"/>
                  <a:pt x="1705094" y="1260353"/>
                </a:cubicBezTo>
                <a:cubicBezTo>
                  <a:pt x="1705094" y="1260353"/>
                  <a:pt x="1705094" y="1260353"/>
                  <a:pt x="1725770" y="1239219"/>
                </a:cubicBezTo>
                <a:cubicBezTo>
                  <a:pt x="1725770" y="1239219"/>
                  <a:pt x="1725770" y="1239219"/>
                  <a:pt x="1743264" y="1218085"/>
                </a:cubicBezTo>
                <a:cubicBezTo>
                  <a:pt x="1743264" y="1218085"/>
                  <a:pt x="1743264" y="1218085"/>
                  <a:pt x="1760760" y="1195030"/>
                </a:cubicBezTo>
                <a:cubicBezTo>
                  <a:pt x="1760760" y="1195030"/>
                  <a:pt x="1760760" y="1195030"/>
                  <a:pt x="1776664" y="1171975"/>
                </a:cubicBezTo>
                <a:cubicBezTo>
                  <a:pt x="1776664" y="1171975"/>
                  <a:pt x="1776664" y="1171975"/>
                  <a:pt x="1792568" y="1146998"/>
                </a:cubicBezTo>
                <a:cubicBezTo>
                  <a:pt x="1792568" y="1146998"/>
                  <a:pt x="1792568" y="1146998"/>
                  <a:pt x="1806882" y="1123943"/>
                </a:cubicBezTo>
                <a:cubicBezTo>
                  <a:pt x="1806882" y="1123943"/>
                  <a:pt x="1806882" y="1123943"/>
                  <a:pt x="1816425" y="1102809"/>
                </a:cubicBezTo>
                <a:cubicBezTo>
                  <a:pt x="1816425" y="1102809"/>
                  <a:pt x="1816425" y="1102809"/>
                  <a:pt x="1827558" y="1075911"/>
                </a:cubicBezTo>
                <a:cubicBezTo>
                  <a:pt x="1827558" y="1075911"/>
                  <a:pt x="1827558" y="1075911"/>
                  <a:pt x="1827558" y="1073990"/>
                </a:cubicBezTo>
                <a:cubicBezTo>
                  <a:pt x="1827558" y="1073990"/>
                  <a:pt x="1827558" y="1073990"/>
                  <a:pt x="1840282" y="1047092"/>
                </a:cubicBezTo>
                <a:cubicBezTo>
                  <a:pt x="1840282" y="1047092"/>
                  <a:pt x="1840282" y="1047092"/>
                  <a:pt x="1848234" y="1020194"/>
                </a:cubicBezTo>
                <a:cubicBezTo>
                  <a:pt x="1848234" y="1020194"/>
                  <a:pt x="1848234" y="1020194"/>
                  <a:pt x="1856186" y="993297"/>
                </a:cubicBezTo>
                <a:cubicBezTo>
                  <a:pt x="1856186" y="993297"/>
                  <a:pt x="1856186" y="993297"/>
                  <a:pt x="1862548" y="968320"/>
                </a:cubicBezTo>
                <a:cubicBezTo>
                  <a:pt x="1862548" y="968320"/>
                  <a:pt x="1862548" y="968320"/>
                  <a:pt x="1872090" y="914524"/>
                </a:cubicBezTo>
                <a:cubicBezTo>
                  <a:pt x="1872090" y="914524"/>
                  <a:pt x="1872090" y="914524"/>
                  <a:pt x="1875271" y="887627"/>
                </a:cubicBezTo>
                <a:cubicBezTo>
                  <a:pt x="1875271" y="885705"/>
                  <a:pt x="1875271" y="885705"/>
                  <a:pt x="1875271" y="885705"/>
                </a:cubicBezTo>
                <a:cubicBezTo>
                  <a:pt x="1875271" y="885705"/>
                  <a:pt x="1875271" y="885705"/>
                  <a:pt x="1876862" y="856886"/>
                </a:cubicBezTo>
                <a:cubicBezTo>
                  <a:pt x="1876862" y="856886"/>
                  <a:pt x="1876862" y="856886"/>
                  <a:pt x="1878452" y="829989"/>
                </a:cubicBezTo>
                <a:cubicBezTo>
                  <a:pt x="1878452" y="829989"/>
                  <a:pt x="1878452" y="829989"/>
                  <a:pt x="1876862" y="805012"/>
                </a:cubicBezTo>
                <a:cubicBezTo>
                  <a:pt x="1876862" y="805012"/>
                  <a:pt x="1876862" y="805012"/>
                  <a:pt x="1872090" y="747374"/>
                </a:cubicBezTo>
                <a:cubicBezTo>
                  <a:pt x="1872090" y="747374"/>
                  <a:pt x="1872090" y="747374"/>
                  <a:pt x="1862548" y="693578"/>
                </a:cubicBezTo>
                <a:cubicBezTo>
                  <a:pt x="1862548" y="693578"/>
                  <a:pt x="1862548" y="693578"/>
                  <a:pt x="1856186" y="666681"/>
                </a:cubicBezTo>
                <a:cubicBezTo>
                  <a:pt x="1856186" y="666681"/>
                  <a:pt x="1856186" y="666681"/>
                  <a:pt x="1848234" y="641704"/>
                </a:cubicBezTo>
                <a:cubicBezTo>
                  <a:pt x="1848234" y="641704"/>
                  <a:pt x="1848234" y="641704"/>
                  <a:pt x="1840282" y="614806"/>
                </a:cubicBezTo>
                <a:cubicBezTo>
                  <a:pt x="1840282" y="614806"/>
                  <a:pt x="1840282" y="614806"/>
                  <a:pt x="1827558" y="585987"/>
                </a:cubicBezTo>
                <a:cubicBezTo>
                  <a:pt x="1827558" y="585987"/>
                  <a:pt x="1827558" y="585987"/>
                  <a:pt x="1816425" y="559089"/>
                </a:cubicBezTo>
                <a:cubicBezTo>
                  <a:pt x="1816425" y="559089"/>
                  <a:pt x="1816425" y="559089"/>
                  <a:pt x="1806882" y="537955"/>
                </a:cubicBezTo>
                <a:cubicBezTo>
                  <a:pt x="1806882" y="537955"/>
                  <a:pt x="1806882" y="537955"/>
                  <a:pt x="1794159" y="514900"/>
                </a:cubicBezTo>
                <a:cubicBezTo>
                  <a:pt x="1794159" y="514900"/>
                  <a:pt x="1794159" y="514900"/>
                  <a:pt x="1760760" y="466868"/>
                </a:cubicBezTo>
                <a:cubicBezTo>
                  <a:pt x="1760760" y="466868"/>
                  <a:pt x="1760760" y="466868"/>
                  <a:pt x="1744855" y="445735"/>
                </a:cubicBezTo>
                <a:cubicBezTo>
                  <a:pt x="1744855" y="445735"/>
                  <a:pt x="1744855" y="445735"/>
                  <a:pt x="1724179" y="422679"/>
                </a:cubicBezTo>
                <a:cubicBezTo>
                  <a:pt x="1724179" y="422679"/>
                  <a:pt x="1724179" y="422679"/>
                  <a:pt x="1705094" y="401545"/>
                </a:cubicBezTo>
                <a:cubicBezTo>
                  <a:pt x="1705094" y="401545"/>
                  <a:pt x="1705094" y="401545"/>
                  <a:pt x="1658971" y="361199"/>
                </a:cubicBezTo>
                <a:cubicBezTo>
                  <a:pt x="1658971" y="361199"/>
                  <a:pt x="1658971" y="361199"/>
                  <a:pt x="1638295" y="345828"/>
                </a:cubicBezTo>
                <a:cubicBezTo>
                  <a:pt x="1638295" y="345828"/>
                  <a:pt x="1638295" y="345828"/>
                  <a:pt x="1612848" y="328537"/>
                </a:cubicBezTo>
                <a:cubicBezTo>
                  <a:pt x="1612848" y="328537"/>
                  <a:pt x="1612848" y="328537"/>
                  <a:pt x="1584220" y="311246"/>
                </a:cubicBezTo>
                <a:cubicBezTo>
                  <a:pt x="1584220" y="311246"/>
                  <a:pt x="1584220" y="311246"/>
                  <a:pt x="1555592" y="295875"/>
                </a:cubicBezTo>
                <a:cubicBezTo>
                  <a:pt x="1555592" y="295875"/>
                  <a:pt x="1555592" y="295875"/>
                  <a:pt x="1528554" y="282426"/>
                </a:cubicBezTo>
                <a:cubicBezTo>
                  <a:pt x="1528554" y="282426"/>
                  <a:pt x="1528554" y="282426"/>
                  <a:pt x="1496746" y="272820"/>
                </a:cubicBezTo>
                <a:cubicBezTo>
                  <a:pt x="1496746" y="272820"/>
                  <a:pt x="1496746" y="272820"/>
                  <a:pt x="1463346" y="261293"/>
                </a:cubicBezTo>
                <a:cubicBezTo>
                  <a:pt x="1463346" y="261293"/>
                  <a:pt x="1463346" y="261293"/>
                  <a:pt x="1428356" y="249765"/>
                </a:cubicBezTo>
                <a:cubicBezTo>
                  <a:pt x="1428356" y="249765"/>
                  <a:pt x="1428356" y="249765"/>
                  <a:pt x="1393367" y="242080"/>
                </a:cubicBezTo>
                <a:cubicBezTo>
                  <a:pt x="1393367" y="242080"/>
                  <a:pt x="1393367" y="242080"/>
                  <a:pt x="1356786" y="234395"/>
                </a:cubicBezTo>
                <a:cubicBezTo>
                  <a:pt x="1356786" y="234395"/>
                  <a:pt x="1356786" y="234395"/>
                  <a:pt x="1318616" y="230552"/>
                </a:cubicBezTo>
                <a:cubicBezTo>
                  <a:pt x="1318616" y="230552"/>
                  <a:pt x="1318616" y="230552"/>
                  <a:pt x="1278855" y="226710"/>
                </a:cubicBezTo>
                <a:cubicBezTo>
                  <a:pt x="1278855" y="226710"/>
                  <a:pt x="1278855" y="226710"/>
                  <a:pt x="1235913" y="224788"/>
                </a:cubicBezTo>
                <a:lnTo>
                  <a:pt x="177883" y="224501"/>
                </a:lnTo>
                <a:lnTo>
                  <a:pt x="0" y="1921"/>
                </a:lnTo>
                <a:lnTo>
                  <a:pt x="6056" y="1921"/>
                </a:lnTo>
                <a:cubicBezTo>
                  <a:pt x="389853" y="1921"/>
                  <a:pt x="799237" y="1921"/>
                  <a:pt x="1235913" y="1921"/>
                </a:cubicBezTo>
                <a:cubicBezTo>
                  <a:pt x="1237504" y="1921"/>
                  <a:pt x="1237504" y="0"/>
                  <a:pt x="1239094" y="0"/>
                </a:cubicBezTo>
                <a:close/>
              </a:path>
            </a:pathLst>
          </a:custGeom>
          <a:solidFill>
            <a:schemeClr val="accent6"/>
          </a:solidFill>
          <a:ln>
            <a:noFill/>
          </a:ln>
        </p:spPr>
        <p:txBody>
          <a:bodyPr vert="horz" wrap="square" lIns="91440" tIns="45720" rIns="91440" bIns="45720" numCol="1" anchor="t" anchorCtr="0" compatLnSpc="1">
            <a:noAutofit/>
          </a:bodyPr>
          <a:lstStyle/>
          <a:p>
            <a:endParaRPr lang="en-IN" sz="1350" dirty="0">
              <a:cs typeface="+mn-ea"/>
              <a:sym typeface="+mn-lt"/>
            </a:endParaRPr>
          </a:p>
        </p:txBody>
      </p:sp>
      <p:sp>
        <p:nvSpPr>
          <p:cNvPr id="8" name="Freeform 7"/>
          <p:cNvSpPr/>
          <p:nvPr/>
        </p:nvSpPr>
        <p:spPr>
          <a:xfrm>
            <a:off x="5597346" y="3142824"/>
            <a:ext cx="2697284" cy="222527"/>
          </a:xfrm>
          <a:custGeom>
            <a:avLst/>
            <a:gdLst>
              <a:gd name="connsiteX0" fmla="*/ 0 w 2697284"/>
              <a:gd name="connsiteY0" fmla="*/ 0 h 222526"/>
              <a:gd name="connsiteX1" fmla="*/ 102760 w 2697284"/>
              <a:gd name="connsiteY1" fmla="*/ 0 h 222526"/>
              <a:gd name="connsiteX2" fmla="*/ 2440992 w 2697284"/>
              <a:gd name="connsiteY2" fmla="*/ 0 h 222526"/>
              <a:gd name="connsiteX3" fmla="*/ 2697284 w 2697284"/>
              <a:gd name="connsiteY3" fmla="*/ 0 h 222526"/>
              <a:gd name="connsiteX4" fmla="*/ 2697284 w 2697284"/>
              <a:gd name="connsiteY4" fmla="*/ 222526 h 222526"/>
              <a:gd name="connsiteX5" fmla="*/ 0 w 2697284"/>
              <a:gd name="connsiteY5" fmla="*/ 221794 h 222526"/>
              <a:gd name="connsiteX6" fmla="*/ 0 w 2697284"/>
              <a:gd name="connsiteY6" fmla="*/ 0 h 2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7284" h="222526">
                <a:moveTo>
                  <a:pt x="0" y="0"/>
                </a:moveTo>
                <a:lnTo>
                  <a:pt x="102760" y="0"/>
                </a:lnTo>
                <a:cubicBezTo>
                  <a:pt x="742689" y="0"/>
                  <a:pt x="1513215" y="0"/>
                  <a:pt x="2440992" y="0"/>
                </a:cubicBezTo>
                <a:lnTo>
                  <a:pt x="2697284" y="0"/>
                </a:lnTo>
                <a:lnTo>
                  <a:pt x="2697284" y="222526"/>
                </a:lnTo>
                <a:lnTo>
                  <a:pt x="0" y="22179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9" name="Freeform 8"/>
          <p:cNvSpPr/>
          <p:nvPr/>
        </p:nvSpPr>
        <p:spPr>
          <a:xfrm>
            <a:off x="1719058" y="2651663"/>
            <a:ext cx="3884779" cy="712956"/>
          </a:xfrm>
          <a:custGeom>
            <a:avLst/>
            <a:gdLst>
              <a:gd name="connsiteX0" fmla="*/ 0 w 3884779"/>
              <a:gd name="connsiteY0" fmla="*/ 0 h 712956"/>
              <a:gd name="connsiteX1" fmla="*/ 193477 w 3884779"/>
              <a:gd name="connsiteY1" fmla="*/ 0 h 712956"/>
              <a:gd name="connsiteX2" fmla="*/ 196495 w 3884779"/>
              <a:gd name="connsiteY2" fmla="*/ 12764 h 712956"/>
              <a:gd name="connsiteX3" fmla="*/ 202857 w 3884779"/>
              <a:gd name="connsiteY3" fmla="*/ 37740 h 712956"/>
              <a:gd name="connsiteX4" fmla="*/ 210809 w 3884779"/>
              <a:gd name="connsiteY4" fmla="*/ 64638 h 712956"/>
              <a:gd name="connsiteX5" fmla="*/ 220352 w 3884779"/>
              <a:gd name="connsiteY5" fmla="*/ 89614 h 712956"/>
              <a:gd name="connsiteX6" fmla="*/ 231485 w 3884779"/>
              <a:gd name="connsiteY6" fmla="*/ 112670 h 712956"/>
              <a:gd name="connsiteX7" fmla="*/ 242618 w 3884779"/>
              <a:gd name="connsiteY7" fmla="*/ 141489 h 712956"/>
              <a:gd name="connsiteX8" fmla="*/ 255342 w 3884779"/>
              <a:gd name="connsiteY8" fmla="*/ 164544 h 712956"/>
              <a:gd name="connsiteX9" fmla="*/ 268065 w 3884779"/>
              <a:gd name="connsiteY9" fmla="*/ 189520 h 712956"/>
              <a:gd name="connsiteX10" fmla="*/ 283970 w 3884779"/>
              <a:gd name="connsiteY10" fmla="*/ 210654 h 712956"/>
              <a:gd name="connsiteX11" fmla="*/ 318959 w 3884779"/>
              <a:gd name="connsiteY11" fmla="*/ 258686 h 712956"/>
              <a:gd name="connsiteX12" fmla="*/ 336454 w 3884779"/>
              <a:gd name="connsiteY12" fmla="*/ 277899 h 712956"/>
              <a:gd name="connsiteX13" fmla="*/ 379396 w 3884779"/>
              <a:gd name="connsiteY13" fmla="*/ 322088 h 712956"/>
              <a:gd name="connsiteX14" fmla="*/ 400072 w 3884779"/>
              <a:gd name="connsiteY14" fmla="*/ 339380 h 712956"/>
              <a:gd name="connsiteX15" fmla="*/ 423929 w 3884779"/>
              <a:gd name="connsiteY15" fmla="*/ 358592 h 712956"/>
              <a:gd name="connsiteX16" fmla="*/ 449376 w 3884779"/>
              <a:gd name="connsiteY16" fmla="*/ 377805 h 712956"/>
              <a:gd name="connsiteX17" fmla="*/ 474823 w 3884779"/>
              <a:gd name="connsiteY17" fmla="*/ 393175 h 712956"/>
              <a:gd name="connsiteX18" fmla="*/ 501861 w 3884779"/>
              <a:gd name="connsiteY18" fmla="*/ 408545 h 712956"/>
              <a:gd name="connsiteX19" fmla="*/ 530489 w 3884779"/>
              <a:gd name="connsiteY19" fmla="*/ 421994 h 712956"/>
              <a:gd name="connsiteX20" fmla="*/ 562297 w 3884779"/>
              <a:gd name="connsiteY20" fmla="*/ 435443 h 712956"/>
              <a:gd name="connsiteX21" fmla="*/ 592516 w 3884779"/>
              <a:gd name="connsiteY21" fmla="*/ 448892 h 712956"/>
              <a:gd name="connsiteX22" fmla="*/ 622734 w 3884779"/>
              <a:gd name="connsiteY22" fmla="*/ 458498 h 712956"/>
              <a:gd name="connsiteX23" fmla="*/ 657724 w 3884779"/>
              <a:gd name="connsiteY23" fmla="*/ 466183 h 712956"/>
              <a:gd name="connsiteX24" fmla="*/ 692714 w 3884779"/>
              <a:gd name="connsiteY24" fmla="*/ 473869 h 712956"/>
              <a:gd name="connsiteX25" fmla="*/ 729294 w 3884779"/>
              <a:gd name="connsiteY25" fmla="*/ 481554 h 712956"/>
              <a:gd name="connsiteX26" fmla="*/ 764284 w 3884779"/>
              <a:gd name="connsiteY26" fmla="*/ 485396 h 712956"/>
              <a:gd name="connsiteX27" fmla="*/ 804045 w 3884779"/>
              <a:gd name="connsiteY27" fmla="*/ 489239 h 712956"/>
              <a:gd name="connsiteX28" fmla="*/ 845396 w 3884779"/>
              <a:gd name="connsiteY28" fmla="*/ 491160 h 712956"/>
              <a:gd name="connsiteX29" fmla="*/ 3792960 w 3884779"/>
              <a:gd name="connsiteY29" fmla="*/ 491160 h 712956"/>
              <a:gd name="connsiteX30" fmla="*/ 3871035 w 3884779"/>
              <a:gd name="connsiteY30" fmla="*/ 491160 h 712956"/>
              <a:gd name="connsiteX31" fmla="*/ 3872282 w 3884779"/>
              <a:gd name="connsiteY31" fmla="*/ 504295 h 712956"/>
              <a:gd name="connsiteX32" fmla="*/ 3884137 w 3884779"/>
              <a:gd name="connsiteY32" fmla="*/ 667926 h 712956"/>
              <a:gd name="connsiteX33" fmla="*/ 3884779 w 3884779"/>
              <a:gd name="connsiteY33" fmla="*/ 712956 h 712956"/>
              <a:gd name="connsiteX34" fmla="*/ 751560 w 3884779"/>
              <a:gd name="connsiteY34" fmla="*/ 712106 h 712956"/>
              <a:gd name="connsiteX35" fmla="*/ 748379 w 3884779"/>
              <a:gd name="connsiteY35" fmla="*/ 712106 h 712956"/>
              <a:gd name="connsiteX36" fmla="*/ 710209 w 3884779"/>
              <a:gd name="connsiteY36" fmla="*/ 708264 h 712956"/>
              <a:gd name="connsiteX37" fmla="*/ 703847 w 3884779"/>
              <a:gd name="connsiteY37" fmla="*/ 708264 h 712956"/>
              <a:gd name="connsiteX38" fmla="*/ 664086 w 3884779"/>
              <a:gd name="connsiteY38" fmla="*/ 700578 h 712956"/>
              <a:gd name="connsiteX39" fmla="*/ 660905 w 3884779"/>
              <a:gd name="connsiteY39" fmla="*/ 700578 h 712956"/>
              <a:gd name="connsiteX40" fmla="*/ 622734 w 3884779"/>
              <a:gd name="connsiteY40" fmla="*/ 690972 h 712956"/>
              <a:gd name="connsiteX41" fmla="*/ 619553 w 3884779"/>
              <a:gd name="connsiteY41" fmla="*/ 690972 h 712956"/>
              <a:gd name="connsiteX42" fmla="*/ 581383 w 3884779"/>
              <a:gd name="connsiteY42" fmla="*/ 681366 h 712956"/>
              <a:gd name="connsiteX43" fmla="*/ 578202 w 3884779"/>
              <a:gd name="connsiteY43" fmla="*/ 679445 h 712956"/>
              <a:gd name="connsiteX44" fmla="*/ 541622 w 3884779"/>
              <a:gd name="connsiteY44" fmla="*/ 667917 h 712956"/>
              <a:gd name="connsiteX45" fmla="*/ 535260 w 3884779"/>
              <a:gd name="connsiteY45" fmla="*/ 665996 h 712956"/>
              <a:gd name="connsiteX46" fmla="*/ 500270 w 3884779"/>
              <a:gd name="connsiteY46" fmla="*/ 652547 h 712956"/>
              <a:gd name="connsiteX47" fmla="*/ 498680 w 3884779"/>
              <a:gd name="connsiteY47" fmla="*/ 650625 h 712956"/>
              <a:gd name="connsiteX48" fmla="*/ 463690 w 3884779"/>
              <a:gd name="connsiteY48" fmla="*/ 635255 h 712956"/>
              <a:gd name="connsiteX49" fmla="*/ 462099 w 3884779"/>
              <a:gd name="connsiteY49" fmla="*/ 635255 h 712956"/>
              <a:gd name="connsiteX50" fmla="*/ 430291 w 3884779"/>
              <a:gd name="connsiteY50" fmla="*/ 619885 h 712956"/>
              <a:gd name="connsiteX51" fmla="*/ 423929 w 3884779"/>
              <a:gd name="connsiteY51" fmla="*/ 616043 h 712956"/>
              <a:gd name="connsiteX52" fmla="*/ 392120 w 3884779"/>
              <a:gd name="connsiteY52" fmla="*/ 598751 h 712956"/>
              <a:gd name="connsiteX53" fmla="*/ 390529 w 3884779"/>
              <a:gd name="connsiteY53" fmla="*/ 596830 h 712956"/>
              <a:gd name="connsiteX54" fmla="*/ 360311 w 3884779"/>
              <a:gd name="connsiteY54" fmla="*/ 579538 h 712956"/>
              <a:gd name="connsiteX55" fmla="*/ 355540 w 3884779"/>
              <a:gd name="connsiteY55" fmla="*/ 575696 h 712956"/>
              <a:gd name="connsiteX56" fmla="*/ 326912 w 3884779"/>
              <a:gd name="connsiteY56" fmla="*/ 554562 h 712956"/>
              <a:gd name="connsiteX57" fmla="*/ 323731 w 3884779"/>
              <a:gd name="connsiteY57" fmla="*/ 552641 h 712956"/>
              <a:gd name="connsiteX58" fmla="*/ 296693 w 3884779"/>
              <a:gd name="connsiteY58" fmla="*/ 531507 h 712956"/>
              <a:gd name="connsiteX59" fmla="*/ 293512 w 3884779"/>
              <a:gd name="connsiteY59" fmla="*/ 529585 h 712956"/>
              <a:gd name="connsiteX60" fmla="*/ 266475 w 3884779"/>
              <a:gd name="connsiteY60" fmla="*/ 506530 h 712956"/>
              <a:gd name="connsiteX61" fmla="*/ 260113 w 3884779"/>
              <a:gd name="connsiteY61" fmla="*/ 500766 h 712956"/>
              <a:gd name="connsiteX62" fmla="*/ 212400 w 3884779"/>
              <a:gd name="connsiteY62" fmla="*/ 452735 h 712956"/>
              <a:gd name="connsiteX63" fmla="*/ 206038 w 3884779"/>
              <a:gd name="connsiteY63" fmla="*/ 446971 h 712956"/>
              <a:gd name="connsiteX64" fmla="*/ 185362 w 3884779"/>
              <a:gd name="connsiteY64" fmla="*/ 421994 h 712956"/>
              <a:gd name="connsiteX65" fmla="*/ 180591 w 3884779"/>
              <a:gd name="connsiteY65" fmla="*/ 416230 h 712956"/>
              <a:gd name="connsiteX66" fmla="*/ 159915 w 3884779"/>
              <a:gd name="connsiteY66" fmla="*/ 387411 h 712956"/>
              <a:gd name="connsiteX67" fmla="*/ 139239 w 3884779"/>
              <a:gd name="connsiteY67" fmla="*/ 360514 h 712956"/>
              <a:gd name="connsiteX68" fmla="*/ 136058 w 3884779"/>
              <a:gd name="connsiteY68" fmla="*/ 354750 h 712956"/>
              <a:gd name="connsiteX69" fmla="*/ 118564 w 3884779"/>
              <a:gd name="connsiteY69" fmla="*/ 327852 h 712956"/>
              <a:gd name="connsiteX70" fmla="*/ 113792 w 3884779"/>
              <a:gd name="connsiteY70" fmla="*/ 322088 h 712956"/>
              <a:gd name="connsiteX71" fmla="*/ 97888 w 3884779"/>
              <a:gd name="connsiteY71" fmla="*/ 291348 h 712956"/>
              <a:gd name="connsiteX72" fmla="*/ 94707 w 3884779"/>
              <a:gd name="connsiteY72" fmla="*/ 285584 h 712956"/>
              <a:gd name="connsiteX73" fmla="*/ 80393 w 3884779"/>
              <a:gd name="connsiteY73" fmla="*/ 256765 h 712956"/>
              <a:gd name="connsiteX74" fmla="*/ 78802 w 3884779"/>
              <a:gd name="connsiteY74" fmla="*/ 252922 h 712956"/>
              <a:gd name="connsiteX75" fmla="*/ 64488 w 3884779"/>
              <a:gd name="connsiteY75" fmla="*/ 222182 h 712956"/>
              <a:gd name="connsiteX76" fmla="*/ 62898 w 3884779"/>
              <a:gd name="connsiteY76" fmla="*/ 220261 h 712956"/>
              <a:gd name="connsiteX77" fmla="*/ 50174 w 3884779"/>
              <a:gd name="connsiteY77" fmla="*/ 191442 h 712956"/>
              <a:gd name="connsiteX78" fmla="*/ 48584 w 3884779"/>
              <a:gd name="connsiteY78" fmla="*/ 183757 h 712956"/>
              <a:gd name="connsiteX79" fmla="*/ 37451 w 3884779"/>
              <a:gd name="connsiteY79" fmla="*/ 153016 h 712956"/>
              <a:gd name="connsiteX80" fmla="*/ 34270 w 3884779"/>
              <a:gd name="connsiteY80" fmla="*/ 147253 h 712956"/>
              <a:gd name="connsiteX81" fmla="*/ 24727 w 3884779"/>
              <a:gd name="connsiteY81" fmla="*/ 114591 h 712956"/>
              <a:gd name="connsiteX82" fmla="*/ 24727 w 3884779"/>
              <a:gd name="connsiteY82" fmla="*/ 110748 h 712956"/>
              <a:gd name="connsiteX83" fmla="*/ 15185 w 3884779"/>
              <a:gd name="connsiteY83" fmla="*/ 80008 h 712956"/>
              <a:gd name="connsiteX84" fmla="*/ 13594 w 3884779"/>
              <a:gd name="connsiteY84" fmla="*/ 74244 h 712956"/>
              <a:gd name="connsiteX85" fmla="*/ 7232 w 3884779"/>
              <a:gd name="connsiteY85" fmla="*/ 41583 h 712956"/>
              <a:gd name="connsiteX86" fmla="*/ 5642 w 3884779"/>
              <a:gd name="connsiteY86" fmla="*/ 35819 h 712956"/>
              <a:gd name="connsiteX87" fmla="*/ 871 w 3884779"/>
              <a:gd name="connsiteY87" fmla="*/ 3157 h 712956"/>
              <a:gd name="connsiteX88" fmla="*/ 0 w 3884779"/>
              <a:gd name="connsiteY88" fmla="*/ 0 h 71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884779" h="712956">
                <a:moveTo>
                  <a:pt x="0" y="0"/>
                </a:moveTo>
                <a:lnTo>
                  <a:pt x="193477" y="0"/>
                </a:lnTo>
                <a:lnTo>
                  <a:pt x="196495" y="12764"/>
                </a:lnTo>
                <a:cubicBezTo>
                  <a:pt x="196495" y="12764"/>
                  <a:pt x="196495" y="12764"/>
                  <a:pt x="202857" y="37740"/>
                </a:cubicBezTo>
                <a:cubicBezTo>
                  <a:pt x="202857" y="37740"/>
                  <a:pt x="202857" y="37740"/>
                  <a:pt x="210809" y="64638"/>
                </a:cubicBezTo>
                <a:cubicBezTo>
                  <a:pt x="210809" y="64638"/>
                  <a:pt x="210809" y="64638"/>
                  <a:pt x="220352" y="89614"/>
                </a:cubicBezTo>
                <a:cubicBezTo>
                  <a:pt x="220352" y="89614"/>
                  <a:pt x="220352" y="89614"/>
                  <a:pt x="231485" y="112670"/>
                </a:cubicBezTo>
                <a:cubicBezTo>
                  <a:pt x="231485" y="112670"/>
                  <a:pt x="231485" y="112670"/>
                  <a:pt x="242618" y="141489"/>
                </a:cubicBezTo>
                <a:cubicBezTo>
                  <a:pt x="242618" y="141489"/>
                  <a:pt x="242618" y="141489"/>
                  <a:pt x="255342" y="164544"/>
                </a:cubicBezTo>
                <a:cubicBezTo>
                  <a:pt x="255342" y="164544"/>
                  <a:pt x="255342" y="164544"/>
                  <a:pt x="268065" y="189520"/>
                </a:cubicBezTo>
                <a:cubicBezTo>
                  <a:pt x="268065" y="189520"/>
                  <a:pt x="268065" y="189520"/>
                  <a:pt x="283970" y="210654"/>
                </a:cubicBezTo>
                <a:cubicBezTo>
                  <a:pt x="283970" y="210654"/>
                  <a:pt x="283970" y="210654"/>
                  <a:pt x="318959" y="258686"/>
                </a:cubicBezTo>
                <a:cubicBezTo>
                  <a:pt x="318959" y="258686"/>
                  <a:pt x="318959" y="258686"/>
                  <a:pt x="336454" y="277899"/>
                </a:cubicBezTo>
                <a:cubicBezTo>
                  <a:pt x="336454" y="277899"/>
                  <a:pt x="336454" y="277899"/>
                  <a:pt x="379396" y="322088"/>
                </a:cubicBezTo>
                <a:cubicBezTo>
                  <a:pt x="379396" y="322088"/>
                  <a:pt x="379396" y="322088"/>
                  <a:pt x="400072" y="339380"/>
                </a:cubicBezTo>
                <a:cubicBezTo>
                  <a:pt x="400072" y="339380"/>
                  <a:pt x="400072" y="339380"/>
                  <a:pt x="423929" y="358592"/>
                </a:cubicBezTo>
                <a:cubicBezTo>
                  <a:pt x="423929" y="358592"/>
                  <a:pt x="423929" y="358592"/>
                  <a:pt x="449376" y="377805"/>
                </a:cubicBezTo>
                <a:cubicBezTo>
                  <a:pt x="449376" y="377805"/>
                  <a:pt x="449376" y="377805"/>
                  <a:pt x="474823" y="393175"/>
                </a:cubicBezTo>
                <a:cubicBezTo>
                  <a:pt x="474823" y="393175"/>
                  <a:pt x="474823" y="393175"/>
                  <a:pt x="501861" y="408545"/>
                </a:cubicBezTo>
                <a:cubicBezTo>
                  <a:pt x="501861" y="408545"/>
                  <a:pt x="501861" y="408545"/>
                  <a:pt x="530489" y="421994"/>
                </a:cubicBezTo>
                <a:cubicBezTo>
                  <a:pt x="530489" y="421994"/>
                  <a:pt x="530489" y="421994"/>
                  <a:pt x="562297" y="435443"/>
                </a:cubicBezTo>
                <a:cubicBezTo>
                  <a:pt x="562297" y="435443"/>
                  <a:pt x="562297" y="435443"/>
                  <a:pt x="592516" y="448892"/>
                </a:cubicBezTo>
                <a:cubicBezTo>
                  <a:pt x="592516" y="448892"/>
                  <a:pt x="592516" y="448892"/>
                  <a:pt x="622734" y="458498"/>
                </a:cubicBezTo>
                <a:cubicBezTo>
                  <a:pt x="622734" y="458498"/>
                  <a:pt x="622734" y="458498"/>
                  <a:pt x="657724" y="466183"/>
                </a:cubicBezTo>
                <a:cubicBezTo>
                  <a:pt x="657724" y="466183"/>
                  <a:pt x="657724" y="466183"/>
                  <a:pt x="692714" y="473869"/>
                </a:cubicBezTo>
                <a:cubicBezTo>
                  <a:pt x="692714" y="473869"/>
                  <a:pt x="692714" y="473869"/>
                  <a:pt x="729294" y="481554"/>
                </a:cubicBezTo>
                <a:cubicBezTo>
                  <a:pt x="729294" y="481554"/>
                  <a:pt x="729294" y="481554"/>
                  <a:pt x="764284" y="485396"/>
                </a:cubicBezTo>
                <a:cubicBezTo>
                  <a:pt x="764284" y="485396"/>
                  <a:pt x="764284" y="485396"/>
                  <a:pt x="804045" y="489239"/>
                </a:cubicBezTo>
                <a:cubicBezTo>
                  <a:pt x="804045" y="489239"/>
                  <a:pt x="804045" y="489239"/>
                  <a:pt x="845396" y="491160"/>
                </a:cubicBezTo>
                <a:cubicBezTo>
                  <a:pt x="845396" y="491160"/>
                  <a:pt x="845396" y="491160"/>
                  <a:pt x="3792960" y="491160"/>
                </a:cubicBezTo>
                <a:lnTo>
                  <a:pt x="3871035" y="491160"/>
                </a:lnTo>
                <a:lnTo>
                  <a:pt x="3872282" y="504295"/>
                </a:lnTo>
                <a:cubicBezTo>
                  <a:pt x="3875393" y="535306"/>
                  <a:pt x="3881641" y="599098"/>
                  <a:pt x="3884137" y="667926"/>
                </a:cubicBezTo>
                <a:lnTo>
                  <a:pt x="3884779" y="712956"/>
                </a:lnTo>
                <a:lnTo>
                  <a:pt x="751560" y="712106"/>
                </a:lnTo>
                <a:cubicBezTo>
                  <a:pt x="751560" y="712106"/>
                  <a:pt x="749970" y="712106"/>
                  <a:pt x="748379" y="712106"/>
                </a:cubicBezTo>
                <a:cubicBezTo>
                  <a:pt x="748379" y="712106"/>
                  <a:pt x="748379" y="712106"/>
                  <a:pt x="710209" y="708264"/>
                </a:cubicBezTo>
                <a:cubicBezTo>
                  <a:pt x="707028" y="708264"/>
                  <a:pt x="705437" y="708264"/>
                  <a:pt x="703847" y="708264"/>
                </a:cubicBezTo>
                <a:cubicBezTo>
                  <a:pt x="703847" y="708264"/>
                  <a:pt x="703847" y="708264"/>
                  <a:pt x="664086" y="700578"/>
                </a:cubicBezTo>
                <a:cubicBezTo>
                  <a:pt x="662495" y="700578"/>
                  <a:pt x="660905" y="700578"/>
                  <a:pt x="660905" y="700578"/>
                </a:cubicBezTo>
                <a:cubicBezTo>
                  <a:pt x="660905" y="700578"/>
                  <a:pt x="660905" y="700578"/>
                  <a:pt x="622734" y="690972"/>
                </a:cubicBezTo>
                <a:cubicBezTo>
                  <a:pt x="621144" y="690972"/>
                  <a:pt x="619553" y="690972"/>
                  <a:pt x="619553" y="690972"/>
                </a:cubicBezTo>
                <a:cubicBezTo>
                  <a:pt x="619553" y="690972"/>
                  <a:pt x="619553" y="690972"/>
                  <a:pt x="581383" y="681366"/>
                </a:cubicBezTo>
                <a:cubicBezTo>
                  <a:pt x="579792" y="681366"/>
                  <a:pt x="579792" y="679445"/>
                  <a:pt x="578202" y="679445"/>
                </a:cubicBezTo>
                <a:cubicBezTo>
                  <a:pt x="578202" y="679445"/>
                  <a:pt x="578202" y="679445"/>
                  <a:pt x="541622" y="667917"/>
                </a:cubicBezTo>
                <a:cubicBezTo>
                  <a:pt x="540031" y="667917"/>
                  <a:pt x="536850" y="667917"/>
                  <a:pt x="535260" y="665996"/>
                </a:cubicBezTo>
                <a:cubicBezTo>
                  <a:pt x="535260" y="665996"/>
                  <a:pt x="535260" y="665996"/>
                  <a:pt x="500270" y="652547"/>
                </a:cubicBezTo>
                <a:cubicBezTo>
                  <a:pt x="500270" y="652547"/>
                  <a:pt x="500270" y="652547"/>
                  <a:pt x="498680" y="650625"/>
                </a:cubicBezTo>
                <a:cubicBezTo>
                  <a:pt x="498680" y="650625"/>
                  <a:pt x="498680" y="650625"/>
                  <a:pt x="463690" y="635255"/>
                </a:cubicBezTo>
                <a:cubicBezTo>
                  <a:pt x="463690" y="635255"/>
                  <a:pt x="462099" y="635255"/>
                  <a:pt x="462099" y="635255"/>
                </a:cubicBezTo>
                <a:cubicBezTo>
                  <a:pt x="462099" y="635255"/>
                  <a:pt x="462099" y="635255"/>
                  <a:pt x="430291" y="619885"/>
                </a:cubicBezTo>
                <a:cubicBezTo>
                  <a:pt x="427110" y="617964"/>
                  <a:pt x="425519" y="617964"/>
                  <a:pt x="423929" y="616043"/>
                </a:cubicBezTo>
                <a:cubicBezTo>
                  <a:pt x="423929" y="616043"/>
                  <a:pt x="423929" y="616043"/>
                  <a:pt x="392120" y="598751"/>
                </a:cubicBezTo>
                <a:cubicBezTo>
                  <a:pt x="392120" y="598751"/>
                  <a:pt x="390529" y="596830"/>
                  <a:pt x="390529" y="596830"/>
                </a:cubicBezTo>
                <a:cubicBezTo>
                  <a:pt x="390529" y="596830"/>
                  <a:pt x="390529" y="596830"/>
                  <a:pt x="360311" y="579538"/>
                </a:cubicBezTo>
                <a:cubicBezTo>
                  <a:pt x="358721" y="577617"/>
                  <a:pt x="357130" y="575696"/>
                  <a:pt x="355540" y="575696"/>
                </a:cubicBezTo>
                <a:cubicBezTo>
                  <a:pt x="355540" y="575696"/>
                  <a:pt x="355540" y="575696"/>
                  <a:pt x="326912" y="554562"/>
                </a:cubicBezTo>
                <a:cubicBezTo>
                  <a:pt x="325321" y="554562"/>
                  <a:pt x="325321" y="552641"/>
                  <a:pt x="323731" y="552641"/>
                </a:cubicBezTo>
                <a:cubicBezTo>
                  <a:pt x="323731" y="552641"/>
                  <a:pt x="323731" y="552641"/>
                  <a:pt x="296693" y="531507"/>
                </a:cubicBezTo>
                <a:cubicBezTo>
                  <a:pt x="295103" y="531507"/>
                  <a:pt x="295103" y="529585"/>
                  <a:pt x="293512" y="529585"/>
                </a:cubicBezTo>
                <a:cubicBezTo>
                  <a:pt x="293512" y="529585"/>
                  <a:pt x="293512" y="529585"/>
                  <a:pt x="266475" y="506530"/>
                </a:cubicBezTo>
                <a:cubicBezTo>
                  <a:pt x="264884" y="504609"/>
                  <a:pt x="263294" y="502688"/>
                  <a:pt x="260113" y="500766"/>
                </a:cubicBezTo>
                <a:cubicBezTo>
                  <a:pt x="260113" y="500766"/>
                  <a:pt x="260113" y="500766"/>
                  <a:pt x="212400" y="452735"/>
                </a:cubicBezTo>
                <a:cubicBezTo>
                  <a:pt x="210809" y="450813"/>
                  <a:pt x="209219" y="448892"/>
                  <a:pt x="206038" y="446971"/>
                </a:cubicBezTo>
                <a:cubicBezTo>
                  <a:pt x="206038" y="446971"/>
                  <a:pt x="206038" y="446971"/>
                  <a:pt x="185362" y="421994"/>
                </a:cubicBezTo>
                <a:cubicBezTo>
                  <a:pt x="183772" y="420073"/>
                  <a:pt x="182181" y="418152"/>
                  <a:pt x="180591" y="416230"/>
                </a:cubicBezTo>
                <a:cubicBezTo>
                  <a:pt x="180591" y="416230"/>
                  <a:pt x="180591" y="416230"/>
                  <a:pt x="159915" y="387411"/>
                </a:cubicBezTo>
                <a:cubicBezTo>
                  <a:pt x="159915" y="387411"/>
                  <a:pt x="159915" y="387411"/>
                  <a:pt x="139239" y="360514"/>
                </a:cubicBezTo>
                <a:cubicBezTo>
                  <a:pt x="139239" y="358592"/>
                  <a:pt x="137649" y="356671"/>
                  <a:pt x="136058" y="354750"/>
                </a:cubicBezTo>
                <a:cubicBezTo>
                  <a:pt x="136058" y="354750"/>
                  <a:pt x="136058" y="354750"/>
                  <a:pt x="118564" y="327852"/>
                </a:cubicBezTo>
                <a:cubicBezTo>
                  <a:pt x="116973" y="325931"/>
                  <a:pt x="115383" y="324009"/>
                  <a:pt x="113792" y="322088"/>
                </a:cubicBezTo>
                <a:cubicBezTo>
                  <a:pt x="113792" y="322088"/>
                  <a:pt x="113792" y="322088"/>
                  <a:pt x="97888" y="291348"/>
                </a:cubicBezTo>
                <a:cubicBezTo>
                  <a:pt x="96297" y="289427"/>
                  <a:pt x="96297" y="287505"/>
                  <a:pt x="94707" y="285584"/>
                </a:cubicBezTo>
                <a:cubicBezTo>
                  <a:pt x="94707" y="285584"/>
                  <a:pt x="94707" y="285584"/>
                  <a:pt x="80393" y="256765"/>
                </a:cubicBezTo>
                <a:cubicBezTo>
                  <a:pt x="78802" y="254844"/>
                  <a:pt x="78802" y="254844"/>
                  <a:pt x="78802" y="252922"/>
                </a:cubicBezTo>
                <a:cubicBezTo>
                  <a:pt x="78802" y="252922"/>
                  <a:pt x="78802" y="252922"/>
                  <a:pt x="64488" y="222182"/>
                </a:cubicBezTo>
                <a:cubicBezTo>
                  <a:pt x="64488" y="222182"/>
                  <a:pt x="62898" y="220261"/>
                  <a:pt x="62898" y="220261"/>
                </a:cubicBezTo>
                <a:cubicBezTo>
                  <a:pt x="62898" y="220261"/>
                  <a:pt x="62898" y="220261"/>
                  <a:pt x="50174" y="191442"/>
                </a:cubicBezTo>
                <a:cubicBezTo>
                  <a:pt x="50174" y="187599"/>
                  <a:pt x="48584" y="185678"/>
                  <a:pt x="48584" y="183757"/>
                </a:cubicBezTo>
                <a:cubicBezTo>
                  <a:pt x="48584" y="183757"/>
                  <a:pt x="48584" y="183757"/>
                  <a:pt x="37451" y="153016"/>
                </a:cubicBezTo>
                <a:cubicBezTo>
                  <a:pt x="35860" y="151095"/>
                  <a:pt x="35860" y="149174"/>
                  <a:pt x="34270" y="147253"/>
                </a:cubicBezTo>
                <a:cubicBezTo>
                  <a:pt x="34270" y="147253"/>
                  <a:pt x="34270" y="147253"/>
                  <a:pt x="24727" y="114591"/>
                </a:cubicBezTo>
                <a:cubicBezTo>
                  <a:pt x="24727" y="112670"/>
                  <a:pt x="24727" y="112670"/>
                  <a:pt x="24727" y="110748"/>
                </a:cubicBezTo>
                <a:cubicBezTo>
                  <a:pt x="24727" y="110748"/>
                  <a:pt x="24727" y="110748"/>
                  <a:pt x="15185" y="80008"/>
                </a:cubicBezTo>
                <a:cubicBezTo>
                  <a:pt x="15185" y="78087"/>
                  <a:pt x="15185" y="76165"/>
                  <a:pt x="13594" y="74244"/>
                </a:cubicBezTo>
                <a:cubicBezTo>
                  <a:pt x="13594" y="74244"/>
                  <a:pt x="13594" y="74244"/>
                  <a:pt x="7232" y="41583"/>
                </a:cubicBezTo>
                <a:cubicBezTo>
                  <a:pt x="7232" y="39661"/>
                  <a:pt x="5642" y="37740"/>
                  <a:pt x="5642" y="35819"/>
                </a:cubicBezTo>
                <a:cubicBezTo>
                  <a:pt x="5642" y="35819"/>
                  <a:pt x="5642" y="35819"/>
                  <a:pt x="871" y="3157"/>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 name="Freeform 9"/>
          <p:cNvSpPr/>
          <p:nvPr/>
        </p:nvSpPr>
        <p:spPr bwMode="auto">
          <a:xfrm>
            <a:off x="1710386" y="1767194"/>
            <a:ext cx="3219059" cy="829028"/>
          </a:xfrm>
          <a:custGeom>
            <a:avLst/>
            <a:gdLst>
              <a:gd name="connsiteX0" fmla="*/ 849297 w 3219058"/>
              <a:gd name="connsiteY0" fmla="*/ 0 h 829028"/>
              <a:gd name="connsiteX1" fmla="*/ 852478 w 3219058"/>
              <a:gd name="connsiteY1" fmla="*/ 0 h 829028"/>
              <a:gd name="connsiteX2" fmla="*/ 3219058 w 3219058"/>
              <a:gd name="connsiteY2" fmla="*/ 0 h 829028"/>
              <a:gd name="connsiteX3" fmla="*/ 3219058 w 3219058"/>
              <a:gd name="connsiteY3" fmla="*/ 230553 h 829028"/>
              <a:gd name="connsiteX4" fmla="*/ 854068 w 3219058"/>
              <a:gd name="connsiteY4" fmla="*/ 230553 h 829028"/>
              <a:gd name="connsiteX5" fmla="*/ 804765 w 3219058"/>
              <a:gd name="connsiteY5" fmla="*/ 230553 h 829028"/>
              <a:gd name="connsiteX6" fmla="*/ 760232 w 3219058"/>
              <a:gd name="connsiteY6" fmla="*/ 232474 h 829028"/>
              <a:gd name="connsiteX7" fmla="*/ 717290 w 3219058"/>
              <a:gd name="connsiteY7" fmla="*/ 236316 h 829028"/>
              <a:gd name="connsiteX8" fmla="*/ 675939 w 3219058"/>
              <a:gd name="connsiteY8" fmla="*/ 242080 h 829028"/>
              <a:gd name="connsiteX9" fmla="*/ 636178 w 3219058"/>
              <a:gd name="connsiteY9" fmla="*/ 249765 h 829028"/>
              <a:gd name="connsiteX10" fmla="*/ 599598 w 3219058"/>
              <a:gd name="connsiteY10" fmla="*/ 259372 h 829028"/>
              <a:gd name="connsiteX11" fmla="*/ 563017 w 3219058"/>
              <a:gd name="connsiteY11" fmla="*/ 268978 h 829028"/>
              <a:gd name="connsiteX12" fmla="*/ 532799 w 3219058"/>
              <a:gd name="connsiteY12" fmla="*/ 280506 h 829028"/>
              <a:gd name="connsiteX13" fmla="*/ 500990 w 3219058"/>
              <a:gd name="connsiteY13" fmla="*/ 293955 h 829028"/>
              <a:gd name="connsiteX14" fmla="*/ 469181 w 3219058"/>
              <a:gd name="connsiteY14" fmla="*/ 309325 h 829028"/>
              <a:gd name="connsiteX15" fmla="*/ 440553 w 3219058"/>
              <a:gd name="connsiteY15" fmla="*/ 324695 h 829028"/>
              <a:gd name="connsiteX16" fmla="*/ 415106 w 3219058"/>
              <a:gd name="connsiteY16" fmla="*/ 340065 h 829028"/>
              <a:gd name="connsiteX17" fmla="*/ 389659 w 3219058"/>
              <a:gd name="connsiteY17" fmla="*/ 357356 h 829028"/>
              <a:gd name="connsiteX18" fmla="*/ 365802 w 3219058"/>
              <a:gd name="connsiteY18" fmla="*/ 376569 h 829028"/>
              <a:gd name="connsiteX19" fmla="*/ 345127 w 3219058"/>
              <a:gd name="connsiteY19" fmla="*/ 393861 h 829028"/>
              <a:gd name="connsiteX20" fmla="*/ 327632 w 3219058"/>
              <a:gd name="connsiteY20" fmla="*/ 413073 h 829028"/>
              <a:gd name="connsiteX21" fmla="*/ 326041 w 3219058"/>
              <a:gd name="connsiteY21" fmla="*/ 414995 h 829028"/>
              <a:gd name="connsiteX22" fmla="*/ 306956 w 3219058"/>
              <a:gd name="connsiteY22" fmla="*/ 436129 h 829028"/>
              <a:gd name="connsiteX23" fmla="*/ 291051 w 3219058"/>
              <a:gd name="connsiteY23" fmla="*/ 455341 h 829028"/>
              <a:gd name="connsiteX24" fmla="*/ 259243 w 3219058"/>
              <a:gd name="connsiteY24" fmla="*/ 499531 h 829028"/>
              <a:gd name="connsiteX25" fmla="*/ 235386 w 3219058"/>
              <a:gd name="connsiteY25" fmla="*/ 545641 h 829028"/>
              <a:gd name="connsiteX26" fmla="*/ 225843 w 3219058"/>
              <a:gd name="connsiteY26" fmla="*/ 568696 h 829028"/>
              <a:gd name="connsiteX27" fmla="*/ 216301 w 3219058"/>
              <a:gd name="connsiteY27" fmla="*/ 593673 h 829028"/>
              <a:gd name="connsiteX28" fmla="*/ 208348 w 3219058"/>
              <a:gd name="connsiteY28" fmla="*/ 618649 h 829028"/>
              <a:gd name="connsiteX29" fmla="*/ 203577 w 3219058"/>
              <a:gd name="connsiteY29" fmla="*/ 639783 h 829028"/>
              <a:gd name="connsiteX30" fmla="*/ 198806 w 3219058"/>
              <a:gd name="connsiteY30" fmla="*/ 664760 h 829028"/>
              <a:gd name="connsiteX31" fmla="*/ 198806 w 3219058"/>
              <a:gd name="connsiteY31" fmla="*/ 666681 h 829028"/>
              <a:gd name="connsiteX32" fmla="*/ 194034 w 3219058"/>
              <a:gd name="connsiteY32" fmla="*/ 693579 h 829028"/>
              <a:gd name="connsiteX33" fmla="*/ 190853 w 3219058"/>
              <a:gd name="connsiteY33" fmla="*/ 716634 h 829028"/>
              <a:gd name="connsiteX34" fmla="*/ 190853 w 3219058"/>
              <a:gd name="connsiteY34" fmla="*/ 739689 h 829028"/>
              <a:gd name="connsiteX35" fmla="*/ 190853 w 3219058"/>
              <a:gd name="connsiteY35" fmla="*/ 795406 h 829028"/>
              <a:gd name="connsiteX36" fmla="*/ 192444 w 3219058"/>
              <a:gd name="connsiteY36" fmla="*/ 818461 h 829028"/>
              <a:gd name="connsiteX37" fmla="*/ 193786 w 3219058"/>
              <a:gd name="connsiteY37" fmla="*/ 828998 h 829028"/>
              <a:gd name="connsiteX38" fmla="*/ 193790 w 3219058"/>
              <a:gd name="connsiteY38" fmla="*/ 829028 h 829028"/>
              <a:gd name="connsiteX39" fmla="*/ 1591 w 3219058"/>
              <a:gd name="connsiteY39" fmla="*/ 829028 h 829028"/>
              <a:gd name="connsiteX40" fmla="*/ 0 w 3219058"/>
              <a:gd name="connsiteY40" fmla="*/ 812698 h 829028"/>
              <a:gd name="connsiteX41" fmla="*/ 0 w 3219058"/>
              <a:gd name="connsiteY41" fmla="*/ 801170 h 829028"/>
              <a:gd name="connsiteX42" fmla="*/ 0 w 3219058"/>
              <a:gd name="connsiteY42" fmla="*/ 735847 h 829028"/>
              <a:gd name="connsiteX43" fmla="*/ 0 w 3219058"/>
              <a:gd name="connsiteY43" fmla="*/ 730083 h 829028"/>
              <a:gd name="connsiteX44" fmla="*/ 1591 w 3219058"/>
              <a:gd name="connsiteY44" fmla="*/ 697421 h 829028"/>
              <a:gd name="connsiteX45" fmla="*/ 3181 w 3219058"/>
              <a:gd name="connsiteY45" fmla="*/ 685894 h 829028"/>
              <a:gd name="connsiteX46" fmla="*/ 6362 w 3219058"/>
              <a:gd name="connsiteY46" fmla="*/ 655153 h 829028"/>
              <a:gd name="connsiteX47" fmla="*/ 7952 w 3219058"/>
              <a:gd name="connsiteY47" fmla="*/ 647468 h 829028"/>
              <a:gd name="connsiteX48" fmla="*/ 19086 w 3219058"/>
              <a:gd name="connsiteY48" fmla="*/ 585988 h 829028"/>
              <a:gd name="connsiteX49" fmla="*/ 22266 w 3219058"/>
              <a:gd name="connsiteY49" fmla="*/ 574460 h 829028"/>
              <a:gd name="connsiteX50" fmla="*/ 30219 w 3219058"/>
              <a:gd name="connsiteY50" fmla="*/ 543720 h 829028"/>
              <a:gd name="connsiteX51" fmla="*/ 31809 w 3219058"/>
              <a:gd name="connsiteY51" fmla="*/ 536035 h 829028"/>
              <a:gd name="connsiteX52" fmla="*/ 41352 w 3219058"/>
              <a:gd name="connsiteY52" fmla="*/ 507216 h 829028"/>
              <a:gd name="connsiteX53" fmla="*/ 42942 w 3219058"/>
              <a:gd name="connsiteY53" fmla="*/ 503373 h 829028"/>
              <a:gd name="connsiteX54" fmla="*/ 54075 w 3219058"/>
              <a:gd name="connsiteY54" fmla="*/ 472633 h 829028"/>
              <a:gd name="connsiteX55" fmla="*/ 57256 w 3219058"/>
              <a:gd name="connsiteY55" fmla="*/ 466869 h 829028"/>
              <a:gd name="connsiteX56" fmla="*/ 68389 w 3219058"/>
              <a:gd name="connsiteY56" fmla="*/ 436129 h 829028"/>
              <a:gd name="connsiteX57" fmla="*/ 73161 w 3219058"/>
              <a:gd name="connsiteY57" fmla="*/ 428443 h 829028"/>
              <a:gd name="connsiteX58" fmla="*/ 103379 w 3219058"/>
              <a:gd name="connsiteY58" fmla="*/ 370805 h 829028"/>
              <a:gd name="connsiteX59" fmla="*/ 109741 w 3219058"/>
              <a:gd name="connsiteY59" fmla="*/ 359278 h 829028"/>
              <a:gd name="connsiteX60" fmla="*/ 128826 w 3219058"/>
              <a:gd name="connsiteY60" fmla="*/ 332380 h 829028"/>
              <a:gd name="connsiteX61" fmla="*/ 147911 w 3219058"/>
              <a:gd name="connsiteY61" fmla="*/ 303561 h 829028"/>
              <a:gd name="connsiteX62" fmla="*/ 154273 w 3219058"/>
              <a:gd name="connsiteY62" fmla="*/ 295876 h 829028"/>
              <a:gd name="connsiteX63" fmla="*/ 174949 w 3219058"/>
              <a:gd name="connsiteY63" fmla="*/ 270899 h 829028"/>
              <a:gd name="connsiteX64" fmla="*/ 178130 w 3219058"/>
              <a:gd name="connsiteY64" fmla="*/ 267057 h 829028"/>
              <a:gd name="connsiteX65" fmla="*/ 200396 w 3219058"/>
              <a:gd name="connsiteY65" fmla="*/ 244001 h 829028"/>
              <a:gd name="connsiteX66" fmla="*/ 222662 w 3219058"/>
              <a:gd name="connsiteY66" fmla="*/ 219025 h 829028"/>
              <a:gd name="connsiteX67" fmla="*/ 232205 w 3219058"/>
              <a:gd name="connsiteY67" fmla="*/ 209419 h 829028"/>
              <a:gd name="connsiteX68" fmla="*/ 259243 w 3219058"/>
              <a:gd name="connsiteY68" fmla="*/ 188285 h 829028"/>
              <a:gd name="connsiteX69" fmla="*/ 262423 w 3219058"/>
              <a:gd name="connsiteY69" fmla="*/ 184442 h 829028"/>
              <a:gd name="connsiteX70" fmla="*/ 291051 w 3219058"/>
              <a:gd name="connsiteY70" fmla="*/ 163308 h 829028"/>
              <a:gd name="connsiteX71" fmla="*/ 292642 w 3219058"/>
              <a:gd name="connsiteY71" fmla="*/ 161387 h 829028"/>
              <a:gd name="connsiteX72" fmla="*/ 321270 w 3219058"/>
              <a:gd name="connsiteY72" fmla="*/ 142174 h 829028"/>
              <a:gd name="connsiteX73" fmla="*/ 327632 w 3219058"/>
              <a:gd name="connsiteY73" fmla="*/ 138332 h 829028"/>
              <a:gd name="connsiteX74" fmla="*/ 357850 w 3219058"/>
              <a:gd name="connsiteY74" fmla="*/ 119119 h 829028"/>
              <a:gd name="connsiteX75" fmla="*/ 361031 w 3219058"/>
              <a:gd name="connsiteY75" fmla="*/ 117198 h 829028"/>
              <a:gd name="connsiteX76" fmla="*/ 394430 w 3219058"/>
              <a:gd name="connsiteY76" fmla="*/ 99906 h 829028"/>
              <a:gd name="connsiteX77" fmla="*/ 399201 w 3219058"/>
              <a:gd name="connsiteY77" fmla="*/ 96064 h 829028"/>
              <a:gd name="connsiteX78" fmla="*/ 432601 w 3219058"/>
              <a:gd name="connsiteY78" fmla="*/ 80693 h 829028"/>
              <a:gd name="connsiteX79" fmla="*/ 467591 w 3219058"/>
              <a:gd name="connsiteY79" fmla="*/ 65323 h 829028"/>
              <a:gd name="connsiteX80" fmla="*/ 477133 w 3219058"/>
              <a:gd name="connsiteY80" fmla="*/ 61481 h 829028"/>
              <a:gd name="connsiteX81" fmla="*/ 515304 w 3219058"/>
              <a:gd name="connsiteY81" fmla="*/ 48032 h 829028"/>
              <a:gd name="connsiteX82" fmla="*/ 518485 w 3219058"/>
              <a:gd name="connsiteY82" fmla="*/ 48032 h 829028"/>
              <a:gd name="connsiteX83" fmla="*/ 558246 w 3219058"/>
              <a:gd name="connsiteY83" fmla="*/ 36504 h 829028"/>
              <a:gd name="connsiteX84" fmla="*/ 561427 w 3219058"/>
              <a:gd name="connsiteY84" fmla="*/ 34583 h 829028"/>
              <a:gd name="connsiteX85" fmla="*/ 601188 w 3219058"/>
              <a:gd name="connsiteY85" fmla="*/ 24977 h 829028"/>
              <a:gd name="connsiteX86" fmla="*/ 604369 w 3219058"/>
              <a:gd name="connsiteY86" fmla="*/ 24977 h 829028"/>
              <a:gd name="connsiteX87" fmla="*/ 647311 w 3219058"/>
              <a:gd name="connsiteY87" fmla="*/ 17291 h 829028"/>
              <a:gd name="connsiteX88" fmla="*/ 650492 w 3219058"/>
              <a:gd name="connsiteY88" fmla="*/ 15370 h 829028"/>
              <a:gd name="connsiteX89" fmla="*/ 696614 w 3219058"/>
              <a:gd name="connsiteY89" fmla="*/ 9607 h 829028"/>
              <a:gd name="connsiteX90" fmla="*/ 701386 w 3219058"/>
              <a:gd name="connsiteY90" fmla="*/ 7685 h 829028"/>
              <a:gd name="connsiteX91" fmla="*/ 747509 w 3219058"/>
              <a:gd name="connsiteY91" fmla="*/ 3843 h 829028"/>
              <a:gd name="connsiteX92" fmla="*/ 749099 w 3219058"/>
              <a:gd name="connsiteY92" fmla="*/ 3843 h 829028"/>
              <a:gd name="connsiteX93" fmla="*/ 798403 w 3219058"/>
              <a:gd name="connsiteY93" fmla="*/ 1921 h 829028"/>
              <a:gd name="connsiteX94" fmla="*/ 799993 w 3219058"/>
              <a:gd name="connsiteY94" fmla="*/ 1921 h 829028"/>
              <a:gd name="connsiteX95" fmla="*/ 849297 w 3219058"/>
              <a:gd name="connsiteY95" fmla="*/ 0 h 8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219058" h="829028">
                <a:moveTo>
                  <a:pt x="849297" y="0"/>
                </a:moveTo>
                <a:cubicBezTo>
                  <a:pt x="850887" y="0"/>
                  <a:pt x="850887" y="0"/>
                  <a:pt x="852478" y="0"/>
                </a:cubicBezTo>
                <a:cubicBezTo>
                  <a:pt x="852478" y="0"/>
                  <a:pt x="852478" y="0"/>
                  <a:pt x="3219058" y="0"/>
                </a:cubicBezTo>
                <a:cubicBezTo>
                  <a:pt x="3219058" y="0"/>
                  <a:pt x="3219058" y="0"/>
                  <a:pt x="3219058" y="230553"/>
                </a:cubicBezTo>
                <a:cubicBezTo>
                  <a:pt x="3219058" y="230553"/>
                  <a:pt x="3219058" y="230553"/>
                  <a:pt x="854068" y="230553"/>
                </a:cubicBezTo>
                <a:cubicBezTo>
                  <a:pt x="854068" y="230553"/>
                  <a:pt x="854068" y="230553"/>
                  <a:pt x="804765" y="230553"/>
                </a:cubicBezTo>
                <a:cubicBezTo>
                  <a:pt x="804765" y="230553"/>
                  <a:pt x="804765" y="230553"/>
                  <a:pt x="760232" y="232474"/>
                </a:cubicBezTo>
                <a:cubicBezTo>
                  <a:pt x="760232" y="232474"/>
                  <a:pt x="760232" y="232474"/>
                  <a:pt x="717290" y="236316"/>
                </a:cubicBezTo>
                <a:cubicBezTo>
                  <a:pt x="717290" y="236316"/>
                  <a:pt x="717290" y="236316"/>
                  <a:pt x="675939" y="242080"/>
                </a:cubicBezTo>
                <a:cubicBezTo>
                  <a:pt x="675939" y="242080"/>
                  <a:pt x="675939" y="242080"/>
                  <a:pt x="636178" y="249765"/>
                </a:cubicBezTo>
                <a:cubicBezTo>
                  <a:pt x="636178" y="249765"/>
                  <a:pt x="636178" y="249765"/>
                  <a:pt x="599598" y="259372"/>
                </a:cubicBezTo>
                <a:cubicBezTo>
                  <a:pt x="599598" y="259372"/>
                  <a:pt x="599598" y="259372"/>
                  <a:pt x="563017" y="268978"/>
                </a:cubicBezTo>
                <a:cubicBezTo>
                  <a:pt x="563017" y="268978"/>
                  <a:pt x="563017" y="268978"/>
                  <a:pt x="532799" y="280506"/>
                </a:cubicBezTo>
                <a:cubicBezTo>
                  <a:pt x="532799" y="280506"/>
                  <a:pt x="532799" y="280506"/>
                  <a:pt x="500990" y="293955"/>
                </a:cubicBezTo>
                <a:cubicBezTo>
                  <a:pt x="500990" y="293955"/>
                  <a:pt x="500990" y="293955"/>
                  <a:pt x="469181" y="309325"/>
                </a:cubicBezTo>
                <a:cubicBezTo>
                  <a:pt x="469181" y="309325"/>
                  <a:pt x="469181" y="309325"/>
                  <a:pt x="440553" y="324695"/>
                </a:cubicBezTo>
                <a:cubicBezTo>
                  <a:pt x="440553" y="324695"/>
                  <a:pt x="440553" y="324695"/>
                  <a:pt x="415106" y="340065"/>
                </a:cubicBezTo>
                <a:cubicBezTo>
                  <a:pt x="415106" y="340065"/>
                  <a:pt x="415106" y="340065"/>
                  <a:pt x="389659" y="357356"/>
                </a:cubicBezTo>
                <a:cubicBezTo>
                  <a:pt x="389659" y="357356"/>
                  <a:pt x="389659" y="357356"/>
                  <a:pt x="365802" y="376569"/>
                </a:cubicBezTo>
                <a:cubicBezTo>
                  <a:pt x="365802" y="376569"/>
                  <a:pt x="365802" y="376569"/>
                  <a:pt x="345127" y="393861"/>
                </a:cubicBezTo>
                <a:cubicBezTo>
                  <a:pt x="345127" y="393861"/>
                  <a:pt x="345127" y="393861"/>
                  <a:pt x="327632" y="413073"/>
                </a:cubicBezTo>
                <a:cubicBezTo>
                  <a:pt x="327632" y="414995"/>
                  <a:pt x="326041" y="414995"/>
                  <a:pt x="326041" y="414995"/>
                </a:cubicBezTo>
                <a:cubicBezTo>
                  <a:pt x="326041" y="414995"/>
                  <a:pt x="326041" y="414995"/>
                  <a:pt x="306956" y="436129"/>
                </a:cubicBezTo>
                <a:cubicBezTo>
                  <a:pt x="306956" y="436129"/>
                  <a:pt x="306956" y="436129"/>
                  <a:pt x="291051" y="455341"/>
                </a:cubicBezTo>
                <a:cubicBezTo>
                  <a:pt x="291051" y="455341"/>
                  <a:pt x="291051" y="455341"/>
                  <a:pt x="259243" y="499531"/>
                </a:cubicBezTo>
                <a:cubicBezTo>
                  <a:pt x="259243" y="499531"/>
                  <a:pt x="259243" y="499531"/>
                  <a:pt x="235386" y="545641"/>
                </a:cubicBezTo>
                <a:cubicBezTo>
                  <a:pt x="235386" y="545641"/>
                  <a:pt x="235386" y="545641"/>
                  <a:pt x="225843" y="568696"/>
                </a:cubicBezTo>
                <a:cubicBezTo>
                  <a:pt x="225843" y="568696"/>
                  <a:pt x="225843" y="568696"/>
                  <a:pt x="216301" y="593673"/>
                </a:cubicBezTo>
                <a:cubicBezTo>
                  <a:pt x="216301" y="593673"/>
                  <a:pt x="216301" y="593673"/>
                  <a:pt x="208348" y="618649"/>
                </a:cubicBezTo>
                <a:cubicBezTo>
                  <a:pt x="208348" y="618649"/>
                  <a:pt x="208348" y="618649"/>
                  <a:pt x="203577" y="639783"/>
                </a:cubicBezTo>
                <a:cubicBezTo>
                  <a:pt x="203577" y="639783"/>
                  <a:pt x="203577" y="639783"/>
                  <a:pt x="198806" y="664760"/>
                </a:cubicBezTo>
                <a:cubicBezTo>
                  <a:pt x="198806" y="664760"/>
                  <a:pt x="198806" y="664760"/>
                  <a:pt x="198806" y="666681"/>
                </a:cubicBezTo>
                <a:cubicBezTo>
                  <a:pt x="198806" y="666681"/>
                  <a:pt x="198806" y="666681"/>
                  <a:pt x="194034" y="693579"/>
                </a:cubicBezTo>
                <a:cubicBezTo>
                  <a:pt x="194034" y="693579"/>
                  <a:pt x="194034" y="693579"/>
                  <a:pt x="190853" y="716634"/>
                </a:cubicBezTo>
                <a:cubicBezTo>
                  <a:pt x="190853" y="716634"/>
                  <a:pt x="190853" y="716634"/>
                  <a:pt x="190853" y="739689"/>
                </a:cubicBezTo>
                <a:cubicBezTo>
                  <a:pt x="190853" y="739689"/>
                  <a:pt x="190853" y="739689"/>
                  <a:pt x="190853" y="795406"/>
                </a:cubicBezTo>
                <a:cubicBezTo>
                  <a:pt x="190853" y="795406"/>
                  <a:pt x="190853" y="795406"/>
                  <a:pt x="192444" y="818461"/>
                </a:cubicBezTo>
                <a:cubicBezTo>
                  <a:pt x="192444" y="818461"/>
                  <a:pt x="192444" y="818461"/>
                  <a:pt x="193786" y="828998"/>
                </a:cubicBezTo>
                <a:lnTo>
                  <a:pt x="193790" y="829028"/>
                </a:lnTo>
                <a:lnTo>
                  <a:pt x="1591" y="829028"/>
                </a:lnTo>
                <a:lnTo>
                  <a:pt x="0" y="812698"/>
                </a:lnTo>
                <a:cubicBezTo>
                  <a:pt x="0" y="808855"/>
                  <a:pt x="0" y="805013"/>
                  <a:pt x="0" y="801170"/>
                </a:cubicBezTo>
                <a:cubicBezTo>
                  <a:pt x="0" y="801170"/>
                  <a:pt x="0" y="801170"/>
                  <a:pt x="0" y="735847"/>
                </a:cubicBezTo>
                <a:cubicBezTo>
                  <a:pt x="0" y="733926"/>
                  <a:pt x="0" y="732004"/>
                  <a:pt x="0" y="730083"/>
                </a:cubicBezTo>
                <a:cubicBezTo>
                  <a:pt x="0" y="730083"/>
                  <a:pt x="0" y="730083"/>
                  <a:pt x="1591" y="697421"/>
                </a:cubicBezTo>
                <a:cubicBezTo>
                  <a:pt x="1591" y="693579"/>
                  <a:pt x="1591" y="689736"/>
                  <a:pt x="3181" y="685894"/>
                </a:cubicBezTo>
                <a:cubicBezTo>
                  <a:pt x="3181" y="685894"/>
                  <a:pt x="3181" y="685894"/>
                  <a:pt x="6362" y="655153"/>
                </a:cubicBezTo>
                <a:cubicBezTo>
                  <a:pt x="6362" y="651311"/>
                  <a:pt x="7952" y="649390"/>
                  <a:pt x="7952" y="647468"/>
                </a:cubicBezTo>
                <a:cubicBezTo>
                  <a:pt x="7952" y="647468"/>
                  <a:pt x="7952" y="647468"/>
                  <a:pt x="19086" y="585988"/>
                </a:cubicBezTo>
                <a:cubicBezTo>
                  <a:pt x="19086" y="582145"/>
                  <a:pt x="20676" y="578303"/>
                  <a:pt x="22266" y="574460"/>
                </a:cubicBezTo>
                <a:cubicBezTo>
                  <a:pt x="22266" y="574460"/>
                  <a:pt x="22266" y="574460"/>
                  <a:pt x="30219" y="543720"/>
                </a:cubicBezTo>
                <a:cubicBezTo>
                  <a:pt x="30219" y="539877"/>
                  <a:pt x="31809" y="537956"/>
                  <a:pt x="31809" y="536035"/>
                </a:cubicBezTo>
                <a:cubicBezTo>
                  <a:pt x="31809" y="536035"/>
                  <a:pt x="31809" y="536035"/>
                  <a:pt x="41352" y="507216"/>
                </a:cubicBezTo>
                <a:cubicBezTo>
                  <a:pt x="41352" y="505294"/>
                  <a:pt x="42942" y="505294"/>
                  <a:pt x="42942" y="503373"/>
                </a:cubicBezTo>
                <a:cubicBezTo>
                  <a:pt x="42942" y="503373"/>
                  <a:pt x="42942" y="503373"/>
                  <a:pt x="54075" y="472633"/>
                </a:cubicBezTo>
                <a:cubicBezTo>
                  <a:pt x="54075" y="470711"/>
                  <a:pt x="55666" y="468790"/>
                  <a:pt x="57256" y="466869"/>
                </a:cubicBezTo>
                <a:cubicBezTo>
                  <a:pt x="57256" y="466869"/>
                  <a:pt x="57256" y="466869"/>
                  <a:pt x="68389" y="436129"/>
                </a:cubicBezTo>
                <a:cubicBezTo>
                  <a:pt x="69980" y="434207"/>
                  <a:pt x="71570" y="430365"/>
                  <a:pt x="73161" y="428443"/>
                </a:cubicBezTo>
                <a:cubicBezTo>
                  <a:pt x="73161" y="428443"/>
                  <a:pt x="73161" y="428443"/>
                  <a:pt x="103379" y="370805"/>
                </a:cubicBezTo>
                <a:cubicBezTo>
                  <a:pt x="104969" y="366963"/>
                  <a:pt x="108150" y="363120"/>
                  <a:pt x="109741" y="359278"/>
                </a:cubicBezTo>
                <a:cubicBezTo>
                  <a:pt x="109741" y="359278"/>
                  <a:pt x="109741" y="359278"/>
                  <a:pt x="128826" y="332380"/>
                </a:cubicBezTo>
                <a:cubicBezTo>
                  <a:pt x="128826" y="332380"/>
                  <a:pt x="128826" y="332380"/>
                  <a:pt x="147911" y="303561"/>
                </a:cubicBezTo>
                <a:cubicBezTo>
                  <a:pt x="149502" y="301640"/>
                  <a:pt x="152683" y="299718"/>
                  <a:pt x="154273" y="295876"/>
                </a:cubicBezTo>
                <a:cubicBezTo>
                  <a:pt x="154273" y="295876"/>
                  <a:pt x="154273" y="295876"/>
                  <a:pt x="174949" y="270899"/>
                </a:cubicBezTo>
                <a:cubicBezTo>
                  <a:pt x="176539" y="270899"/>
                  <a:pt x="178130" y="268978"/>
                  <a:pt x="178130" y="267057"/>
                </a:cubicBezTo>
                <a:cubicBezTo>
                  <a:pt x="178130" y="267057"/>
                  <a:pt x="178130" y="267057"/>
                  <a:pt x="200396" y="244001"/>
                </a:cubicBezTo>
                <a:cubicBezTo>
                  <a:pt x="200396" y="244001"/>
                  <a:pt x="200396" y="244001"/>
                  <a:pt x="222662" y="219025"/>
                </a:cubicBezTo>
                <a:cubicBezTo>
                  <a:pt x="225843" y="215182"/>
                  <a:pt x="229024" y="213261"/>
                  <a:pt x="232205" y="209419"/>
                </a:cubicBezTo>
                <a:cubicBezTo>
                  <a:pt x="232205" y="209419"/>
                  <a:pt x="232205" y="209419"/>
                  <a:pt x="259243" y="188285"/>
                </a:cubicBezTo>
                <a:cubicBezTo>
                  <a:pt x="260833" y="186363"/>
                  <a:pt x="262423" y="186363"/>
                  <a:pt x="262423" y="184442"/>
                </a:cubicBezTo>
                <a:cubicBezTo>
                  <a:pt x="262423" y="184442"/>
                  <a:pt x="262423" y="184442"/>
                  <a:pt x="291051" y="163308"/>
                </a:cubicBezTo>
                <a:cubicBezTo>
                  <a:pt x="291051" y="163308"/>
                  <a:pt x="292642" y="163308"/>
                  <a:pt x="292642" y="161387"/>
                </a:cubicBezTo>
                <a:cubicBezTo>
                  <a:pt x="292642" y="161387"/>
                  <a:pt x="292642" y="161387"/>
                  <a:pt x="321270" y="142174"/>
                </a:cubicBezTo>
                <a:cubicBezTo>
                  <a:pt x="324451" y="140253"/>
                  <a:pt x="326041" y="138332"/>
                  <a:pt x="327632" y="138332"/>
                </a:cubicBezTo>
                <a:cubicBezTo>
                  <a:pt x="327632" y="138332"/>
                  <a:pt x="327632" y="138332"/>
                  <a:pt x="357850" y="119119"/>
                </a:cubicBezTo>
                <a:cubicBezTo>
                  <a:pt x="359441" y="119119"/>
                  <a:pt x="359441" y="117198"/>
                  <a:pt x="361031" y="117198"/>
                </a:cubicBezTo>
                <a:cubicBezTo>
                  <a:pt x="361031" y="117198"/>
                  <a:pt x="361031" y="117198"/>
                  <a:pt x="394430" y="99906"/>
                </a:cubicBezTo>
                <a:cubicBezTo>
                  <a:pt x="396021" y="97985"/>
                  <a:pt x="397611" y="97985"/>
                  <a:pt x="399201" y="96064"/>
                </a:cubicBezTo>
                <a:cubicBezTo>
                  <a:pt x="399201" y="96064"/>
                  <a:pt x="399201" y="96064"/>
                  <a:pt x="432601" y="80693"/>
                </a:cubicBezTo>
                <a:cubicBezTo>
                  <a:pt x="432601" y="80693"/>
                  <a:pt x="432601" y="80693"/>
                  <a:pt x="467591" y="65323"/>
                </a:cubicBezTo>
                <a:cubicBezTo>
                  <a:pt x="470772" y="63402"/>
                  <a:pt x="473953" y="61481"/>
                  <a:pt x="477133" y="61481"/>
                </a:cubicBezTo>
                <a:cubicBezTo>
                  <a:pt x="477133" y="61481"/>
                  <a:pt x="477133" y="61481"/>
                  <a:pt x="515304" y="48032"/>
                </a:cubicBezTo>
                <a:cubicBezTo>
                  <a:pt x="515304" y="48032"/>
                  <a:pt x="516895" y="48032"/>
                  <a:pt x="518485" y="48032"/>
                </a:cubicBezTo>
                <a:cubicBezTo>
                  <a:pt x="518485" y="48032"/>
                  <a:pt x="518485" y="48032"/>
                  <a:pt x="558246" y="36504"/>
                </a:cubicBezTo>
                <a:cubicBezTo>
                  <a:pt x="559836" y="36504"/>
                  <a:pt x="559836" y="36504"/>
                  <a:pt x="561427" y="34583"/>
                </a:cubicBezTo>
                <a:cubicBezTo>
                  <a:pt x="561427" y="34583"/>
                  <a:pt x="561427" y="34583"/>
                  <a:pt x="601188" y="24977"/>
                </a:cubicBezTo>
                <a:cubicBezTo>
                  <a:pt x="602778" y="24977"/>
                  <a:pt x="604369" y="24977"/>
                  <a:pt x="604369" y="24977"/>
                </a:cubicBezTo>
                <a:cubicBezTo>
                  <a:pt x="604369" y="24977"/>
                  <a:pt x="604369" y="24977"/>
                  <a:pt x="647311" y="17291"/>
                </a:cubicBezTo>
                <a:cubicBezTo>
                  <a:pt x="648901" y="15370"/>
                  <a:pt x="650492" y="15370"/>
                  <a:pt x="650492" y="15370"/>
                </a:cubicBezTo>
                <a:cubicBezTo>
                  <a:pt x="650492" y="15370"/>
                  <a:pt x="650492" y="15370"/>
                  <a:pt x="696614" y="9607"/>
                </a:cubicBezTo>
                <a:cubicBezTo>
                  <a:pt x="698205" y="9607"/>
                  <a:pt x="699796" y="7685"/>
                  <a:pt x="701386" y="7685"/>
                </a:cubicBezTo>
                <a:cubicBezTo>
                  <a:pt x="701386" y="7685"/>
                  <a:pt x="701386" y="7685"/>
                  <a:pt x="747509" y="3843"/>
                </a:cubicBezTo>
                <a:cubicBezTo>
                  <a:pt x="747509" y="3843"/>
                  <a:pt x="749099" y="3843"/>
                  <a:pt x="749099" y="3843"/>
                </a:cubicBezTo>
                <a:cubicBezTo>
                  <a:pt x="749099" y="3843"/>
                  <a:pt x="749099" y="3843"/>
                  <a:pt x="798403" y="1921"/>
                </a:cubicBezTo>
                <a:cubicBezTo>
                  <a:pt x="798403" y="1921"/>
                  <a:pt x="799993" y="1921"/>
                  <a:pt x="799993" y="1921"/>
                </a:cubicBezTo>
                <a:cubicBezTo>
                  <a:pt x="799993" y="1921"/>
                  <a:pt x="799993" y="1921"/>
                  <a:pt x="849297" y="0"/>
                </a:cubicBezTo>
                <a:close/>
              </a:path>
            </a:pathLst>
          </a:custGeom>
          <a:solidFill>
            <a:schemeClr val="accent1"/>
          </a:solidFill>
          <a:ln>
            <a:noFill/>
          </a:ln>
        </p:spPr>
        <p:txBody>
          <a:bodyPr vert="horz" wrap="square" lIns="91440" tIns="45720" rIns="91440" bIns="45720" numCol="1" anchor="t" anchorCtr="0" compatLnSpc="1">
            <a:noAutofit/>
          </a:bodyPr>
          <a:lstStyle/>
          <a:p>
            <a:endParaRPr lang="en-IN" sz="1350" dirty="0">
              <a:cs typeface="+mn-ea"/>
              <a:sym typeface="+mn-lt"/>
            </a:endParaRPr>
          </a:p>
        </p:txBody>
      </p:sp>
      <p:sp>
        <p:nvSpPr>
          <p:cNvPr id="11" name="Text Placeholder 14"/>
          <p:cNvSpPr txBox="1"/>
          <p:nvPr/>
        </p:nvSpPr>
        <p:spPr>
          <a:xfrm>
            <a:off x="2511775" y="2271038"/>
            <a:ext cx="2167200"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12" name="Text Placeholder 14"/>
          <p:cNvSpPr txBox="1"/>
          <p:nvPr/>
        </p:nvSpPr>
        <p:spPr>
          <a:xfrm>
            <a:off x="2511778" y="2539611"/>
            <a:ext cx="2167227" cy="45557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IN" sz="1400" dirty="0">
                <a:solidFill>
                  <a:schemeClr val="tx1">
                    <a:lumMod val="50000"/>
                    <a:lumOff val="50000"/>
                  </a:schemeClr>
                </a:solidFill>
                <a:cs typeface="+mn-ea"/>
                <a:sym typeface="+mn-lt"/>
              </a:rPr>
              <a:t>Sed ut perspiciatis unde omnis iste natus error sit</a:t>
            </a:r>
          </a:p>
        </p:txBody>
      </p:sp>
      <p:sp>
        <p:nvSpPr>
          <p:cNvPr id="13" name="Oval 12"/>
          <p:cNvSpPr/>
          <p:nvPr/>
        </p:nvSpPr>
        <p:spPr>
          <a:xfrm>
            <a:off x="4812310" y="1575027"/>
            <a:ext cx="584963" cy="5834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IN" sz="1200" dirty="0">
                <a:cs typeface="+mn-ea"/>
                <a:sym typeface="+mn-lt"/>
              </a:rPr>
              <a:t>Start</a:t>
            </a:r>
          </a:p>
        </p:txBody>
      </p:sp>
      <p:sp>
        <p:nvSpPr>
          <p:cNvPr id="14" name="Oval 13"/>
          <p:cNvSpPr/>
          <p:nvPr/>
        </p:nvSpPr>
        <p:spPr>
          <a:xfrm>
            <a:off x="1479963" y="2220675"/>
            <a:ext cx="734400" cy="7325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2400" dirty="0">
              <a:cs typeface="+mn-ea"/>
              <a:sym typeface="+mn-lt"/>
            </a:endParaRPr>
          </a:p>
        </p:txBody>
      </p:sp>
      <p:grpSp>
        <p:nvGrpSpPr>
          <p:cNvPr id="15" name="Group 14"/>
          <p:cNvGrpSpPr/>
          <p:nvPr/>
        </p:nvGrpSpPr>
        <p:grpSpPr>
          <a:xfrm>
            <a:off x="1708734" y="2462005"/>
            <a:ext cx="307340" cy="275787"/>
            <a:chOff x="3270126" y="2762664"/>
            <a:chExt cx="684000" cy="613776"/>
          </a:xfrm>
          <a:solidFill>
            <a:schemeClr val="bg1"/>
          </a:solidFill>
        </p:grpSpPr>
        <p:sp>
          <p:nvSpPr>
            <p:cNvPr id="16" name="Freeform 51"/>
            <p:cNvSpPr/>
            <p:nvPr/>
          </p:nvSpPr>
          <p:spPr bwMode="auto">
            <a:xfrm>
              <a:off x="3387901" y="2872777"/>
              <a:ext cx="294437" cy="55057"/>
            </a:xfrm>
            <a:custGeom>
              <a:avLst/>
              <a:gdLst>
                <a:gd name="T0" fmla="*/ 151 w 1438"/>
                <a:gd name="T1" fmla="*/ 0 h 302"/>
                <a:gd name="T2" fmla="*/ 1287 w 1438"/>
                <a:gd name="T3" fmla="*/ 0 h 302"/>
                <a:gd name="T4" fmla="*/ 1318 w 1438"/>
                <a:gd name="T5" fmla="*/ 3 h 302"/>
                <a:gd name="T6" fmla="*/ 1346 w 1438"/>
                <a:gd name="T7" fmla="*/ 12 h 302"/>
                <a:gd name="T8" fmla="*/ 1372 w 1438"/>
                <a:gd name="T9" fmla="*/ 26 h 302"/>
                <a:gd name="T10" fmla="*/ 1394 w 1438"/>
                <a:gd name="T11" fmla="*/ 45 h 302"/>
                <a:gd name="T12" fmla="*/ 1413 w 1438"/>
                <a:gd name="T13" fmla="*/ 67 h 302"/>
                <a:gd name="T14" fmla="*/ 1426 w 1438"/>
                <a:gd name="T15" fmla="*/ 93 h 302"/>
                <a:gd name="T16" fmla="*/ 1435 w 1438"/>
                <a:gd name="T17" fmla="*/ 121 h 302"/>
                <a:gd name="T18" fmla="*/ 1438 w 1438"/>
                <a:gd name="T19" fmla="*/ 151 h 302"/>
                <a:gd name="T20" fmla="*/ 1435 w 1438"/>
                <a:gd name="T21" fmla="*/ 181 h 302"/>
                <a:gd name="T22" fmla="*/ 1426 w 1438"/>
                <a:gd name="T23" fmla="*/ 209 h 302"/>
                <a:gd name="T24" fmla="*/ 1413 w 1438"/>
                <a:gd name="T25" fmla="*/ 235 h 302"/>
                <a:gd name="T26" fmla="*/ 1394 w 1438"/>
                <a:gd name="T27" fmla="*/ 257 h 302"/>
                <a:gd name="T28" fmla="*/ 1372 w 1438"/>
                <a:gd name="T29" fmla="*/ 276 h 302"/>
                <a:gd name="T30" fmla="*/ 1346 w 1438"/>
                <a:gd name="T31" fmla="*/ 289 h 302"/>
                <a:gd name="T32" fmla="*/ 1318 w 1438"/>
                <a:gd name="T33" fmla="*/ 298 h 302"/>
                <a:gd name="T34" fmla="*/ 1287 w 1438"/>
                <a:gd name="T35" fmla="*/ 302 h 302"/>
                <a:gd name="T36" fmla="*/ 151 w 1438"/>
                <a:gd name="T37" fmla="*/ 302 h 302"/>
                <a:gd name="T38" fmla="*/ 121 w 1438"/>
                <a:gd name="T39" fmla="*/ 298 h 302"/>
                <a:gd name="T40" fmla="*/ 93 w 1438"/>
                <a:gd name="T41" fmla="*/ 289 h 302"/>
                <a:gd name="T42" fmla="*/ 66 w 1438"/>
                <a:gd name="T43" fmla="*/ 276 h 302"/>
                <a:gd name="T44" fmla="*/ 44 w 1438"/>
                <a:gd name="T45" fmla="*/ 257 h 302"/>
                <a:gd name="T46" fmla="*/ 26 w 1438"/>
                <a:gd name="T47" fmla="*/ 235 h 302"/>
                <a:gd name="T48" fmla="*/ 12 w 1438"/>
                <a:gd name="T49" fmla="*/ 209 h 302"/>
                <a:gd name="T50" fmla="*/ 4 w 1438"/>
                <a:gd name="T51" fmla="*/ 181 h 302"/>
                <a:gd name="T52" fmla="*/ 0 w 1438"/>
                <a:gd name="T53" fmla="*/ 151 h 302"/>
                <a:gd name="T54" fmla="*/ 4 w 1438"/>
                <a:gd name="T55" fmla="*/ 121 h 302"/>
                <a:gd name="T56" fmla="*/ 12 w 1438"/>
                <a:gd name="T57" fmla="*/ 93 h 302"/>
                <a:gd name="T58" fmla="*/ 26 w 1438"/>
                <a:gd name="T59" fmla="*/ 67 h 302"/>
                <a:gd name="T60" fmla="*/ 44 w 1438"/>
                <a:gd name="T61" fmla="*/ 45 h 302"/>
                <a:gd name="T62" fmla="*/ 66 w 1438"/>
                <a:gd name="T63" fmla="*/ 26 h 302"/>
                <a:gd name="T64" fmla="*/ 93 w 1438"/>
                <a:gd name="T65" fmla="*/ 12 h 302"/>
                <a:gd name="T66" fmla="*/ 121 w 1438"/>
                <a:gd name="T67" fmla="*/ 3 h 302"/>
                <a:gd name="T68" fmla="*/ 151 w 1438"/>
                <a:gd name="T6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2">
                  <a:moveTo>
                    <a:pt x="151" y="0"/>
                  </a:moveTo>
                  <a:lnTo>
                    <a:pt x="1287" y="0"/>
                  </a:lnTo>
                  <a:lnTo>
                    <a:pt x="1318" y="3"/>
                  </a:lnTo>
                  <a:lnTo>
                    <a:pt x="1346" y="12"/>
                  </a:lnTo>
                  <a:lnTo>
                    <a:pt x="1372" y="26"/>
                  </a:lnTo>
                  <a:lnTo>
                    <a:pt x="1394" y="45"/>
                  </a:lnTo>
                  <a:lnTo>
                    <a:pt x="1413" y="67"/>
                  </a:lnTo>
                  <a:lnTo>
                    <a:pt x="1426" y="93"/>
                  </a:lnTo>
                  <a:lnTo>
                    <a:pt x="1435" y="121"/>
                  </a:lnTo>
                  <a:lnTo>
                    <a:pt x="1438" y="151"/>
                  </a:lnTo>
                  <a:lnTo>
                    <a:pt x="1435" y="181"/>
                  </a:lnTo>
                  <a:lnTo>
                    <a:pt x="1426" y="209"/>
                  </a:lnTo>
                  <a:lnTo>
                    <a:pt x="1413" y="235"/>
                  </a:lnTo>
                  <a:lnTo>
                    <a:pt x="1394" y="257"/>
                  </a:lnTo>
                  <a:lnTo>
                    <a:pt x="1372" y="276"/>
                  </a:lnTo>
                  <a:lnTo>
                    <a:pt x="1346" y="289"/>
                  </a:lnTo>
                  <a:lnTo>
                    <a:pt x="1318" y="298"/>
                  </a:lnTo>
                  <a:lnTo>
                    <a:pt x="1287" y="302"/>
                  </a:lnTo>
                  <a:lnTo>
                    <a:pt x="151" y="302"/>
                  </a:lnTo>
                  <a:lnTo>
                    <a:pt x="121" y="298"/>
                  </a:lnTo>
                  <a:lnTo>
                    <a:pt x="93" y="289"/>
                  </a:lnTo>
                  <a:lnTo>
                    <a:pt x="66" y="276"/>
                  </a:lnTo>
                  <a:lnTo>
                    <a:pt x="44" y="257"/>
                  </a:lnTo>
                  <a:lnTo>
                    <a:pt x="26" y="235"/>
                  </a:lnTo>
                  <a:lnTo>
                    <a:pt x="12" y="209"/>
                  </a:lnTo>
                  <a:lnTo>
                    <a:pt x="4" y="181"/>
                  </a:lnTo>
                  <a:lnTo>
                    <a:pt x="0" y="151"/>
                  </a:lnTo>
                  <a:lnTo>
                    <a:pt x="4" y="121"/>
                  </a:lnTo>
                  <a:lnTo>
                    <a:pt x="12" y="93"/>
                  </a:lnTo>
                  <a:lnTo>
                    <a:pt x="26" y="67"/>
                  </a:lnTo>
                  <a:lnTo>
                    <a:pt x="44" y="45"/>
                  </a:lnTo>
                  <a:lnTo>
                    <a:pt x="66" y="26"/>
                  </a:lnTo>
                  <a:lnTo>
                    <a:pt x="93" y="12"/>
                  </a:lnTo>
                  <a:lnTo>
                    <a:pt x="121" y="3"/>
                  </a:lnTo>
                  <a:lnTo>
                    <a:pt x="151" y="0"/>
                  </a:lnTo>
                  <a:close/>
                </a:path>
              </a:pathLst>
            </a:custGeom>
            <a:grp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17" name="Freeform 52"/>
            <p:cNvSpPr/>
            <p:nvPr/>
          </p:nvSpPr>
          <p:spPr bwMode="auto">
            <a:xfrm>
              <a:off x="3387901" y="2976771"/>
              <a:ext cx="294437" cy="55057"/>
            </a:xfrm>
            <a:custGeom>
              <a:avLst/>
              <a:gdLst>
                <a:gd name="T0" fmla="*/ 151 w 1438"/>
                <a:gd name="T1" fmla="*/ 0 h 301"/>
                <a:gd name="T2" fmla="*/ 1287 w 1438"/>
                <a:gd name="T3" fmla="*/ 0 h 301"/>
                <a:gd name="T4" fmla="*/ 1318 w 1438"/>
                <a:gd name="T5" fmla="*/ 3 h 301"/>
                <a:gd name="T6" fmla="*/ 1346 w 1438"/>
                <a:gd name="T7" fmla="*/ 12 h 301"/>
                <a:gd name="T8" fmla="*/ 1372 w 1438"/>
                <a:gd name="T9" fmla="*/ 26 h 301"/>
                <a:gd name="T10" fmla="*/ 1394 w 1438"/>
                <a:gd name="T11" fmla="*/ 44 h 301"/>
                <a:gd name="T12" fmla="*/ 1413 w 1438"/>
                <a:gd name="T13" fmla="*/ 66 h 301"/>
                <a:gd name="T14" fmla="*/ 1426 w 1438"/>
                <a:gd name="T15" fmla="*/ 92 h 301"/>
                <a:gd name="T16" fmla="*/ 1435 w 1438"/>
                <a:gd name="T17" fmla="*/ 120 h 301"/>
                <a:gd name="T18" fmla="*/ 1438 w 1438"/>
                <a:gd name="T19" fmla="*/ 150 h 301"/>
                <a:gd name="T20" fmla="*/ 1435 w 1438"/>
                <a:gd name="T21" fmla="*/ 181 h 301"/>
                <a:gd name="T22" fmla="*/ 1426 w 1438"/>
                <a:gd name="T23" fmla="*/ 210 h 301"/>
                <a:gd name="T24" fmla="*/ 1413 w 1438"/>
                <a:gd name="T25" fmla="*/ 235 h 301"/>
                <a:gd name="T26" fmla="*/ 1394 w 1438"/>
                <a:gd name="T27" fmla="*/ 258 h 301"/>
                <a:gd name="T28" fmla="*/ 1372 w 1438"/>
                <a:gd name="T29" fmla="*/ 275 h 301"/>
                <a:gd name="T30" fmla="*/ 1346 w 1438"/>
                <a:gd name="T31" fmla="*/ 290 h 301"/>
                <a:gd name="T32" fmla="*/ 1318 w 1438"/>
                <a:gd name="T33" fmla="*/ 298 h 301"/>
                <a:gd name="T34" fmla="*/ 1287 w 1438"/>
                <a:gd name="T35" fmla="*/ 301 h 301"/>
                <a:gd name="T36" fmla="*/ 151 w 1438"/>
                <a:gd name="T37" fmla="*/ 301 h 301"/>
                <a:gd name="T38" fmla="*/ 121 w 1438"/>
                <a:gd name="T39" fmla="*/ 298 h 301"/>
                <a:gd name="T40" fmla="*/ 93 w 1438"/>
                <a:gd name="T41" fmla="*/ 290 h 301"/>
                <a:gd name="T42" fmla="*/ 66 w 1438"/>
                <a:gd name="T43" fmla="*/ 275 h 301"/>
                <a:gd name="T44" fmla="*/ 44 w 1438"/>
                <a:gd name="T45" fmla="*/ 258 h 301"/>
                <a:gd name="T46" fmla="*/ 26 w 1438"/>
                <a:gd name="T47" fmla="*/ 235 h 301"/>
                <a:gd name="T48" fmla="*/ 12 w 1438"/>
                <a:gd name="T49" fmla="*/ 210 h 301"/>
                <a:gd name="T50" fmla="*/ 4 w 1438"/>
                <a:gd name="T51" fmla="*/ 181 h 301"/>
                <a:gd name="T52" fmla="*/ 0 w 1438"/>
                <a:gd name="T53" fmla="*/ 150 h 301"/>
                <a:gd name="T54" fmla="*/ 4 w 1438"/>
                <a:gd name="T55" fmla="*/ 120 h 301"/>
                <a:gd name="T56" fmla="*/ 12 w 1438"/>
                <a:gd name="T57" fmla="*/ 92 h 301"/>
                <a:gd name="T58" fmla="*/ 26 w 1438"/>
                <a:gd name="T59" fmla="*/ 66 h 301"/>
                <a:gd name="T60" fmla="*/ 44 w 1438"/>
                <a:gd name="T61" fmla="*/ 44 h 301"/>
                <a:gd name="T62" fmla="*/ 66 w 1438"/>
                <a:gd name="T63" fmla="*/ 26 h 301"/>
                <a:gd name="T64" fmla="*/ 93 w 1438"/>
                <a:gd name="T65" fmla="*/ 12 h 301"/>
                <a:gd name="T66" fmla="*/ 121 w 1438"/>
                <a:gd name="T67" fmla="*/ 3 h 301"/>
                <a:gd name="T68" fmla="*/ 151 w 1438"/>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1">
                  <a:moveTo>
                    <a:pt x="151" y="0"/>
                  </a:moveTo>
                  <a:lnTo>
                    <a:pt x="1287" y="0"/>
                  </a:lnTo>
                  <a:lnTo>
                    <a:pt x="1318" y="3"/>
                  </a:lnTo>
                  <a:lnTo>
                    <a:pt x="1346" y="12"/>
                  </a:lnTo>
                  <a:lnTo>
                    <a:pt x="1372" y="26"/>
                  </a:lnTo>
                  <a:lnTo>
                    <a:pt x="1394" y="44"/>
                  </a:lnTo>
                  <a:lnTo>
                    <a:pt x="1413" y="66"/>
                  </a:lnTo>
                  <a:lnTo>
                    <a:pt x="1426" y="92"/>
                  </a:lnTo>
                  <a:lnTo>
                    <a:pt x="1435" y="120"/>
                  </a:lnTo>
                  <a:lnTo>
                    <a:pt x="1438" y="150"/>
                  </a:lnTo>
                  <a:lnTo>
                    <a:pt x="1435" y="181"/>
                  </a:lnTo>
                  <a:lnTo>
                    <a:pt x="1426" y="210"/>
                  </a:lnTo>
                  <a:lnTo>
                    <a:pt x="1413" y="235"/>
                  </a:lnTo>
                  <a:lnTo>
                    <a:pt x="1394" y="258"/>
                  </a:lnTo>
                  <a:lnTo>
                    <a:pt x="1372" y="275"/>
                  </a:lnTo>
                  <a:lnTo>
                    <a:pt x="1346" y="290"/>
                  </a:lnTo>
                  <a:lnTo>
                    <a:pt x="1318" y="298"/>
                  </a:lnTo>
                  <a:lnTo>
                    <a:pt x="1287" y="301"/>
                  </a:lnTo>
                  <a:lnTo>
                    <a:pt x="151" y="301"/>
                  </a:lnTo>
                  <a:lnTo>
                    <a:pt x="121" y="298"/>
                  </a:lnTo>
                  <a:lnTo>
                    <a:pt x="93" y="290"/>
                  </a:lnTo>
                  <a:lnTo>
                    <a:pt x="66" y="275"/>
                  </a:lnTo>
                  <a:lnTo>
                    <a:pt x="44" y="258"/>
                  </a:lnTo>
                  <a:lnTo>
                    <a:pt x="26" y="235"/>
                  </a:lnTo>
                  <a:lnTo>
                    <a:pt x="12" y="210"/>
                  </a:lnTo>
                  <a:lnTo>
                    <a:pt x="4" y="181"/>
                  </a:lnTo>
                  <a:lnTo>
                    <a:pt x="0" y="150"/>
                  </a:lnTo>
                  <a:lnTo>
                    <a:pt x="4" y="120"/>
                  </a:lnTo>
                  <a:lnTo>
                    <a:pt x="12" y="92"/>
                  </a:lnTo>
                  <a:lnTo>
                    <a:pt x="26" y="66"/>
                  </a:lnTo>
                  <a:lnTo>
                    <a:pt x="44" y="44"/>
                  </a:lnTo>
                  <a:lnTo>
                    <a:pt x="66" y="26"/>
                  </a:lnTo>
                  <a:lnTo>
                    <a:pt x="93" y="12"/>
                  </a:lnTo>
                  <a:lnTo>
                    <a:pt x="121" y="3"/>
                  </a:lnTo>
                  <a:lnTo>
                    <a:pt x="151" y="0"/>
                  </a:lnTo>
                  <a:close/>
                </a:path>
              </a:pathLst>
            </a:custGeom>
            <a:grp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18" name="Freeform 53"/>
            <p:cNvSpPr/>
            <p:nvPr/>
          </p:nvSpPr>
          <p:spPr bwMode="auto">
            <a:xfrm>
              <a:off x="3387901" y="3080767"/>
              <a:ext cx="178928" cy="57095"/>
            </a:xfrm>
            <a:custGeom>
              <a:avLst/>
              <a:gdLst>
                <a:gd name="T0" fmla="*/ 151 w 870"/>
                <a:gd name="T1" fmla="*/ 0 h 301"/>
                <a:gd name="T2" fmla="*/ 720 w 870"/>
                <a:gd name="T3" fmla="*/ 0 h 301"/>
                <a:gd name="T4" fmla="*/ 750 w 870"/>
                <a:gd name="T5" fmla="*/ 4 h 301"/>
                <a:gd name="T6" fmla="*/ 778 w 870"/>
                <a:gd name="T7" fmla="*/ 12 h 301"/>
                <a:gd name="T8" fmla="*/ 805 w 870"/>
                <a:gd name="T9" fmla="*/ 26 h 301"/>
                <a:gd name="T10" fmla="*/ 827 w 870"/>
                <a:gd name="T11" fmla="*/ 44 h 301"/>
                <a:gd name="T12" fmla="*/ 845 w 870"/>
                <a:gd name="T13" fmla="*/ 67 h 301"/>
                <a:gd name="T14" fmla="*/ 859 w 870"/>
                <a:gd name="T15" fmla="*/ 92 h 301"/>
                <a:gd name="T16" fmla="*/ 867 w 870"/>
                <a:gd name="T17" fmla="*/ 120 h 301"/>
                <a:gd name="T18" fmla="*/ 870 w 870"/>
                <a:gd name="T19" fmla="*/ 151 h 301"/>
                <a:gd name="T20" fmla="*/ 867 w 870"/>
                <a:gd name="T21" fmla="*/ 181 h 301"/>
                <a:gd name="T22" fmla="*/ 859 w 870"/>
                <a:gd name="T23" fmla="*/ 209 h 301"/>
                <a:gd name="T24" fmla="*/ 845 w 870"/>
                <a:gd name="T25" fmla="*/ 234 h 301"/>
                <a:gd name="T26" fmla="*/ 827 w 870"/>
                <a:gd name="T27" fmla="*/ 257 h 301"/>
                <a:gd name="T28" fmla="*/ 805 w 870"/>
                <a:gd name="T29" fmla="*/ 275 h 301"/>
                <a:gd name="T30" fmla="*/ 778 w 870"/>
                <a:gd name="T31" fmla="*/ 290 h 301"/>
                <a:gd name="T32" fmla="*/ 750 w 870"/>
                <a:gd name="T33" fmla="*/ 298 h 301"/>
                <a:gd name="T34" fmla="*/ 720 w 870"/>
                <a:gd name="T35" fmla="*/ 301 h 301"/>
                <a:gd name="T36" fmla="*/ 151 w 870"/>
                <a:gd name="T37" fmla="*/ 301 h 301"/>
                <a:gd name="T38" fmla="*/ 121 w 870"/>
                <a:gd name="T39" fmla="*/ 298 h 301"/>
                <a:gd name="T40" fmla="*/ 93 w 870"/>
                <a:gd name="T41" fmla="*/ 290 h 301"/>
                <a:gd name="T42" fmla="*/ 66 w 870"/>
                <a:gd name="T43" fmla="*/ 275 h 301"/>
                <a:gd name="T44" fmla="*/ 44 w 870"/>
                <a:gd name="T45" fmla="*/ 257 h 301"/>
                <a:gd name="T46" fmla="*/ 26 w 870"/>
                <a:gd name="T47" fmla="*/ 234 h 301"/>
                <a:gd name="T48" fmla="*/ 12 w 870"/>
                <a:gd name="T49" fmla="*/ 209 h 301"/>
                <a:gd name="T50" fmla="*/ 4 w 870"/>
                <a:gd name="T51" fmla="*/ 181 h 301"/>
                <a:gd name="T52" fmla="*/ 0 w 870"/>
                <a:gd name="T53" fmla="*/ 151 h 301"/>
                <a:gd name="T54" fmla="*/ 4 w 870"/>
                <a:gd name="T55" fmla="*/ 120 h 301"/>
                <a:gd name="T56" fmla="*/ 12 w 870"/>
                <a:gd name="T57" fmla="*/ 92 h 301"/>
                <a:gd name="T58" fmla="*/ 26 w 870"/>
                <a:gd name="T59" fmla="*/ 67 h 301"/>
                <a:gd name="T60" fmla="*/ 44 w 870"/>
                <a:gd name="T61" fmla="*/ 44 h 301"/>
                <a:gd name="T62" fmla="*/ 66 w 870"/>
                <a:gd name="T63" fmla="*/ 26 h 301"/>
                <a:gd name="T64" fmla="*/ 93 w 870"/>
                <a:gd name="T65" fmla="*/ 12 h 301"/>
                <a:gd name="T66" fmla="*/ 121 w 870"/>
                <a:gd name="T67" fmla="*/ 4 h 301"/>
                <a:gd name="T68" fmla="*/ 151 w 870"/>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0" h="301">
                  <a:moveTo>
                    <a:pt x="151" y="0"/>
                  </a:moveTo>
                  <a:lnTo>
                    <a:pt x="720" y="0"/>
                  </a:lnTo>
                  <a:lnTo>
                    <a:pt x="750" y="4"/>
                  </a:lnTo>
                  <a:lnTo>
                    <a:pt x="778" y="12"/>
                  </a:lnTo>
                  <a:lnTo>
                    <a:pt x="805" y="26"/>
                  </a:lnTo>
                  <a:lnTo>
                    <a:pt x="827" y="44"/>
                  </a:lnTo>
                  <a:lnTo>
                    <a:pt x="845" y="67"/>
                  </a:lnTo>
                  <a:lnTo>
                    <a:pt x="859" y="92"/>
                  </a:lnTo>
                  <a:lnTo>
                    <a:pt x="867" y="120"/>
                  </a:lnTo>
                  <a:lnTo>
                    <a:pt x="870" y="151"/>
                  </a:lnTo>
                  <a:lnTo>
                    <a:pt x="867" y="181"/>
                  </a:lnTo>
                  <a:lnTo>
                    <a:pt x="859" y="209"/>
                  </a:lnTo>
                  <a:lnTo>
                    <a:pt x="845" y="234"/>
                  </a:lnTo>
                  <a:lnTo>
                    <a:pt x="827" y="257"/>
                  </a:lnTo>
                  <a:lnTo>
                    <a:pt x="805" y="275"/>
                  </a:lnTo>
                  <a:lnTo>
                    <a:pt x="778" y="290"/>
                  </a:lnTo>
                  <a:lnTo>
                    <a:pt x="750" y="298"/>
                  </a:lnTo>
                  <a:lnTo>
                    <a:pt x="720" y="301"/>
                  </a:lnTo>
                  <a:lnTo>
                    <a:pt x="151" y="301"/>
                  </a:lnTo>
                  <a:lnTo>
                    <a:pt x="121" y="298"/>
                  </a:lnTo>
                  <a:lnTo>
                    <a:pt x="93" y="290"/>
                  </a:lnTo>
                  <a:lnTo>
                    <a:pt x="66" y="275"/>
                  </a:lnTo>
                  <a:lnTo>
                    <a:pt x="44" y="257"/>
                  </a:lnTo>
                  <a:lnTo>
                    <a:pt x="26" y="234"/>
                  </a:lnTo>
                  <a:lnTo>
                    <a:pt x="12" y="209"/>
                  </a:lnTo>
                  <a:lnTo>
                    <a:pt x="4" y="181"/>
                  </a:lnTo>
                  <a:lnTo>
                    <a:pt x="0" y="151"/>
                  </a:lnTo>
                  <a:lnTo>
                    <a:pt x="4" y="120"/>
                  </a:lnTo>
                  <a:lnTo>
                    <a:pt x="12" y="92"/>
                  </a:lnTo>
                  <a:lnTo>
                    <a:pt x="26" y="67"/>
                  </a:lnTo>
                  <a:lnTo>
                    <a:pt x="44" y="44"/>
                  </a:lnTo>
                  <a:lnTo>
                    <a:pt x="66" y="26"/>
                  </a:lnTo>
                  <a:lnTo>
                    <a:pt x="93" y="12"/>
                  </a:lnTo>
                  <a:lnTo>
                    <a:pt x="121" y="4"/>
                  </a:lnTo>
                  <a:lnTo>
                    <a:pt x="151" y="0"/>
                  </a:lnTo>
                  <a:close/>
                </a:path>
              </a:pathLst>
            </a:custGeom>
            <a:grp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19" name="Freeform 54"/>
            <p:cNvSpPr/>
            <p:nvPr/>
          </p:nvSpPr>
          <p:spPr bwMode="auto">
            <a:xfrm>
              <a:off x="3270126" y="2762664"/>
              <a:ext cx="529987" cy="613776"/>
            </a:xfrm>
            <a:custGeom>
              <a:avLst/>
              <a:gdLst>
                <a:gd name="T0" fmla="*/ 152 w 2574"/>
                <a:gd name="T1" fmla="*/ 0 h 3310"/>
                <a:gd name="T2" fmla="*/ 2423 w 2574"/>
                <a:gd name="T3" fmla="*/ 0 h 3310"/>
                <a:gd name="T4" fmla="*/ 2453 w 2574"/>
                <a:gd name="T5" fmla="*/ 3 h 3310"/>
                <a:gd name="T6" fmla="*/ 2481 w 2574"/>
                <a:gd name="T7" fmla="*/ 12 h 3310"/>
                <a:gd name="T8" fmla="*/ 2507 w 2574"/>
                <a:gd name="T9" fmla="*/ 26 h 3310"/>
                <a:gd name="T10" fmla="*/ 2529 w 2574"/>
                <a:gd name="T11" fmla="*/ 44 h 3310"/>
                <a:gd name="T12" fmla="*/ 2548 w 2574"/>
                <a:gd name="T13" fmla="*/ 67 h 3310"/>
                <a:gd name="T14" fmla="*/ 2562 w 2574"/>
                <a:gd name="T15" fmla="*/ 92 h 3310"/>
                <a:gd name="T16" fmla="*/ 2571 w 2574"/>
                <a:gd name="T17" fmla="*/ 120 h 3310"/>
                <a:gd name="T18" fmla="*/ 2574 w 2574"/>
                <a:gd name="T19" fmla="*/ 150 h 3310"/>
                <a:gd name="T20" fmla="*/ 2574 w 2574"/>
                <a:gd name="T21" fmla="*/ 374 h 3310"/>
                <a:gd name="T22" fmla="*/ 2272 w 2574"/>
                <a:gd name="T23" fmla="*/ 896 h 3310"/>
                <a:gd name="T24" fmla="*/ 2272 w 2574"/>
                <a:gd name="T25" fmla="*/ 301 h 3310"/>
                <a:gd name="T26" fmla="*/ 304 w 2574"/>
                <a:gd name="T27" fmla="*/ 301 h 3310"/>
                <a:gd name="T28" fmla="*/ 304 w 2574"/>
                <a:gd name="T29" fmla="*/ 3008 h 3310"/>
                <a:gd name="T30" fmla="*/ 2272 w 2574"/>
                <a:gd name="T31" fmla="*/ 3008 h 3310"/>
                <a:gd name="T32" fmla="*/ 2272 w 2574"/>
                <a:gd name="T33" fmla="*/ 2634 h 3310"/>
                <a:gd name="T34" fmla="*/ 2430 w 2574"/>
                <a:gd name="T35" fmla="*/ 2530 h 3310"/>
                <a:gd name="T36" fmla="*/ 2458 w 2574"/>
                <a:gd name="T37" fmla="*/ 2508 h 3310"/>
                <a:gd name="T38" fmla="*/ 2482 w 2574"/>
                <a:gd name="T39" fmla="*/ 2483 h 3310"/>
                <a:gd name="T40" fmla="*/ 2502 w 2574"/>
                <a:gd name="T41" fmla="*/ 2454 h 3310"/>
                <a:gd name="T42" fmla="*/ 2574 w 2574"/>
                <a:gd name="T43" fmla="*/ 2330 h 3310"/>
                <a:gd name="T44" fmla="*/ 2574 w 2574"/>
                <a:gd name="T45" fmla="*/ 3159 h 3310"/>
                <a:gd name="T46" fmla="*/ 2571 w 2574"/>
                <a:gd name="T47" fmla="*/ 3189 h 3310"/>
                <a:gd name="T48" fmla="*/ 2562 w 2574"/>
                <a:gd name="T49" fmla="*/ 3217 h 3310"/>
                <a:gd name="T50" fmla="*/ 2548 w 2574"/>
                <a:gd name="T51" fmla="*/ 3243 h 3310"/>
                <a:gd name="T52" fmla="*/ 2529 w 2574"/>
                <a:gd name="T53" fmla="*/ 3265 h 3310"/>
                <a:gd name="T54" fmla="*/ 2507 w 2574"/>
                <a:gd name="T55" fmla="*/ 3284 h 3310"/>
                <a:gd name="T56" fmla="*/ 2481 w 2574"/>
                <a:gd name="T57" fmla="*/ 3297 h 3310"/>
                <a:gd name="T58" fmla="*/ 2453 w 2574"/>
                <a:gd name="T59" fmla="*/ 3307 h 3310"/>
                <a:gd name="T60" fmla="*/ 2423 w 2574"/>
                <a:gd name="T61" fmla="*/ 3310 h 3310"/>
                <a:gd name="T62" fmla="*/ 152 w 2574"/>
                <a:gd name="T63" fmla="*/ 3310 h 3310"/>
                <a:gd name="T64" fmla="*/ 121 w 2574"/>
                <a:gd name="T65" fmla="*/ 3307 h 3310"/>
                <a:gd name="T66" fmla="*/ 93 w 2574"/>
                <a:gd name="T67" fmla="*/ 3297 h 3310"/>
                <a:gd name="T68" fmla="*/ 67 w 2574"/>
                <a:gd name="T69" fmla="*/ 3284 h 3310"/>
                <a:gd name="T70" fmla="*/ 45 w 2574"/>
                <a:gd name="T71" fmla="*/ 3265 h 3310"/>
                <a:gd name="T72" fmla="*/ 26 w 2574"/>
                <a:gd name="T73" fmla="*/ 3243 h 3310"/>
                <a:gd name="T74" fmla="*/ 13 w 2574"/>
                <a:gd name="T75" fmla="*/ 3217 h 3310"/>
                <a:gd name="T76" fmla="*/ 3 w 2574"/>
                <a:gd name="T77" fmla="*/ 3189 h 3310"/>
                <a:gd name="T78" fmla="*/ 0 w 2574"/>
                <a:gd name="T79" fmla="*/ 3159 h 3310"/>
                <a:gd name="T80" fmla="*/ 0 w 2574"/>
                <a:gd name="T81" fmla="*/ 150 h 3310"/>
                <a:gd name="T82" fmla="*/ 3 w 2574"/>
                <a:gd name="T83" fmla="*/ 120 h 3310"/>
                <a:gd name="T84" fmla="*/ 13 w 2574"/>
                <a:gd name="T85" fmla="*/ 92 h 3310"/>
                <a:gd name="T86" fmla="*/ 26 w 2574"/>
                <a:gd name="T87" fmla="*/ 67 h 3310"/>
                <a:gd name="T88" fmla="*/ 45 w 2574"/>
                <a:gd name="T89" fmla="*/ 44 h 3310"/>
                <a:gd name="T90" fmla="*/ 67 w 2574"/>
                <a:gd name="T91" fmla="*/ 26 h 3310"/>
                <a:gd name="T92" fmla="*/ 93 w 2574"/>
                <a:gd name="T93" fmla="*/ 12 h 3310"/>
                <a:gd name="T94" fmla="*/ 121 w 2574"/>
                <a:gd name="T95" fmla="*/ 3 h 3310"/>
                <a:gd name="T96" fmla="*/ 152 w 2574"/>
                <a:gd name="T97" fmla="*/ 0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74" h="3310">
                  <a:moveTo>
                    <a:pt x="152" y="0"/>
                  </a:moveTo>
                  <a:lnTo>
                    <a:pt x="2423" y="0"/>
                  </a:lnTo>
                  <a:lnTo>
                    <a:pt x="2453" y="3"/>
                  </a:lnTo>
                  <a:lnTo>
                    <a:pt x="2481" y="12"/>
                  </a:lnTo>
                  <a:lnTo>
                    <a:pt x="2507" y="26"/>
                  </a:lnTo>
                  <a:lnTo>
                    <a:pt x="2529" y="44"/>
                  </a:lnTo>
                  <a:lnTo>
                    <a:pt x="2548" y="67"/>
                  </a:lnTo>
                  <a:lnTo>
                    <a:pt x="2562" y="92"/>
                  </a:lnTo>
                  <a:lnTo>
                    <a:pt x="2571" y="120"/>
                  </a:lnTo>
                  <a:lnTo>
                    <a:pt x="2574" y="150"/>
                  </a:lnTo>
                  <a:lnTo>
                    <a:pt x="2574" y="374"/>
                  </a:lnTo>
                  <a:lnTo>
                    <a:pt x="2272" y="896"/>
                  </a:lnTo>
                  <a:lnTo>
                    <a:pt x="2272" y="301"/>
                  </a:lnTo>
                  <a:lnTo>
                    <a:pt x="304" y="301"/>
                  </a:lnTo>
                  <a:lnTo>
                    <a:pt x="304" y="3008"/>
                  </a:lnTo>
                  <a:lnTo>
                    <a:pt x="2272" y="3008"/>
                  </a:lnTo>
                  <a:lnTo>
                    <a:pt x="2272" y="2634"/>
                  </a:lnTo>
                  <a:lnTo>
                    <a:pt x="2430" y="2530"/>
                  </a:lnTo>
                  <a:lnTo>
                    <a:pt x="2458" y="2508"/>
                  </a:lnTo>
                  <a:lnTo>
                    <a:pt x="2482" y="2483"/>
                  </a:lnTo>
                  <a:lnTo>
                    <a:pt x="2502" y="2454"/>
                  </a:lnTo>
                  <a:lnTo>
                    <a:pt x="2574" y="2330"/>
                  </a:lnTo>
                  <a:lnTo>
                    <a:pt x="2574" y="3159"/>
                  </a:lnTo>
                  <a:lnTo>
                    <a:pt x="2571" y="3189"/>
                  </a:lnTo>
                  <a:lnTo>
                    <a:pt x="2562" y="3217"/>
                  </a:lnTo>
                  <a:lnTo>
                    <a:pt x="2548" y="3243"/>
                  </a:lnTo>
                  <a:lnTo>
                    <a:pt x="2529" y="3265"/>
                  </a:lnTo>
                  <a:lnTo>
                    <a:pt x="2507" y="3284"/>
                  </a:lnTo>
                  <a:lnTo>
                    <a:pt x="2481" y="3297"/>
                  </a:lnTo>
                  <a:lnTo>
                    <a:pt x="2453" y="3307"/>
                  </a:lnTo>
                  <a:lnTo>
                    <a:pt x="2423" y="3310"/>
                  </a:lnTo>
                  <a:lnTo>
                    <a:pt x="152" y="3310"/>
                  </a:lnTo>
                  <a:lnTo>
                    <a:pt x="121" y="3307"/>
                  </a:lnTo>
                  <a:lnTo>
                    <a:pt x="93" y="3297"/>
                  </a:lnTo>
                  <a:lnTo>
                    <a:pt x="67" y="3284"/>
                  </a:lnTo>
                  <a:lnTo>
                    <a:pt x="45" y="3265"/>
                  </a:lnTo>
                  <a:lnTo>
                    <a:pt x="26" y="3243"/>
                  </a:lnTo>
                  <a:lnTo>
                    <a:pt x="13" y="3217"/>
                  </a:lnTo>
                  <a:lnTo>
                    <a:pt x="3" y="3189"/>
                  </a:lnTo>
                  <a:lnTo>
                    <a:pt x="0" y="3159"/>
                  </a:lnTo>
                  <a:lnTo>
                    <a:pt x="0" y="150"/>
                  </a:lnTo>
                  <a:lnTo>
                    <a:pt x="3" y="120"/>
                  </a:lnTo>
                  <a:lnTo>
                    <a:pt x="13" y="92"/>
                  </a:lnTo>
                  <a:lnTo>
                    <a:pt x="26" y="67"/>
                  </a:lnTo>
                  <a:lnTo>
                    <a:pt x="45" y="44"/>
                  </a:lnTo>
                  <a:lnTo>
                    <a:pt x="67" y="26"/>
                  </a:lnTo>
                  <a:lnTo>
                    <a:pt x="93" y="12"/>
                  </a:lnTo>
                  <a:lnTo>
                    <a:pt x="121" y="3"/>
                  </a:lnTo>
                  <a:lnTo>
                    <a:pt x="152" y="0"/>
                  </a:lnTo>
                  <a:close/>
                </a:path>
              </a:pathLst>
            </a:custGeom>
            <a:grp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20" name="Freeform 55"/>
            <p:cNvSpPr>
              <a:spLocks noEditPoints="1"/>
            </p:cNvSpPr>
            <p:nvPr/>
          </p:nvSpPr>
          <p:spPr bwMode="auto">
            <a:xfrm>
              <a:off x="3627980" y="2831994"/>
              <a:ext cx="326146" cy="438412"/>
            </a:xfrm>
            <a:custGeom>
              <a:avLst/>
              <a:gdLst>
                <a:gd name="T0" fmla="*/ 131 w 1591"/>
                <a:gd name="T1" fmla="*/ 1996 h 2370"/>
                <a:gd name="T2" fmla="*/ 223 w 1591"/>
                <a:gd name="T3" fmla="*/ 2040 h 2370"/>
                <a:gd name="T4" fmla="*/ 308 w 1591"/>
                <a:gd name="T5" fmla="*/ 2097 h 2370"/>
                <a:gd name="T6" fmla="*/ 439 w 1591"/>
                <a:gd name="T7" fmla="*/ 1980 h 2370"/>
                <a:gd name="T8" fmla="*/ 389 w 1591"/>
                <a:gd name="T9" fmla="*/ 1934 h 2370"/>
                <a:gd name="T10" fmla="*/ 314 w 1591"/>
                <a:gd name="T11" fmla="*/ 1883 h 2370"/>
                <a:gd name="T12" fmla="*/ 245 w 1591"/>
                <a:gd name="T13" fmla="*/ 1849 h 2370"/>
                <a:gd name="T14" fmla="*/ 187 w 1591"/>
                <a:gd name="T15" fmla="*/ 1829 h 2370"/>
                <a:gd name="T16" fmla="*/ 141 w 1591"/>
                <a:gd name="T17" fmla="*/ 1820 h 2370"/>
                <a:gd name="T18" fmla="*/ 1118 w 1591"/>
                <a:gd name="T19" fmla="*/ 0 h 2370"/>
                <a:gd name="T20" fmla="*/ 1173 w 1591"/>
                <a:gd name="T21" fmla="*/ 7 h 2370"/>
                <a:gd name="T22" fmla="*/ 1240 w 1591"/>
                <a:gd name="T23" fmla="*/ 25 h 2370"/>
                <a:gd name="T24" fmla="*/ 1319 w 1591"/>
                <a:gd name="T25" fmla="*/ 57 h 2370"/>
                <a:gd name="T26" fmla="*/ 1407 w 1591"/>
                <a:gd name="T27" fmla="*/ 108 h 2370"/>
                <a:gd name="T28" fmla="*/ 1478 w 1591"/>
                <a:gd name="T29" fmla="*/ 163 h 2370"/>
                <a:gd name="T30" fmla="*/ 1528 w 1591"/>
                <a:gd name="T31" fmla="*/ 215 h 2370"/>
                <a:gd name="T32" fmla="*/ 1561 w 1591"/>
                <a:gd name="T33" fmla="*/ 261 h 2370"/>
                <a:gd name="T34" fmla="*/ 1580 w 1591"/>
                <a:gd name="T35" fmla="*/ 297 h 2370"/>
                <a:gd name="T36" fmla="*/ 1588 w 1591"/>
                <a:gd name="T37" fmla="*/ 320 h 2370"/>
                <a:gd name="T38" fmla="*/ 1591 w 1591"/>
                <a:gd name="T39" fmla="*/ 344 h 2370"/>
                <a:gd name="T40" fmla="*/ 1581 w 1591"/>
                <a:gd name="T41" fmla="*/ 379 h 2370"/>
                <a:gd name="T42" fmla="*/ 625 w 1591"/>
                <a:gd name="T43" fmla="*/ 2021 h 2370"/>
                <a:gd name="T44" fmla="*/ 116 w 1591"/>
                <a:gd name="T45" fmla="*/ 2357 h 2370"/>
                <a:gd name="T46" fmla="*/ 77 w 1591"/>
                <a:gd name="T47" fmla="*/ 2370 h 2370"/>
                <a:gd name="T48" fmla="*/ 36 w 1591"/>
                <a:gd name="T49" fmla="*/ 2359 h 2370"/>
                <a:gd name="T50" fmla="*/ 12 w 1591"/>
                <a:gd name="T51" fmla="*/ 2338 h 2370"/>
                <a:gd name="T52" fmla="*/ 0 w 1591"/>
                <a:gd name="T53" fmla="*/ 2306 h 2370"/>
                <a:gd name="T54" fmla="*/ 34 w 1591"/>
                <a:gd name="T55" fmla="*/ 1702 h 2370"/>
                <a:gd name="T56" fmla="*/ 45 w 1591"/>
                <a:gd name="T57" fmla="*/ 1670 h 2370"/>
                <a:gd name="T58" fmla="*/ 1002 w 1591"/>
                <a:gd name="T59" fmla="*/ 27 h 2370"/>
                <a:gd name="T60" fmla="*/ 1034 w 1591"/>
                <a:gd name="T61" fmla="*/ 7 h 2370"/>
                <a:gd name="T62" fmla="*/ 1048 w 1591"/>
                <a:gd name="T63" fmla="*/ 4 h 2370"/>
                <a:gd name="T64" fmla="*/ 1076 w 1591"/>
                <a:gd name="T65"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1" h="2370">
                  <a:moveTo>
                    <a:pt x="141" y="1820"/>
                  </a:moveTo>
                  <a:lnTo>
                    <a:pt x="131" y="1996"/>
                  </a:lnTo>
                  <a:lnTo>
                    <a:pt x="177" y="2016"/>
                  </a:lnTo>
                  <a:lnTo>
                    <a:pt x="223" y="2040"/>
                  </a:lnTo>
                  <a:lnTo>
                    <a:pt x="267" y="2067"/>
                  </a:lnTo>
                  <a:lnTo>
                    <a:pt x="308" y="2097"/>
                  </a:lnTo>
                  <a:lnTo>
                    <a:pt x="455" y="2000"/>
                  </a:lnTo>
                  <a:lnTo>
                    <a:pt x="439" y="1980"/>
                  </a:lnTo>
                  <a:lnTo>
                    <a:pt x="417" y="1958"/>
                  </a:lnTo>
                  <a:lnTo>
                    <a:pt x="389" y="1934"/>
                  </a:lnTo>
                  <a:lnTo>
                    <a:pt x="355" y="1909"/>
                  </a:lnTo>
                  <a:lnTo>
                    <a:pt x="314" y="1883"/>
                  </a:lnTo>
                  <a:lnTo>
                    <a:pt x="278" y="1864"/>
                  </a:lnTo>
                  <a:lnTo>
                    <a:pt x="245" y="1849"/>
                  </a:lnTo>
                  <a:lnTo>
                    <a:pt x="214" y="1837"/>
                  </a:lnTo>
                  <a:lnTo>
                    <a:pt x="187" y="1829"/>
                  </a:lnTo>
                  <a:lnTo>
                    <a:pt x="163" y="1824"/>
                  </a:lnTo>
                  <a:lnTo>
                    <a:pt x="141" y="1820"/>
                  </a:lnTo>
                  <a:close/>
                  <a:moveTo>
                    <a:pt x="1095" y="0"/>
                  </a:moveTo>
                  <a:lnTo>
                    <a:pt x="1118" y="0"/>
                  </a:lnTo>
                  <a:lnTo>
                    <a:pt x="1144" y="2"/>
                  </a:lnTo>
                  <a:lnTo>
                    <a:pt x="1173" y="7"/>
                  </a:lnTo>
                  <a:lnTo>
                    <a:pt x="1205" y="14"/>
                  </a:lnTo>
                  <a:lnTo>
                    <a:pt x="1240" y="25"/>
                  </a:lnTo>
                  <a:lnTo>
                    <a:pt x="1278" y="39"/>
                  </a:lnTo>
                  <a:lnTo>
                    <a:pt x="1319" y="57"/>
                  </a:lnTo>
                  <a:lnTo>
                    <a:pt x="1362" y="81"/>
                  </a:lnTo>
                  <a:lnTo>
                    <a:pt x="1407" y="108"/>
                  </a:lnTo>
                  <a:lnTo>
                    <a:pt x="1446" y="136"/>
                  </a:lnTo>
                  <a:lnTo>
                    <a:pt x="1478" y="163"/>
                  </a:lnTo>
                  <a:lnTo>
                    <a:pt x="1505" y="190"/>
                  </a:lnTo>
                  <a:lnTo>
                    <a:pt x="1528" y="215"/>
                  </a:lnTo>
                  <a:lnTo>
                    <a:pt x="1546" y="239"/>
                  </a:lnTo>
                  <a:lnTo>
                    <a:pt x="1561" y="261"/>
                  </a:lnTo>
                  <a:lnTo>
                    <a:pt x="1571" y="280"/>
                  </a:lnTo>
                  <a:lnTo>
                    <a:pt x="1580" y="297"/>
                  </a:lnTo>
                  <a:lnTo>
                    <a:pt x="1585" y="311"/>
                  </a:lnTo>
                  <a:lnTo>
                    <a:pt x="1588" y="320"/>
                  </a:lnTo>
                  <a:lnTo>
                    <a:pt x="1589" y="325"/>
                  </a:lnTo>
                  <a:lnTo>
                    <a:pt x="1591" y="344"/>
                  </a:lnTo>
                  <a:lnTo>
                    <a:pt x="1588" y="363"/>
                  </a:lnTo>
                  <a:lnTo>
                    <a:pt x="1581" y="379"/>
                  </a:lnTo>
                  <a:lnTo>
                    <a:pt x="634" y="2008"/>
                  </a:lnTo>
                  <a:lnTo>
                    <a:pt x="625" y="2021"/>
                  </a:lnTo>
                  <a:lnTo>
                    <a:pt x="611" y="2033"/>
                  </a:lnTo>
                  <a:lnTo>
                    <a:pt x="116" y="2357"/>
                  </a:lnTo>
                  <a:lnTo>
                    <a:pt x="97" y="2367"/>
                  </a:lnTo>
                  <a:lnTo>
                    <a:pt x="77" y="2370"/>
                  </a:lnTo>
                  <a:lnTo>
                    <a:pt x="56" y="2368"/>
                  </a:lnTo>
                  <a:lnTo>
                    <a:pt x="36" y="2359"/>
                  </a:lnTo>
                  <a:lnTo>
                    <a:pt x="23" y="2350"/>
                  </a:lnTo>
                  <a:lnTo>
                    <a:pt x="12" y="2338"/>
                  </a:lnTo>
                  <a:lnTo>
                    <a:pt x="5" y="2323"/>
                  </a:lnTo>
                  <a:lnTo>
                    <a:pt x="0" y="2306"/>
                  </a:lnTo>
                  <a:lnTo>
                    <a:pt x="0" y="2290"/>
                  </a:lnTo>
                  <a:lnTo>
                    <a:pt x="34" y="1702"/>
                  </a:lnTo>
                  <a:lnTo>
                    <a:pt x="38" y="1685"/>
                  </a:lnTo>
                  <a:lnTo>
                    <a:pt x="45" y="1670"/>
                  </a:lnTo>
                  <a:lnTo>
                    <a:pt x="991" y="41"/>
                  </a:lnTo>
                  <a:lnTo>
                    <a:pt x="1002" y="27"/>
                  </a:lnTo>
                  <a:lnTo>
                    <a:pt x="1016" y="15"/>
                  </a:lnTo>
                  <a:lnTo>
                    <a:pt x="1034" y="7"/>
                  </a:lnTo>
                  <a:lnTo>
                    <a:pt x="1038" y="6"/>
                  </a:lnTo>
                  <a:lnTo>
                    <a:pt x="1048" y="4"/>
                  </a:lnTo>
                  <a:lnTo>
                    <a:pt x="1060" y="2"/>
                  </a:lnTo>
                  <a:lnTo>
                    <a:pt x="1076" y="0"/>
                  </a:lnTo>
                  <a:lnTo>
                    <a:pt x="1095" y="0"/>
                  </a:lnTo>
                  <a:close/>
                </a:path>
              </a:pathLst>
            </a:custGeom>
            <a:grp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21" name="Freeform 56"/>
            <p:cNvSpPr/>
            <p:nvPr/>
          </p:nvSpPr>
          <p:spPr bwMode="auto">
            <a:xfrm>
              <a:off x="3369782" y="3184761"/>
              <a:ext cx="237815" cy="108074"/>
            </a:xfrm>
            <a:custGeom>
              <a:avLst/>
              <a:gdLst>
                <a:gd name="T0" fmla="*/ 557 w 1155"/>
                <a:gd name="T1" fmla="*/ 5 h 591"/>
                <a:gd name="T2" fmla="*/ 583 w 1155"/>
                <a:gd name="T3" fmla="*/ 28 h 591"/>
                <a:gd name="T4" fmla="*/ 591 w 1155"/>
                <a:gd name="T5" fmla="*/ 111 h 591"/>
                <a:gd name="T6" fmla="*/ 560 w 1155"/>
                <a:gd name="T7" fmla="*/ 199 h 591"/>
                <a:gd name="T8" fmla="*/ 569 w 1155"/>
                <a:gd name="T9" fmla="*/ 242 h 591"/>
                <a:gd name="T10" fmla="*/ 587 w 1155"/>
                <a:gd name="T11" fmla="*/ 270 h 591"/>
                <a:gd name="T12" fmla="*/ 637 w 1155"/>
                <a:gd name="T13" fmla="*/ 278 h 591"/>
                <a:gd name="T14" fmla="*/ 681 w 1155"/>
                <a:gd name="T15" fmla="*/ 323 h 591"/>
                <a:gd name="T16" fmla="*/ 693 w 1155"/>
                <a:gd name="T17" fmla="*/ 357 h 591"/>
                <a:gd name="T18" fmla="*/ 847 w 1155"/>
                <a:gd name="T19" fmla="*/ 351 h 591"/>
                <a:gd name="T20" fmla="*/ 996 w 1155"/>
                <a:gd name="T21" fmla="*/ 366 h 591"/>
                <a:gd name="T22" fmla="*/ 1118 w 1155"/>
                <a:gd name="T23" fmla="*/ 373 h 591"/>
                <a:gd name="T24" fmla="*/ 1149 w 1155"/>
                <a:gd name="T25" fmla="*/ 400 h 591"/>
                <a:gd name="T26" fmla="*/ 1154 w 1155"/>
                <a:gd name="T27" fmla="*/ 441 h 591"/>
                <a:gd name="T28" fmla="*/ 1131 w 1155"/>
                <a:gd name="T29" fmla="*/ 475 h 591"/>
                <a:gd name="T30" fmla="*/ 1066 w 1155"/>
                <a:gd name="T31" fmla="*/ 482 h 591"/>
                <a:gd name="T32" fmla="*/ 957 w 1155"/>
                <a:gd name="T33" fmla="*/ 467 h 591"/>
                <a:gd name="T34" fmla="*/ 843 w 1155"/>
                <a:gd name="T35" fmla="*/ 452 h 591"/>
                <a:gd name="T36" fmla="*/ 738 w 1155"/>
                <a:gd name="T37" fmla="*/ 461 h 591"/>
                <a:gd name="T38" fmla="*/ 679 w 1155"/>
                <a:gd name="T39" fmla="*/ 486 h 591"/>
                <a:gd name="T40" fmla="*/ 636 w 1155"/>
                <a:gd name="T41" fmla="*/ 492 h 591"/>
                <a:gd name="T42" fmla="*/ 603 w 1155"/>
                <a:gd name="T43" fmla="*/ 477 h 591"/>
                <a:gd name="T44" fmla="*/ 576 w 1155"/>
                <a:gd name="T45" fmla="*/ 454 h 591"/>
                <a:gd name="T46" fmla="*/ 571 w 1155"/>
                <a:gd name="T47" fmla="*/ 407 h 591"/>
                <a:gd name="T48" fmla="*/ 537 w 1155"/>
                <a:gd name="T49" fmla="*/ 457 h 591"/>
                <a:gd name="T50" fmla="*/ 495 w 1155"/>
                <a:gd name="T51" fmla="*/ 471 h 591"/>
                <a:gd name="T52" fmla="*/ 455 w 1155"/>
                <a:gd name="T53" fmla="*/ 456 h 591"/>
                <a:gd name="T54" fmla="*/ 439 w 1155"/>
                <a:gd name="T55" fmla="*/ 419 h 591"/>
                <a:gd name="T56" fmla="*/ 450 w 1155"/>
                <a:gd name="T57" fmla="*/ 390 h 591"/>
                <a:gd name="T58" fmla="*/ 458 w 1155"/>
                <a:gd name="T59" fmla="*/ 369 h 591"/>
                <a:gd name="T60" fmla="*/ 422 w 1155"/>
                <a:gd name="T61" fmla="*/ 404 h 591"/>
                <a:gd name="T62" fmla="*/ 379 w 1155"/>
                <a:gd name="T63" fmla="*/ 428 h 591"/>
                <a:gd name="T64" fmla="*/ 335 w 1155"/>
                <a:gd name="T65" fmla="*/ 417 h 591"/>
                <a:gd name="T66" fmla="*/ 314 w 1155"/>
                <a:gd name="T67" fmla="*/ 379 h 591"/>
                <a:gd name="T68" fmla="*/ 364 w 1155"/>
                <a:gd name="T69" fmla="*/ 288 h 591"/>
                <a:gd name="T70" fmla="*/ 252 w 1155"/>
                <a:gd name="T71" fmla="*/ 393 h 591"/>
                <a:gd name="T72" fmla="*/ 96 w 1155"/>
                <a:gd name="T73" fmla="*/ 581 h 591"/>
                <a:gd name="T74" fmla="*/ 49 w 1155"/>
                <a:gd name="T75" fmla="*/ 590 h 591"/>
                <a:gd name="T76" fmla="*/ 9 w 1155"/>
                <a:gd name="T77" fmla="*/ 569 h 591"/>
                <a:gd name="T78" fmla="*/ 2 w 1155"/>
                <a:gd name="T79" fmla="*/ 527 h 591"/>
                <a:gd name="T80" fmla="*/ 138 w 1155"/>
                <a:gd name="T81" fmla="*/ 351 h 591"/>
                <a:gd name="T82" fmla="*/ 344 w 1155"/>
                <a:gd name="T83" fmla="*/ 123 h 591"/>
                <a:gd name="T84" fmla="*/ 398 w 1155"/>
                <a:gd name="T85" fmla="*/ 70 h 591"/>
                <a:gd name="T86" fmla="*/ 462 w 1155"/>
                <a:gd name="T87" fmla="*/ 20 h 591"/>
                <a:gd name="T88" fmla="*/ 534 w 1155"/>
                <a:gd name="T89"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5" h="591">
                  <a:moveTo>
                    <a:pt x="534" y="0"/>
                  </a:moveTo>
                  <a:lnTo>
                    <a:pt x="545" y="2"/>
                  </a:lnTo>
                  <a:lnTo>
                    <a:pt x="557" y="5"/>
                  </a:lnTo>
                  <a:lnTo>
                    <a:pt x="567" y="10"/>
                  </a:lnTo>
                  <a:lnTo>
                    <a:pt x="576" y="18"/>
                  </a:lnTo>
                  <a:lnTo>
                    <a:pt x="583" y="28"/>
                  </a:lnTo>
                  <a:lnTo>
                    <a:pt x="591" y="54"/>
                  </a:lnTo>
                  <a:lnTo>
                    <a:pt x="593" y="82"/>
                  </a:lnTo>
                  <a:lnTo>
                    <a:pt x="591" y="111"/>
                  </a:lnTo>
                  <a:lnTo>
                    <a:pt x="584" y="140"/>
                  </a:lnTo>
                  <a:lnTo>
                    <a:pt x="573" y="170"/>
                  </a:lnTo>
                  <a:lnTo>
                    <a:pt x="560" y="199"/>
                  </a:lnTo>
                  <a:lnTo>
                    <a:pt x="543" y="230"/>
                  </a:lnTo>
                  <a:lnTo>
                    <a:pt x="557" y="235"/>
                  </a:lnTo>
                  <a:lnTo>
                    <a:pt x="569" y="242"/>
                  </a:lnTo>
                  <a:lnTo>
                    <a:pt x="579" y="254"/>
                  </a:lnTo>
                  <a:lnTo>
                    <a:pt x="583" y="263"/>
                  </a:lnTo>
                  <a:lnTo>
                    <a:pt x="587" y="270"/>
                  </a:lnTo>
                  <a:lnTo>
                    <a:pt x="604" y="269"/>
                  </a:lnTo>
                  <a:lnTo>
                    <a:pt x="620" y="272"/>
                  </a:lnTo>
                  <a:lnTo>
                    <a:pt x="637" y="278"/>
                  </a:lnTo>
                  <a:lnTo>
                    <a:pt x="653" y="289"/>
                  </a:lnTo>
                  <a:lnTo>
                    <a:pt x="668" y="303"/>
                  </a:lnTo>
                  <a:lnTo>
                    <a:pt x="681" y="323"/>
                  </a:lnTo>
                  <a:lnTo>
                    <a:pt x="689" y="338"/>
                  </a:lnTo>
                  <a:lnTo>
                    <a:pt x="692" y="349"/>
                  </a:lnTo>
                  <a:lnTo>
                    <a:pt x="693" y="357"/>
                  </a:lnTo>
                  <a:lnTo>
                    <a:pt x="746" y="351"/>
                  </a:lnTo>
                  <a:lnTo>
                    <a:pt x="797" y="350"/>
                  </a:lnTo>
                  <a:lnTo>
                    <a:pt x="847" y="351"/>
                  </a:lnTo>
                  <a:lnTo>
                    <a:pt x="897" y="355"/>
                  </a:lnTo>
                  <a:lnTo>
                    <a:pt x="946" y="361"/>
                  </a:lnTo>
                  <a:lnTo>
                    <a:pt x="996" y="366"/>
                  </a:lnTo>
                  <a:lnTo>
                    <a:pt x="1048" y="369"/>
                  </a:lnTo>
                  <a:lnTo>
                    <a:pt x="1101" y="371"/>
                  </a:lnTo>
                  <a:lnTo>
                    <a:pt x="1118" y="373"/>
                  </a:lnTo>
                  <a:lnTo>
                    <a:pt x="1131" y="379"/>
                  </a:lnTo>
                  <a:lnTo>
                    <a:pt x="1142" y="389"/>
                  </a:lnTo>
                  <a:lnTo>
                    <a:pt x="1149" y="400"/>
                  </a:lnTo>
                  <a:lnTo>
                    <a:pt x="1154" y="413"/>
                  </a:lnTo>
                  <a:lnTo>
                    <a:pt x="1155" y="427"/>
                  </a:lnTo>
                  <a:lnTo>
                    <a:pt x="1154" y="441"/>
                  </a:lnTo>
                  <a:lnTo>
                    <a:pt x="1149" y="454"/>
                  </a:lnTo>
                  <a:lnTo>
                    <a:pt x="1142" y="466"/>
                  </a:lnTo>
                  <a:lnTo>
                    <a:pt x="1131" y="475"/>
                  </a:lnTo>
                  <a:lnTo>
                    <a:pt x="1118" y="481"/>
                  </a:lnTo>
                  <a:lnTo>
                    <a:pt x="1101" y="483"/>
                  </a:lnTo>
                  <a:lnTo>
                    <a:pt x="1066" y="482"/>
                  </a:lnTo>
                  <a:lnTo>
                    <a:pt x="1031" y="478"/>
                  </a:lnTo>
                  <a:lnTo>
                    <a:pt x="993" y="473"/>
                  </a:lnTo>
                  <a:lnTo>
                    <a:pt x="957" y="467"/>
                  </a:lnTo>
                  <a:lnTo>
                    <a:pt x="919" y="460"/>
                  </a:lnTo>
                  <a:lnTo>
                    <a:pt x="881" y="455"/>
                  </a:lnTo>
                  <a:lnTo>
                    <a:pt x="843" y="452"/>
                  </a:lnTo>
                  <a:lnTo>
                    <a:pt x="807" y="451"/>
                  </a:lnTo>
                  <a:lnTo>
                    <a:pt x="771" y="454"/>
                  </a:lnTo>
                  <a:lnTo>
                    <a:pt x="738" y="461"/>
                  </a:lnTo>
                  <a:lnTo>
                    <a:pt x="705" y="474"/>
                  </a:lnTo>
                  <a:lnTo>
                    <a:pt x="693" y="480"/>
                  </a:lnTo>
                  <a:lnTo>
                    <a:pt x="679" y="486"/>
                  </a:lnTo>
                  <a:lnTo>
                    <a:pt x="664" y="492"/>
                  </a:lnTo>
                  <a:lnTo>
                    <a:pt x="651" y="494"/>
                  </a:lnTo>
                  <a:lnTo>
                    <a:pt x="636" y="492"/>
                  </a:lnTo>
                  <a:lnTo>
                    <a:pt x="626" y="487"/>
                  </a:lnTo>
                  <a:lnTo>
                    <a:pt x="614" y="482"/>
                  </a:lnTo>
                  <a:lnTo>
                    <a:pt x="603" y="477"/>
                  </a:lnTo>
                  <a:lnTo>
                    <a:pt x="592" y="471"/>
                  </a:lnTo>
                  <a:lnTo>
                    <a:pt x="584" y="464"/>
                  </a:lnTo>
                  <a:lnTo>
                    <a:pt x="576" y="454"/>
                  </a:lnTo>
                  <a:lnTo>
                    <a:pt x="572" y="442"/>
                  </a:lnTo>
                  <a:lnTo>
                    <a:pt x="571" y="423"/>
                  </a:lnTo>
                  <a:lnTo>
                    <a:pt x="571" y="407"/>
                  </a:lnTo>
                  <a:lnTo>
                    <a:pt x="560" y="427"/>
                  </a:lnTo>
                  <a:lnTo>
                    <a:pt x="547" y="446"/>
                  </a:lnTo>
                  <a:lnTo>
                    <a:pt x="537" y="457"/>
                  </a:lnTo>
                  <a:lnTo>
                    <a:pt x="524" y="466"/>
                  </a:lnTo>
                  <a:lnTo>
                    <a:pt x="509" y="470"/>
                  </a:lnTo>
                  <a:lnTo>
                    <a:pt x="495" y="471"/>
                  </a:lnTo>
                  <a:lnTo>
                    <a:pt x="480" y="469"/>
                  </a:lnTo>
                  <a:lnTo>
                    <a:pt x="467" y="464"/>
                  </a:lnTo>
                  <a:lnTo>
                    <a:pt x="455" y="456"/>
                  </a:lnTo>
                  <a:lnTo>
                    <a:pt x="446" y="446"/>
                  </a:lnTo>
                  <a:lnTo>
                    <a:pt x="440" y="433"/>
                  </a:lnTo>
                  <a:lnTo>
                    <a:pt x="439" y="419"/>
                  </a:lnTo>
                  <a:lnTo>
                    <a:pt x="444" y="402"/>
                  </a:lnTo>
                  <a:lnTo>
                    <a:pt x="447" y="396"/>
                  </a:lnTo>
                  <a:lnTo>
                    <a:pt x="450" y="390"/>
                  </a:lnTo>
                  <a:lnTo>
                    <a:pt x="450" y="390"/>
                  </a:lnTo>
                  <a:lnTo>
                    <a:pt x="449" y="390"/>
                  </a:lnTo>
                  <a:lnTo>
                    <a:pt x="458" y="369"/>
                  </a:lnTo>
                  <a:lnTo>
                    <a:pt x="445" y="378"/>
                  </a:lnTo>
                  <a:lnTo>
                    <a:pt x="432" y="390"/>
                  </a:lnTo>
                  <a:lnTo>
                    <a:pt x="422" y="404"/>
                  </a:lnTo>
                  <a:lnTo>
                    <a:pt x="409" y="417"/>
                  </a:lnTo>
                  <a:lnTo>
                    <a:pt x="394" y="425"/>
                  </a:lnTo>
                  <a:lnTo>
                    <a:pt x="379" y="428"/>
                  </a:lnTo>
                  <a:lnTo>
                    <a:pt x="363" y="428"/>
                  </a:lnTo>
                  <a:lnTo>
                    <a:pt x="348" y="424"/>
                  </a:lnTo>
                  <a:lnTo>
                    <a:pt x="335" y="417"/>
                  </a:lnTo>
                  <a:lnTo>
                    <a:pt x="324" y="406"/>
                  </a:lnTo>
                  <a:lnTo>
                    <a:pt x="317" y="394"/>
                  </a:lnTo>
                  <a:lnTo>
                    <a:pt x="314" y="379"/>
                  </a:lnTo>
                  <a:lnTo>
                    <a:pt x="316" y="364"/>
                  </a:lnTo>
                  <a:lnTo>
                    <a:pt x="323" y="347"/>
                  </a:lnTo>
                  <a:lnTo>
                    <a:pt x="364" y="288"/>
                  </a:lnTo>
                  <a:lnTo>
                    <a:pt x="404" y="226"/>
                  </a:lnTo>
                  <a:lnTo>
                    <a:pt x="326" y="309"/>
                  </a:lnTo>
                  <a:lnTo>
                    <a:pt x="252" y="393"/>
                  </a:lnTo>
                  <a:lnTo>
                    <a:pt x="179" y="480"/>
                  </a:lnTo>
                  <a:lnTo>
                    <a:pt x="108" y="569"/>
                  </a:lnTo>
                  <a:lnTo>
                    <a:pt x="96" y="581"/>
                  </a:lnTo>
                  <a:lnTo>
                    <a:pt x="80" y="588"/>
                  </a:lnTo>
                  <a:lnTo>
                    <a:pt x="65" y="591"/>
                  </a:lnTo>
                  <a:lnTo>
                    <a:pt x="49" y="590"/>
                  </a:lnTo>
                  <a:lnTo>
                    <a:pt x="33" y="586"/>
                  </a:lnTo>
                  <a:lnTo>
                    <a:pt x="21" y="579"/>
                  </a:lnTo>
                  <a:lnTo>
                    <a:pt x="9" y="569"/>
                  </a:lnTo>
                  <a:lnTo>
                    <a:pt x="2" y="556"/>
                  </a:lnTo>
                  <a:lnTo>
                    <a:pt x="0" y="542"/>
                  </a:lnTo>
                  <a:lnTo>
                    <a:pt x="2" y="527"/>
                  </a:lnTo>
                  <a:lnTo>
                    <a:pt x="11" y="511"/>
                  </a:lnTo>
                  <a:lnTo>
                    <a:pt x="74" y="431"/>
                  </a:lnTo>
                  <a:lnTo>
                    <a:pt x="138" y="351"/>
                  </a:lnTo>
                  <a:lnTo>
                    <a:pt x="204" y="273"/>
                  </a:lnTo>
                  <a:lnTo>
                    <a:pt x="273" y="196"/>
                  </a:lnTo>
                  <a:lnTo>
                    <a:pt x="344" y="123"/>
                  </a:lnTo>
                  <a:lnTo>
                    <a:pt x="361" y="107"/>
                  </a:lnTo>
                  <a:lnTo>
                    <a:pt x="380" y="89"/>
                  </a:lnTo>
                  <a:lnTo>
                    <a:pt x="398" y="70"/>
                  </a:lnTo>
                  <a:lnTo>
                    <a:pt x="418" y="52"/>
                  </a:lnTo>
                  <a:lnTo>
                    <a:pt x="439" y="35"/>
                  </a:lnTo>
                  <a:lnTo>
                    <a:pt x="462" y="20"/>
                  </a:lnTo>
                  <a:lnTo>
                    <a:pt x="485" y="9"/>
                  </a:lnTo>
                  <a:lnTo>
                    <a:pt x="509" y="2"/>
                  </a:lnTo>
                  <a:lnTo>
                    <a:pt x="534" y="0"/>
                  </a:lnTo>
                  <a:close/>
                </a:path>
              </a:pathLst>
            </a:custGeom>
            <a:grp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grpSp>
      <p:sp>
        <p:nvSpPr>
          <p:cNvPr id="22" name="Oval 21"/>
          <p:cNvSpPr/>
          <p:nvPr/>
        </p:nvSpPr>
        <p:spPr>
          <a:xfrm>
            <a:off x="5518167" y="2980798"/>
            <a:ext cx="541616" cy="5402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2400" dirty="0">
              <a:cs typeface="+mn-ea"/>
              <a:sym typeface="+mn-lt"/>
            </a:endParaRPr>
          </a:p>
        </p:txBody>
      </p:sp>
      <p:sp>
        <p:nvSpPr>
          <p:cNvPr id="23" name="Oval 22"/>
          <p:cNvSpPr/>
          <p:nvPr/>
        </p:nvSpPr>
        <p:spPr>
          <a:xfrm>
            <a:off x="9226563" y="4327407"/>
            <a:ext cx="734400" cy="7325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2400" dirty="0">
              <a:cs typeface="+mn-ea"/>
              <a:sym typeface="+mn-lt"/>
            </a:endParaRPr>
          </a:p>
        </p:txBody>
      </p:sp>
      <p:sp>
        <p:nvSpPr>
          <p:cNvPr id="24" name="Text Placeholder 14"/>
          <p:cNvSpPr txBox="1"/>
          <p:nvPr/>
        </p:nvSpPr>
        <p:spPr>
          <a:xfrm>
            <a:off x="2762213" y="5085559"/>
            <a:ext cx="2167200"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b="1" dirty="0">
                <a:solidFill>
                  <a:schemeClr val="tx1">
                    <a:lumMod val="75000"/>
                    <a:lumOff val="25000"/>
                  </a:schemeClr>
                </a:solidFill>
                <a:cs typeface="+mn-ea"/>
                <a:sym typeface="+mn-lt"/>
              </a:rPr>
              <a:t>添加标题</a:t>
            </a:r>
            <a:endParaRPr lang="en-IN" sz="1800" b="1" dirty="0">
              <a:solidFill>
                <a:schemeClr val="tx1">
                  <a:lumMod val="75000"/>
                  <a:lumOff val="25000"/>
                </a:schemeClr>
              </a:solidFill>
              <a:cs typeface="+mn-ea"/>
              <a:sym typeface="+mn-lt"/>
            </a:endParaRPr>
          </a:p>
        </p:txBody>
      </p:sp>
      <p:sp>
        <p:nvSpPr>
          <p:cNvPr id="25" name="Text Placeholder 14"/>
          <p:cNvSpPr txBox="1"/>
          <p:nvPr/>
        </p:nvSpPr>
        <p:spPr>
          <a:xfrm>
            <a:off x="2762218" y="5354016"/>
            <a:ext cx="2167227" cy="45557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400" dirty="0">
                <a:solidFill>
                  <a:schemeClr val="tx1">
                    <a:lumMod val="50000"/>
                    <a:lumOff val="50000"/>
                  </a:schemeClr>
                </a:solidFill>
                <a:cs typeface="+mn-ea"/>
                <a:sym typeface="+mn-lt"/>
              </a:rPr>
              <a:t>"Sed ut perspiciatis unde omnis iste natus error sit</a:t>
            </a:r>
          </a:p>
        </p:txBody>
      </p:sp>
      <p:sp>
        <p:nvSpPr>
          <p:cNvPr id="26" name="Oval 25"/>
          <p:cNvSpPr/>
          <p:nvPr/>
        </p:nvSpPr>
        <p:spPr>
          <a:xfrm>
            <a:off x="3463379" y="4298831"/>
            <a:ext cx="734400" cy="7325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2400" dirty="0">
              <a:cs typeface="+mn-ea"/>
              <a:sym typeface="+mn-lt"/>
            </a:endParaRPr>
          </a:p>
        </p:txBody>
      </p:sp>
      <p:sp>
        <p:nvSpPr>
          <p:cNvPr id="27" name="Oval 26"/>
          <p:cNvSpPr/>
          <p:nvPr/>
        </p:nvSpPr>
        <p:spPr>
          <a:xfrm>
            <a:off x="5814661" y="5708090"/>
            <a:ext cx="584963" cy="5834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IN" sz="1400" dirty="0">
                <a:cs typeface="+mn-ea"/>
                <a:sym typeface="+mn-lt"/>
              </a:rPr>
              <a:t>End</a:t>
            </a:r>
          </a:p>
        </p:txBody>
      </p:sp>
      <p:sp>
        <p:nvSpPr>
          <p:cNvPr id="28" name="Text Placeholder 14"/>
          <p:cNvSpPr txBox="1"/>
          <p:nvPr/>
        </p:nvSpPr>
        <p:spPr>
          <a:xfrm>
            <a:off x="4705375" y="3636186"/>
            <a:ext cx="2167200"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29" name="Text Placeholder 14"/>
          <p:cNvSpPr txBox="1"/>
          <p:nvPr/>
        </p:nvSpPr>
        <p:spPr>
          <a:xfrm>
            <a:off x="4705365" y="3904759"/>
            <a:ext cx="2167227" cy="45557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400" dirty="0">
                <a:solidFill>
                  <a:schemeClr val="tx1">
                    <a:lumMod val="50000"/>
                    <a:lumOff val="50000"/>
                  </a:schemeClr>
                </a:solidFill>
                <a:cs typeface="+mn-ea"/>
                <a:sym typeface="+mn-lt"/>
              </a:rPr>
              <a:t>Sed ut perspiciatis unde omnis iste natus error sit</a:t>
            </a:r>
          </a:p>
        </p:txBody>
      </p:sp>
      <p:sp>
        <p:nvSpPr>
          <p:cNvPr id="30" name="Freeform 143"/>
          <p:cNvSpPr>
            <a:spLocks noEditPoints="1"/>
          </p:cNvSpPr>
          <p:nvPr/>
        </p:nvSpPr>
        <p:spPr bwMode="auto">
          <a:xfrm>
            <a:off x="5635781" y="3149014"/>
            <a:ext cx="309077" cy="232739"/>
          </a:xfrm>
          <a:custGeom>
            <a:avLst/>
            <a:gdLst>
              <a:gd name="T0" fmla="*/ 49 w 170"/>
              <a:gd name="T1" fmla="*/ 109 h 128"/>
              <a:gd name="T2" fmla="*/ 44 w 170"/>
              <a:gd name="T3" fmla="*/ 109 h 128"/>
              <a:gd name="T4" fmla="*/ 1 w 170"/>
              <a:gd name="T5" fmla="*/ 66 h 128"/>
              <a:gd name="T6" fmla="*/ 1 w 170"/>
              <a:gd name="T7" fmla="*/ 62 h 128"/>
              <a:gd name="T8" fmla="*/ 44 w 170"/>
              <a:gd name="T9" fmla="*/ 19 h 128"/>
              <a:gd name="T10" fmla="*/ 49 w 170"/>
              <a:gd name="T11" fmla="*/ 19 h 128"/>
              <a:gd name="T12" fmla="*/ 53 w 170"/>
              <a:gd name="T13" fmla="*/ 23 h 128"/>
              <a:gd name="T14" fmla="*/ 53 w 170"/>
              <a:gd name="T15" fmla="*/ 28 h 128"/>
              <a:gd name="T16" fmla="*/ 17 w 170"/>
              <a:gd name="T17" fmla="*/ 64 h 128"/>
              <a:gd name="T18" fmla="*/ 53 w 170"/>
              <a:gd name="T19" fmla="*/ 100 h 128"/>
              <a:gd name="T20" fmla="*/ 53 w 170"/>
              <a:gd name="T21" fmla="*/ 105 h 128"/>
              <a:gd name="T22" fmla="*/ 49 w 170"/>
              <a:gd name="T23" fmla="*/ 109 h 128"/>
              <a:gd name="T24" fmla="*/ 73 w 170"/>
              <a:gd name="T25" fmla="*/ 125 h 128"/>
              <a:gd name="T26" fmla="*/ 70 w 170"/>
              <a:gd name="T27" fmla="*/ 127 h 128"/>
              <a:gd name="T28" fmla="*/ 64 w 170"/>
              <a:gd name="T29" fmla="*/ 126 h 128"/>
              <a:gd name="T30" fmla="*/ 62 w 170"/>
              <a:gd name="T31" fmla="*/ 122 h 128"/>
              <a:gd name="T32" fmla="*/ 96 w 170"/>
              <a:gd name="T33" fmla="*/ 3 h 128"/>
              <a:gd name="T34" fmla="*/ 100 w 170"/>
              <a:gd name="T35" fmla="*/ 1 h 128"/>
              <a:gd name="T36" fmla="*/ 106 w 170"/>
              <a:gd name="T37" fmla="*/ 2 h 128"/>
              <a:gd name="T38" fmla="*/ 108 w 170"/>
              <a:gd name="T39" fmla="*/ 6 h 128"/>
              <a:gd name="T40" fmla="*/ 73 w 170"/>
              <a:gd name="T41" fmla="*/ 125 h 128"/>
              <a:gd name="T42" fmla="*/ 125 w 170"/>
              <a:gd name="T43" fmla="*/ 109 h 128"/>
              <a:gd name="T44" fmla="*/ 121 w 170"/>
              <a:gd name="T45" fmla="*/ 109 h 128"/>
              <a:gd name="T46" fmla="*/ 117 w 170"/>
              <a:gd name="T47" fmla="*/ 105 h 128"/>
              <a:gd name="T48" fmla="*/ 117 w 170"/>
              <a:gd name="T49" fmla="*/ 100 h 128"/>
              <a:gd name="T50" fmla="*/ 153 w 170"/>
              <a:gd name="T51" fmla="*/ 64 h 128"/>
              <a:gd name="T52" fmla="*/ 117 w 170"/>
              <a:gd name="T53" fmla="*/ 28 h 128"/>
              <a:gd name="T54" fmla="*/ 117 w 170"/>
              <a:gd name="T55" fmla="*/ 23 h 128"/>
              <a:gd name="T56" fmla="*/ 121 w 170"/>
              <a:gd name="T57" fmla="*/ 19 h 128"/>
              <a:gd name="T58" fmla="*/ 125 w 170"/>
              <a:gd name="T59" fmla="*/ 19 h 128"/>
              <a:gd name="T60" fmla="*/ 168 w 170"/>
              <a:gd name="T61" fmla="*/ 62 h 128"/>
              <a:gd name="T62" fmla="*/ 168 w 170"/>
              <a:gd name="T63" fmla="*/ 66 h 128"/>
              <a:gd name="T64" fmla="*/ 125 w 170"/>
              <a:gd name="T65" fmla="*/ 10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28">
                <a:moveTo>
                  <a:pt x="49" y="109"/>
                </a:moveTo>
                <a:cubicBezTo>
                  <a:pt x="47" y="110"/>
                  <a:pt x="45" y="110"/>
                  <a:pt x="44" y="109"/>
                </a:cubicBezTo>
                <a:cubicBezTo>
                  <a:pt x="1" y="66"/>
                  <a:pt x="1" y="66"/>
                  <a:pt x="1" y="66"/>
                </a:cubicBezTo>
                <a:cubicBezTo>
                  <a:pt x="0" y="65"/>
                  <a:pt x="0" y="63"/>
                  <a:pt x="1" y="62"/>
                </a:cubicBezTo>
                <a:cubicBezTo>
                  <a:pt x="44" y="19"/>
                  <a:pt x="44" y="19"/>
                  <a:pt x="44" y="19"/>
                </a:cubicBezTo>
                <a:cubicBezTo>
                  <a:pt x="45" y="18"/>
                  <a:pt x="47" y="18"/>
                  <a:pt x="49" y="19"/>
                </a:cubicBezTo>
                <a:cubicBezTo>
                  <a:pt x="53" y="23"/>
                  <a:pt x="53" y="23"/>
                  <a:pt x="53" y="23"/>
                </a:cubicBezTo>
                <a:cubicBezTo>
                  <a:pt x="54" y="25"/>
                  <a:pt x="54" y="27"/>
                  <a:pt x="53" y="28"/>
                </a:cubicBezTo>
                <a:cubicBezTo>
                  <a:pt x="17" y="64"/>
                  <a:pt x="17" y="64"/>
                  <a:pt x="17" y="64"/>
                </a:cubicBezTo>
                <a:cubicBezTo>
                  <a:pt x="53" y="100"/>
                  <a:pt x="53" y="100"/>
                  <a:pt x="53" y="100"/>
                </a:cubicBezTo>
                <a:cubicBezTo>
                  <a:pt x="54" y="102"/>
                  <a:pt x="54" y="103"/>
                  <a:pt x="53" y="105"/>
                </a:cubicBezTo>
                <a:lnTo>
                  <a:pt x="49" y="109"/>
                </a:lnTo>
                <a:close/>
                <a:moveTo>
                  <a:pt x="73" y="125"/>
                </a:moveTo>
                <a:cubicBezTo>
                  <a:pt x="73" y="127"/>
                  <a:pt x="71" y="128"/>
                  <a:pt x="70" y="127"/>
                </a:cubicBezTo>
                <a:cubicBezTo>
                  <a:pt x="64" y="126"/>
                  <a:pt x="64" y="126"/>
                  <a:pt x="64" y="126"/>
                </a:cubicBezTo>
                <a:cubicBezTo>
                  <a:pt x="62" y="125"/>
                  <a:pt x="61" y="124"/>
                  <a:pt x="62" y="122"/>
                </a:cubicBezTo>
                <a:cubicBezTo>
                  <a:pt x="96" y="3"/>
                  <a:pt x="96" y="3"/>
                  <a:pt x="96" y="3"/>
                </a:cubicBezTo>
                <a:cubicBezTo>
                  <a:pt x="97" y="1"/>
                  <a:pt x="99" y="0"/>
                  <a:pt x="100" y="1"/>
                </a:cubicBezTo>
                <a:cubicBezTo>
                  <a:pt x="106" y="2"/>
                  <a:pt x="106" y="2"/>
                  <a:pt x="106" y="2"/>
                </a:cubicBezTo>
                <a:cubicBezTo>
                  <a:pt x="107" y="3"/>
                  <a:pt x="108" y="4"/>
                  <a:pt x="108" y="6"/>
                </a:cubicBezTo>
                <a:lnTo>
                  <a:pt x="73" y="125"/>
                </a:lnTo>
                <a:close/>
                <a:moveTo>
                  <a:pt x="125" y="109"/>
                </a:moveTo>
                <a:cubicBezTo>
                  <a:pt x="124" y="110"/>
                  <a:pt x="122" y="110"/>
                  <a:pt x="121" y="109"/>
                </a:cubicBezTo>
                <a:cubicBezTo>
                  <a:pt x="117" y="105"/>
                  <a:pt x="117" y="105"/>
                  <a:pt x="117" y="105"/>
                </a:cubicBezTo>
                <a:cubicBezTo>
                  <a:pt x="115" y="103"/>
                  <a:pt x="115" y="102"/>
                  <a:pt x="117" y="100"/>
                </a:cubicBezTo>
                <a:cubicBezTo>
                  <a:pt x="153" y="64"/>
                  <a:pt x="153" y="64"/>
                  <a:pt x="153" y="64"/>
                </a:cubicBezTo>
                <a:cubicBezTo>
                  <a:pt x="117" y="28"/>
                  <a:pt x="117" y="28"/>
                  <a:pt x="117" y="28"/>
                </a:cubicBezTo>
                <a:cubicBezTo>
                  <a:pt x="115" y="27"/>
                  <a:pt x="115" y="25"/>
                  <a:pt x="117" y="23"/>
                </a:cubicBezTo>
                <a:cubicBezTo>
                  <a:pt x="121" y="19"/>
                  <a:pt x="121" y="19"/>
                  <a:pt x="121" y="19"/>
                </a:cubicBezTo>
                <a:cubicBezTo>
                  <a:pt x="122" y="18"/>
                  <a:pt x="124" y="18"/>
                  <a:pt x="125" y="19"/>
                </a:cubicBezTo>
                <a:cubicBezTo>
                  <a:pt x="168" y="62"/>
                  <a:pt x="168" y="62"/>
                  <a:pt x="168" y="62"/>
                </a:cubicBezTo>
                <a:cubicBezTo>
                  <a:pt x="170" y="63"/>
                  <a:pt x="170" y="65"/>
                  <a:pt x="168" y="66"/>
                </a:cubicBezTo>
                <a:lnTo>
                  <a:pt x="125" y="109"/>
                </a:lnTo>
                <a:close/>
              </a:path>
            </a:pathLst>
          </a:custGeom>
          <a:solidFill>
            <a:schemeClr val="bg1"/>
          </a:solidFill>
          <a:ln>
            <a:noFill/>
          </a:ln>
        </p:spPr>
        <p:txBody>
          <a:bodyPr vert="horz" wrap="square" lIns="91440" tIns="45720" rIns="91440" bIns="45720" numCol="1" anchor="t" anchorCtr="0" compatLnSpc="1"/>
          <a:lstStyle/>
          <a:p>
            <a:endParaRPr lang="en-IN" sz="1350" dirty="0">
              <a:cs typeface="+mn-ea"/>
              <a:sym typeface="+mn-lt"/>
            </a:endParaRPr>
          </a:p>
        </p:txBody>
      </p:sp>
      <p:sp>
        <p:nvSpPr>
          <p:cNvPr id="31" name="Oval 32"/>
          <p:cNvSpPr/>
          <p:nvPr/>
        </p:nvSpPr>
        <p:spPr>
          <a:xfrm>
            <a:off x="7965107" y="2920314"/>
            <a:ext cx="662896" cy="6611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2400" dirty="0">
              <a:cs typeface="+mn-ea"/>
              <a:sym typeface="+mn-lt"/>
            </a:endParaRPr>
          </a:p>
        </p:txBody>
      </p:sp>
      <p:sp>
        <p:nvSpPr>
          <p:cNvPr id="32" name="Text Placeholder 14"/>
          <p:cNvSpPr txBox="1"/>
          <p:nvPr/>
        </p:nvSpPr>
        <p:spPr>
          <a:xfrm>
            <a:off x="7212943" y="2112954"/>
            <a:ext cx="2167200"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33" name="Text Placeholder 14"/>
          <p:cNvSpPr txBox="1"/>
          <p:nvPr/>
        </p:nvSpPr>
        <p:spPr>
          <a:xfrm>
            <a:off x="7212945" y="2383530"/>
            <a:ext cx="2167227" cy="45557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400" dirty="0">
                <a:solidFill>
                  <a:schemeClr val="tx1">
                    <a:lumMod val="50000"/>
                    <a:lumOff val="50000"/>
                  </a:schemeClr>
                </a:solidFill>
                <a:cs typeface="+mn-ea"/>
                <a:sym typeface="+mn-lt"/>
              </a:rPr>
              <a:t>Sed ut perspiciatis unde omnis iste natus error sit</a:t>
            </a:r>
          </a:p>
        </p:txBody>
      </p:sp>
      <p:sp>
        <p:nvSpPr>
          <p:cNvPr id="34" name="Freeform 6"/>
          <p:cNvSpPr>
            <a:spLocks noEditPoints="1"/>
          </p:cNvSpPr>
          <p:nvPr/>
        </p:nvSpPr>
        <p:spPr bwMode="auto">
          <a:xfrm>
            <a:off x="8130219" y="3104690"/>
            <a:ext cx="332648" cy="362415"/>
          </a:xfrm>
          <a:custGeom>
            <a:avLst/>
            <a:gdLst>
              <a:gd name="T0" fmla="*/ 2087 w 3036"/>
              <a:gd name="T1" fmla="*/ 1440 h 3305"/>
              <a:gd name="T2" fmla="*/ 2227 w 3036"/>
              <a:gd name="T3" fmla="*/ 1439 h 3305"/>
              <a:gd name="T4" fmla="*/ 1778 w 3036"/>
              <a:gd name="T5" fmla="*/ 1554 h 3305"/>
              <a:gd name="T6" fmla="*/ 1628 w 3036"/>
              <a:gd name="T7" fmla="*/ 1050 h 3305"/>
              <a:gd name="T8" fmla="*/ 1739 w 3036"/>
              <a:gd name="T9" fmla="*/ 1190 h 3305"/>
              <a:gd name="T10" fmla="*/ 1660 w 3036"/>
              <a:gd name="T11" fmla="*/ 1411 h 3305"/>
              <a:gd name="T12" fmla="*/ 1447 w 3036"/>
              <a:gd name="T13" fmla="*/ 1592 h 3305"/>
              <a:gd name="T14" fmla="*/ 1448 w 3036"/>
              <a:gd name="T15" fmla="*/ 1442 h 3305"/>
              <a:gd name="T16" fmla="*/ 1588 w 3036"/>
              <a:gd name="T17" fmla="*/ 1241 h 3305"/>
              <a:gd name="T18" fmla="*/ 1494 w 3036"/>
              <a:gd name="T19" fmla="*/ 1159 h 3305"/>
              <a:gd name="T20" fmla="*/ 1356 w 3036"/>
              <a:gd name="T21" fmla="*/ 1075 h 3305"/>
              <a:gd name="T22" fmla="*/ 2028 w 3036"/>
              <a:gd name="T23" fmla="*/ 181 h 3305"/>
              <a:gd name="T24" fmla="*/ 2521 w 3036"/>
              <a:gd name="T25" fmla="*/ 356 h 3305"/>
              <a:gd name="T26" fmla="*/ 2889 w 3036"/>
              <a:gd name="T27" fmla="*/ 745 h 3305"/>
              <a:gd name="T28" fmla="*/ 3036 w 3036"/>
              <a:gd name="T29" fmla="*/ 1282 h 3305"/>
              <a:gd name="T30" fmla="*/ 2908 w 3036"/>
              <a:gd name="T31" fmla="*/ 1825 h 3305"/>
              <a:gd name="T32" fmla="*/ 2537 w 3036"/>
              <a:gd name="T33" fmla="*/ 2238 h 3305"/>
              <a:gd name="T34" fmla="*/ 2280 w 3036"/>
              <a:gd name="T35" fmla="*/ 2325 h 3305"/>
              <a:gd name="T36" fmla="*/ 2172 w 3036"/>
              <a:gd name="T37" fmla="*/ 2191 h 3305"/>
              <a:gd name="T38" fmla="*/ 2261 w 3036"/>
              <a:gd name="T39" fmla="*/ 2036 h 3305"/>
              <a:gd name="T40" fmla="*/ 2592 w 3036"/>
              <a:gd name="T41" fmla="*/ 1745 h 3305"/>
              <a:gd name="T42" fmla="*/ 2724 w 3036"/>
              <a:gd name="T43" fmla="*/ 1293 h 3305"/>
              <a:gd name="T44" fmla="*/ 2578 w 3036"/>
              <a:gd name="T45" fmla="*/ 836 h 3305"/>
              <a:gd name="T46" fmla="*/ 2239 w 3036"/>
              <a:gd name="T47" fmla="*/ 557 h 3305"/>
              <a:gd name="T48" fmla="*/ 1809 w 3036"/>
              <a:gd name="T49" fmla="*/ 493 h 3305"/>
              <a:gd name="T50" fmla="*/ 1478 w 3036"/>
              <a:gd name="T51" fmla="*/ 581 h 3305"/>
              <a:gd name="T52" fmla="*/ 1341 w 3036"/>
              <a:gd name="T53" fmla="*/ 467 h 3305"/>
              <a:gd name="T54" fmla="*/ 1400 w 3036"/>
              <a:gd name="T55" fmla="*/ 300 h 3305"/>
              <a:gd name="T56" fmla="*/ 1877 w 3036"/>
              <a:gd name="T57" fmla="*/ 176 h 3305"/>
              <a:gd name="T58" fmla="*/ 924 w 3036"/>
              <a:gd name="T59" fmla="*/ 14 h 3305"/>
              <a:gd name="T60" fmla="*/ 1053 w 3036"/>
              <a:gd name="T61" fmla="*/ 173 h 3305"/>
              <a:gd name="T62" fmla="*/ 1125 w 3036"/>
              <a:gd name="T63" fmla="*/ 473 h 3305"/>
              <a:gd name="T64" fmla="*/ 1145 w 3036"/>
              <a:gd name="T65" fmla="*/ 721 h 3305"/>
              <a:gd name="T66" fmla="*/ 1056 w 3036"/>
              <a:gd name="T67" fmla="*/ 831 h 3305"/>
              <a:gd name="T68" fmla="*/ 829 w 3036"/>
              <a:gd name="T69" fmla="*/ 893 h 3305"/>
              <a:gd name="T70" fmla="*/ 742 w 3036"/>
              <a:gd name="T71" fmla="*/ 972 h 3305"/>
              <a:gd name="T72" fmla="*/ 903 w 3036"/>
              <a:gd name="T73" fmla="*/ 1423 h 3305"/>
              <a:gd name="T74" fmla="*/ 1106 w 3036"/>
              <a:gd name="T75" fmla="*/ 1852 h 3305"/>
              <a:gd name="T76" fmla="*/ 1289 w 3036"/>
              <a:gd name="T77" fmla="*/ 2187 h 3305"/>
              <a:gd name="T78" fmla="*/ 1392 w 3036"/>
              <a:gd name="T79" fmla="*/ 2360 h 3305"/>
              <a:gd name="T80" fmla="*/ 1566 w 3036"/>
              <a:gd name="T81" fmla="*/ 2228 h 3305"/>
              <a:gd name="T82" fmla="*/ 1750 w 3036"/>
              <a:gd name="T83" fmla="*/ 2139 h 3305"/>
              <a:gd name="T84" fmla="*/ 1982 w 3036"/>
              <a:gd name="T85" fmla="*/ 2263 h 3305"/>
              <a:gd name="T86" fmla="*/ 2167 w 3036"/>
              <a:gd name="T87" fmla="*/ 2520 h 3305"/>
              <a:gd name="T88" fmla="*/ 2210 w 3036"/>
              <a:gd name="T89" fmla="*/ 2721 h 3305"/>
              <a:gd name="T90" fmla="*/ 2087 w 3036"/>
              <a:gd name="T91" fmla="*/ 2910 h 3305"/>
              <a:gd name="T92" fmla="*/ 1721 w 3036"/>
              <a:gd name="T93" fmla="*/ 3216 h 3305"/>
              <a:gd name="T94" fmla="*/ 1434 w 3036"/>
              <a:gd name="T95" fmla="*/ 3305 h 3305"/>
              <a:gd name="T96" fmla="*/ 1214 w 3036"/>
              <a:gd name="T97" fmla="*/ 3247 h 3305"/>
              <a:gd name="T98" fmla="*/ 1049 w 3036"/>
              <a:gd name="T99" fmla="*/ 3110 h 3305"/>
              <a:gd name="T100" fmla="*/ 580 w 3036"/>
              <a:gd name="T101" fmla="*/ 2472 h 3305"/>
              <a:gd name="T102" fmla="*/ 213 w 3036"/>
              <a:gd name="T103" fmla="*/ 1698 h 3305"/>
              <a:gd name="T104" fmla="*/ 47 w 3036"/>
              <a:gd name="T105" fmla="*/ 1079 h 3305"/>
              <a:gd name="T106" fmla="*/ 2 w 3036"/>
              <a:gd name="T107" fmla="*/ 710 h 3305"/>
              <a:gd name="T108" fmla="*/ 29 w 3036"/>
              <a:gd name="T109" fmla="*/ 480 h 3305"/>
              <a:gd name="T110" fmla="*/ 210 w 3036"/>
              <a:gd name="T111" fmla="*/ 201 h 3305"/>
              <a:gd name="T112" fmla="*/ 478 w 3036"/>
              <a:gd name="T113" fmla="*/ 52 h 3305"/>
              <a:gd name="T114" fmla="*/ 745 w 3036"/>
              <a:gd name="T115" fmla="*/ 1 h 3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36" h="3305">
                <a:moveTo>
                  <a:pt x="2145" y="1161"/>
                </a:moveTo>
                <a:lnTo>
                  <a:pt x="2116" y="1206"/>
                </a:lnTo>
                <a:lnTo>
                  <a:pt x="2087" y="1250"/>
                </a:lnTo>
                <a:lnTo>
                  <a:pt x="2057" y="1294"/>
                </a:lnTo>
                <a:lnTo>
                  <a:pt x="1947" y="1438"/>
                </a:lnTo>
                <a:lnTo>
                  <a:pt x="1946" y="1440"/>
                </a:lnTo>
                <a:lnTo>
                  <a:pt x="2087" y="1440"/>
                </a:lnTo>
                <a:lnTo>
                  <a:pt x="2118" y="1293"/>
                </a:lnTo>
                <a:lnTo>
                  <a:pt x="2127" y="1249"/>
                </a:lnTo>
                <a:lnTo>
                  <a:pt x="2139" y="1205"/>
                </a:lnTo>
                <a:lnTo>
                  <a:pt x="2149" y="1161"/>
                </a:lnTo>
                <a:lnTo>
                  <a:pt x="2145" y="1161"/>
                </a:lnTo>
                <a:close/>
                <a:moveTo>
                  <a:pt x="2300" y="1043"/>
                </a:moveTo>
                <a:lnTo>
                  <a:pt x="2227" y="1439"/>
                </a:lnTo>
                <a:lnTo>
                  <a:pt x="2305" y="1439"/>
                </a:lnTo>
                <a:lnTo>
                  <a:pt x="2285" y="1552"/>
                </a:lnTo>
                <a:lnTo>
                  <a:pt x="2206" y="1553"/>
                </a:lnTo>
                <a:lnTo>
                  <a:pt x="2175" y="1717"/>
                </a:lnTo>
                <a:lnTo>
                  <a:pt x="2035" y="1718"/>
                </a:lnTo>
                <a:lnTo>
                  <a:pt x="2065" y="1553"/>
                </a:lnTo>
                <a:lnTo>
                  <a:pt x="1778" y="1554"/>
                </a:lnTo>
                <a:lnTo>
                  <a:pt x="1797" y="1455"/>
                </a:lnTo>
                <a:lnTo>
                  <a:pt x="2117" y="1043"/>
                </a:lnTo>
                <a:lnTo>
                  <a:pt x="2300" y="1043"/>
                </a:lnTo>
                <a:close/>
                <a:moveTo>
                  <a:pt x="1530" y="1034"/>
                </a:moveTo>
                <a:lnTo>
                  <a:pt x="1566" y="1036"/>
                </a:lnTo>
                <a:lnTo>
                  <a:pt x="1598" y="1041"/>
                </a:lnTo>
                <a:lnTo>
                  <a:pt x="1628" y="1050"/>
                </a:lnTo>
                <a:lnTo>
                  <a:pt x="1654" y="1063"/>
                </a:lnTo>
                <a:lnTo>
                  <a:pt x="1677" y="1078"/>
                </a:lnTo>
                <a:lnTo>
                  <a:pt x="1696" y="1095"/>
                </a:lnTo>
                <a:lnTo>
                  <a:pt x="1711" y="1116"/>
                </a:lnTo>
                <a:lnTo>
                  <a:pt x="1724" y="1138"/>
                </a:lnTo>
                <a:lnTo>
                  <a:pt x="1733" y="1164"/>
                </a:lnTo>
                <a:lnTo>
                  <a:pt x="1739" y="1190"/>
                </a:lnTo>
                <a:lnTo>
                  <a:pt x="1741" y="1217"/>
                </a:lnTo>
                <a:lnTo>
                  <a:pt x="1739" y="1254"/>
                </a:lnTo>
                <a:lnTo>
                  <a:pt x="1731" y="1288"/>
                </a:lnTo>
                <a:lnTo>
                  <a:pt x="1719" y="1321"/>
                </a:lnTo>
                <a:lnTo>
                  <a:pt x="1703" y="1352"/>
                </a:lnTo>
                <a:lnTo>
                  <a:pt x="1683" y="1382"/>
                </a:lnTo>
                <a:lnTo>
                  <a:pt x="1660" y="1411"/>
                </a:lnTo>
                <a:lnTo>
                  <a:pt x="1634" y="1439"/>
                </a:lnTo>
                <a:lnTo>
                  <a:pt x="1607" y="1465"/>
                </a:lnTo>
                <a:lnTo>
                  <a:pt x="1576" y="1491"/>
                </a:lnTo>
                <a:lnTo>
                  <a:pt x="1545" y="1516"/>
                </a:lnTo>
                <a:lnTo>
                  <a:pt x="1513" y="1542"/>
                </a:lnTo>
                <a:lnTo>
                  <a:pt x="1447" y="1590"/>
                </a:lnTo>
                <a:lnTo>
                  <a:pt x="1447" y="1592"/>
                </a:lnTo>
                <a:lnTo>
                  <a:pt x="1688" y="1591"/>
                </a:lnTo>
                <a:lnTo>
                  <a:pt x="1665" y="1719"/>
                </a:lnTo>
                <a:lnTo>
                  <a:pt x="1204" y="1720"/>
                </a:lnTo>
                <a:lnTo>
                  <a:pt x="1222" y="1623"/>
                </a:lnTo>
                <a:lnTo>
                  <a:pt x="1367" y="1511"/>
                </a:lnTo>
                <a:lnTo>
                  <a:pt x="1410" y="1476"/>
                </a:lnTo>
                <a:lnTo>
                  <a:pt x="1448" y="1442"/>
                </a:lnTo>
                <a:lnTo>
                  <a:pt x="1484" y="1410"/>
                </a:lnTo>
                <a:lnTo>
                  <a:pt x="1514" y="1380"/>
                </a:lnTo>
                <a:lnTo>
                  <a:pt x="1540" y="1351"/>
                </a:lnTo>
                <a:lnTo>
                  <a:pt x="1561" y="1323"/>
                </a:lnTo>
                <a:lnTo>
                  <a:pt x="1575" y="1296"/>
                </a:lnTo>
                <a:lnTo>
                  <a:pt x="1585" y="1268"/>
                </a:lnTo>
                <a:lnTo>
                  <a:pt x="1588" y="1241"/>
                </a:lnTo>
                <a:lnTo>
                  <a:pt x="1586" y="1221"/>
                </a:lnTo>
                <a:lnTo>
                  <a:pt x="1579" y="1204"/>
                </a:lnTo>
                <a:lnTo>
                  <a:pt x="1570" y="1189"/>
                </a:lnTo>
                <a:lnTo>
                  <a:pt x="1556" y="1177"/>
                </a:lnTo>
                <a:lnTo>
                  <a:pt x="1539" y="1168"/>
                </a:lnTo>
                <a:lnTo>
                  <a:pt x="1518" y="1161"/>
                </a:lnTo>
                <a:lnTo>
                  <a:pt x="1494" y="1159"/>
                </a:lnTo>
                <a:lnTo>
                  <a:pt x="1460" y="1161"/>
                </a:lnTo>
                <a:lnTo>
                  <a:pt x="1429" y="1168"/>
                </a:lnTo>
                <a:lnTo>
                  <a:pt x="1400" y="1176"/>
                </a:lnTo>
                <a:lnTo>
                  <a:pt x="1375" y="1187"/>
                </a:lnTo>
                <a:lnTo>
                  <a:pt x="1352" y="1199"/>
                </a:lnTo>
                <a:lnTo>
                  <a:pt x="1322" y="1093"/>
                </a:lnTo>
                <a:lnTo>
                  <a:pt x="1356" y="1075"/>
                </a:lnTo>
                <a:lnTo>
                  <a:pt x="1396" y="1058"/>
                </a:lnTo>
                <a:lnTo>
                  <a:pt x="1439" y="1045"/>
                </a:lnTo>
                <a:lnTo>
                  <a:pt x="1484" y="1037"/>
                </a:lnTo>
                <a:lnTo>
                  <a:pt x="1530" y="1034"/>
                </a:lnTo>
                <a:close/>
                <a:moveTo>
                  <a:pt x="1877" y="176"/>
                </a:moveTo>
                <a:lnTo>
                  <a:pt x="1952" y="176"/>
                </a:lnTo>
                <a:lnTo>
                  <a:pt x="2028" y="181"/>
                </a:lnTo>
                <a:lnTo>
                  <a:pt x="2103" y="192"/>
                </a:lnTo>
                <a:lnTo>
                  <a:pt x="2176" y="207"/>
                </a:lnTo>
                <a:lnTo>
                  <a:pt x="2250" y="228"/>
                </a:lnTo>
                <a:lnTo>
                  <a:pt x="2320" y="253"/>
                </a:lnTo>
                <a:lnTo>
                  <a:pt x="2389" y="283"/>
                </a:lnTo>
                <a:lnTo>
                  <a:pt x="2456" y="317"/>
                </a:lnTo>
                <a:lnTo>
                  <a:pt x="2521" y="356"/>
                </a:lnTo>
                <a:lnTo>
                  <a:pt x="2584" y="399"/>
                </a:lnTo>
                <a:lnTo>
                  <a:pt x="2643" y="446"/>
                </a:lnTo>
                <a:lnTo>
                  <a:pt x="2699" y="499"/>
                </a:lnTo>
                <a:lnTo>
                  <a:pt x="2752" y="554"/>
                </a:lnTo>
                <a:lnTo>
                  <a:pt x="2802" y="614"/>
                </a:lnTo>
                <a:lnTo>
                  <a:pt x="2848" y="678"/>
                </a:lnTo>
                <a:lnTo>
                  <a:pt x="2889" y="745"/>
                </a:lnTo>
                <a:lnTo>
                  <a:pt x="2926" y="816"/>
                </a:lnTo>
                <a:lnTo>
                  <a:pt x="2959" y="891"/>
                </a:lnTo>
                <a:lnTo>
                  <a:pt x="2986" y="967"/>
                </a:lnTo>
                <a:lnTo>
                  <a:pt x="3007" y="1044"/>
                </a:lnTo>
                <a:lnTo>
                  <a:pt x="3023" y="1123"/>
                </a:lnTo>
                <a:lnTo>
                  <a:pt x="3032" y="1202"/>
                </a:lnTo>
                <a:lnTo>
                  <a:pt x="3036" y="1282"/>
                </a:lnTo>
                <a:lnTo>
                  <a:pt x="3035" y="1361"/>
                </a:lnTo>
                <a:lnTo>
                  <a:pt x="3028" y="1441"/>
                </a:lnTo>
                <a:lnTo>
                  <a:pt x="3015" y="1520"/>
                </a:lnTo>
                <a:lnTo>
                  <a:pt x="2997" y="1599"/>
                </a:lnTo>
                <a:lnTo>
                  <a:pt x="2972" y="1677"/>
                </a:lnTo>
                <a:lnTo>
                  <a:pt x="2942" y="1752"/>
                </a:lnTo>
                <a:lnTo>
                  <a:pt x="2908" y="1825"/>
                </a:lnTo>
                <a:lnTo>
                  <a:pt x="2868" y="1896"/>
                </a:lnTo>
                <a:lnTo>
                  <a:pt x="2823" y="1962"/>
                </a:lnTo>
                <a:lnTo>
                  <a:pt x="2774" y="2025"/>
                </a:lnTo>
                <a:lnTo>
                  <a:pt x="2721" y="2084"/>
                </a:lnTo>
                <a:lnTo>
                  <a:pt x="2663" y="2140"/>
                </a:lnTo>
                <a:lnTo>
                  <a:pt x="2602" y="2191"/>
                </a:lnTo>
                <a:lnTo>
                  <a:pt x="2537" y="2238"/>
                </a:lnTo>
                <a:lnTo>
                  <a:pt x="2468" y="2280"/>
                </a:lnTo>
                <a:lnTo>
                  <a:pt x="2395" y="2318"/>
                </a:lnTo>
                <a:lnTo>
                  <a:pt x="2373" y="2326"/>
                </a:lnTo>
                <a:lnTo>
                  <a:pt x="2351" y="2331"/>
                </a:lnTo>
                <a:lnTo>
                  <a:pt x="2329" y="2333"/>
                </a:lnTo>
                <a:lnTo>
                  <a:pt x="2304" y="2331"/>
                </a:lnTo>
                <a:lnTo>
                  <a:pt x="2280" y="2325"/>
                </a:lnTo>
                <a:lnTo>
                  <a:pt x="2257" y="2316"/>
                </a:lnTo>
                <a:lnTo>
                  <a:pt x="2236" y="2303"/>
                </a:lnTo>
                <a:lnTo>
                  <a:pt x="2217" y="2286"/>
                </a:lnTo>
                <a:lnTo>
                  <a:pt x="2201" y="2266"/>
                </a:lnTo>
                <a:lnTo>
                  <a:pt x="2188" y="2244"/>
                </a:lnTo>
                <a:lnTo>
                  <a:pt x="2177" y="2217"/>
                </a:lnTo>
                <a:lnTo>
                  <a:pt x="2172" y="2191"/>
                </a:lnTo>
                <a:lnTo>
                  <a:pt x="2172" y="2164"/>
                </a:lnTo>
                <a:lnTo>
                  <a:pt x="2177" y="2138"/>
                </a:lnTo>
                <a:lnTo>
                  <a:pt x="2186" y="2112"/>
                </a:lnTo>
                <a:lnTo>
                  <a:pt x="2199" y="2089"/>
                </a:lnTo>
                <a:lnTo>
                  <a:pt x="2216" y="2068"/>
                </a:lnTo>
                <a:lnTo>
                  <a:pt x="2237" y="2051"/>
                </a:lnTo>
                <a:lnTo>
                  <a:pt x="2261" y="2036"/>
                </a:lnTo>
                <a:lnTo>
                  <a:pt x="2319" y="2006"/>
                </a:lnTo>
                <a:lnTo>
                  <a:pt x="2372" y="1971"/>
                </a:lnTo>
                <a:lnTo>
                  <a:pt x="2424" y="1933"/>
                </a:lnTo>
                <a:lnTo>
                  <a:pt x="2472" y="1891"/>
                </a:lnTo>
                <a:lnTo>
                  <a:pt x="2516" y="1846"/>
                </a:lnTo>
                <a:lnTo>
                  <a:pt x="2557" y="1797"/>
                </a:lnTo>
                <a:lnTo>
                  <a:pt x="2592" y="1745"/>
                </a:lnTo>
                <a:lnTo>
                  <a:pt x="2626" y="1690"/>
                </a:lnTo>
                <a:lnTo>
                  <a:pt x="2654" y="1633"/>
                </a:lnTo>
                <a:lnTo>
                  <a:pt x="2677" y="1573"/>
                </a:lnTo>
                <a:lnTo>
                  <a:pt x="2699" y="1504"/>
                </a:lnTo>
                <a:lnTo>
                  <a:pt x="2714" y="1434"/>
                </a:lnTo>
                <a:lnTo>
                  <a:pt x="2722" y="1364"/>
                </a:lnTo>
                <a:lnTo>
                  <a:pt x="2724" y="1293"/>
                </a:lnTo>
                <a:lnTo>
                  <a:pt x="2721" y="1223"/>
                </a:lnTo>
                <a:lnTo>
                  <a:pt x="2711" y="1153"/>
                </a:lnTo>
                <a:lnTo>
                  <a:pt x="2695" y="1084"/>
                </a:lnTo>
                <a:lnTo>
                  <a:pt x="2673" y="1017"/>
                </a:lnTo>
                <a:lnTo>
                  <a:pt x="2645" y="951"/>
                </a:lnTo>
                <a:lnTo>
                  <a:pt x="2613" y="891"/>
                </a:lnTo>
                <a:lnTo>
                  <a:pt x="2578" y="836"/>
                </a:lnTo>
                <a:lnTo>
                  <a:pt x="2539" y="784"/>
                </a:lnTo>
                <a:lnTo>
                  <a:pt x="2496" y="736"/>
                </a:lnTo>
                <a:lnTo>
                  <a:pt x="2450" y="692"/>
                </a:lnTo>
                <a:lnTo>
                  <a:pt x="2402" y="652"/>
                </a:lnTo>
                <a:lnTo>
                  <a:pt x="2349" y="617"/>
                </a:lnTo>
                <a:lnTo>
                  <a:pt x="2296" y="584"/>
                </a:lnTo>
                <a:lnTo>
                  <a:pt x="2239" y="557"/>
                </a:lnTo>
                <a:lnTo>
                  <a:pt x="2181" y="534"/>
                </a:lnTo>
                <a:lnTo>
                  <a:pt x="2121" y="515"/>
                </a:lnTo>
                <a:lnTo>
                  <a:pt x="2060" y="502"/>
                </a:lnTo>
                <a:lnTo>
                  <a:pt x="1998" y="492"/>
                </a:lnTo>
                <a:lnTo>
                  <a:pt x="1936" y="488"/>
                </a:lnTo>
                <a:lnTo>
                  <a:pt x="1872" y="488"/>
                </a:lnTo>
                <a:lnTo>
                  <a:pt x="1809" y="493"/>
                </a:lnTo>
                <a:lnTo>
                  <a:pt x="1745" y="504"/>
                </a:lnTo>
                <a:lnTo>
                  <a:pt x="1682" y="519"/>
                </a:lnTo>
                <a:lnTo>
                  <a:pt x="1620" y="540"/>
                </a:lnTo>
                <a:lnTo>
                  <a:pt x="1558" y="567"/>
                </a:lnTo>
                <a:lnTo>
                  <a:pt x="1532" y="577"/>
                </a:lnTo>
                <a:lnTo>
                  <a:pt x="1505" y="581"/>
                </a:lnTo>
                <a:lnTo>
                  <a:pt x="1478" y="581"/>
                </a:lnTo>
                <a:lnTo>
                  <a:pt x="1452" y="577"/>
                </a:lnTo>
                <a:lnTo>
                  <a:pt x="1427" y="569"/>
                </a:lnTo>
                <a:lnTo>
                  <a:pt x="1403" y="555"/>
                </a:lnTo>
                <a:lnTo>
                  <a:pt x="1383" y="538"/>
                </a:lnTo>
                <a:lnTo>
                  <a:pt x="1365" y="517"/>
                </a:lnTo>
                <a:lnTo>
                  <a:pt x="1350" y="493"/>
                </a:lnTo>
                <a:lnTo>
                  <a:pt x="1341" y="467"/>
                </a:lnTo>
                <a:lnTo>
                  <a:pt x="1335" y="440"/>
                </a:lnTo>
                <a:lnTo>
                  <a:pt x="1335" y="413"/>
                </a:lnTo>
                <a:lnTo>
                  <a:pt x="1341" y="386"/>
                </a:lnTo>
                <a:lnTo>
                  <a:pt x="1349" y="361"/>
                </a:lnTo>
                <a:lnTo>
                  <a:pt x="1363" y="338"/>
                </a:lnTo>
                <a:lnTo>
                  <a:pt x="1379" y="317"/>
                </a:lnTo>
                <a:lnTo>
                  <a:pt x="1400" y="300"/>
                </a:lnTo>
                <a:lnTo>
                  <a:pt x="1424" y="285"/>
                </a:lnTo>
                <a:lnTo>
                  <a:pt x="1498" y="253"/>
                </a:lnTo>
                <a:lnTo>
                  <a:pt x="1572" y="226"/>
                </a:lnTo>
                <a:lnTo>
                  <a:pt x="1647" y="205"/>
                </a:lnTo>
                <a:lnTo>
                  <a:pt x="1724" y="191"/>
                </a:lnTo>
                <a:lnTo>
                  <a:pt x="1800" y="180"/>
                </a:lnTo>
                <a:lnTo>
                  <a:pt x="1877" y="176"/>
                </a:lnTo>
                <a:close/>
                <a:moveTo>
                  <a:pt x="806" y="0"/>
                </a:moveTo>
                <a:lnTo>
                  <a:pt x="809" y="0"/>
                </a:lnTo>
                <a:lnTo>
                  <a:pt x="837" y="1"/>
                </a:lnTo>
                <a:lnTo>
                  <a:pt x="863" y="3"/>
                </a:lnTo>
                <a:lnTo>
                  <a:pt x="886" y="5"/>
                </a:lnTo>
                <a:lnTo>
                  <a:pt x="907" y="9"/>
                </a:lnTo>
                <a:lnTo>
                  <a:pt x="924" y="14"/>
                </a:lnTo>
                <a:lnTo>
                  <a:pt x="937" y="18"/>
                </a:lnTo>
                <a:lnTo>
                  <a:pt x="960" y="31"/>
                </a:lnTo>
                <a:lnTo>
                  <a:pt x="981" y="50"/>
                </a:lnTo>
                <a:lnTo>
                  <a:pt x="1001" y="75"/>
                </a:lnTo>
                <a:lnTo>
                  <a:pt x="1020" y="104"/>
                </a:lnTo>
                <a:lnTo>
                  <a:pt x="1037" y="136"/>
                </a:lnTo>
                <a:lnTo>
                  <a:pt x="1053" y="173"/>
                </a:lnTo>
                <a:lnTo>
                  <a:pt x="1067" y="212"/>
                </a:lnTo>
                <a:lnTo>
                  <a:pt x="1080" y="252"/>
                </a:lnTo>
                <a:lnTo>
                  <a:pt x="1091" y="295"/>
                </a:lnTo>
                <a:lnTo>
                  <a:pt x="1102" y="339"/>
                </a:lnTo>
                <a:lnTo>
                  <a:pt x="1110" y="384"/>
                </a:lnTo>
                <a:lnTo>
                  <a:pt x="1119" y="429"/>
                </a:lnTo>
                <a:lnTo>
                  <a:pt x="1125" y="473"/>
                </a:lnTo>
                <a:lnTo>
                  <a:pt x="1131" y="516"/>
                </a:lnTo>
                <a:lnTo>
                  <a:pt x="1135" y="557"/>
                </a:lnTo>
                <a:lnTo>
                  <a:pt x="1140" y="597"/>
                </a:lnTo>
                <a:lnTo>
                  <a:pt x="1142" y="634"/>
                </a:lnTo>
                <a:lnTo>
                  <a:pt x="1144" y="667"/>
                </a:lnTo>
                <a:lnTo>
                  <a:pt x="1145" y="696"/>
                </a:lnTo>
                <a:lnTo>
                  <a:pt x="1145" y="721"/>
                </a:lnTo>
                <a:lnTo>
                  <a:pt x="1144" y="740"/>
                </a:lnTo>
                <a:lnTo>
                  <a:pt x="1143" y="755"/>
                </a:lnTo>
                <a:lnTo>
                  <a:pt x="1136" y="773"/>
                </a:lnTo>
                <a:lnTo>
                  <a:pt x="1124" y="789"/>
                </a:lnTo>
                <a:lnTo>
                  <a:pt x="1105" y="804"/>
                </a:lnTo>
                <a:lnTo>
                  <a:pt x="1083" y="818"/>
                </a:lnTo>
                <a:lnTo>
                  <a:pt x="1056" y="831"/>
                </a:lnTo>
                <a:lnTo>
                  <a:pt x="1026" y="843"/>
                </a:lnTo>
                <a:lnTo>
                  <a:pt x="995" y="854"/>
                </a:lnTo>
                <a:lnTo>
                  <a:pt x="961" y="864"/>
                </a:lnTo>
                <a:lnTo>
                  <a:pt x="927" y="872"/>
                </a:lnTo>
                <a:lnTo>
                  <a:pt x="893" y="881"/>
                </a:lnTo>
                <a:lnTo>
                  <a:pt x="861" y="887"/>
                </a:lnTo>
                <a:lnTo>
                  <a:pt x="829" y="893"/>
                </a:lnTo>
                <a:lnTo>
                  <a:pt x="801" y="899"/>
                </a:lnTo>
                <a:lnTo>
                  <a:pt x="776" y="903"/>
                </a:lnTo>
                <a:lnTo>
                  <a:pt x="755" y="906"/>
                </a:lnTo>
                <a:lnTo>
                  <a:pt x="739" y="908"/>
                </a:lnTo>
                <a:lnTo>
                  <a:pt x="729" y="909"/>
                </a:lnTo>
                <a:lnTo>
                  <a:pt x="726" y="910"/>
                </a:lnTo>
                <a:lnTo>
                  <a:pt x="742" y="972"/>
                </a:lnTo>
                <a:lnTo>
                  <a:pt x="759" y="1036"/>
                </a:lnTo>
                <a:lnTo>
                  <a:pt x="780" y="1100"/>
                </a:lnTo>
                <a:lnTo>
                  <a:pt x="801" y="1165"/>
                </a:lnTo>
                <a:lnTo>
                  <a:pt x="825" y="1230"/>
                </a:lnTo>
                <a:lnTo>
                  <a:pt x="849" y="1294"/>
                </a:lnTo>
                <a:lnTo>
                  <a:pt x="876" y="1359"/>
                </a:lnTo>
                <a:lnTo>
                  <a:pt x="903" y="1423"/>
                </a:lnTo>
                <a:lnTo>
                  <a:pt x="931" y="1488"/>
                </a:lnTo>
                <a:lnTo>
                  <a:pt x="959" y="1551"/>
                </a:lnTo>
                <a:lnTo>
                  <a:pt x="989" y="1614"/>
                </a:lnTo>
                <a:lnTo>
                  <a:pt x="1018" y="1676"/>
                </a:lnTo>
                <a:lnTo>
                  <a:pt x="1047" y="1735"/>
                </a:lnTo>
                <a:lnTo>
                  <a:pt x="1077" y="1794"/>
                </a:lnTo>
                <a:lnTo>
                  <a:pt x="1106" y="1852"/>
                </a:lnTo>
                <a:lnTo>
                  <a:pt x="1134" y="1907"/>
                </a:lnTo>
                <a:lnTo>
                  <a:pt x="1163" y="1959"/>
                </a:lnTo>
                <a:lnTo>
                  <a:pt x="1190" y="2011"/>
                </a:lnTo>
                <a:lnTo>
                  <a:pt x="1217" y="2059"/>
                </a:lnTo>
                <a:lnTo>
                  <a:pt x="1242" y="2104"/>
                </a:lnTo>
                <a:lnTo>
                  <a:pt x="1266" y="2147"/>
                </a:lnTo>
                <a:lnTo>
                  <a:pt x="1289" y="2187"/>
                </a:lnTo>
                <a:lnTo>
                  <a:pt x="1310" y="2222"/>
                </a:lnTo>
                <a:lnTo>
                  <a:pt x="1329" y="2255"/>
                </a:lnTo>
                <a:lnTo>
                  <a:pt x="1347" y="2284"/>
                </a:lnTo>
                <a:lnTo>
                  <a:pt x="1362" y="2309"/>
                </a:lnTo>
                <a:lnTo>
                  <a:pt x="1374" y="2330"/>
                </a:lnTo>
                <a:lnTo>
                  <a:pt x="1385" y="2347"/>
                </a:lnTo>
                <a:lnTo>
                  <a:pt x="1392" y="2360"/>
                </a:lnTo>
                <a:lnTo>
                  <a:pt x="1397" y="2367"/>
                </a:lnTo>
                <a:lnTo>
                  <a:pt x="1398" y="2369"/>
                </a:lnTo>
                <a:lnTo>
                  <a:pt x="1431" y="2334"/>
                </a:lnTo>
                <a:lnTo>
                  <a:pt x="1464" y="2304"/>
                </a:lnTo>
                <a:lnTo>
                  <a:pt x="1498" y="2276"/>
                </a:lnTo>
                <a:lnTo>
                  <a:pt x="1532" y="2251"/>
                </a:lnTo>
                <a:lnTo>
                  <a:pt x="1566" y="2228"/>
                </a:lnTo>
                <a:lnTo>
                  <a:pt x="1598" y="2208"/>
                </a:lnTo>
                <a:lnTo>
                  <a:pt x="1630" y="2191"/>
                </a:lnTo>
                <a:lnTo>
                  <a:pt x="1660" y="2175"/>
                </a:lnTo>
                <a:lnTo>
                  <a:pt x="1687" y="2164"/>
                </a:lnTo>
                <a:lnTo>
                  <a:pt x="1711" y="2153"/>
                </a:lnTo>
                <a:lnTo>
                  <a:pt x="1732" y="2145"/>
                </a:lnTo>
                <a:lnTo>
                  <a:pt x="1750" y="2139"/>
                </a:lnTo>
                <a:lnTo>
                  <a:pt x="1763" y="2134"/>
                </a:lnTo>
                <a:lnTo>
                  <a:pt x="1771" y="2132"/>
                </a:lnTo>
                <a:lnTo>
                  <a:pt x="1773" y="2131"/>
                </a:lnTo>
                <a:lnTo>
                  <a:pt x="1834" y="2162"/>
                </a:lnTo>
                <a:lnTo>
                  <a:pt x="1888" y="2194"/>
                </a:lnTo>
                <a:lnTo>
                  <a:pt x="1938" y="2228"/>
                </a:lnTo>
                <a:lnTo>
                  <a:pt x="1982" y="2263"/>
                </a:lnTo>
                <a:lnTo>
                  <a:pt x="2020" y="2299"/>
                </a:lnTo>
                <a:lnTo>
                  <a:pt x="2055" y="2335"/>
                </a:lnTo>
                <a:lnTo>
                  <a:pt x="2084" y="2373"/>
                </a:lnTo>
                <a:lnTo>
                  <a:pt x="2110" y="2410"/>
                </a:lnTo>
                <a:lnTo>
                  <a:pt x="2132" y="2448"/>
                </a:lnTo>
                <a:lnTo>
                  <a:pt x="2151" y="2484"/>
                </a:lnTo>
                <a:lnTo>
                  <a:pt x="2167" y="2520"/>
                </a:lnTo>
                <a:lnTo>
                  <a:pt x="2180" y="2554"/>
                </a:lnTo>
                <a:lnTo>
                  <a:pt x="2189" y="2587"/>
                </a:lnTo>
                <a:lnTo>
                  <a:pt x="2196" y="2618"/>
                </a:lnTo>
                <a:lnTo>
                  <a:pt x="2203" y="2648"/>
                </a:lnTo>
                <a:lnTo>
                  <a:pt x="2206" y="2675"/>
                </a:lnTo>
                <a:lnTo>
                  <a:pt x="2209" y="2699"/>
                </a:lnTo>
                <a:lnTo>
                  <a:pt x="2210" y="2721"/>
                </a:lnTo>
                <a:lnTo>
                  <a:pt x="2210" y="2739"/>
                </a:lnTo>
                <a:lnTo>
                  <a:pt x="2210" y="2753"/>
                </a:lnTo>
                <a:lnTo>
                  <a:pt x="2209" y="2765"/>
                </a:lnTo>
                <a:lnTo>
                  <a:pt x="2209" y="2771"/>
                </a:lnTo>
                <a:lnTo>
                  <a:pt x="2209" y="2773"/>
                </a:lnTo>
                <a:lnTo>
                  <a:pt x="2147" y="2845"/>
                </a:lnTo>
                <a:lnTo>
                  <a:pt x="2087" y="2910"/>
                </a:lnTo>
                <a:lnTo>
                  <a:pt x="2030" y="2970"/>
                </a:lnTo>
                <a:lnTo>
                  <a:pt x="1974" y="3024"/>
                </a:lnTo>
                <a:lnTo>
                  <a:pt x="1920" y="3073"/>
                </a:lnTo>
                <a:lnTo>
                  <a:pt x="1867" y="3116"/>
                </a:lnTo>
                <a:lnTo>
                  <a:pt x="1817" y="3154"/>
                </a:lnTo>
                <a:lnTo>
                  <a:pt x="1768" y="3188"/>
                </a:lnTo>
                <a:lnTo>
                  <a:pt x="1721" y="3216"/>
                </a:lnTo>
                <a:lnTo>
                  <a:pt x="1676" y="3240"/>
                </a:lnTo>
                <a:lnTo>
                  <a:pt x="1632" y="3260"/>
                </a:lnTo>
                <a:lnTo>
                  <a:pt x="1589" y="3277"/>
                </a:lnTo>
                <a:lnTo>
                  <a:pt x="1548" y="3290"/>
                </a:lnTo>
                <a:lnTo>
                  <a:pt x="1508" y="3298"/>
                </a:lnTo>
                <a:lnTo>
                  <a:pt x="1470" y="3303"/>
                </a:lnTo>
                <a:lnTo>
                  <a:pt x="1434" y="3305"/>
                </a:lnTo>
                <a:lnTo>
                  <a:pt x="1399" y="3304"/>
                </a:lnTo>
                <a:lnTo>
                  <a:pt x="1365" y="3300"/>
                </a:lnTo>
                <a:lnTo>
                  <a:pt x="1332" y="3294"/>
                </a:lnTo>
                <a:lnTo>
                  <a:pt x="1301" y="3285"/>
                </a:lnTo>
                <a:lnTo>
                  <a:pt x="1270" y="3274"/>
                </a:lnTo>
                <a:lnTo>
                  <a:pt x="1242" y="3261"/>
                </a:lnTo>
                <a:lnTo>
                  <a:pt x="1214" y="3247"/>
                </a:lnTo>
                <a:lnTo>
                  <a:pt x="1188" y="3230"/>
                </a:lnTo>
                <a:lnTo>
                  <a:pt x="1163" y="3212"/>
                </a:lnTo>
                <a:lnTo>
                  <a:pt x="1137" y="3193"/>
                </a:lnTo>
                <a:lnTo>
                  <a:pt x="1114" y="3173"/>
                </a:lnTo>
                <a:lnTo>
                  <a:pt x="1091" y="3153"/>
                </a:lnTo>
                <a:lnTo>
                  <a:pt x="1070" y="3131"/>
                </a:lnTo>
                <a:lnTo>
                  <a:pt x="1049" y="3110"/>
                </a:lnTo>
                <a:lnTo>
                  <a:pt x="1030" y="3088"/>
                </a:lnTo>
                <a:lnTo>
                  <a:pt x="1011" y="3066"/>
                </a:lnTo>
                <a:lnTo>
                  <a:pt x="912" y="2947"/>
                </a:lnTo>
                <a:lnTo>
                  <a:pt x="820" y="2827"/>
                </a:lnTo>
                <a:lnTo>
                  <a:pt x="734" y="2707"/>
                </a:lnTo>
                <a:lnTo>
                  <a:pt x="655" y="2589"/>
                </a:lnTo>
                <a:lnTo>
                  <a:pt x="580" y="2472"/>
                </a:lnTo>
                <a:lnTo>
                  <a:pt x="512" y="2354"/>
                </a:lnTo>
                <a:lnTo>
                  <a:pt x="450" y="2240"/>
                </a:lnTo>
                <a:lnTo>
                  <a:pt x="393" y="2127"/>
                </a:lnTo>
                <a:lnTo>
                  <a:pt x="341" y="2016"/>
                </a:lnTo>
                <a:lnTo>
                  <a:pt x="294" y="1907"/>
                </a:lnTo>
                <a:lnTo>
                  <a:pt x="251" y="1800"/>
                </a:lnTo>
                <a:lnTo>
                  <a:pt x="213" y="1698"/>
                </a:lnTo>
                <a:lnTo>
                  <a:pt x="179" y="1597"/>
                </a:lnTo>
                <a:lnTo>
                  <a:pt x="149" y="1501"/>
                </a:lnTo>
                <a:lnTo>
                  <a:pt x="121" y="1408"/>
                </a:lnTo>
                <a:lnTo>
                  <a:pt x="98" y="1319"/>
                </a:lnTo>
                <a:lnTo>
                  <a:pt x="79" y="1234"/>
                </a:lnTo>
                <a:lnTo>
                  <a:pt x="61" y="1154"/>
                </a:lnTo>
                <a:lnTo>
                  <a:pt x="47" y="1079"/>
                </a:lnTo>
                <a:lnTo>
                  <a:pt x="35" y="1009"/>
                </a:lnTo>
                <a:lnTo>
                  <a:pt x="25" y="944"/>
                </a:lnTo>
                <a:lnTo>
                  <a:pt x="18" y="884"/>
                </a:lnTo>
                <a:lnTo>
                  <a:pt x="11" y="832"/>
                </a:lnTo>
                <a:lnTo>
                  <a:pt x="7" y="784"/>
                </a:lnTo>
                <a:lnTo>
                  <a:pt x="4" y="744"/>
                </a:lnTo>
                <a:lnTo>
                  <a:pt x="2" y="710"/>
                </a:lnTo>
                <a:lnTo>
                  <a:pt x="1" y="683"/>
                </a:lnTo>
                <a:lnTo>
                  <a:pt x="0" y="664"/>
                </a:lnTo>
                <a:lnTo>
                  <a:pt x="0" y="652"/>
                </a:lnTo>
                <a:lnTo>
                  <a:pt x="0" y="647"/>
                </a:lnTo>
                <a:lnTo>
                  <a:pt x="6" y="588"/>
                </a:lnTo>
                <a:lnTo>
                  <a:pt x="16" y="532"/>
                </a:lnTo>
                <a:lnTo>
                  <a:pt x="29" y="480"/>
                </a:lnTo>
                <a:lnTo>
                  <a:pt x="47" y="430"/>
                </a:lnTo>
                <a:lnTo>
                  <a:pt x="67" y="384"/>
                </a:lnTo>
                <a:lnTo>
                  <a:pt x="91" y="341"/>
                </a:lnTo>
                <a:lnTo>
                  <a:pt x="117" y="302"/>
                </a:lnTo>
                <a:lnTo>
                  <a:pt x="146" y="265"/>
                </a:lnTo>
                <a:lnTo>
                  <a:pt x="177" y="231"/>
                </a:lnTo>
                <a:lnTo>
                  <a:pt x="210" y="201"/>
                </a:lnTo>
                <a:lnTo>
                  <a:pt x="245" y="172"/>
                </a:lnTo>
                <a:lnTo>
                  <a:pt x="282" y="147"/>
                </a:lnTo>
                <a:lnTo>
                  <a:pt x="319" y="124"/>
                </a:lnTo>
                <a:lnTo>
                  <a:pt x="358" y="103"/>
                </a:lnTo>
                <a:lnTo>
                  <a:pt x="397" y="84"/>
                </a:lnTo>
                <a:lnTo>
                  <a:pt x="438" y="67"/>
                </a:lnTo>
                <a:lnTo>
                  <a:pt x="478" y="52"/>
                </a:lnTo>
                <a:lnTo>
                  <a:pt x="517" y="40"/>
                </a:lnTo>
                <a:lnTo>
                  <a:pt x="557" y="29"/>
                </a:lnTo>
                <a:lnTo>
                  <a:pt x="597" y="21"/>
                </a:lnTo>
                <a:lnTo>
                  <a:pt x="636" y="14"/>
                </a:lnTo>
                <a:lnTo>
                  <a:pt x="673" y="8"/>
                </a:lnTo>
                <a:lnTo>
                  <a:pt x="709" y="4"/>
                </a:lnTo>
                <a:lnTo>
                  <a:pt x="745" y="1"/>
                </a:lnTo>
                <a:lnTo>
                  <a:pt x="777" y="0"/>
                </a:lnTo>
                <a:lnTo>
                  <a:pt x="80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35" name="Text Placeholder 14"/>
          <p:cNvSpPr txBox="1"/>
          <p:nvPr/>
        </p:nvSpPr>
        <p:spPr>
          <a:xfrm>
            <a:off x="8548000" y="5181837"/>
            <a:ext cx="2167200"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sp>
        <p:nvSpPr>
          <p:cNvPr id="36" name="Text Placeholder 14"/>
          <p:cNvSpPr txBox="1"/>
          <p:nvPr/>
        </p:nvSpPr>
        <p:spPr>
          <a:xfrm>
            <a:off x="8547990" y="5450408"/>
            <a:ext cx="2167227" cy="45557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IN" sz="1400" dirty="0">
                <a:solidFill>
                  <a:schemeClr val="tx1">
                    <a:lumMod val="50000"/>
                    <a:lumOff val="50000"/>
                  </a:schemeClr>
                </a:solidFill>
                <a:cs typeface="+mn-ea"/>
                <a:sym typeface="+mn-lt"/>
              </a:rPr>
              <a:t>Sed ut perspiciatis unde omnis iste natus error sit</a:t>
            </a:r>
          </a:p>
        </p:txBody>
      </p:sp>
      <p:sp>
        <p:nvSpPr>
          <p:cNvPr id="37" name="Freeform 40"/>
          <p:cNvSpPr/>
          <p:nvPr/>
        </p:nvSpPr>
        <p:spPr bwMode="auto">
          <a:xfrm>
            <a:off x="9414973" y="4515959"/>
            <a:ext cx="357581" cy="355417"/>
          </a:xfrm>
          <a:custGeom>
            <a:avLst/>
            <a:gdLst>
              <a:gd name="connsiteX0" fmla="*/ 2876372 w 4722813"/>
              <a:gd name="connsiteY0" fmla="*/ 4284662 h 4694238"/>
              <a:gd name="connsiteX1" fmla="*/ 2913562 w 4722813"/>
              <a:gd name="connsiteY1" fmla="*/ 4286250 h 4694238"/>
              <a:gd name="connsiteX2" fmla="*/ 2949170 w 4722813"/>
              <a:gd name="connsiteY2" fmla="*/ 4295775 h 4694238"/>
              <a:gd name="connsiteX3" fmla="*/ 2981612 w 4722813"/>
              <a:gd name="connsiteY3" fmla="*/ 4311650 h 4694238"/>
              <a:gd name="connsiteX4" fmla="*/ 3010098 w 4722813"/>
              <a:gd name="connsiteY4" fmla="*/ 4333081 h 4694238"/>
              <a:gd name="connsiteX5" fmla="*/ 3036210 w 4722813"/>
              <a:gd name="connsiteY5" fmla="*/ 4360862 h 4694238"/>
              <a:gd name="connsiteX6" fmla="*/ 3054410 w 4722813"/>
              <a:gd name="connsiteY6" fmla="*/ 4392612 h 4694238"/>
              <a:gd name="connsiteX7" fmla="*/ 3067861 w 4722813"/>
              <a:gd name="connsiteY7" fmla="*/ 4428331 h 4694238"/>
              <a:gd name="connsiteX8" fmla="*/ 3073400 w 4722813"/>
              <a:gd name="connsiteY8" fmla="*/ 4467225 h 4694238"/>
              <a:gd name="connsiteX9" fmla="*/ 3071818 w 4722813"/>
              <a:gd name="connsiteY9" fmla="*/ 4504531 h 4694238"/>
              <a:gd name="connsiteX10" fmla="*/ 3062322 w 4722813"/>
              <a:gd name="connsiteY10" fmla="*/ 4538662 h 4694238"/>
              <a:gd name="connsiteX11" fmla="*/ 3046497 w 4722813"/>
              <a:gd name="connsiteY11" fmla="*/ 4572000 h 4694238"/>
              <a:gd name="connsiteX12" fmla="*/ 3025132 w 4722813"/>
              <a:gd name="connsiteY12" fmla="*/ 4602162 h 4694238"/>
              <a:gd name="connsiteX13" fmla="*/ 2997438 w 4722813"/>
              <a:gd name="connsiteY13" fmla="*/ 4626769 h 4694238"/>
              <a:gd name="connsiteX14" fmla="*/ 2965787 w 4722813"/>
              <a:gd name="connsiteY14" fmla="*/ 4645025 h 4694238"/>
              <a:gd name="connsiteX15" fmla="*/ 2930179 w 4722813"/>
              <a:gd name="connsiteY15" fmla="*/ 4657725 h 4694238"/>
              <a:gd name="connsiteX16" fmla="*/ 2860547 w 4722813"/>
              <a:gd name="connsiteY16" fmla="*/ 4675187 h 4694238"/>
              <a:gd name="connsiteX17" fmla="*/ 2790123 w 4722813"/>
              <a:gd name="connsiteY17" fmla="*/ 4689475 h 4694238"/>
              <a:gd name="connsiteX18" fmla="*/ 2751350 w 4722813"/>
              <a:gd name="connsiteY18" fmla="*/ 4692650 h 4694238"/>
              <a:gd name="connsiteX19" fmla="*/ 2713369 w 4722813"/>
              <a:gd name="connsiteY19" fmla="*/ 4687888 h 4694238"/>
              <a:gd name="connsiteX20" fmla="*/ 2678553 w 4722813"/>
              <a:gd name="connsiteY20" fmla="*/ 4676775 h 4694238"/>
              <a:gd name="connsiteX21" fmla="*/ 2646111 w 4722813"/>
              <a:gd name="connsiteY21" fmla="*/ 4657725 h 4694238"/>
              <a:gd name="connsiteX22" fmla="*/ 2618416 w 4722813"/>
              <a:gd name="connsiteY22" fmla="*/ 4635500 h 4694238"/>
              <a:gd name="connsiteX23" fmla="*/ 2597051 w 4722813"/>
              <a:gd name="connsiteY23" fmla="*/ 4606131 h 4694238"/>
              <a:gd name="connsiteX24" fmla="*/ 2579643 w 4722813"/>
              <a:gd name="connsiteY24" fmla="*/ 4573587 h 4694238"/>
              <a:gd name="connsiteX25" fmla="*/ 2570148 w 4722813"/>
              <a:gd name="connsiteY25" fmla="*/ 4537075 h 4694238"/>
              <a:gd name="connsiteX26" fmla="*/ 2565400 w 4722813"/>
              <a:gd name="connsiteY26" fmla="*/ 4498975 h 4694238"/>
              <a:gd name="connsiteX27" fmla="*/ 2570148 w 4722813"/>
              <a:gd name="connsiteY27" fmla="*/ 4461668 h 4694238"/>
              <a:gd name="connsiteX28" fmla="*/ 2581226 w 4722813"/>
              <a:gd name="connsiteY28" fmla="*/ 4426743 h 4694238"/>
              <a:gd name="connsiteX29" fmla="*/ 2600216 w 4722813"/>
              <a:gd name="connsiteY29" fmla="*/ 4394993 h 4694238"/>
              <a:gd name="connsiteX30" fmla="*/ 2623163 w 4722813"/>
              <a:gd name="connsiteY30" fmla="*/ 4366418 h 4694238"/>
              <a:gd name="connsiteX31" fmla="*/ 2651649 w 4722813"/>
              <a:gd name="connsiteY31" fmla="*/ 4343400 h 4694238"/>
              <a:gd name="connsiteX32" fmla="*/ 2684092 w 4722813"/>
              <a:gd name="connsiteY32" fmla="*/ 4325937 h 4694238"/>
              <a:gd name="connsiteX33" fmla="*/ 2721282 w 4722813"/>
              <a:gd name="connsiteY33" fmla="*/ 4314825 h 4694238"/>
              <a:gd name="connsiteX34" fmla="*/ 2839182 w 4722813"/>
              <a:gd name="connsiteY34" fmla="*/ 4290218 h 4694238"/>
              <a:gd name="connsiteX35" fmla="*/ 3550444 w 4722813"/>
              <a:gd name="connsiteY35" fmla="*/ 3987800 h 4694238"/>
              <a:gd name="connsiteX36" fmla="*/ 3582194 w 4722813"/>
              <a:gd name="connsiteY36" fmla="*/ 3989385 h 4694238"/>
              <a:gd name="connsiteX37" fmla="*/ 3613944 w 4722813"/>
              <a:gd name="connsiteY37" fmla="*/ 3994931 h 4694238"/>
              <a:gd name="connsiteX38" fmla="*/ 3643313 w 4722813"/>
              <a:gd name="connsiteY38" fmla="*/ 4006816 h 4694238"/>
              <a:gd name="connsiteX39" fmla="*/ 3672681 w 4722813"/>
              <a:gd name="connsiteY39" fmla="*/ 4024248 h 4694238"/>
              <a:gd name="connsiteX40" fmla="*/ 3696494 w 4722813"/>
              <a:gd name="connsiteY40" fmla="*/ 4045642 h 4694238"/>
              <a:gd name="connsiteX41" fmla="*/ 3717925 w 4722813"/>
              <a:gd name="connsiteY41" fmla="*/ 4072582 h 4694238"/>
              <a:gd name="connsiteX42" fmla="*/ 3735388 w 4722813"/>
              <a:gd name="connsiteY42" fmla="*/ 4102691 h 4694238"/>
              <a:gd name="connsiteX43" fmla="*/ 3745706 w 4722813"/>
              <a:gd name="connsiteY43" fmla="*/ 4134385 h 4694238"/>
              <a:gd name="connsiteX44" fmla="*/ 3749675 w 4722813"/>
              <a:gd name="connsiteY44" fmla="*/ 4166871 h 4694238"/>
              <a:gd name="connsiteX45" fmla="*/ 3748088 w 4722813"/>
              <a:gd name="connsiteY45" fmla="*/ 4198565 h 4694238"/>
              <a:gd name="connsiteX46" fmla="*/ 3742531 w 4722813"/>
              <a:gd name="connsiteY46" fmla="*/ 4231844 h 4694238"/>
              <a:gd name="connsiteX47" fmla="*/ 3731419 w 4722813"/>
              <a:gd name="connsiteY47" fmla="*/ 4261953 h 4694238"/>
              <a:gd name="connsiteX48" fmla="*/ 3713956 w 4722813"/>
              <a:gd name="connsiteY48" fmla="*/ 4288893 h 4694238"/>
              <a:gd name="connsiteX49" fmla="*/ 3692525 w 4722813"/>
              <a:gd name="connsiteY49" fmla="*/ 4315041 h 4694238"/>
              <a:gd name="connsiteX50" fmla="*/ 3665538 w 4722813"/>
              <a:gd name="connsiteY50" fmla="*/ 4336434 h 4694238"/>
              <a:gd name="connsiteX51" fmla="*/ 3605213 w 4722813"/>
              <a:gd name="connsiteY51" fmla="*/ 4375260 h 4694238"/>
              <a:gd name="connsiteX52" fmla="*/ 3543300 w 4722813"/>
              <a:gd name="connsiteY52" fmla="*/ 4410915 h 4694238"/>
              <a:gd name="connsiteX53" fmla="*/ 3509169 w 4722813"/>
              <a:gd name="connsiteY53" fmla="*/ 4426762 h 4694238"/>
              <a:gd name="connsiteX54" fmla="*/ 3472656 w 4722813"/>
              <a:gd name="connsiteY54" fmla="*/ 4435478 h 4694238"/>
              <a:gd name="connsiteX55" fmla="*/ 3436938 w 4722813"/>
              <a:gd name="connsiteY55" fmla="*/ 4437063 h 4694238"/>
              <a:gd name="connsiteX56" fmla="*/ 3402806 w 4722813"/>
              <a:gd name="connsiteY56" fmla="*/ 4431517 h 4694238"/>
              <a:gd name="connsiteX57" fmla="*/ 3369469 w 4722813"/>
              <a:gd name="connsiteY57" fmla="*/ 4419631 h 4694238"/>
              <a:gd name="connsiteX58" fmla="*/ 3338513 w 4722813"/>
              <a:gd name="connsiteY58" fmla="*/ 4402200 h 4694238"/>
              <a:gd name="connsiteX59" fmla="*/ 3317875 w 4722813"/>
              <a:gd name="connsiteY59" fmla="*/ 4385560 h 4694238"/>
              <a:gd name="connsiteX60" fmla="*/ 3299619 w 4722813"/>
              <a:gd name="connsiteY60" fmla="*/ 4364959 h 4694238"/>
              <a:gd name="connsiteX61" fmla="*/ 3283744 w 4722813"/>
              <a:gd name="connsiteY61" fmla="*/ 4341981 h 4694238"/>
              <a:gd name="connsiteX62" fmla="*/ 3269456 w 4722813"/>
              <a:gd name="connsiteY62" fmla="*/ 4310287 h 4694238"/>
              <a:gd name="connsiteX63" fmla="*/ 3260725 w 4722813"/>
              <a:gd name="connsiteY63" fmla="*/ 4279385 h 4694238"/>
              <a:gd name="connsiteX64" fmla="*/ 3257550 w 4722813"/>
              <a:gd name="connsiteY64" fmla="*/ 4246106 h 4694238"/>
              <a:gd name="connsiteX65" fmla="*/ 3260725 w 4722813"/>
              <a:gd name="connsiteY65" fmla="*/ 4212828 h 4694238"/>
              <a:gd name="connsiteX66" fmla="*/ 3269456 w 4722813"/>
              <a:gd name="connsiteY66" fmla="*/ 4182718 h 4694238"/>
              <a:gd name="connsiteX67" fmla="*/ 3282156 w 4722813"/>
              <a:gd name="connsiteY67" fmla="*/ 4152609 h 4694238"/>
              <a:gd name="connsiteX68" fmla="*/ 3301206 w 4722813"/>
              <a:gd name="connsiteY68" fmla="*/ 4125669 h 4694238"/>
              <a:gd name="connsiteX69" fmla="*/ 3325019 w 4722813"/>
              <a:gd name="connsiteY69" fmla="*/ 4102691 h 4694238"/>
              <a:gd name="connsiteX70" fmla="*/ 3352800 w 4722813"/>
              <a:gd name="connsiteY70" fmla="*/ 4082882 h 4694238"/>
              <a:gd name="connsiteX71" fmla="*/ 3455988 w 4722813"/>
              <a:gd name="connsiteY71" fmla="*/ 4019494 h 4694238"/>
              <a:gd name="connsiteX72" fmla="*/ 3486150 w 4722813"/>
              <a:gd name="connsiteY72" fmla="*/ 4002062 h 4694238"/>
              <a:gd name="connsiteX73" fmla="*/ 3517106 w 4722813"/>
              <a:gd name="connsiteY73" fmla="*/ 3992554 h 4694238"/>
              <a:gd name="connsiteX74" fmla="*/ 4087019 w 4722813"/>
              <a:gd name="connsiteY74" fmla="*/ 3479800 h 4694238"/>
              <a:gd name="connsiteX75" fmla="*/ 4119563 w 4722813"/>
              <a:gd name="connsiteY75" fmla="*/ 3481388 h 4694238"/>
              <a:gd name="connsiteX76" fmla="*/ 4151313 w 4722813"/>
              <a:gd name="connsiteY76" fmla="*/ 3486944 h 4694238"/>
              <a:gd name="connsiteX77" fmla="*/ 4183063 w 4722813"/>
              <a:gd name="connsiteY77" fmla="*/ 3500438 h 4694238"/>
              <a:gd name="connsiteX78" fmla="*/ 4211638 w 4722813"/>
              <a:gd name="connsiteY78" fmla="*/ 3517106 h 4694238"/>
              <a:gd name="connsiteX79" fmla="*/ 4237832 w 4722813"/>
              <a:gd name="connsiteY79" fmla="*/ 3540125 h 4694238"/>
              <a:gd name="connsiteX80" fmla="*/ 4257675 w 4722813"/>
              <a:gd name="connsiteY80" fmla="*/ 3567906 h 4694238"/>
              <a:gd name="connsiteX81" fmla="*/ 4273550 w 4722813"/>
              <a:gd name="connsiteY81" fmla="*/ 3596481 h 4694238"/>
              <a:gd name="connsiteX82" fmla="*/ 4283869 w 4722813"/>
              <a:gd name="connsiteY82" fmla="*/ 3628231 h 4694238"/>
              <a:gd name="connsiteX83" fmla="*/ 4287838 w 4722813"/>
              <a:gd name="connsiteY83" fmla="*/ 3659981 h 4694238"/>
              <a:gd name="connsiteX84" fmla="*/ 4286250 w 4722813"/>
              <a:gd name="connsiteY84" fmla="*/ 3690938 h 4694238"/>
              <a:gd name="connsiteX85" fmla="*/ 4280694 w 4722813"/>
              <a:gd name="connsiteY85" fmla="*/ 3724275 h 4694238"/>
              <a:gd name="connsiteX86" fmla="*/ 4267994 w 4722813"/>
              <a:gd name="connsiteY86" fmla="*/ 3754438 h 4694238"/>
              <a:gd name="connsiteX87" fmla="*/ 4250532 w 4722813"/>
              <a:gd name="connsiteY87" fmla="*/ 3784600 h 4694238"/>
              <a:gd name="connsiteX88" fmla="*/ 4206082 w 4722813"/>
              <a:gd name="connsiteY88" fmla="*/ 3841750 h 4694238"/>
              <a:gd name="connsiteX89" fmla="*/ 4160044 w 4722813"/>
              <a:gd name="connsiteY89" fmla="*/ 3896519 h 4694238"/>
              <a:gd name="connsiteX90" fmla="*/ 4134644 w 4722813"/>
              <a:gd name="connsiteY90" fmla="*/ 3922713 h 4694238"/>
              <a:gd name="connsiteX91" fmla="*/ 4104482 w 4722813"/>
              <a:gd name="connsiteY91" fmla="*/ 3940969 h 4694238"/>
              <a:gd name="connsiteX92" fmla="*/ 4072732 w 4722813"/>
              <a:gd name="connsiteY92" fmla="*/ 3955257 h 4694238"/>
              <a:gd name="connsiteX93" fmla="*/ 4037806 w 4722813"/>
              <a:gd name="connsiteY93" fmla="*/ 3962400 h 4694238"/>
              <a:gd name="connsiteX94" fmla="*/ 4003675 w 4722813"/>
              <a:gd name="connsiteY94" fmla="*/ 3963988 h 4694238"/>
              <a:gd name="connsiteX95" fmla="*/ 3971132 w 4722813"/>
              <a:gd name="connsiteY95" fmla="*/ 3958432 h 4694238"/>
              <a:gd name="connsiteX96" fmla="*/ 3936207 w 4722813"/>
              <a:gd name="connsiteY96" fmla="*/ 3947319 h 4694238"/>
              <a:gd name="connsiteX97" fmla="*/ 3906044 w 4722813"/>
              <a:gd name="connsiteY97" fmla="*/ 3929857 h 4694238"/>
              <a:gd name="connsiteX98" fmla="*/ 3891757 w 4722813"/>
              <a:gd name="connsiteY98" fmla="*/ 3917950 h 4694238"/>
              <a:gd name="connsiteX99" fmla="*/ 3866357 w 4722813"/>
              <a:gd name="connsiteY99" fmla="*/ 3890963 h 4694238"/>
              <a:gd name="connsiteX100" fmla="*/ 3845719 w 4722813"/>
              <a:gd name="connsiteY100" fmla="*/ 3859213 h 4694238"/>
              <a:gd name="connsiteX101" fmla="*/ 3831432 w 4722813"/>
              <a:gd name="connsiteY101" fmla="*/ 3825082 h 4694238"/>
              <a:gd name="connsiteX102" fmla="*/ 3825875 w 4722813"/>
              <a:gd name="connsiteY102" fmla="*/ 3788569 h 4694238"/>
              <a:gd name="connsiteX103" fmla="*/ 3825875 w 4722813"/>
              <a:gd name="connsiteY103" fmla="*/ 3752850 h 4694238"/>
              <a:gd name="connsiteX104" fmla="*/ 3834607 w 4722813"/>
              <a:gd name="connsiteY104" fmla="*/ 3717132 h 4694238"/>
              <a:gd name="connsiteX105" fmla="*/ 3848894 w 4722813"/>
              <a:gd name="connsiteY105" fmla="*/ 3683000 h 4694238"/>
              <a:gd name="connsiteX106" fmla="*/ 3870325 w 4722813"/>
              <a:gd name="connsiteY106" fmla="*/ 3651250 h 4694238"/>
              <a:gd name="connsiteX107" fmla="*/ 3946525 w 4722813"/>
              <a:gd name="connsiteY107" fmla="*/ 3556000 h 4694238"/>
              <a:gd name="connsiteX108" fmla="*/ 3969544 w 4722813"/>
              <a:gd name="connsiteY108" fmla="*/ 3530600 h 4694238"/>
              <a:gd name="connsiteX109" fmla="*/ 3994944 w 4722813"/>
              <a:gd name="connsiteY109" fmla="*/ 3509963 h 4694238"/>
              <a:gd name="connsiteX110" fmla="*/ 4023519 w 4722813"/>
              <a:gd name="connsiteY110" fmla="*/ 3494088 h 4694238"/>
              <a:gd name="connsiteX111" fmla="*/ 4055269 w 4722813"/>
              <a:gd name="connsiteY111" fmla="*/ 3484563 h 4694238"/>
              <a:gd name="connsiteX112" fmla="*/ 4415228 w 4722813"/>
              <a:gd name="connsiteY112" fmla="*/ 2822575 h 4694238"/>
              <a:gd name="connsiteX113" fmla="*/ 4452464 w 4722813"/>
              <a:gd name="connsiteY113" fmla="*/ 2824158 h 4694238"/>
              <a:gd name="connsiteX114" fmla="*/ 4491285 w 4722813"/>
              <a:gd name="connsiteY114" fmla="*/ 2831279 h 4694238"/>
              <a:gd name="connsiteX115" fmla="*/ 4525352 w 4722813"/>
              <a:gd name="connsiteY115" fmla="*/ 2847104 h 4694238"/>
              <a:gd name="connsiteX116" fmla="*/ 4557042 w 4722813"/>
              <a:gd name="connsiteY116" fmla="*/ 2867677 h 4694238"/>
              <a:gd name="connsiteX117" fmla="*/ 4582395 w 4722813"/>
              <a:gd name="connsiteY117" fmla="*/ 2894580 h 4694238"/>
              <a:gd name="connsiteX118" fmla="*/ 4601409 w 4722813"/>
              <a:gd name="connsiteY118" fmla="*/ 2924648 h 4694238"/>
              <a:gd name="connsiteX119" fmla="*/ 4615670 w 4722813"/>
              <a:gd name="connsiteY119" fmla="*/ 2957881 h 4694238"/>
              <a:gd name="connsiteX120" fmla="*/ 4622800 w 4722813"/>
              <a:gd name="connsiteY120" fmla="*/ 2995070 h 4694238"/>
              <a:gd name="connsiteX121" fmla="*/ 4622800 w 4722813"/>
              <a:gd name="connsiteY121" fmla="*/ 3032260 h 4694238"/>
              <a:gd name="connsiteX122" fmla="*/ 4614085 w 4722813"/>
              <a:gd name="connsiteY122" fmla="*/ 3069449 h 4694238"/>
              <a:gd name="connsiteX123" fmla="*/ 4592694 w 4722813"/>
              <a:gd name="connsiteY123" fmla="*/ 3136706 h 4694238"/>
              <a:gd name="connsiteX124" fmla="*/ 4566549 w 4722813"/>
              <a:gd name="connsiteY124" fmla="*/ 3205546 h 4694238"/>
              <a:gd name="connsiteX125" fmla="*/ 4549912 w 4722813"/>
              <a:gd name="connsiteY125" fmla="*/ 3239570 h 4694238"/>
              <a:gd name="connsiteX126" fmla="*/ 4526936 w 4722813"/>
              <a:gd name="connsiteY126" fmla="*/ 3268056 h 4694238"/>
              <a:gd name="connsiteX127" fmla="*/ 4499207 w 4722813"/>
              <a:gd name="connsiteY127" fmla="*/ 3292585 h 4694238"/>
              <a:gd name="connsiteX128" fmla="*/ 4468309 w 4722813"/>
              <a:gd name="connsiteY128" fmla="*/ 3309992 h 4694238"/>
              <a:gd name="connsiteX129" fmla="*/ 4433450 w 4722813"/>
              <a:gd name="connsiteY129" fmla="*/ 3321070 h 4694238"/>
              <a:gd name="connsiteX130" fmla="*/ 4397798 w 4722813"/>
              <a:gd name="connsiteY130" fmla="*/ 3327400 h 4694238"/>
              <a:gd name="connsiteX131" fmla="*/ 4360562 w 4722813"/>
              <a:gd name="connsiteY131" fmla="*/ 3324235 h 4694238"/>
              <a:gd name="connsiteX132" fmla="*/ 4323325 w 4722813"/>
              <a:gd name="connsiteY132" fmla="*/ 3313949 h 4694238"/>
              <a:gd name="connsiteX133" fmla="*/ 4300350 w 4722813"/>
              <a:gd name="connsiteY133" fmla="*/ 3304453 h 4694238"/>
              <a:gd name="connsiteX134" fmla="*/ 4280543 w 4722813"/>
              <a:gd name="connsiteY134" fmla="*/ 3292585 h 4694238"/>
              <a:gd name="connsiteX135" fmla="*/ 4253606 w 4722813"/>
              <a:gd name="connsiteY135" fmla="*/ 3268056 h 4694238"/>
              <a:gd name="connsiteX136" fmla="*/ 4231423 w 4722813"/>
              <a:gd name="connsiteY136" fmla="*/ 3241153 h 4694238"/>
              <a:gd name="connsiteX137" fmla="*/ 4216370 w 4722813"/>
              <a:gd name="connsiteY137" fmla="*/ 3209502 h 4694238"/>
              <a:gd name="connsiteX138" fmla="*/ 4204486 w 4722813"/>
              <a:gd name="connsiteY138" fmla="*/ 3176269 h 4694238"/>
              <a:gd name="connsiteX139" fmla="*/ 4200525 w 4722813"/>
              <a:gd name="connsiteY139" fmla="*/ 3140662 h 4694238"/>
              <a:gd name="connsiteX140" fmla="*/ 4202902 w 4722813"/>
              <a:gd name="connsiteY140" fmla="*/ 3105056 h 4694238"/>
              <a:gd name="connsiteX141" fmla="*/ 4213201 w 4722813"/>
              <a:gd name="connsiteY141" fmla="*/ 3069449 h 4694238"/>
              <a:gd name="connsiteX142" fmla="*/ 4253606 w 4722813"/>
              <a:gd name="connsiteY142" fmla="*/ 2956298 h 4694238"/>
              <a:gd name="connsiteX143" fmla="*/ 4267867 w 4722813"/>
              <a:gd name="connsiteY143" fmla="*/ 2920692 h 4694238"/>
              <a:gd name="connsiteX144" fmla="*/ 4289258 w 4722813"/>
              <a:gd name="connsiteY144" fmla="*/ 2890624 h 4694238"/>
              <a:gd name="connsiteX145" fmla="*/ 4314611 w 4722813"/>
              <a:gd name="connsiteY145" fmla="*/ 2864512 h 4694238"/>
              <a:gd name="connsiteX146" fmla="*/ 4346301 w 4722813"/>
              <a:gd name="connsiteY146" fmla="*/ 2844731 h 4694238"/>
              <a:gd name="connsiteX147" fmla="*/ 4379576 w 4722813"/>
              <a:gd name="connsiteY147" fmla="*/ 2829697 h 4694238"/>
              <a:gd name="connsiteX148" fmla="*/ 4523961 w 4722813"/>
              <a:gd name="connsiteY148" fmla="*/ 2089150 h 4694238"/>
              <a:gd name="connsiteX149" fmla="*/ 4562936 w 4722813"/>
              <a:gd name="connsiteY149" fmla="*/ 2092320 h 4694238"/>
              <a:gd name="connsiteX150" fmla="*/ 4598730 w 4722813"/>
              <a:gd name="connsiteY150" fmla="*/ 2101038 h 4694238"/>
              <a:gd name="connsiteX151" fmla="*/ 4632137 w 4722813"/>
              <a:gd name="connsiteY151" fmla="*/ 2118474 h 4694238"/>
              <a:gd name="connsiteX152" fmla="*/ 4660771 w 4722813"/>
              <a:gd name="connsiteY152" fmla="*/ 2139872 h 4694238"/>
              <a:gd name="connsiteX153" fmla="*/ 4685429 w 4722813"/>
              <a:gd name="connsiteY153" fmla="*/ 2166818 h 4694238"/>
              <a:gd name="connsiteX154" fmla="*/ 4703723 w 4722813"/>
              <a:gd name="connsiteY154" fmla="*/ 2198519 h 4694238"/>
              <a:gd name="connsiteX155" fmla="*/ 4716450 w 4722813"/>
              <a:gd name="connsiteY155" fmla="*/ 2234182 h 4694238"/>
              <a:gd name="connsiteX156" fmla="*/ 4721222 w 4722813"/>
              <a:gd name="connsiteY156" fmla="*/ 2271431 h 4694238"/>
              <a:gd name="connsiteX157" fmla="*/ 4722813 w 4722813"/>
              <a:gd name="connsiteY157" fmla="*/ 2343550 h 4694238"/>
              <a:gd name="connsiteX158" fmla="*/ 4722813 w 4722813"/>
              <a:gd name="connsiteY158" fmla="*/ 2416463 h 4694238"/>
              <a:gd name="connsiteX159" fmla="*/ 4718041 w 4722813"/>
              <a:gd name="connsiteY159" fmla="*/ 2453711 h 4694238"/>
              <a:gd name="connsiteX160" fmla="*/ 4706905 w 4722813"/>
              <a:gd name="connsiteY160" fmla="*/ 2489375 h 4694238"/>
              <a:gd name="connsiteX161" fmla="*/ 4687815 w 4722813"/>
              <a:gd name="connsiteY161" fmla="*/ 2521076 h 4694238"/>
              <a:gd name="connsiteX162" fmla="*/ 4663157 w 4722813"/>
              <a:gd name="connsiteY162" fmla="*/ 2548814 h 4694238"/>
              <a:gd name="connsiteX163" fmla="*/ 4634523 w 4722813"/>
              <a:gd name="connsiteY163" fmla="*/ 2571797 h 4694238"/>
              <a:gd name="connsiteX164" fmla="*/ 4603502 w 4722813"/>
              <a:gd name="connsiteY164" fmla="*/ 2588440 h 4694238"/>
              <a:gd name="connsiteX165" fmla="*/ 4566913 w 4722813"/>
              <a:gd name="connsiteY165" fmla="*/ 2598743 h 4694238"/>
              <a:gd name="connsiteX166" fmla="*/ 4528734 w 4722813"/>
              <a:gd name="connsiteY166" fmla="*/ 2601913 h 4694238"/>
              <a:gd name="connsiteX167" fmla="*/ 4489759 w 4722813"/>
              <a:gd name="connsiteY167" fmla="*/ 2597158 h 4694238"/>
              <a:gd name="connsiteX168" fmla="*/ 4454761 w 4722813"/>
              <a:gd name="connsiteY168" fmla="*/ 2584478 h 4694238"/>
              <a:gd name="connsiteX169" fmla="*/ 4423740 w 4722813"/>
              <a:gd name="connsiteY169" fmla="*/ 2567042 h 4694238"/>
              <a:gd name="connsiteX170" fmla="*/ 4394310 w 4722813"/>
              <a:gd name="connsiteY170" fmla="*/ 2542474 h 4694238"/>
              <a:gd name="connsiteX171" fmla="*/ 4372834 w 4722813"/>
              <a:gd name="connsiteY171" fmla="*/ 2513943 h 4694238"/>
              <a:gd name="connsiteX172" fmla="*/ 4356130 w 4722813"/>
              <a:gd name="connsiteY172" fmla="*/ 2482242 h 4694238"/>
              <a:gd name="connsiteX173" fmla="*/ 4345790 w 4722813"/>
              <a:gd name="connsiteY173" fmla="*/ 2444993 h 4694238"/>
              <a:gd name="connsiteX174" fmla="*/ 4342608 w 4722813"/>
              <a:gd name="connsiteY174" fmla="*/ 2407745 h 4694238"/>
              <a:gd name="connsiteX175" fmla="*/ 4342608 w 4722813"/>
              <a:gd name="connsiteY175" fmla="*/ 2347513 h 4694238"/>
              <a:gd name="connsiteX176" fmla="*/ 4341813 w 4722813"/>
              <a:gd name="connsiteY176" fmla="*/ 2287281 h 4694238"/>
              <a:gd name="connsiteX177" fmla="*/ 4342608 w 4722813"/>
              <a:gd name="connsiteY177" fmla="*/ 2248448 h 4694238"/>
              <a:gd name="connsiteX178" fmla="*/ 4352949 w 4722813"/>
              <a:gd name="connsiteY178" fmla="*/ 2212784 h 4694238"/>
              <a:gd name="connsiteX179" fmla="*/ 4368857 w 4722813"/>
              <a:gd name="connsiteY179" fmla="*/ 2179498 h 4694238"/>
              <a:gd name="connsiteX180" fmla="*/ 4391924 w 4722813"/>
              <a:gd name="connsiteY180" fmla="*/ 2150967 h 4694238"/>
              <a:gd name="connsiteX181" fmla="*/ 4418967 w 4722813"/>
              <a:gd name="connsiteY181" fmla="*/ 2126399 h 4694238"/>
              <a:gd name="connsiteX182" fmla="*/ 4450784 w 4722813"/>
              <a:gd name="connsiteY182" fmla="*/ 2108171 h 4694238"/>
              <a:gd name="connsiteX183" fmla="*/ 4484986 w 4722813"/>
              <a:gd name="connsiteY183" fmla="*/ 2095490 h 4694238"/>
              <a:gd name="connsiteX184" fmla="*/ 4381138 w 4722813"/>
              <a:gd name="connsiteY184" fmla="*/ 1366837 h 4694238"/>
              <a:gd name="connsiteX185" fmla="*/ 4418375 w 4722813"/>
              <a:gd name="connsiteY185" fmla="*/ 1370812 h 4694238"/>
              <a:gd name="connsiteX186" fmla="*/ 4453235 w 4722813"/>
              <a:gd name="connsiteY186" fmla="*/ 1381147 h 4694238"/>
              <a:gd name="connsiteX187" fmla="*/ 4484925 w 4722813"/>
              <a:gd name="connsiteY187" fmla="*/ 1400227 h 4694238"/>
              <a:gd name="connsiteX188" fmla="*/ 4513447 w 4722813"/>
              <a:gd name="connsiteY188" fmla="*/ 1423282 h 4694238"/>
              <a:gd name="connsiteX189" fmla="*/ 4536423 w 4722813"/>
              <a:gd name="connsiteY189" fmla="*/ 1451902 h 4694238"/>
              <a:gd name="connsiteX190" fmla="*/ 4554645 w 4722813"/>
              <a:gd name="connsiteY190" fmla="*/ 1486087 h 4694238"/>
              <a:gd name="connsiteX191" fmla="*/ 4579205 w 4722813"/>
              <a:gd name="connsiteY191" fmla="*/ 1553662 h 4694238"/>
              <a:gd name="connsiteX192" fmla="*/ 4603765 w 4722813"/>
              <a:gd name="connsiteY192" fmla="*/ 1621237 h 4694238"/>
              <a:gd name="connsiteX193" fmla="*/ 4611688 w 4722813"/>
              <a:gd name="connsiteY193" fmla="*/ 1658602 h 4694238"/>
              <a:gd name="connsiteX194" fmla="*/ 4611688 w 4722813"/>
              <a:gd name="connsiteY194" fmla="*/ 1696762 h 4694238"/>
              <a:gd name="connsiteX195" fmla="*/ 4606142 w 4722813"/>
              <a:gd name="connsiteY195" fmla="*/ 1734127 h 4694238"/>
              <a:gd name="connsiteX196" fmla="*/ 4593466 w 4722813"/>
              <a:gd name="connsiteY196" fmla="*/ 1766722 h 4694238"/>
              <a:gd name="connsiteX197" fmla="*/ 4573659 w 4722813"/>
              <a:gd name="connsiteY197" fmla="*/ 1798522 h 4694238"/>
              <a:gd name="connsiteX198" fmla="*/ 4549099 w 4722813"/>
              <a:gd name="connsiteY198" fmla="*/ 1824757 h 4694238"/>
              <a:gd name="connsiteX199" fmla="*/ 4517408 w 4722813"/>
              <a:gd name="connsiteY199" fmla="*/ 1847812 h 4694238"/>
              <a:gd name="connsiteX200" fmla="*/ 4483341 w 4722813"/>
              <a:gd name="connsiteY200" fmla="*/ 1862122 h 4694238"/>
              <a:gd name="connsiteX201" fmla="*/ 4447689 w 4722813"/>
              <a:gd name="connsiteY201" fmla="*/ 1870867 h 4694238"/>
              <a:gd name="connsiteX202" fmla="*/ 4411244 w 4722813"/>
              <a:gd name="connsiteY202" fmla="*/ 1871662 h 4694238"/>
              <a:gd name="connsiteX203" fmla="*/ 4377177 w 4722813"/>
              <a:gd name="connsiteY203" fmla="*/ 1866097 h 4694238"/>
              <a:gd name="connsiteX204" fmla="*/ 4343902 w 4722813"/>
              <a:gd name="connsiteY204" fmla="*/ 1854967 h 4694238"/>
              <a:gd name="connsiteX205" fmla="*/ 4313796 w 4722813"/>
              <a:gd name="connsiteY205" fmla="*/ 1837477 h 4694238"/>
              <a:gd name="connsiteX206" fmla="*/ 4291612 w 4722813"/>
              <a:gd name="connsiteY206" fmla="*/ 1818397 h 4694238"/>
              <a:gd name="connsiteX207" fmla="*/ 4271013 w 4722813"/>
              <a:gd name="connsiteY207" fmla="*/ 1795342 h 4694238"/>
              <a:gd name="connsiteX208" fmla="*/ 4255168 w 4722813"/>
              <a:gd name="connsiteY208" fmla="*/ 1769902 h 4694238"/>
              <a:gd name="connsiteX209" fmla="*/ 4244076 w 4722813"/>
              <a:gd name="connsiteY209" fmla="*/ 1741282 h 4694238"/>
              <a:gd name="connsiteX210" fmla="*/ 4202878 w 4722813"/>
              <a:gd name="connsiteY210" fmla="*/ 1627597 h 4694238"/>
              <a:gd name="connsiteX211" fmla="*/ 4190994 w 4722813"/>
              <a:gd name="connsiteY211" fmla="*/ 1591027 h 4694238"/>
              <a:gd name="connsiteX212" fmla="*/ 4187825 w 4722813"/>
              <a:gd name="connsiteY212" fmla="*/ 1553662 h 4694238"/>
              <a:gd name="connsiteX213" fmla="*/ 4192579 w 4722813"/>
              <a:gd name="connsiteY213" fmla="*/ 1516297 h 4694238"/>
              <a:gd name="connsiteX214" fmla="*/ 4203670 w 4722813"/>
              <a:gd name="connsiteY214" fmla="*/ 1482112 h 4694238"/>
              <a:gd name="connsiteX215" fmla="*/ 4221100 w 4722813"/>
              <a:gd name="connsiteY215" fmla="*/ 1450312 h 4694238"/>
              <a:gd name="connsiteX216" fmla="*/ 4245661 w 4722813"/>
              <a:gd name="connsiteY216" fmla="*/ 1421692 h 4694238"/>
              <a:gd name="connsiteX217" fmla="*/ 4274182 w 4722813"/>
              <a:gd name="connsiteY217" fmla="*/ 1398637 h 4694238"/>
              <a:gd name="connsiteX218" fmla="*/ 4308250 w 4722813"/>
              <a:gd name="connsiteY218" fmla="*/ 1379557 h 4694238"/>
              <a:gd name="connsiteX219" fmla="*/ 4343902 w 4722813"/>
              <a:gd name="connsiteY219" fmla="*/ 1370017 h 4694238"/>
              <a:gd name="connsiteX220" fmla="*/ 2245369 w 4722813"/>
              <a:gd name="connsiteY220" fmla="*/ 828675 h 4694238"/>
              <a:gd name="connsiteX221" fmla="*/ 2281846 w 4722813"/>
              <a:gd name="connsiteY221" fmla="*/ 831849 h 4694238"/>
              <a:gd name="connsiteX222" fmla="*/ 2312772 w 4722813"/>
              <a:gd name="connsiteY222" fmla="*/ 842958 h 4694238"/>
              <a:gd name="connsiteX223" fmla="*/ 2341319 w 4722813"/>
              <a:gd name="connsiteY223" fmla="*/ 862002 h 4694238"/>
              <a:gd name="connsiteX224" fmla="*/ 2365901 w 4722813"/>
              <a:gd name="connsiteY224" fmla="*/ 886600 h 4694238"/>
              <a:gd name="connsiteX225" fmla="*/ 2383347 w 4722813"/>
              <a:gd name="connsiteY225" fmla="*/ 915166 h 4694238"/>
              <a:gd name="connsiteX226" fmla="*/ 2394448 w 4722813"/>
              <a:gd name="connsiteY226" fmla="*/ 946905 h 4694238"/>
              <a:gd name="connsiteX227" fmla="*/ 2399206 w 4722813"/>
              <a:gd name="connsiteY227" fmla="*/ 982612 h 4694238"/>
              <a:gd name="connsiteX228" fmla="*/ 2399206 w 4722813"/>
              <a:gd name="connsiteY228" fmla="*/ 2326786 h 4694238"/>
              <a:gd name="connsiteX229" fmla="*/ 3631488 w 4722813"/>
              <a:gd name="connsiteY229" fmla="*/ 2965546 h 4694238"/>
              <a:gd name="connsiteX230" fmla="*/ 3657656 w 4722813"/>
              <a:gd name="connsiteY230" fmla="*/ 2983002 h 4694238"/>
              <a:gd name="connsiteX231" fmla="*/ 3679066 w 4722813"/>
              <a:gd name="connsiteY231" fmla="*/ 3002840 h 4694238"/>
              <a:gd name="connsiteX232" fmla="*/ 3695719 w 4722813"/>
              <a:gd name="connsiteY232" fmla="*/ 3027438 h 4694238"/>
              <a:gd name="connsiteX233" fmla="*/ 3707613 w 4722813"/>
              <a:gd name="connsiteY233" fmla="*/ 3055210 h 4694238"/>
              <a:gd name="connsiteX234" fmla="*/ 3713164 w 4722813"/>
              <a:gd name="connsiteY234" fmla="*/ 3083776 h 4694238"/>
              <a:gd name="connsiteX235" fmla="*/ 3714750 w 4722813"/>
              <a:gd name="connsiteY235" fmla="*/ 3113928 h 4694238"/>
              <a:gd name="connsiteX236" fmla="*/ 3709199 w 4722813"/>
              <a:gd name="connsiteY236" fmla="*/ 3144081 h 4694238"/>
              <a:gd name="connsiteX237" fmla="*/ 3697305 w 4722813"/>
              <a:gd name="connsiteY237" fmla="*/ 3172647 h 4694238"/>
              <a:gd name="connsiteX238" fmla="*/ 3681445 w 4722813"/>
              <a:gd name="connsiteY238" fmla="*/ 3197245 h 4694238"/>
              <a:gd name="connsiteX239" fmla="*/ 3661621 w 4722813"/>
              <a:gd name="connsiteY239" fmla="*/ 3217082 h 4694238"/>
              <a:gd name="connsiteX240" fmla="*/ 3640211 w 4722813"/>
              <a:gd name="connsiteY240" fmla="*/ 3234539 h 4694238"/>
              <a:gd name="connsiteX241" fmla="*/ 3614042 w 4722813"/>
              <a:gd name="connsiteY241" fmla="*/ 3245648 h 4694238"/>
              <a:gd name="connsiteX242" fmla="*/ 3588667 w 4722813"/>
              <a:gd name="connsiteY242" fmla="*/ 3252789 h 4694238"/>
              <a:gd name="connsiteX243" fmla="*/ 3560913 w 4722813"/>
              <a:gd name="connsiteY243" fmla="*/ 3255963 h 4694238"/>
              <a:gd name="connsiteX244" fmla="*/ 3537124 w 4722813"/>
              <a:gd name="connsiteY244" fmla="*/ 3254376 h 4694238"/>
              <a:gd name="connsiteX245" fmla="*/ 3514128 w 4722813"/>
              <a:gd name="connsiteY245" fmla="*/ 3248822 h 4694238"/>
              <a:gd name="connsiteX246" fmla="*/ 3491131 w 4722813"/>
              <a:gd name="connsiteY246" fmla="*/ 3238506 h 4694238"/>
              <a:gd name="connsiteX247" fmla="*/ 2092325 w 4722813"/>
              <a:gd name="connsiteY247" fmla="*/ 2514843 h 4694238"/>
              <a:gd name="connsiteX248" fmla="*/ 2092325 w 4722813"/>
              <a:gd name="connsiteY248" fmla="*/ 982612 h 4694238"/>
              <a:gd name="connsiteX249" fmla="*/ 2096290 w 4722813"/>
              <a:gd name="connsiteY249" fmla="*/ 946905 h 4694238"/>
              <a:gd name="connsiteX250" fmla="*/ 2108185 w 4722813"/>
              <a:gd name="connsiteY250" fmla="*/ 915166 h 4694238"/>
              <a:gd name="connsiteX251" fmla="*/ 2125630 w 4722813"/>
              <a:gd name="connsiteY251" fmla="*/ 886600 h 4694238"/>
              <a:gd name="connsiteX252" fmla="*/ 2149419 w 4722813"/>
              <a:gd name="connsiteY252" fmla="*/ 862002 h 4694238"/>
              <a:gd name="connsiteX253" fmla="*/ 2177966 w 4722813"/>
              <a:gd name="connsiteY253" fmla="*/ 842958 h 4694238"/>
              <a:gd name="connsiteX254" fmla="*/ 2209685 w 4722813"/>
              <a:gd name="connsiteY254" fmla="*/ 831849 h 4694238"/>
              <a:gd name="connsiteX255" fmla="*/ 2376153 w 4722813"/>
              <a:gd name="connsiteY255" fmla="*/ 0 h 4694238"/>
              <a:gd name="connsiteX256" fmla="*/ 2513498 w 4722813"/>
              <a:gd name="connsiteY256" fmla="*/ 3968 h 4694238"/>
              <a:gd name="connsiteX257" fmla="*/ 2651637 w 4722813"/>
              <a:gd name="connsiteY257" fmla="*/ 17460 h 4694238"/>
              <a:gd name="connsiteX258" fmla="*/ 2786601 w 4722813"/>
              <a:gd name="connsiteY258" fmla="*/ 37300 h 4694238"/>
              <a:gd name="connsiteX259" fmla="*/ 2921564 w 4722813"/>
              <a:gd name="connsiteY259" fmla="*/ 65870 h 4694238"/>
              <a:gd name="connsiteX260" fmla="*/ 3053352 w 4722813"/>
              <a:gd name="connsiteY260" fmla="*/ 102377 h 4694238"/>
              <a:gd name="connsiteX261" fmla="*/ 3183552 w 4722813"/>
              <a:gd name="connsiteY261" fmla="*/ 146819 h 4694238"/>
              <a:gd name="connsiteX262" fmla="*/ 3311371 w 4722813"/>
              <a:gd name="connsiteY262" fmla="*/ 198404 h 4694238"/>
              <a:gd name="connsiteX263" fmla="*/ 3436014 w 4722813"/>
              <a:gd name="connsiteY263" fmla="*/ 258719 h 4694238"/>
              <a:gd name="connsiteX264" fmla="*/ 3558275 w 4722813"/>
              <a:gd name="connsiteY264" fmla="*/ 326176 h 4694238"/>
              <a:gd name="connsiteX265" fmla="*/ 3677360 w 4722813"/>
              <a:gd name="connsiteY265" fmla="*/ 400776 h 4694238"/>
              <a:gd name="connsiteX266" fmla="*/ 3826614 w 4722813"/>
              <a:gd name="connsiteY266" fmla="*/ 185706 h 4694238"/>
              <a:gd name="connsiteX267" fmla="*/ 3844080 w 4722813"/>
              <a:gd name="connsiteY267" fmla="*/ 163485 h 4694238"/>
              <a:gd name="connsiteX268" fmla="*/ 3862340 w 4722813"/>
              <a:gd name="connsiteY268" fmla="*/ 150787 h 4694238"/>
              <a:gd name="connsiteX269" fmla="*/ 3881393 w 4722813"/>
              <a:gd name="connsiteY269" fmla="*/ 145232 h 4694238"/>
              <a:gd name="connsiteX270" fmla="*/ 3898065 w 4722813"/>
              <a:gd name="connsiteY270" fmla="*/ 147613 h 4694238"/>
              <a:gd name="connsiteX271" fmla="*/ 3912356 w 4722813"/>
              <a:gd name="connsiteY271" fmla="*/ 159517 h 4694238"/>
              <a:gd name="connsiteX272" fmla="*/ 3925852 w 4722813"/>
              <a:gd name="connsiteY272" fmla="*/ 177770 h 4694238"/>
              <a:gd name="connsiteX273" fmla="*/ 3935379 w 4722813"/>
              <a:gd name="connsiteY273" fmla="*/ 203960 h 4694238"/>
              <a:gd name="connsiteX274" fmla="*/ 4109244 w 4722813"/>
              <a:gd name="connsiteY274" fmla="*/ 828535 h 4694238"/>
              <a:gd name="connsiteX275" fmla="*/ 4113213 w 4722813"/>
              <a:gd name="connsiteY275" fmla="*/ 857899 h 4694238"/>
              <a:gd name="connsiteX276" fmla="*/ 4110831 w 4722813"/>
              <a:gd name="connsiteY276" fmla="*/ 884882 h 4694238"/>
              <a:gd name="connsiteX277" fmla="*/ 4102098 w 4722813"/>
              <a:gd name="connsiteY277" fmla="*/ 911071 h 4694238"/>
              <a:gd name="connsiteX278" fmla="*/ 4087808 w 4722813"/>
              <a:gd name="connsiteY278" fmla="*/ 932499 h 4694238"/>
              <a:gd name="connsiteX279" fmla="*/ 4067960 w 4722813"/>
              <a:gd name="connsiteY279" fmla="*/ 949165 h 4694238"/>
              <a:gd name="connsiteX280" fmla="*/ 4041762 w 4722813"/>
              <a:gd name="connsiteY280" fmla="*/ 961069 h 4694238"/>
              <a:gd name="connsiteX281" fmla="*/ 4013181 w 4722813"/>
              <a:gd name="connsiteY281" fmla="*/ 968212 h 4694238"/>
              <a:gd name="connsiteX282" fmla="*/ 3368532 w 4722813"/>
              <a:gd name="connsiteY282" fmla="*/ 1025352 h 4694238"/>
              <a:gd name="connsiteX283" fmla="*/ 3344715 w 4722813"/>
              <a:gd name="connsiteY283" fmla="*/ 1025352 h 4694238"/>
              <a:gd name="connsiteX284" fmla="*/ 3323279 w 4722813"/>
              <a:gd name="connsiteY284" fmla="*/ 1021384 h 4694238"/>
              <a:gd name="connsiteX285" fmla="*/ 3308989 w 4722813"/>
              <a:gd name="connsiteY285" fmla="*/ 1012654 h 4694238"/>
              <a:gd name="connsiteX286" fmla="*/ 3298668 w 4722813"/>
              <a:gd name="connsiteY286" fmla="*/ 1001543 h 4694238"/>
              <a:gd name="connsiteX287" fmla="*/ 3293111 w 4722813"/>
              <a:gd name="connsiteY287" fmla="*/ 986465 h 4694238"/>
              <a:gd name="connsiteX288" fmla="*/ 3293905 w 4722813"/>
              <a:gd name="connsiteY288" fmla="*/ 969799 h 4694238"/>
              <a:gd name="connsiteX289" fmla="*/ 3300256 w 4722813"/>
              <a:gd name="connsiteY289" fmla="*/ 949165 h 4694238"/>
              <a:gd name="connsiteX290" fmla="*/ 3312959 w 4722813"/>
              <a:gd name="connsiteY290" fmla="*/ 927737 h 4694238"/>
              <a:gd name="connsiteX291" fmla="*/ 3460625 w 4722813"/>
              <a:gd name="connsiteY291" fmla="*/ 714255 h 4694238"/>
              <a:gd name="connsiteX292" fmla="*/ 3350272 w 4722813"/>
              <a:gd name="connsiteY292" fmla="*/ 645210 h 4694238"/>
              <a:gd name="connsiteX293" fmla="*/ 3236744 w 4722813"/>
              <a:gd name="connsiteY293" fmla="*/ 584895 h 4694238"/>
              <a:gd name="connsiteX294" fmla="*/ 3120834 w 4722813"/>
              <a:gd name="connsiteY294" fmla="*/ 531723 h 4694238"/>
              <a:gd name="connsiteX295" fmla="*/ 3003336 w 4722813"/>
              <a:gd name="connsiteY295" fmla="*/ 487280 h 4694238"/>
              <a:gd name="connsiteX296" fmla="*/ 2882663 w 4722813"/>
              <a:gd name="connsiteY296" fmla="*/ 450774 h 4694238"/>
              <a:gd name="connsiteX297" fmla="*/ 2761990 w 4722813"/>
              <a:gd name="connsiteY297" fmla="*/ 422204 h 4694238"/>
              <a:gd name="connsiteX298" fmla="*/ 2639729 w 4722813"/>
              <a:gd name="connsiteY298" fmla="*/ 400776 h 4694238"/>
              <a:gd name="connsiteX299" fmla="*/ 2518261 w 4722813"/>
              <a:gd name="connsiteY299" fmla="*/ 388078 h 4694238"/>
              <a:gd name="connsiteX300" fmla="*/ 2394412 w 4722813"/>
              <a:gd name="connsiteY300" fmla="*/ 381729 h 4694238"/>
              <a:gd name="connsiteX301" fmla="*/ 2271357 w 4722813"/>
              <a:gd name="connsiteY301" fmla="*/ 383317 h 4694238"/>
              <a:gd name="connsiteX302" fmla="*/ 2149096 w 4722813"/>
              <a:gd name="connsiteY302" fmla="*/ 393634 h 4694238"/>
              <a:gd name="connsiteX303" fmla="*/ 2028423 w 4722813"/>
              <a:gd name="connsiteY303" fmla="*/ 409506 h 4694238"/>
              <a:gd name="connsiteX304" fmla="*/ 1908544 w 4722813"/>
              <a:gd name="connsiteY304" fmla="*/ 434108 h 4694238"/>
              <a:gd name="connsiteX305" fmla="*/ 1790252 w 4722813"/>
              <a:gd name="connsiteY305" fmla="*/ 465059 h 4694238"/>
              <a:gd name="connsiteX306" fmla="*/ 1674342 w 4722813"/>
              <a:gd name="connsiteY306" fmla="*/ 503946 h 4694238"/>
              <a:gd name="connsiteX307" fmla="*/ 1560020 w 4722813"/>
              <a:gd name="connsiteY307" fmla="*/ 549976 h 4694238"/>
              <a:gd name="connsiteX308" fmla="*/ 1448874 w 4722813"/>
              <a:gd name="connsiteY308" fmla="*/ 603148 h 4694238"/>
              <a:gd name="connsiteX309" fmla="*/ 1340109 w 4722813"/>
              <a:gd name="connsiteY309" fmla="*/ 665050 h 4694238"/>
              <a:gd name="connsiteX310" fmla="*/ 1235314 w 4722813"/>
              <a:gd name="connsiteY310" fmla="*/ 730920 h 4694238"/>
              <a:gd name="connsiteX311" fmla="*/ 1229756 w 4722813"/>
              <a:gd name="connsiteY311" fmla="*/ 737269 h 4694238"/>
              <a:gd name="connsiteX312" fmla="*/ 1137664 w 4722813"/>
              <a:gd name="connsiteY312" fmla="*/ 803140 h 4694238"/>
              <a:gd name="connsiteX313" fmla="*/ 1051922 w 4722813"/>
              <a:gd name="connsiteY313" fmla="*/ 876152 h 4694238"/>
              <a:gd name="connsiteX314" fmla="*/ 966974 w 4722813"/>
              <a:gd name="connsiteY314" fmla="*/ 953927 h 4694238"/>
              <a:gd name="connsiteX315" fmla="*/ 888378 w 4722813"/>
              <a:gd name="connsiteY315" fmla="*/ 1038843 h 4694238"/>
              <a:gd name="connsiteX316" fmla="*/ 812163 w 4722813"/>
              <a:gd name="connsiteY316" fmla="*/ 1127728 h 4694238"/>
              <a:gd name="connsiteX317" fmla="*/ 741506 w 4722813"/>
              <a:gd name="connsiteY317" fmla="*/ 1220581 h 4694238"/>
              <a:gd name="connsiteX318" fmla="*/ 673230 w 4722813"/>
              <a:gd name="connsiteY318" fmla="*/ 1326132 h 4694238"/>
              <a:gd name="connsiteX319" fmla="*/ 611306 w 4722813"/>
              <a:gd name="connsiteY319" fmla="*/ 1433270 h 4694238"/>
              <a:gd name="connsiteX320" fmla="*/ 558114 w 4722813"/>
              <a:gd name="connsiteY320" fmla="*/ 1544377 h 4694238"/>
              <a:gd name="connsiteX321" fmla="*/ 510480 w 4722813"/>
              <a:gd name="connsiteY321" fmla="*/ 1656277 h 4694238"/>
              <a:gd name="connsiteX322" fmla="*/ 472373 w 4722813"/>
              <a:gd name="connsiteY322" fmla="*/ 1769764 h 4694238"/>
              <a:gd name="connsiteX323" fmla="*/ 439029 w 4722813"/>
              <a:gd name="connsiteY323" fmla="*/ 1884838 h 4694238"/>
              <a:gd name="connsiteX324" fmla="*/ 414418 w 4722813"/>
              <a:gd name="connsiteY324" fmla="*/ 2000706 h 4694238"/>
              <a:gd name="connsiteX325" fmla="*/ 396158 w 4722813"/>
              <a:gd name="connsiteY325" fmla="*/ 2117367 h 4694238"/>
              <a:gd name="connsiteX326" fmla="*/ 384249 w 4722813"/>
              <a:gd name="connsiteY326" fmla="*/ 2234822 h 4694238"/>
              <a:gd name="connsiteX327" fmla="*/ 381868 w 4722813"/>
              <a:gd name="connsiteY327" fmla="*/ 2353071 h 4694238"/>
              <a:gd name="connsiteX328" fmla="*/ 384249 w 4722813"/>
              <a:gd name="connsiteY328" fmla="*/ 2470526 h 4694238"/>
              <a:gd name="connsiteX329" fmla="*/ 392982 w 4722813"/>
              <a:gd name="connsiteY329" fmla="*/ 2587188 h 4694238"/>
              <a:gd name="connsiteX330" fmla="*/ 410448 w 4722813"/>
              <a:gd name="connsiteY330" fmla="*/ 2703056 h 4694238"/>
              <a:gd name="connsiteX331" fmla="*/ 433471 w 4722813"/>
              <a:gd name="connsiteY331" fmla="*/ 2818130 h 4694238"/>
              <a:gd name="connsiteX332" fmla="*/ 463640 w 4722813"/>
              <a:gd name="connsiteY332" fmla="*/ 2931617 h 4694238"/>
              <a:gd name="connsiteX333" fmla="*/ 500953 w 4722813"/>
              <a:gd name="connsiteY333" fmla="*/ 3041930 h 4694238"/>
              <a:gd name="connsiteX334" fmla="*/ 543824 w 4722813"/>
              <a:gd name="connsiteY334" fmla="*/ 3153036 h 4694238"/>
              <a:gd name="connsiteX335" fmla="*/ 593840 w 4722813"/>
              <a:gd name="connsiteY335" fmla="*/ 3259381 h 4694238"/>
              <a:gd name="connsiteX336" fmla="*/ 650207 w 4722813"/>
              <a:gd name="connsiteY336" fmla="*/ 3362550 h 4694238"/>
              <a:gd name="connsiteX337" fmla="*/ 712925 w 4722813"/>
              <a:gd name="connsiteY337" fmla="*/ 3464133 h 4694238"/>
              <a:gd name="connsiteX338" fmla="*/ 781995 w 4722813"/>
              <a:gd name="connsiteY338" fmla="*/ 3562542 h 4694238"/>
              <a:gd name="connsiteX339" fmla="*/ 856622 w 4722813"/>
              <a:gd name="connsiteY339" fmla="*/ 3655395 h 4694238"/>
              <a:gd name="connsiteX340" fmla="*/ 938394 w 4722813"/>
              <a:gd name="connsiteY340" fmla="*/ 3744280 h 4694238"/>
              <a:gd name="connsiteX341" fmla="*/ 1027311 w 4722813"/>
              <a:gd name="connsiteY341" fmla="*/ 3830784 h 4694238"/>
              <a:gd name="connsiteX342" fmla="*/ 1120198 w 4722813"/>
              <a:gd name="connsiteY342" fmla="*/ 3910939 h 4694238"/>
              <a:gd name="connsiteX343" fmla="*/ 1221023 w 4722813"/>
              <a:gd name="connsiteY343" fmla="*/ 3985539 h 4694238"/>
              <a:gd name="connsiteX344" fmla="*/ 1313910 w 4722813"/>
              <a:gd name="connsiteY344" fmla="*/ 4047441 h 4694238"/>
              <a:gd name="connsiteX345" fmla="*/ 1410766 w 4722813"/>
              <a:gd name="connsiteY345" fmla="*/ 4103788 h 4694238"/>
              <a:gd name="connsiteX346" fmla="*/ 1410766 w 4722813"/>
              <a:gd name="connsiteY346" fmla="*/ 4105375 h 4694238"/>
              <a:gd name="connsiteX347" fmla="*/ 1463164 w 4722813"/>
              <a:gd name="connsiteY347" fmla="*/ 4132358 h 4694238"/>
              <a:gd name="connsiteX348" fmla="*/ 1517943 w 4722813"/>
              <a:gd name="connsiteY348" fmla="*/ 4159341 h 4694238"/>
              <a:gd name="connsiteX349" fmla="*/ 1521119 w 4722813"/>
              <a:gd name="connsiteY349" fmla="*/ 4160928 h 4694238"/>
              <a:gd name="connsiteX350" fmla="*/ 1523501 w 4722813"/>
              <a:gd name="connsiteY350" fmla="*/ 4162515 h 4694238"/>
              <a:gd name="connsiteX351" fmla="*/ 1641792 w 4722813"/>
              <a:gd name="connsiteY351" fmla="*/ 4212513 h 4694238"/>
              <a:gd name="connsiteX352" fmla="*/ 1761672 w 4722813"/>
              <a:gd name="connsiteY352" fmla="*/ 4256162 h 4694238"/>
              <a:gd name="connsiteX353" fmla="*/ 1885521 w 4722813"/>
              <a:gd name="connsiteY353" fmla="*/ 4290288 h 4694238"/>
              <a:gd name="connsiteX354" fmla="*/ 2010163 w 4722813"/>
              <a:gd name="connsiteY354" fmla="*/ 4318064 h 4694238"/>
              <a:gd name="connsiteX355" fmla="*/ 2047477 w 4722813"/>
              <a:gd name="connsiteY355" fmla="*/ 4327588 h 4694238"/>
              <a:gd name="connsiteX356" fmla="*/ 2080821 w 4722813"/>
              <a:gd name="connsiteY356" fmla="*/ 4345047 h 4694238"/>
              <a:gd name="connsiteX357" fmla="*/ 2109401 w 4722813"/>
              <a:gd name="connsiteY357" fmla="*/ 4368062 h 4694238"/>
              <a:gd name="connsiteX358" fmla="*/ 2133218 w 4722813"/>
              <a:gd name="connsiteY358" fmla="*/ 4395045 h 4694238"/>
              <a:gd name="connsiteX359" fmla="*/ 2150684 w 4722813"/>
              <a:gd name="connsiteY359" fmla="*/ 4426790 h 4694238"/>
              <a:gd name="connsiteX360" fmla="*/ 2162593 w 4722813"/>
              <a:gd name="connsiteY360" fmla="*/ 4462502 h 4694238"/>
              <a:gd name="connsiteX361" fmla="*/ 2166562 w 4722813"/>
              <a:gd name="connsiteY361" fmla="*/ 4499802 h 4694238"/>
              <a:gd name="connsiteX362" fmla="*/ 2163387 w 4722813"/>
              <a:gd name="connsiteY362" fmla="*/ 4537102 h 4694238"/>
              <a:gd name="connsiteX363" fmla="*/ 2153860 w 4722813"/>
              <a:gd name="connsiteY363" fmla="*/ 4574402 h 4694238"/>
              <a:gd name="connsiteX364" fmla="*/ 2136394 w 4722813"/>
              <a:gd name="connsiteY364" fmla="*/ 4607734 h 4694238"/>
              <a:gd name="connsiteX365" fmla="*/ 2113371 w 4722813"/>
              <a:gd name="connsiteY365" fmla="*/ 4636304 h 4694238"/>
              <a:gd name="connsiteX366" fmla="*/ 2086378 w 4722813"/>
              <a:gd name="connsiteY366" fmla="*/ 4660906 h 4694238"/>
              <a:gd name="connsiteX367" fmla="*/ 2053034 w 4722813"/>
              <a:gd name="connsiteY367" fmla="*/ 4678366 h 4694238"/>
              <a:gd name="connsiteX368" fmla="*/ 2018896 w 4722813"/>
              <a:gd name="connsiteY368" fmla="*/ 4689476 h 4694238"/>
              <a:gd name="connsiteX369" fmla="*/ 1981583 w 4722813"/>
              <a:gd name="connsiteY369" fmla="*/ 4694238 h 4694238"/>
              <a:gd name="connsiteX370" fmla="*/ 1944269 w 4722813"/>
              <a:gd name="connsiteY370" fmla="*/ 4691064 h 4694238"/>
              <a:gd name="connsiteX371" fmla="*/ 1818039 w 4722813"/>
              <a:gd name="connsiteY371" fmla="*/ 4665668 h 4694238"/>
              <a:gd name="connsiteX372" fmla="*/ 1693396 w 4722813"/>
              <a:gd name="connsiteY372" fmla="*/ 4632336 h 4694238"/>
              <a:gd name="connsiteX373" fmla="*/ 1571135 w 4722813"/>
              <a:gd name="connsiteY373" fmla="*/ 4591862 h 4694238"/>
              <a:gd name="connsiteX374" fmla="*/ 1452049 w 4722813"/>
              <a:gd name="connsiteY374" fmla="*/ 4545832 h 4694238"/>
              <a:gd name="connsiteX375" fmla="*/ 1336139 w 4722813"/>
              <a:gd name="connsiteY375" fmla="*/ 4494247 h 4694238"/>
              <a:gd name="connsiteX376" fmla="*/ 1221023 w 4722813"/>
              <a:gd name="connsiteY376" fmla="*/ 4433932 h 4694238"/>
              <a:gd name="connsiteX377" fmla="*/ 1110671 w 4722813"/>
              <a:gd name="connsiteY377" fmla="*/ 4369649 h 4694238"/>
              <a:gd name="connsiteX378" fmla="*/ 1001112 w 4722813"/>
              <a:gd name="connsiteY378" fmla="*/ 4297430 h 4694238"/>
              <a:gd name="connsiteX379" fmla="*/ 895523 w 4722813"/>
              <a:gd name="connsiteY379" fmla="*/ 4217275 h 4694238"/>
              <a:gd name="connsiteX380" fmla="*/ 794697 w 4722813"/>
              <a:gd name="connsiteY380" fmla="*/ 4132358 h 4694238"/>
              <a:gd name="connsiteX381" fmla="*/ 698635 w 4722813"/>
              <a:gd name="connsiteY381" fmla="*/ 4043473 h 4694238"/>
              <a:gd name="connsiteX382" fmla="*/ 696253 w 4722813"/>
              <a:gd name="connsiteY382" fmla="*/ 4040298 h 4694238"/>
              <a:gd name="connsiteX383" fmla="*/ 604161 w 4722813"/>
              <a:gd name="connsiteY383" fmla="*/ 3944271 h 4694238"/>
              <a:gd name="connsiteX384" fmla="*/ 519213 w 4722813"/>
              <a:gd name="connsiteY384" fmla="*/ 3843482 h 4694238"/>
              <a:gd name="connsiteX385" fmla="*/ 439029 w 4722813"/>
              <a:gd name="connsiteY385" fmla="*/ 3738724 h 4694238"/>
              <a:gd name="connsiteX386" fmla="*/ 365990 w 4722813"/>
              <a:gd name="connsiteY386" fmla="*/ 3629999 h 4694238"/>
              <a:gd name="connsiteX387" fmla="*/ 298508 w 4722813"/>
              <a:gd name="connsiteY387" fmla="*/ 3517306 h 4694238"/>
              <a:gd name="connsiteX388" fmla="*/ 238171 w 4722813"/>
              <a:gd name="connsiteY388" fmla="*/ 3399850 h 4694238"/>
              <a:gd name="connsiteX389" fmla="*/ 183392 w 4722813"/>
              <a:gd name="connsiteY389" fmla="*/ 3280808 h 4694238"/>
              <a:gd name="connsiteX390" fmla="*/ 136552 w 4722813"/>
              <a:gd name="connsiteY390" fmla="*/ 3157004 h 4694238"/>
              <a:gd name="connsiteX391" fmla="*/ 96063 w 4722813"/>
              <a:gd name="connsiteY391" fmla="*/ 3029232 h 4694238"/>
              <a:gd name="connsiteX392" fmla="*/ 61925 w 4722813"/>
              <a:gd name="connsiteY392" fmla="*/ 2899873 h 4694238"/>
              <a:gd name="connsiteX393" fmla="*/ 35726 w 4722813"/>
              <a:gd name="connsiteY393" fmla="*/ 2768132 h 4694238"/>
              <a:gd name="connsiteX394" fmla="*/ 14291 w 4722813"/>
              <a:gd name="connsiteY394" fmla="*/ 2624488 h 4694238"/>
              <a:gd name="connsiteX395" fmla="*/ 14291 w 4722813"/>
              <a:gd name="connsiteY395" fmla="*/ 2619726 h 4694238"/>
              <a:gd name="connsiteX396" fmla="*/ 12703 w 4722813"/>
              <a:gd name="connsiteY396" fmla="*/ 2615758 h 4694238"/>
              <a:gd name="connsiteX397" fmla="*/ 7145 w 4722813"/>
              <a:gd name="connsiteY397" fmla="*/ 2543539 h 4694238"/>
              <a:gd name="connsiteX398" fmla="*/ 3176 w 4722813"/>
              <a:gd name="connsiteY398" fmla="*/ 2472114 h 4694238"/>
              <a:gd name="connsiteX399" fmla="*/ 3176 w 4722813"/>
              <a:gd name="connsiteY399" fmla="*/ 2466558 h 4694238"/>
              <a:gd name="connsiteX400" fmla="*/ 0 w 4722813"/>
              <a:gd name="connsiteY400" fmla="*/ 2334024 h 4694238"/>
              <a:gd name="connsiteX401" fmla="*/ 5558 w 4722813"/>
              <a:gd name="connsiteY401" fmla="*/ 2202284 h 4694238"/>
              <a:gd name="connsiteX402" fmla="*/ 17466 w 4722813"/>
              <a:gd name="connsiteY402" fmla="*/ 2069750 h 4694238"/>
              <a:gd name="connsiteX403" fmla="*/ 37314 w 4722813"/>
              <a:gd name="connsiteY403" fmla="*/ 1940391 h 4694238"/>
              <a:gd name="connsiteX404" fmla="*/ 64306 w 4722813"/>
              <a:gd name="connsiteY404" fmla="*/ 1811032 h 4694238"/>
              <a:gd name="connsiteX405" fmla="*/ 99238 w 4722813"/>
              <a:gd name="connsiteY405" fmla="*/ 1684847 h 4694238"/>
              <a:gd name="connsiteX406" fmla="*/ 140521 w 4722813"/>
              <a:gd name="connsiteY406" fmla="*/ 1560249 h 4694238"/>
              <a:gd name="connsiteX407" fmla="*/ 189743 w 4722813"/>
              <a:gd name="connsiteY407" fmla="*/ 1436445 h 4694238"/>
              <a:gd name="connsiteX408" fmla="*/ 243729 w 4722813"/>
              <a:gd name="connsiteY408" fmla="*/ 1317403 h 4694238"/>
              <a:gd name="connsiteX409" fmla="*/ 307241 w 4722813"/>
              <a:gd name="connsiteY409" fmla="*/ 1199154 h 4694238"/>
              <a:gd name="connsiteX410" fmla="*/ 377104 w 4722813"/>
              <a:gd name="connsiteY410" fmla="*/ 1084873 h 4694238"/>
              <a:gd name="connsiteX411" fmla="*/ 378692 w 4722813"/>
              <a:gd name="connsiteY411" fmla="*/ 1080111 h 4694238"/>
              <a:gd name="connsiteX412" fmla="*/ 381868 w 4722813"/>
              <a:gd name="connsiteY412" fmla="*/ 1074556 h 4694238"/>
              <a:gd name="connsiteX413" fmla="*/ 431884 w 4722813"/>
              <a:gd name="connsiteY413" fmla="*/ 1001543 h 4694238"/>
              <a:gd name="connsiteX414" fmla="*/ 463640 w 4722813"/>
              <a:gd name="connsiteY414" fmla="*/ 956307 h 4694238"/>
              <a:gd name="connsiteX415" fmla="*/ 467609 w 4722813"/>
              <a:gd name="connsiteY415" fmla="*/ 950752 h 4694238"/>
              <a:gd name="connsiteX416" fmla="*/ 472373 w 4722813"/>
              <a:gd name="connsiteY416" fmla="*/ 946784 h 4694238"/>
              <a:gd name="connsiteX417" fmla="*/ 554939 w 4722813"/>
              <a:gd name="connsiteY417" fmla="*/ 840439 h 4694238"/>
              <a:gd name="connsiteX418" fmla="*/ 643856 w 4722813"/>
              <a:gd name="connsiteY418" fmla="*/ 741237 h 4694238"/>
              <a:gd name="connsiteX419" fmla="*/ 739124 w 4722813"/>
              <a:gd name="connsiteY419" fmla="*/ 646004 h 4694238"/>
              <a:gd name="connsiteX420" fmla="*/ 837568 w 4722813"/>
              <a:gd name="connsiteY420" fmla="*/ 557119 h 4694238"/>
              <a:gd name="connsiteX421" fmla="*/ 939982 w 4722813"/>
              <a:gd name="connsiteY421" fmla="*/ 475376 h 4694238"/>
              <a:gd name="connsiteX422" fmla="*/ 1047159 w 4722813"/>
              <a:gd name="connsiteY422" fmla="*/ 397602 h 4694238"/>
              <a:gd name="connsiteX423" fmla="*/ 1159099 w 4722813"/>
              <a:gd name="connsiteY423" fmla="*/ 329351 h 4694238"/>
              <a:gd name="connsiteX424" fmla="*/ 1274215 w 4722813"/>
              <a:gd name="connsiteY424" fmla="*/ 264274 h 4694238"/>
              <a:gd name="connsiteX425" fmla="*/ 1393300 w 4722813"/>
              <a:gd name="connsiteY425" fmla="*/ 207134 h 4694238"/>
              <a:gd name="connsiteX426" fmla="*/ 1516355 w 4722813"/>
              <a:gd name="connsiteY426" fmla="*/ 156343 h 4694238"/>
              <a:gd name="connsiteX427" fmla="*/ 1641792 w 4722813"/>
              <a:gd name="connsiteY427" fmla="*/ 111900 h 4694238"/>
              <a:gd name="connsiteX428" fmla="*/ 1770405 w 4722813"/>
              <a:gd name="connsiteY428" fmla="*/ 74600 h 4694238"/>
              <a:gd name="connsiteX429" fmla="*/ 1777550 w 4722813"/>
              <a:gd name="connsiteY429" fmla="*/ 73013 h 4694238"/>
              <a:gd name="connsiteX430" fmla="*/ 1779137 w 4722813"/>
              <a:gd name="connsiteY430" fmla="*/ 73013 h 4694238"/>
              <a:gd name="connsiteX431" fmla="*/ 1868055 w 4722813"/>
              <a:gd name="connsiteY431" fmla="*/ 51585 h 4694238"/>
              <a:gd name="connsiteX432" fmla="*/ 1958560 w 4722813"/>
              <a:gd name="connsiteY432" fmla="*/ 34126 h 4694238"/>
              <a:gd name="connsiteX433" fmla="*/ 2097493 w 4722813"/>
              <a:gd name="connsiteY433" fmla="*/ 14285 h 4694238"/>
              <a:gd name="connsiteX434" fmla="*/ 2237220 w 4722813"/>
              <a:gd name="connsiteY434" fmla="*/ 3175 h 46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4722813" h="4694238">
                <a:moveTo>
                  <a:pt x="2876372" y="4284662"/>
                </a:moveTo>
                <a:lnTo>
                  <a:pt x="2913562" y="4286250"/>
                </a:lnTo>
                <a:lnTo>
                  <a:pt x="2949170" y="4295775"/>
                </a:lnTo>
                <a:lnTo>
                  <a:pt x="2981612" y="4311650"/>
                </a:lnTo>
                <a:lnTo>
                  <a:pt x="3010098" y="4333081"/>
                </a:lnTo>
                <a:lnTo>
                  <a:pt x="3036210" y="4360862"/>
                </a:lnTo>
                <a:lnTo>
                  <a:pt x="3054410" y="4392612"/>
                </a:lnTo>
                <a:lnTo>
                  <a:pt x="3067861" y="4428331"/>
                </a:lnTo>
                <a:lnTo>
                  <a:pt x="3073400" y="4467225"/>
                </a:lnTo>
                <a:lnTo>
                  <a:pt x="3071818" y="4504531"/>
                </a:lnTo>
                <a:lnTo>
                  <a:pt x="3062322" y="4538662"/>
                </a:lnTo>
                <a:lnTo>
                  <a:pt x="3046497" y="4572000"/>
                </a:lnTo>
                <a:lnTo>
                  <a:pt x="3025132" y="4602162"/>
                </a:lnTo>
                <a:lnTo>
                  <a:pt x="2997438" y="4626769"/>
                </a:lnTo>
                <a:lnTo>
                  <a:pt x="2965787" y="4645025"/>
                </a:lnTo>
                <a:lnTo>
                  <a:pt x="2930179" y="4657725"/>
                </a:lnTo>
                <a:lnTo>
                  <a:pt x="2860547" y="4675187"/>
                </a:lnTo>
                <a:lnTo>
                  <a:pt x="2790123" y="4689475"/>
                </a:lnTo>
                <a:lnTo>
                  <a:pt x="2751350" y="4692650"/>
                </a:lnTo>
                <a:lnTo>
                  <a:pt x="2713369" y="4687888"/>
                </a:lnTo>
                <a:lnTo>
                  <a:pt x="2678553" y="4676775"/>
                </a:lnTo>
                <a:lnTo>
                  <a:pt x="2646111" y="4657725"/>
                </a:lnTo>
                <a:lnTo>
                  <a:pt x="2618416" y="4635500"/>
                </a:lnTo>
                <a:lnTo>
                  <a:pt x="2597051" y="4606131"/>
                </a:lnTo>
                <a:lnTo>
                  <a:pt x="2579643" y="4573587"/>
                </a:lnTo>
                <a:lnTo>
                  <a:pt x="2570148" y="4537075"/>
                </a:lnTo>
                <a:lnTo>
                  <a:pt x="2565400" y="4498975"/>
                </a:lnTo>
                <a:lnTo>
                  <a:pt x="2570148" y="4461668"/>
                </a:lnTo>
                <a:lnTo>
                  <a:pt x="2581226" y="4426743"/>
                </a:lnTo>
                <a:lnTo>
                  <a:pt x="2600216" y="4394993"/>
                </a:lnTo>
                <a:lnTo>
                  <a:pt x="2623163" y="4366418"/>
                </a:lnTo>
                <a:lnTo>
                  <a:pt x="2651649" y="4343400"/>
                </a:lnTo>
                <a:lnTo>
                  <a:pt x="2684092" y="4325937"/>
                </a:lnTo>
                <a:lnTo>
                  <a:pt x="2721282" y="4314825"/>
                </a:lnTo>
                <a:lnTo>
                  <a:pt x="2839182" y="4290218"/>
                </a:lnTo>
                <a:close/>
                <a:moveTo>
                  <a:pt x="3550444" y="3987800"/>
                </a:moveTo>
                <a:lnTo>
                  <a:pt x="3582194" y="3989385"/>
                </a:lnTo>
                <a:lnTo>
                  <a:pt x="3613944" y="3994931"/>
                </a:lnTo>
                <a:lnTo>
                  <a:pt x="3643313" y="4006816"/>
                </a:lnTo>
                <a:lnTo>
                  <a:pt x="3672681" y="4024248"/>
                </a:lnTo>
                <a:lnTo>
                  <a:pt x="3696494" y="4045642"/>
                </a:lnTo>
                <a:lnTo>
                  <a:pt x="3717925" y="4072582"/>
                </a:lnTo>
                <a:lnTo>
                  <a:pt x="3735388" y="4102691"/>
                </a:lnTo>
                <a:lnTo>
                  <a:pt x="3745706" y="4134385"/>
                </a:lnTo>
                <a:lnTo>
                  <a:pt x="3749675" y="4166871"/>
                </a:lnTo>
                <a:lnTo>
                  <a:pt x="3748088" y="4198565"/>
                </a:lnTo>
                <a:lnTo>
                  <a:pt x="3742531" y="4231844"/>
                </a:lnTo>
                <a:lnTo>
                  <a:pt x="3731419" y="4261953"/>
                </a:lnTo>
                <a:lnTo>
                  <a:pt x="3713956" y="4288893"/>
                </a:lnTo>
                <a:lnTo>
                  <a:pt x="3692525" y="4315041"/>
                </a:lnTo>
                <a:lnTo>
                  <a:pt x="3665538" y="4336434"/>
                </a:lnTo>
                <a:lnTo>
                  <a:pt x="3605213" y="4375260"/>
                </a:lnTo>
                <a:lnTo>
                  <a:pt x="3543300" y="4410915"/>
                </a:lnTo>
                <a:lnTo>
                  <a:pt x="3509169" y="4426762"/>
                </a:lnTo>
                <a:lnTo>
                  <a:pt x="3472656" y="4435478"/>
                </a:lnTo>
                <a:lnTo>
                  <a:pt x="3436938" y="4437063"/>
                </a:lnTo>
                <a:lnTo>
                  <a:pt x="3402806" y="4431517"/>
                </a:lnTo>
                <a:lnTo>
                  <a:pt x="3369469" y="4419631"/>
                </a:lnTo>
                <a:lnTo>
                  <a:pt x="3338513" y="4402200"/>
                </a:lnTo>
                <a:lnTo>
                  <a:pt x="3317875" y="4385560"/>
                </a:lnTo>
                <a:lnTo>
                  <a:pt x="3299619" y="4364959"/>
                </a:lnTo>
                <a:lnTo>
                  <a:pt x="3283744" y="4341981"/>
                </a:lnTo>
                <a:lnTo>
                  <a:pt x="3269456" y="4310287"/>
                </a:lnTo>
                <a:lnTo>
                  <a:pt x="3260725" y="4279385"/>
                </a:lnTo>
                <a:lnTo>
                  <a:pt x="3257550" y="4246106"/>
                </a:lnTo>
                <a:lnTo>
                  <a:pt x="3260725" y="4212828"/>
                </a:lnTo>
                <a:lnTo>
                  <a:pt x="3269456" y="4182718"/>
                </a:lnTo>
                <a:lnTo>
                  <a:pt x="3282156" y="4152609"/>
                </a:lnTo>
                <a:lnTo>
                  <a:pt x="3301206" y="4125669"/>
                </a:lnTo>
                <a:lnTo>
                  <a:pt x="3325019" y="4102691"/>
                </a:lnTo>
                <a:lnTo>
                  <a:pt x="3352800" y="4082882"/>
                </a:lnTo>
                <a:lnTo>
                  <a:pt x="3455988" y="4019494"/>
                </a:lnTo>
                <a:lnTo>
                  <a:pt x="3486150" y="4002062"/>
                </a:lnTo>
                <a:lnTo>
                  <a:pt x="3517106" y="3992554"/>
                </a:lnTo>
                <a:close/>
                <a:moveTo>
                  <a:pt x="4087019" y="3479800"/>
                </a:moveTo>
                <a:lnTo>
                  <a:pt x="4119563" y="3481388"/>
                </a:lnTo>
                <a:lnTo>
                  <a:pt x="4151313" y="3486944"/>
                </a:lnTo>
                <a:lnTo>
                  <a:pt x="4183063" y="3500438"/>
                </a:lnTo>
                <a:lnTo>
                  <a:pt x="4211638" y="3517106"/>
                </a:lnTo>
                <a:lnTo>
                  <a:pt x="4237832" y="3540125"/>
                </a:lnTo>
                <a:lnTo>
                  <a:pt x="4257675" y="3567906"/>
                </a:lnTo>
                <a:lnTo>
                  <a:pt x="4273550" y="3596481"/>
                </a:lnTo>
                <a:lnTo>
                  <a:pt x="4283869" y="3628231"/>
                </a:lnTo>
                <a:lnTo>
                  <a:pt x="4287838" y="3659981"/>
                </a:lnTo>
                <a:lnTo>
                  <a:pt x="4286250" y="3690938"/>
                </a:lnTo>
                <a:lnTo>
                  <a:pt x="4280694" y="3724275"/>
                </a:lnTo>
                <a:lnTo>
                  <a:pt x="4267994" y="3754438"/>
                </a:lnTo>
                <a:lnTo>
                  <a:pt x="4250532" y="3784600"/>
                </a:lnTo>
                <a:lnTo>
                  <a:pt x="4206082" y="3841750"/>
                </a:lnTo>
                <a:lnTo>
                  <a:pt x="4160044" y="3896519"/>
                </a:lnTo>
                <a:lnTo>
                  <a:pt x="4134644" y="3922713"/>
                </a:lnTo>
                <a:lnTo>
                  <a:pt x="4104482" y="3940969"/>
                </a:lnTo>
                <a:lnTo>
                  <a:pt x="4072732" y="3955257"/>
                </a:lnTo>
                <a:lnTo>
                  <a:pt x="4037806" y="3962400"/>
                </a:lnTo>
                <a:lnTo>
                  <a:pt x="4003675" y="3963988"/>
                </a:lnTo>
                <a:lnTo>
                  <a:pt x="3971132" y="3958432"/>
                </a:lnTo>
                <a:lnTo>
                  <a:pt x="3936207" y="3947319"/>
                </a:lnTo>
                <a:lnTo>
                  <a:pt x="3906044" y="3929857"/>
                </a:lnTo>
                <a:lnTo>
                  <a:pt x="3891757" y="3917950"/>
                </a:lnTo>
                <a:lnTo>
                  <a:pt x="3866357" y="3890963"/>
                </a:lnTo>
                <a:lnTo>
                  <a:pt x="3845719" y="3859213"/>
                </a:lnTo>
                <a:lnTo>
                  <a:pt x="3831432" y="3825082"/>
                </a:lnTo>
                <a:lnTo>
                  <a:pt x="3825875" y="3788569"/>
                </a:lnTo>
                <a:lnTo>
                  <a:pt x="3825875" y="3752850"/>
                </a:lnTo>
                <a:lnTo>
                  <a:pt x="3834607" y="3717132"/>
                </a:lnTo>
                <a:lnTo>
                  <a:pt x="3848894" y="3683000"/>
                </a:lnTo>
                <a:lnTo>
                  <a:pt x="3870325" y="3651250"/>
                </a:lnTo>
                <a:lnTo>
                  <a:pt x="3946525" y="3556000"/>
                </a:lnTo>
                <a:lnTo>
                  <a:pt x="3969544" y="3530600"/>
                </a:lnTo>
                <a:lnTo>
                  <a:pt x="3994944" y="3509963"/>
                </a:lnTo>
                <a:lnTo>
                  <a:pt x="4023519" y="3494088"/>
                </a:lnTo>
                <a:lnTo>
                  <a:pt x="4055269" y="3484563"/>
                </a:lnTo>
                <a:close/>
                <a:moveTo>
                  <a:pt x="4415228" y="2822575"/>
                </a:moveTo>
                <a:lnTo>
                  <a:pt x="4452464" y="2824158"/>
                </a:lnTo>
                <a:lnTo>
                  <a:pt x="4491285" y="2831279"/>
                </a:lnTo>
                <a:lnTo>
                  <a:pt x="4525352" y="2847104"/>
                </a:lnTo>
                <a:lnTo>
                  <a:pt x="4557042" y="2867677"/>
                </a:lnTo>
                <a:lnTo>
                  <a:pt x="4582395" y="2894580"/>
                </a:lnTo>
                <a:lnTo>
                  <a:pt x="4601409" y="2924648"/>
                </a:lnTo>
                <a:lnTo>
                  <a:pt x="4615670" y="2957881"/>
                </a:lnTo>
                <a:lnTo>
                  <a:pt x="4622800" y="2995070"/>
                </a:lnTo>
                <a:lnTo>
                  <a:pt x="4622800" y="3032260"/>
                </a:lnTo>
                <a:lnTo>
                  <a:pt x="4614085" y="3069449"/>
                </a:lnTo>
                <a:lnTo>
                  <a:pt x="4592694" y="3136706"/>
                </a:lnTo>
                <a:lnTo>
                  <a:pt x="4566549" y="3205546"/>
                </a:lnTo>
                <a:lnTo>
                  <a:pt x="4549912" y="3239570"/>
                </a:lnTo>
                <a:lnTo>
                  <a:pt x="4526936" y="3268056"/>
                </a:lnTo>
                <a:lnTo>
                  <a:pt x="4499207" y="3292585"/>
                </a:lnTo>
                <a:lnTo>
                  <a:pt x="4468309" y="3309992"/>
                </a:lnTo>
                <a:lnTo>
                  <a:pt x="4433450" y="3321070"/>
                </a:lnTo>
                <a:lnTo>
                  <a:pt x="4397798" y="3327400"/>
                </a:lnTo>
                <a:lnTo>
                  <a:pt x="4360562" y="3324235"/>
                </a:lnTo>
                <a:lnTo>
                  <a:pt x="4323325" y="3313949"/>
                </a:lnTo>
                <a:lnTo>
                  <a:pt x="4300350" y="3304453"/>
                </a:lnTo>
                <a:lnTo>
                  <a:pt x="4280543" y="3292585"/>
                </a:lnTo>
                <a:lnTo>
                  <a:pt x="4253606" y="3268056"/>
                </a:lnTo>
                <a:lnTo>
                  <a:pt x="4231423" y="3241153"/>
                </a:lnTo>
                <a:lnTo>
                  <a:pt x="4216370" y="3209502"/>
                </a:lnTo>
                <a:lnTo>
                  <a:pt x="4204486" y="3176269"/>
                </a:lnTo>
                <a:lnTo>
                  <a:pt x="4200525" y="3140662"/>
                </a:lnTo>
                <a:lnTo>
                  <a:pt x="4202902" y="3105056"/>
                </a:lnTo>
                <a:lnTo>
                  <a:pt x="4213201" y="3069449"/>
                </a:lnTo>
                <a:lnTo>
                  <a:pt x="4253606" y="2956298"/>
                </a:lnTo>
                <a:lnTo>
                  <a:pt x="4267867" y="2920692"/>
                </a:lnTo>
                <a:lnTo>
                  <a:pt x="4289258" y="2890624"/>
                </a:lnTo>
                <a:lnTo>
                  <a:pt x="4314611" y="2864512"/>
                </a:lnTo>
                <a:lnTo>
                  <a:pt x="4346301" y="2844731"/>
                </a:lnTo>
                <a:lnTo>
                  <a:pt x="4379576" y="2829697"/>
                </a:lnTo>
                <a:close/>
                <a:moveTo>
                  <a:pt x="4523961" y="2089150"/>
                </a:moveTo>
                <a:lnTo>
                  <a:pt x="4562936" y="2092320"/>
                </a:lnTo>
                <a:lnTo>
                  <a:pt x="4598730" y="2101038"/>
                </a:lnTo>
                <a:lnTo>
                  <a:pt x="4632137" y="2118474"/>
                </a:lnTo>
                <a:lnTo>
                  <a:pt x="4660771" y="2139872"/>
                </a:lnTo>
                <a:lnTo>
                  <a:pt x="4685429" y="2166818"/>
                </a:lnTo>
                <a:lnTo>
                  <a:pt x="4703723" y="2198519"/>
                </a:lnTo>
                <a:lnTo>
                  <a:pt x="4716450" y="2234182"/>
                </a:lnTo>
                <a:lnTo>
                  <a:pt x="4721222" y="2271431"/>
                </a:lnTo>
                <a:lnTo>
                  <a:pt x="4722813" y="2343550"/>
                </a:lnTo>
                <a:lnTo>
                  <a:pt x="4722813" y="2416463"/>
                </a:lnTo>
                <a:lnTo>
                  <a:pt x="4718041" y="2453711"/>
                </a:lnTo>
                <a:lnTo>
                  <a:pt x="4706905" y="2489375"/>
                </a:lnTo>
                <a:lnTo>
                  <a:pt x="4687815" y="2521076"/>
                </a:lnTo>
                <a:lnTo>
                  <a:pt x="4663157" y="2548814"/>
                </a:lnTo>
                <a:lnTo>
                  <a:pt x="4634523" y="2571797"/>
                </a:lnTo>
                <a:lnTo>
                  <a:pt x="4603502" y="2588440"/>
                </a:lnTo>
                <a:lnTo>
                  <a:pt x="4566913" y="2598743"/>
                </a:lnTo>
                <a:lnTo>
                  <a:pt x="4528734" y="2601913"/>
                </a:lnTo>
                <a:lnTo>
                  <a:pt x="4489759" y="2597158"/>
                </a:lnTo>
                <a:lnTo>
                  <a:pt x="4454761" y="2584478"/>
                </a:lnTo>
                <a:lnTo>
                  <a:pt x="4423740" y="2567042"/>
                </a:lnTo>
                <a:lnTo>
                  <a:pt x="4394310" y="2542474"/>
                </a:lnTo>
                <a:lnTo>
                  <a:pt x="4372834" y="2513943"/>
                </a:lnTo>
                <a:lnTo>
                  <a:pt x="4356130" y="2482242"/>
                </a:lnTo>
                <a:lnTo>
                  <a:pt x="4345790" y="2444993"/>
                </a:lnTo>
                <a:lnTo>
                  <a:pt x="4342608" y="2407745"/>
                </a:lnTo>
                <a:lnTo>
                  <a:pt x="4342608" y="2347513"/>
                </a:lnTo>
                <a:lnTo>
                  <a:pt x="4341813" y="2287281"/>
                </a:lnTo>
                <a:lnTo>
                  <a:pt x="4342608" y="2248448"/>
                </a:lnTo>
                <a:lnTo>
                  <a:pt x="4352949" y="2212784"/>
                </a:lnTo>
                <a:lnTo>
                  <a:pt x="4368857" y="2179498"/>
                </a:lnTo>
                <a:lnTo>
                  <a:pt x="4391924" y="2150967"/>
                </a:lnTo>
                <a:lnTo>
                  <a:pt x="4418967" y="2126399"/>
                </a:lnTo>
                <a:lnTo>
                  <a:pt x="4450784" y="2108171"/>
                </a:lnTo>
                <a:lnTo>
                  <a:pt x="4484986" y="2095490"/>
                </a:lnTo>
                <a:close/>
                <a:moveTo>
                  <a:pt x="4381138" y="1366837"/>
                </a:moveTo>
                <a:lnTo>
                  <a:pt x="4418375" y="1370812"/>
                </a:lnTo>
                <a:lnTo>
                  <a:pt x="4453235" y="1381147"/>
                </a:lnTo>
                <a:lnTo>
                  <a:pt x="4484925" y="1400227"/>
                </a:lnTo>
                <a:lnTo>
                  <a:pt x="4513447" y="1423282"/>
                </a:lnTo>
                <a:lnTo>
                  <a:pt x="4536423" y="1451902"/>
                </a:lnTo>
                <a:lnTo>
                  <a:pt x="4554645" y="1486087"/>
                </a:lnTo>
                <a:lnTo>
                  <a:pt x="4579205" y="1553662"/>
                </a:lnTo>
                <a:lnTo>
                  <a:pt x="4603765" y="1621237"/>
                </a:lnTo>
                <a:lnTo>
                  <a:pt x="4611688" y="1658602"/>
                </a:lnTo>
                <a:lnTo>
                  <a:pt x="4611688" y="1696762"/>
                </a:lnTo>
                <a:lnTo>
                  <a:pt x="4606142" y="1734127"/>
                </a:lnTo>
                <a:lnTo>
                  <a:pt x="4593466" y="1766722"/>
                </a:lnTo>
                <a:lnTo>
                  <a:pt x="4573659" y="1798522"/>
                </a:lnTo>
                <a:lnTo>
                  <a:pt x="4549099" y="1824757"/>
                </a:lnTo>
                <a:lnTo>
                  <a:pt x="4517408" y="1847812"/>
                </a:lnTo>
                <a:lnTo>
                  <a:pt x="4483341" y="1862122"/>
                </a:lnTo>
                <a:lnTo>
                  <a:pt x="4447689" y="1870867"/>
                </a:lnTo>
                <a:lnTo>
                  <a:pt x="4411244" y="1871662"/>
                </a:lnTo>
                <a:lnTo>
                  <a:pt x="4377177" y="1866097"/>
                </a:lnTo>
                <a:lnTo>
                  <a:pt x="4343902" y="1854967"/>
                </a:lnTo>
                <a:lnTo>
                  <a:pt x="4313796" y="1837477"/>
                </a:lnTo>
                <a:lnTo>
                  <a:pt x="4291612" y="1818397"/>
                </a:lnTo>
                <a:lnTo>
                  <a:pt x="4271013" y="1795342"/>
                </a:lnTo>
                <a:lnTo>
                  <a:pt x="4255168" y="1769902"/>
                </a:lnTo>
                <a:lnTo>
                  <a:pt x="4244076" y="1741282"/>
                </a:lnTo>
                <a:lnTo>
                  <a:pt x="4202878" y="1627597"/>
                </a:lnTo>
                <a:lnTo>
                  <a:pt x="4190994" y="1591027"/>
                </a:lnTo>
                <a:lnTo>
                  <a:pt x="4187825" y="1553662"/>
                </a:lnTo>
                <a:lnTo>
                  <a:pt x="4192579" y="1516297"/>
                </a:lnTo>
                <a:lnTo>
                  <a:pt x="4203670" y="1482112"/>
                </a:lnTo>
                <a:lnTo>
                  <a:pt x="4221100" y="1450312"/>
                </a:lnTo>
                <a:lnTo>
                  <a:pt x="4245661" y="1421692"/>
                </a:lnTo>
                <a:lnTo>
                  <a:pt x="4274182" y="1398637"/>
                </a:lnTo>
                <a:lnTo>
                  <a:pt x="4308250" y="1379557"/>
                </a:lnTo>
                <a:lnTo>
                  <a:pt x="4343902" y="1370017"/>
                </a:lnTo>
                <a:close/>
                <a:moveTo>
                  <a:pt x="2245369" y="828675"/>
                </a:moveTo>
                <a:lnTo>
                  <a:pt x="2281846" y="831849"/>
                </a:lnTo>
                <a:lnTo>
                  <a:pt x="2312772" y="842958"/>
                </a:lnTo>
                <a:lnTo>
                  <a:pt x="2341319" y="862002"/>
                </a:lnTo>
                <a:lnTo>
                  <a:pt x="2365901" y="886600"/>
                </a:lnTo>
                <a:lnTo>
                  <a:pt x="2383347" y="915166"/>
                </a:lnTo>
                <a:lnTo>
                  <a:pt x="2394448" y="946905"/>
                </a:lnTo>
                <a:lnTo>
                  <a:pt x="2399206" y="982612"/>
                </a:lnTo>
                <a:lnTo>
                  <a:pt x="2399206" y="2326786"/>
                </a:lnTo>
                <a:lnTo>
                  <a:pt x="3631488" y="2965546"/>
                </a:lnTo>
                <a:lnTo>
                  <a:pt x="3657656" y="2983002"/>
                </a:lnTo>
                <a:lnTo>
                  <a:pt x="3679066" y="3002840"/>
                </a:lnTo>
                <a:lnTo>
                  <a:pt x="3695719" y="3027438"/>
                </a:lnTo>
                <a:lnTo>
                  <a:pt x="3707613" y="3055210"/>
                </a:lnTo>
                <a:lnTo>
                  <a:pt x="3713164" y="3083776"/>
                </a:lnTo>
                <a:lnTo>
                  <a:pt x="3714750" y="3113928"/>
                </a:lnTo>
                <a:lnTo>
                  <a:pt x="3709199" y="3144081"/>
                </a:lnTo>
                <a:lnTo>
                  <a:pt x="3697305" y="3172647"/>
                </a:lnTo>
                <a:lnTo>
                  <a:pt x="3681445" y="3197245"/>
                </a:lnTo>
                <a:lnTo>
                  <a:pt x="3661621" y="3217082"/>
                </a:lnTo>
                <a:lnTo>
                  <a:pt x="3640211" y="3234539"/>
                </a:lnTo>
                <a:lnTo>
                  <a:pt x="3614042" y="3245648"/>
                </a:lnTo>
                <a:lnTo>
                  <a:pt x="3588667" y="3252789"/>
                </a:lnTo>
                <a:lnTo>
                  <a:pt x="3560913" y="3255963"/>
                </a:lnTo>
                <a:lnTo>
                  <a:pt x="3537124" y="3254376"/>
                </a:lnTo>
                <a:lnTo>
                  <a:pt x="3514128" y="3248822"/>
                </a:lnTo>
                <a:lnTo>
                  <a:pt x="3491131" y="3238506"/>
                </a:lnTo>
                <a:lnTo>
                  <a:pt x="2092325" y="2514843"/>
                </a:lnTo>
                <a:lnTo>
                  <a:pt x="2092325" y="982612"/>
                </a:lnTo>
                <a:lnTo>
                  <a:pt x="2096290" y="946905"/>
                </a:lnTo>
                <a:lnTo>
                  <a:pt x="2108185" y="915166"/>
                </a:lnTo>
                <a:lnTo>
                  <a:pt x="2125630" y="886600"/>
                </a:lnTo>
                <a:lnTo>
                  <a:pt x="2149419" y="862002"/>
                </a:lnTo>
                <a:lnTo>
                  <a:pt x="2177966" y="842958"/>
                </a:lnTo>
                <a:lnTo>
                  <a:pt x="2209685" y="831849"/>
                </a:lnTo>
                <a:close/>
                <a:moveTo>
                  <a:pt x="2376153" y="0"/>
                </a:moveTo>
                <a:lnTo>
                  <a:pt x="2513498" y="3968"/>
                </a:lnTo>
                <a:lnTo>
                  <a:pt x="2651637" y="17460"/>
                </a:lnTo>
                <a:lnTo>
                  <a:pt x="2786601" y="37300"/>
                </a:lnTo>
                <a:lnTo>
                  <a:pt x="2921564" y="65870"/>
                </a:lnTo>
                <a:lnTo>
                  <a:pt x="3053352" y="102377"/>
                </a:lnTo>
                <a:lnTo>
                  <a:pt x="3183552" y="146819"/>
                </a:lnTo>
                <a:lnTo>
                  <a:pt x="3311371" y="198404"/>
                </a:lnTo>
                <a:lnTo>
                  <a:pt x="3436014" y="258719"/>
                </a:lnTo>
                <a:lnTo>
                  <a:pt x="3558275" y="326176"/>
                </a:lnTo>
                <a:lnTo>
                  <a:pt x="3677360" y="400776"/>
                </a:lnTo>
                <a:lnTo>
                  <a:pt x="3826614" y="185706"/>
                </a:lnTo>
                <a:lnTo>
                  <a:pt x="3844080" y="163485"/>
                </a:lnTo>
                <a:lnTo>
                  <a:pt x="3862340" y="150787"/>
                </a:lnTo>
                <a:lnTo>
                  <a:pt x="3881393" y="145232"/>
                </a:lnTo>
                <a:lnTo>
                  <a:pt x="3898065" y="147613"/>
                </a:lnTo>
                <a:lnTo>
                  <a:pt x="3912356" y="159517"/>
                </a:lnTo>
                <a:lnTo>
                  <a:pt x="3925852" y="177770"/>
                </a:lnTo>
                <a:lnTo>
                  <a:pt x="3935379" y="203960"/>
                </a:lnTo>
                <a:lnTo>
                  <a:pt x="4109244" y="828535"/>
                </a:lnTo>
                <a:lnTo>
                  <a:pt x="4113213" y="857899"/>
                </a:lnTo>
                <a:lnTo>
                  <a:pt x="4110831" y="884882"/>
                </a:lnTo>
                <a:lnTo>
                  <a:pt x="4102098" y="911071"/>
                </a:lnTo>
                <a:lnTo>
                  <a:pt x="4087808" y="932499"/>
                </a:lnTo>
                <a:lnTo>
                  <a:pt x="4067960" y="949165"/>
                </a:lnTo>
                <a:lnTo>
                  <a:pt x="4041762" y="961069"/>
                </a:lnTo>
                <a:lnTo>
                  <a:pt x="4013181" y="968212"/>
                </a:lnTo>
                <a:lnTo>
                  <a:pt x="3368532" y="1025352"/>
                </a:lnTo>
                <a:lnTo>
                  <a:pt x="3344715" y="1025352"/>
                </a:lnTo>
                <a:lnTo>
                  <a:pt x="3323279" y="1021384"/>
                </a:lnTo>
                <a:lnTo>
                  <a:pt x="3308989" y="1012654"/>
                </a:lnTo>
                <a:lnTo>
                  <a:pt x="3298668" y="1001543"/>
                </a:lnTo>
                <a:lnTo>
                  <a:pt x="3293111" y="986465"/>
                </a:lnTo>
                <a:lnTo>
                  <a:pt x="3293905" y="969799"/>
                </a:lnTo>
                <a:lnTo>
                  <a:pt x="3300256" y="949165"/>
                </a:lnTo>
                <a:lnTo>
                  <a:pt x="3312959" y="927737"/>
                </a:lnTo>
                <a:lnTo>
                  <a:pt x="3460625" y="714255"/>
                </a:lnTo>
                <a:lnTo>
                  <a:pt x="3350272" y="645210"/>
                </a:lnTo>
                <a:lnTo>
                  <a:pt x="3236744" y="584895"/>
                </a:lnTo>
                <a:lnTo>
                  <a:pt x="3120834" y="531723"/>
                </a:lnTo>
                <a:lnTo>
                  <a:pt x="3003336" y="487280"/>
                </a:lnTo>
                <a:lnTo>
                  <a:pt x="2882663" y="450774"/>
                </a:lnTo>
                <a:lnTo>
                  <a:pt x="2761990" y="422204"/>
                </a:lnTo>
                <a:lnTo>
                  <a:pt x="2639729" y="400776"/>
                </a:lnTo>
                <a:lnTo>
                  <a:pt x="2518261" y="388078"/>
                </a:lnTo>
                <a:lnTo>
                  <a:pt x="2394412" y="381729"/>
                </a:lnTo>
                <a:lnTo>
                  <a:pt x="2271357" y="383317"/>
                </a:lnTo>
                <a:lnTo>
                  <a:pt x="2149096" y="393634"/>
                </a:lnTo>
                <a:lnTo>
                  <a:pt x="2028423" y="409506"/>
                </a:lnTo>
                <a:lnTo>
                  <a:pt x="1908544" y="434108"/>
                </a:lnTo>
                <a:lnTo>
                  <a:pt x="1790252" y="465059"/>
                </a:lnTo>
                <a:lnTo>
                  <a:pt x="1674342" y="503946"/>
                </a:lnTo>
                <a:lnTo>
                  <a:pt x="1560020" y="549976"/>
                </a:lnTo>
                <a:lnTo>
                  <a:pt x="1448874" y="603148"/>
                </a:lnTo>
                <a:lnTo>
                  <a:pt x="1340109" y="665050"/>
                </a:lnTo>
                <a:lnTo>
                  <a:pt x="1235314" y="730920"/>
                </a:lnTo>
                <a:lnTo>
                  <a:pt x="1229756" y="737269"/>
                </a:lnTo>
                <a:lnTo>
                  <a:pt x="1137664" y="803140"/>
                </a:lnTo>
                <a:lnTo>
                  <a:pt x="1051922" y="876152"/>
                </a:lnTo>
                <a:lnTo>
                  <a:pt x="966974" y="953927"/>
                </a:lnTo>
                <a:lnTo>
                  <a:pt x="888378" y="1038843"/>
                </a:lnTo>
                <a:lnTo>
                  <a:pt x="812163" y="1127728"/>
                </a:lnTo>
                <a:lnTo>
                  <a:pt x="741506" y="1220581"/>
                </a:lnTo>
                <a:lnTo>
                  <a:pt x="673230" y="1326132"/>
                </a:lnTo>
                <a:lnTo>
                  <a:pt x="611306" y="1433270"/>
                </a:lnTo>
                <a:lnTo>
                  <a:pt x="558114" y="1544377"/>
                </a:lnTo>
                <a:lnTo>
                  <a:pt x="510480" y="1656277"/>
                </a:lnTo>
                <a:lnTo>
                  <a:pt x="472373" y="1769764"/>
                </a:lnTo>
                <a:lnTo>
                  <a:pt x="439029" y="1884838"/>
                </a:lnTo>
                <a:lnTo>
                  <a:pt x="414418" y="2000706"/>
                </a:lnTo>
                <a:lnTo>
                  <a:pt x="396158" y="2117367"/>
                </a:lnTo>
                <a:lnTo>
                  <a:pt x="384249" y="2234822"/>
                </a:lnTo>
                <a:lnTo>
                  <a:pt x="381868" y="2353071"/>
                </a:lnTo>
                <a:lnTo>
                  <a:pt x="384249" y="2470526"/>
                </a:lnTo>
                <a:lnTo>
                  <a:pt x="392982" y="2587188"/>
                </a:lnTo>
                <a:lnTo>
                  <a:pt x="410448" y="2703056"/>
                </a:lnTo>
                <a:lnTo>
                  <a:pt x="433471" y="2818130"/>
                </a:lnTo>
                <a:lnTo>
                  <a:pt x="463640" y="2931617"/>
                </a:lnTo>
                <a:lnTo>
                  <a:pt x="500953" y="3041930"/>
                </a:lnTo>
                <a:lnTo>
                  <a:pt x="543824" y="3153036"/>
                </a:lnTo>
                <a:lnTo>
                  <a:pt x="593840" y="3259381"/>
                </a:lnTo>
                <a:lnTo>
                  <a:pt x="650207" y="3362550"/>
                </a:lnTo>
                <a:lnTo>
                  <a:pt x="712925" y="3464133"/>
                </a:lnTo>
                <a:lnTo>
                  <a:pt x="781995" y="3562542"/>
                </a:lnTo>
                <a:lnTo>
                  <a:pt x="856622" y="3655395"/>
                </a:lnTo>
                <a:lnTo>
                  <a:pt x="938394" y="3744280"/>
                </a:lnTo>
                <a:lnTo>
                  <a:pt x="1027311" y="3830784"/>
                </a:lnTo>
                <a:lnTo>
                  <a:pt x="1120198" y="3910939"/>
                </a:lnTo>
                <a:lnTo>
                  <a:pt x="1221023" y="3985539"/>
                </a:lnTo>
                <a:lnTo>
                  <a:pt x="1313910" y="4047441"/>
                </a:lnTo>
                <a:lnTo>
                  <a:pt x="1410766" y="4103788"/>
                </a:lnTo>
                <a:lnTo>
                  <a:pt x="1410766" y="4105375"/>
                </a:lnTo>
                <a:lnTo>
                  <a:pt x="1463164" y="4132358"/>
                </a:lnTo>
                <a:lnTo>
                  <a:pt x="1517943" y="4159341"/>
                </a:lnTo>
                <a:lnTo>
                  <a:pt x="1521119" y="4160928"/>
                </a:lnTo>
                <a:lnTo>
                  <a:pt x="1523501" y="4162515"/>
                </a:lnTo>
                <a:lnTo>
                  <a:pt x="1641792" y="4212513"/>
                </a:lnTo>
                <a:lnTo>
                  <a:pt x="1761672" y="4256162"/>
                </a:lnTo>
                <a:lnTo>
                  <a:pt x="1885521" y="4290288"/>
                </a:lnTo>
                <a:lnTo>
                  <a:pt x="2010163" y="4318064"/>
                </a:lnTo>
                <a:lnTo>
                  <a:pt x="2047477" y="4327588"/>
                </a:lnTo>
                <a:lnTo>
                  <a:pt x="2080821" y="4345047"/>
                </a:lnTo>
                <a:lnTo>
                  <a:pt x="2109401" y="4368062"/>
                </a:lnTo>
                <a:lnTo>
                  <a:pt x="2133218" y="4395045"/>
                </a:lnTo>
                <a:lnTo>
                  <a:pt x="2150684" y="4426790"/>
                </a:lnTo>
                <a:lnTo>
                  <a:pt x="2162593" y="4462502"/>
                </a:lnTo>
                <a:lnTo>
                  <a:pt x="2166562" y="4499802"/>
                </a:lnTo>
                <a:lnTo>
                  <a:pt x="2163387" y="4537102"/>
                </a:lnTo>
                <a:lnTo>
                  <a:pt x="2153860" y="4574402"/>
                </a:lnTo>
                <a:lnTo>
                  <a:pt x="2136394" y="4607734"/>
                </a:lnTo>
                <a:lnTo>
                  <a:pt x="2113371" y="4636304"/>
                </a:lnTo>
                <a:lnTo>
                  <a:pt x="2086378" y="4660906"/>
                </a:lnTo>
                <a:lnTo>
                  <a:pt x="2053034" y="4678366"/>
                </a:lnTo>
                <a:lnTo>
                  <a:pt x="2018896" y="4689476"/>
                </a:lnTo>
                <a:lnTo>
                  <a:pt x="1981583" y="4694238"/>
                </a:lnTo>
                <a:lnTo>
                  <a:pt x="1944269" y="4691064"/>
                </a:lnTo>
                <a:lnTo>
                  <a:pt x="1818039" y="4665668"/>
                </a:lnTo>
                <a:lnTo>
                  <a:pt x="1693396" y="4632336"/>
                </a:lnTo>
                <a:lnTo>
                  <a:pt x="1571135" y="4591862"/>
                </a:lnTo>
                <a:lnTo>
                  <a:pt x="1452049" y="4545832"/>
                </a:lnTo>
                <a:lnTo>
                  <a:pt x="1336139" y="4494247"/>
                </a:lnTo>
                <a:lnTo>
                  <a:pt x="1221023" y="4433932"/>
                </a:lnTo>
                <a:lnTo>
                  <a:pt x="1110671" y="4369649"/>
                </a:lnTo>
                <a:lnTo>
                  <a:pt x="1001112" y="4297430"/>
                </a:lnTo>
                <a:lnTo>
                  <a:pt x="895523" y="4217275"/>
                </a:lnTo>
                <a:lnTo>
                  <a:pt x="794697" y="4132358"/>
                </a:lnTo>
                <a:lnTo>
                  <a:pt x="698635" y="4043473"/>
                </a:lnTo>
                <a:lnTo>
                  <a:pt x="696253" y="4040298"/>
                </a:lnTo>
                <a:lnTo>
                  <a:pt x="604161" y="3944271"/>
                </a:lnTo>
                <a:lnTo>
                  <a:pt x="519213" y="3843482"/>
                </a:lnTo>
                <a:lnTo>
                  <a:pt x="439029" y="3738724"/>
                </a:lnTo>
                <a:lnTo>
                  <a:pt x="365990" y="3629999"/>
                </a:lnTo>
                <a:lnTo>
                  <a:pt x="298508" y="3517306"/>
                </a:lnTo>
                <a:lnTo>
                  <a:pt x="238171" y="3399850"/>
                </a:lnTo>
                <a:lnTo>
                  <a:pt x="183392" y="3280808"/>
                </a:lnTo>
                <a:lnTo>
                  <a:pt x="136552" y="3157004"/>
                </a:lnTo>
                <a:lnTo>
                  <a:pt x="96063" y="3029232"/>
                </a:lnTo>
                <a:lnTo>
                  <a:pt x="61925" y="2899873"/>
                </a:lnTo>
                <a:lnTo>
                  <a:pt x="35726" y="2768132"/>
                </a:lnTo>
                <a:lnTo>
                  <a:pt x="14291" y="2624488"/>
                </a:lnTo>
                <a:lnTo>
                  <a:pt x="14291" y="2619726"/>
                </a:lnTo>
                <a:lnTo>
                  <a:pt x="12703" y="2615758"/>
                </a:lnTo>
                <a:lnTo>
                  <a:pt x="7145" y="2543539"/>
                </a:lnTo>
                <a:lnTo>
                  <a:pt x="3176" y="2472114"/>
                </a:lnTo>
                <a:lnTo>
                  <a:pt x="3176" y="2466558"/>
                </a:lnTo>
                <a:lnTo>
                  <a:pt x="0" y="2334024"/>
                </a:lnTo>
                <a:lnTo>
                  <a:pt x="5558" y="2202284"/>
                </a:lnTo>
                <a:lnTo>
                  <a:pt x="17466" y="2069750"/>
                </a:lnTo>
                <a:lnTo>
                  <a:pt x="37314" y="1940391"/>
                </a:lnTo>
                <a:lnTo>
                  <a:pt x="64306" y="1811032"/>
                </a:lnTo>
                <a:lnTo>
                  <a:pt x="99238" y="1684847"/>
                </a:lnTo>
                <a:lnTo>
                  <a:pt x="140521" y="1560249"/>
                </a:lnTo>
                <a:lnTo>
                  <a:pt x="189743" y="1436445"/>
                </a:lnTo>
                <a:lnTo>
                  <a:pt x="243729" y="1317403"/>
                </a:lnTo>
                <a:lnTo>
                  <a:pt x="307241" y="1199154"/>
                </a:lnTo>
                <a:lnTo>
                  <a:pt x="377104" y="1084873"/>
                </a:lnTo>
                <a:lnTo>
                  <a:pt x="378692" y="1080111"/>
                </a:lnTo>
                <a:lnTo>
                  <a:pt x="381868" y="1074556"/>
                </a:lnTo>
                <a:lnTo>
                  <a:pt x="431884" y="1001543"/>
                </a:lnTo>
                <a:lnTo>
                  <a:pt x="463640" y="956307"/>
                </a:lnTo>
                <a:lnTo>
                  <a:pt x="467609" y="950752"/>
                </a:lnTo>
                <a:lnTo>
                  <a:pt x="472373" y="946784"/>
                </a:lnTo>
                <a:lnTo>
                  <a:pt x="554939" y="840439"/>
                </a:lnTo>
                <a:lnTo>
                  <a:pt x="643856" y="741237"/>
                </a:lnTo>
                <a:lnTo>
                  <a:pt x="739124" y="646004"/>
                </a:lnTo>
                <a:lnTo>
                  <a:pt x="837568" y="557119"/>
                </a:lnTo>
                <a:lnTo>
                  <a:pt x="939982" y="475376"/>
                </a:lnTo>
                <a:lnTo>
                  <a:pt x="1047159" y="397602"/>
                </a:lnTo>
                <a:lnTo>
                  <a:pt x="1159099" y="329351"/>
                </a:lnTo>
                <a:lnTo>
                  <a:pt x="1274215" y="264274"/>
                </a:lnTo>
                <a:lnTo>
                  <a:pt x="1393300" y="207134"/>
                </a:lnTo>
                <a:lnTo>
                  <a:pt x="1516355" y="156343"/>
                </a:lnTo>
                <a:lnTo>
                  <a:pt x="1641792" y="111900"/>
                </a:lnTo>
                <a:lnTo>
                  <a:pt x="1770405" y="74600"/>
                </a:lnTo>
                <a:lnTo>
                  <a:pt x="1777550" y="73013"/>
                </a:lnTo>
                <a:lnTo>
                  <a:pt x="1779137" y="73013"/>
                </a:lnTo>
                <a:lnTo>
                  <a:pt x="1868055" y="51585"/>
                </a:lnTo>
                <a:lnTo>
                  <a:pt x="1958560" y="34126"/>
                </a:lnTo>
                <a:lnTo>
                  <a:pt x="2097493" y="14285"/>
                </a:lnTo>
                <a:lnTo>
                  <a:pt x="2237220" y="3175"/>
                </a:lnTo>
                <a:close/>
              </a:path>
            </a:pathLst>
          </a:custGeom>
          <a:solidFill>
            <a:schemeClr val="bg1"/>
          </a:solidFill>
          <a:ln w="0">
            <a:noFill/>
            <a:prstDash val="solid"/>
            <a:round/>
          </a:ln>
        </p:spPr>
        <p:txBody>
          <a:bodyPr vert="horz" wrap="square" lIns="91440" tIns="45720" rIns="91440" bIns="45720" numCol="1" anchor="t" anchorCtr="0" compatLnSpc="1">
            <a:noAutofit/>
          </a:bodyPr>
          <a:lstStyle/>
          <a:p>
            <a:endParaRPr lang="en-IN" sz="1350" dirty="0">
              <a:cs typeface="+mn-ea"/>
              <a:sym typeface="+mn-lt"/>
            </a:endParaRPr>
          </a:p>
        </p:txBody>
      </p:sp>
      <p:sp>
        <p:nvSpPr>
          <p:cNvPr id="38" name="Freeform 60"/>
          <p:cNvSpPr>
            <a:spLocks noEditPoints="1"/>
          </p:cNvSpPr>
          <p:nvPr/>
        </p:nvSpPr>
        <p:spPr bwMode="auto">
          <a:xfrm>
            <a:off x="3652853" y="4501819"/>
            <a:ext cx="355453" cy="318960"/>
          </a:xfrm>
          <a:custGeom>
            <a:avLst/>
            <a:gdLst>
              <a:gd name="T0" fmla="*/ 1562 w 3584"/>
              <a:gd name="T1" fmla="*/ 2055 h 3573"/>
              <a:gd name="T2" fmla="*/ 1544 w 3584"/>
              <a:gd name="T3" fmla="*/ 2368 h 3573"/>
              <a:gd name="T4" fmla="*/ 1848 w 3584"/>
              <a:gd name="T5" fmla="*/ 2581 h 3573"/>
              <a:gd name="T6" fmla="*/ 1895 w 3584"/>
              <a:gd name="T7" fmla="*/ 2785 h 3573"/>
              <a:gd name="T8" fmla="*/ 1715 w 3584"/>
              <a:gd name="T9" fmla="*/ 2800 h 3573"/>
              <a:gd name="T10" fmla="*/ 1492 w 3584"/>
              <a:gd name="T11" fmla="*/ 2764 h 3573"/>
              <a:gd name="T12" fmla="*/ 1754 w 3584"/>
              <a:gd name="T13" fmla="*/ 2989 h 3573"/>
              <a:gd name="T14" fmla="*/ 2043 w 3584"/>
              <a:gd name="T15" fmla="*/ 2902 h 3573"/>
              <a:gd name="T16" fmla="*/ 2093 w 3584"/>
              <a:gd name="T17" fmla="*/ 2593 h 3573"/>
              <a:gd name="T18" fmla="*/ 1802 w 3584"/>
              <a:gd name="T19" fmla="*/ 2363 h 3573"/>
              <a:gd name="T20" fmla="*/ 1721 w 3584"/>
              <a:gd name="T21" fmla="*/ 2170 h 3573"/>
              <a:gd name="T22" fmla="*/ 1869 w 3584"/>
              <a:gd name="T23" fmla="*/ 2116 h 3573"/>
              <a:gd name="T24" fmla="*/ 2096 w 3584"/>
              <a:gd name="T25" fmla="*/ 2136 h 3573"/>
              <a:gd name="T26" fmla="*/ 1872 w 3584"/>
              <a:gd name="T27" fmla="*/ 1942 h 3573"/>
              <a:gd name="T28" fmla="*/ 2657 w 3584"/>
              <a:gd name="T29" fmla="*/ 1446 h 3573"/>
              <a:gd name="T30" fmla="*/ 3302 w 3584"/>
              <a:gd name="T31" fmla="*/ 2055 h 3573"/>
              <a:gd name="T32" fmla="*/ 3582 w 3584"/>
              <a:gd name="T33" fmla="*/ 2756 h 3573"/>
              <a:gd name="T34" fmla="*/ 3436 w 3584"/>
              <a:gd name="T35" fmla="*/ 3232 h 3573"/>
              <a:gd name="T36" fmla="*/ 2962 w 3584"/>
              <a:gd name="T37" fmla="*/ 3476 h 3573"/>
              <a:gd name="T38" fmla="*/ 2254 w 3584"/>
              <a:gd name="T39" fmla="*/ 3565 h 3573"/>
              <a:gd name="T40" fmla="*/ 1420 w 3584"/>
              <a:gd name="T41" fmla="*/ 3568 h 3573"/>
              <a:gd name="T42" fmla="*/ 692 w 3584"/>
              <a:gd name="T43" fmla="*/ 3492 h 3573"/>
              <a:gd name="T44" fmla="*/ 187 w 3584"/>
              <a:gd name="T45" fmla="*/ 3269 h 3573"/>
              <a:gd name="T46" fmla="*/ 0 w 3584"/>
              <a:gd name="T47" fmla="*/ 2829 h 3573"/>
              <a:gd name="T48" fmla="*/ 222 w 3584"/>
              <a:gd name="T49" fmla="*/ 2149 h 3573"/>
              <a:gd name="T50" fmla="*/ 810 w 3584"/>
              <a:gd name="T51" fmla="*/ 1524 h 3573"/>
              <a:gd name="T52" fmla="*/ 1480 w 3584"/>
              <a:gd name="T53" fmla="*/ 1290 h 3573"/>
              <a:gd name="T54" fmla="*/ 1759 w 3584"/>
              <a:gd name="T55" fmla="*/ 1304 h 3573"/>
              <a:gd name="T56" fmla="*/ 1645 w 3584"/>
              <a:gd name="T57" fmla="*/ 148 h 3573"/>
              <a:gd name="T58" fmla="*/ 1540 w 3584"/>
              <a:gd name="T59" fmla="*/ 268 h 3573"/>
              <a:gd name="T60" fmla="*/ 1292 w 3584"/>
              <a:gd name="T61" fmla="*/ 435 h 3573"/>
              <a:gd name="T62" fmla="*/ 1098 w 3584"/>
              <a:gd name="T63" fmla="*/ 471 h 3573"/>
              <a:gd name="T64" fmla="*/ 1350 w 3584"/>
              <a:gd name="T65" fmla="*/ 683 h 3573"/>
              <a:gd name="T66" fmla="*/ 1548 w 3584"/>
              <a:gd name="T67" fmla="*/ 610 h 3573"/>
              <a:gd name="T68" fmla="*/ 1685 w 3584"/>
              <a:gd name="T69" fmla="*/ 559 h 3573"/>
              <a:gd name="T70" fmla="*/ 1803 w 3584"/>
              <a:gd name="T71" fmla="*/ 698 h 3573"/>
              <a:gd name="T72" fmla="*/ 2020 w 3584"/>
              <a:gd name="T73" fmla="*/ 657 h 3573"/>
              <a:gd name="T74" fmla="*/ 2212 w 3584"/>
              <a:gd name="T75" fmla="*/ 313 h 3573"/>
              <a:gd name="T76" fmla="*/ 2006 w 3584"/>
              <a:gd name="T77" fmla="*/ 414 h 3573"/>
              <a:gd name="T78" fmla="*/ 1811 w 3584"/>
              <a:gd name="T79" fmla="*/ 350 h 3573"/>
              <a:gd name="T80" fmla="*/ 1665 w 3584"/>
              <a:gd name="T81" fmla="*/ 151 h 3573"/>
              <a:gd name="T82" fmla="*/ 1745 w 3584"/>
              <a:gd name="T83" fmla="*/ 24 h 3573"/>
              <a:gd name="T84" fmla="*/ 1926 w 3584"/>
              <a:gd name="T85" fmla="*/ 254 h 3573"/>
              <a:gd name="T86" fmla="*/ 2105 w 3584"/>
              <a:gd name="T87" fmla="*/ 199 h 3573"/>
              <a:gd name="T88" fmla="*/ 2326 w 3584"/>
              <a:gd name="T89" fmla="*/ 176 h 3573"/>
              <a:gd name="T90" fmla="*/ 2384 w 3584"/>
              <a:gd name="T91" fmla="*/ 339 h 3573"/>
              <a:gd name="T92" fmla="*/ 2316 w 3584"/>
              <a:gd name="T93" fmla="*/ 455 h 3573"/>
              <a:gd name="T94" fmla="*/ 2150 w 3584"/>
              <a:gd name="T95" fmla="*/ 764 h 3573"/>
              <a:gd name="T96" fmla="*/ 2078 w 3584"/>
              <a:gd name="T97" fmla="*/ 1050 h 3573"/>
              <a:gd name="T98" fmla="*/ 1785 w 3584"/>
              <a:gd name="T99" fmla="*/ 1152 h 3573"/>
              <a:gd name="T100" fmla="*/ 1623 w 3584"/>
              <a:gd name="T101" fmla="*/ 1156 h 3573"/>
              <a:gd name="T102" fmla="*/ 1479 w 3584"/>
              <a:gd name="T103" fmla="*/ 1138 h 3573"/>
              <a:gd name="T104" fmla="*/ 1349 w 3584"/>
              <a:gd name="T105" fmla="*/ 1104 h 3573"/>
              <a:gd name="T106" fmla="*/ 1277 w 3584"/>
              <a:gd name="T107" fmla="*/ 1064 h 3573"/>
              <a:gd name="T108" fmla="*/ 1205 w 3584"/>
              <a:gd name="T109" fmla="*/ 958 h 3573"/>
              <a:gd name="T110" fmla="*/ 1027 w 3584"/>
              <a:gd name="T111" fmla="*/ 660 h 3573"/>
              <a:gd name="T112" fmla="*/ 919 w 3584"/>
              <a:gd name="T113" fmla="*/ 482 h 3573"/>
              <a:gd name="T114" fmla="*/ 963 w 3584"/>
              <a:gd name="T115" fmla="*/ 313 h 3573"/>
              <a:gd name="T116" fmla="*/ 1277 w 3584"/>
              <a:gd name="T117" fmla="*/ 287 h 3573"/>
              <a:gd name="T118" fmla="*/ 1451 w 3584"/>
              <a:gd name="T119" fmla="*/ 106 h 3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4" h="3573">
                <a:moveTo>
                  <a:pt x="1768" y="1791"/>
                </a:moveTo>
                <a:lnTo>
                  <a:pt x="1768" y="1940"/>
                </a:lnTo>
                <a:lnTo>
                  <a:pt x="1731" y="1945"/>
                </a:lnTo>
                <a:lnTo>
                  <a:pt x="1696" y="1955"/>
                </a:lnTo>
                <a:lnTo>
                  <a:pt x="1664" y="1969"/>
                </a:lnTo>
                <a:lnTo>
                  <a:pt x="1634" y="1985"/>
                </a:lnTo>
                <a:lnTo>
                  <a:pt x="1607" y="2005"/>
                </a:lnTo>
                <a:lnTo>
                  <a:pt x="1583" y="2029"/>
                </a:lnTo>
                <a:lnTo>
                  <a:pt x="1562" y="2055"/>
                </a:lnTo>
                <a:lnTo>
                  <a:pt x="1544" y="2084"/>
                </a:lnTo>
                <a:lnTo>
                  <a:pt x="1531" y="2115"/>
                </a:lnTo>
                <a:lnTo>
                  <a:pt x="1522" y="2149"/>
                </a:lnTo>
                <a:lnTo>
                  <a:pt x="1516" y="2184"/>
                </a:lnTo>
                <a:lnTo>
                  <a:pt x="1515" y="2223"/>
                </a:lnTo>
                <a:lnTo>
                  <a:pt x="1516" y="2263"/>
                </a:lnTo>
                <a:lnTo>
                  <a:pt x="1521" y="2302"/>
                </a:lnTo>
                <a:lnTo>
                  <a:pt x="1531" y="2337"/>
                </a:lnTo>
                <a:lnTo>
                  <a:pt x="1544" y="2368"/>
                </a:lnTo>
                <a:lnTo>
                  <a:pt x="1561" y="2396"/>
                </a:lnTo>
                <a:lnTo>
                  <a:pt x="1582" y="2422"/>
                </a:lnTo>
                <a:lnTo>
                  <a:pt x="1612" y="2449"/>
                </a:lnTo>
                <a:lnTo>
                  <a:pt x="1648" y="2475"/>
                </a:lnTo>
                <a:lnTo>
                  <a:pt x="1690" y="2500"/>
                </a:lnTo>
                <a:lnTo>
                  <a:pt x="1739" y="2524"/>
                </a:lnTo>
                <a:lnTo>
                  <a:pt x="1793" y="2546"/>
                </a:lnTo>
                <a:lnTo>
                  <a:pt x="1823" y="2564"/>
                </a:lnTo>
                <a:lnTo>
                  <a:pt x="1848" y="2581"/>
                </a:lnTo>
                <a:lnTo>
                  <a:pt x="1869" y="2598"/>
                </a:lnTo>
                <a:lnTo>
                  <a:pt x="1883" y="2615"/>
                </a:lnTo>
                <a:lnTo>
                  <a:pt x="1894" y="2634"/>
                </a:lnTo>
                <a:lnTo>
                  <a:pt x="1903" y="2657"/>
                </a:lnTo>
                <a:lnTo>
                  <a:pt x="1907" y="2681"/>
                </a:lnTo>
                <a:lnTo>
                  <a:pt x="1909" y="2710"/>
                </a:lnTo>
                <a:lnTo>
                  <a:pt x="1907" y="2739"/>
                </a:lnTo>
                <a:lnTo>
                  <a:pt x="1903" y="2763"/>
                </a:lnTo>
                <a:lnTo>
                  <a:pt x="1895" y="2785"/>
                </a:lnTo>
                <a:lnTo>
                  <a:pt x="1884" y="2803"/>
                </a:lnTo>
                <a:lnTo>
                  <a:pt x="1870" y="2819"/>
                </a:lnTo>
                <a:lnTo>
                  <a:pt x="1852" y="2830"/>
                </a:lnTo>
                <a:lnTo>
                  <a:pt x="1831" y="2836"/>
                </a:lnTo>
                <a:lnTo>
                  <a:pt x="1806" y="2839"/>
                </a:lnTo>
                <a:lnTo>
                  <a:pt x="1779" y="2836"/>
                </a:lnTo>
                <a:lnTo>
                  <a:pt x="1755" y="2829"/>
                </a:lnTo>
                <a:lnTo>
                  <a:pt x="1733" y="2817"/>
                </a:lnTo>
                <a:lnTo>
                  <a:pt x="1715" y="2800"/>
                </a:lnTo>
                <a:lnTo>
                  <a:pt x="1703" y="2781"/>
                </a:lnTo>
                <a:lnTo>
                  <a:pt x="1693" y="2759"/>
                </a:lnTo>
                <a:lnTo>
                  <a:pt x="1687" y="2733"/>
                </a:lnTo>
                <a:lnTo>
                  <a:pt x="1682" y="2702"/>
                </a:lnTo>
                <a:lnTo>
                  <a:pt x="1681" y="2668"/>
                </a:lnTo>
                <a:lnTo>
                  <a:pt x="1486" y="2668"/>
                </a:lnTo>
                <a:lnTo>
                  <a:pt x="1484" y="2671"/>
                </a:lnTo>
                <a:lnTo>
                  <a:pt x="1486" y="2720"/>
                </a:lnTo>
                <a:lnTo>
                  <a:pt x="1492" y="2764"/>
                </a:lnTo>
                <a:lnTo>
                  <a:pt x="1501" y="2803"/>
                </a:lnTo>
                <a:lnTo>
                  <a:pt x="1516" y="2840"/>
                </a:lnTo>
                <a:lnTo>
                  <a:pt x="1535" y="2872"/>
                </a:lnTo>
                <a:lnTo>
                  <a:pt x="1558" y="2899"/>
                </a:lnTo>
                <a:lnTo>
                  <a:pt x="1590" y="2928"/>
                </a:lnTo>
                <a:lnTo>
                  <a:pt x="1626" y="2951"/>
                </a:lnTo>
                <a:lnTo>
                  <a:pt x="1665" y="2968"/>
                </a:lnTo>
                <a:lnTo>
                  <a:pt x="1708" y="2982"/>
                </a:lnTo>
                <a:lnTo>
                  <a:pt x="1754" y="2989"/>
                </a:lnTo>
                <a:lnTo>
                  <a:pt x="1754" y="3129"/>
                </a:lnTo>
                <a:lnTo>
                  <a:pt x="1859" y="3129"/>
                </a:lnTo>
                <a:lnTo>
                  <a:pt x="1859" y="2989"/>
                </a:lnTo>
                <a:lnTo>
                  <a:pt x="1896" y="2983"/>
                </a:lnTo>
                <a:lnTo>
                  <a:pt x="1931" y="2974"/>
                </a:lnTo>
                <a:lnTo>
                  <a:pt x="1963" y="2961"/>
                </a:lnTo>
                <a:lnTo>
                  <a:pt x="1992" y="2945"/>
                </a:lnTo>
                <a:lnTo>
                  <a:pt x="2019" y="2926"/>
                </a:lnTo>
                <a:lnTo>
                  <a:pt x="2043" y="2902"/>
                </a:lnTo>
                <a:lnTo>
                  <a:pt x="2064" y="2877"/>
                </a:lnTo>
                <a:lnTo>
                  <a:pt x="2081" y="2849"/>
                </a:lnTo>
                <a:lnTo>
                  <a:pt x="2094" y="2818"/>
                </a:lnTo>
                <a:lnTo>
                  <a:pt x="2103" y="2785"/>
                </a:lnTo>
                <a:lnTo>
                  <a:pt x="2108" y="2748"/>
                </a:lnTo>
                <a:lnTo>
                  <a:pt x="2110" y="2709"/>
                </a:lnTo>
                <a:lnTo>
                  <a:pt x="2108" y="2667"/>
                </a:lnTo>
                <a:lnTo>
                  <a:pt x="2103" y="2629"/>
                </a:lnTo>
                <a:lnTo>
                  <a:pt x="2093" y="2593"/>
                </a:lnTo>
                <a:lnTo>
                  <a:pt x="2080" y="2561"/>
                </a:lnTo>
                <a:lnTo>
                  <a:pt x="2062" y="2533"/>
                </a:lnTo>
                <a:lnTo>
                  <a:pt x="2041" y="2506"/>
                </a:lnTo>
                <a:lnTo>
                  <a:pt x="2011" y="2479"/>
                </a:lnTo>
                <a:lnTo>
                  <a:pt x="1975" y="2451"/>
                </a:lnTo>
                <a:lnTo>
                  <a:pt x="1933" y="2427"/>
                </a:lnTo>
                <a:lnTo>
                  <a:pt x="1887" y="2404"/>
                </a:lnTo>
                <a:lnTo>
                  <a:pt x="1834" y="2383"/>
                </a:lnTo>
                <a:lnTo>
                  <a:pt x="1802" y="2363"/>
                </a:lnTo>
                <a:lnTo>
                  <a:pt x="1775" y="2346"/>
                </a:lnTo>
                <a:lnTo>
                  <a:pt x="1755" y="2328"/>
                </a:lnTo>
                <a:lnTo>
                  <a:pt x="1740" y="2311"/>
                </a:lnTo>
                <a:lnTo>
                  <a:pt x="1730" y="2293"/>
                </a:lnTo>
                <a:lnTo>
                  <a:pt x="1722" y="2272"/>
                </a:lnTo>
                <a:lnTo>
                  <a:pt x="1718" y="2249"/>
                </a:lnTo>
                <a:lnTo>
                  <a:pt x="1715" y="2223"/>
                </a:lnTo>
                <a:lnTo>
                  <a:pt x="1717" y="2195"/>
                </a:lnTo>
                <a:lnTo>
                  <a:pt x="1721" y="2170"/>
                </a:lnTo>
                <a:lnTo>
                  <a:pt x="1728" y="2148"/>
                </a:lnTo>
                <a:lnTo>
                  <a:pt x="1738" y="2128"/>
                </a:lnTo>
                <a:lnTo>
                  <a:pt x="1750" y="2113"/>
                </a:lnTo>
                <a:lnTo>
                  <a:pt x="1766" y="2102"/>
                </a:lnTo>
                <a:lnTo>
                  <a:pt x="1786" y="2095"/>
                </a:lnTo>
                <a:lnTo>
                  <a:pt x="1809" y="2093"/>
                </a:lnTo>
                <a:lnTo>
                  <a:pt x="1831" y="2095"/>
                </a:lnTo>
                <a:lnTo>
                  <a:pt x="1852" y="2103"/>
                </a:lnTo>
                <a:lnTo>
                  <a:pt x="1869" y="2116"/>
                </a:lnTo>
                <a:lnTo>
                  <a:pt x="1884" y="2135"/>
                </a:lnTo>
                <a:lnTo>
                  <a:pt x="1896" y="2158"/>
                </a:lnTo>
                <a:lnTo>
                  <a:pt x="1904" y="2185"/>
                </a:lnTo>
                <a:lnTo>
                  <a:pt x="1910" y="2218"/>
                </a:lnTo>
                <a:lnTo>
                  <a:pt x="1911" y="2255"/>
                </a:lnTo>
                <a:lnTo>
                  <a:pt x="2112" y="2255"/>
                </a:lnTo>
                <a:lnTo>
                  <a:pt x="2110" y="2212"/>
                </a:lnTo>
                <a:lnTo>
                  <a:pt x="2105" y="2172"/>
                </a:lnTo>
                <a:lnTo>
                  <a:pt x="2096" y="2136"/>
                </a:lnTo>
                <a:lnTo>
                  <a:pt x="2084" y="2102"/>
                </a:lnTo>
                <a:lnTo>
                  <a:pt x="2067" y="2071"/>
                </a:lnTo>
                <a:lnTo>
                  <a:pt x="2048" y="2042"/>
                </a:lnTo>
                <a:lnTo>
                  <a:pt x="2026" y="2017"/>
                </a:lnTo>
                <a:lnTo>
                  <a:pt x="2000" y="1995"/>
                </a:lnTo>
                <a:lnTo>
                  <a:pt x="1973" y="1976"/>
                </a:lnTo>
                <a:lnTo>
                  <a:pt x="1942" y="1962"/>
                </a:lnTo>
                <a:lnTo>
                  <a:pt x="1909" y="1951"/>
                </a:lnTo>
                <a:lnTo>
                  <a:pt x="1872" y="1942"/>
                </a:lnTo>
                <a:lnTo>
                  <a:pt x="1872" y="1791"/>
                </a:lnTo>
                <a:lnTo>
                  <a:pt x="1768" y="1791"/>
                </a:lnTo>
                <a:close/>
                <a:moveTo>
                  <a:pt x="2085" y="1222"/>
                </a:moveTo>
                <a:lnTo>
                  <a:pt x="2185" y="1245"/>
                </a:lnTo>
                <a:lnTo>
                  <a:pt x="2285" y="1273"/>
                </a:lnTo>
                <a:lnTo>
                  <a:pt x="2382" y="1309"/>
                </a:lnTo>
                <a:lnTo>
                  <a:pt x="2476" y="1349"/>
                </a:lnTo>
                <a:lnTo>
                  <a:pt x="2567" y="1395"/>
                </a:lnTo>
                <a:lnTo>
                  <a:pt x="2657" y="1446"/>
                </a:lnTo>
                <a:lnTo>
                  <a:pt x="2742" y="1501"/>
                </a:lnTo>
                <a:lnTo>
                  <a:pt x="2824" y="1559"/>
                </a:lnTo>
                <a:lnTo>
                  <a:pt x="2904" y="1622"/>
                </a:lnTo>
                <a:lnTo>
                  <a:pt x="2980" y="1688"/>
                </a:lnTo>
                <a:lnTo>
                  <a:pt x="3053" y="1757"/>
                </a:lnTo>
                <a:lnTo>
                  <a:pt x="3121" y="1829"/>
                </a:lnTo>
                <a:lnTo>
                  <a:pt x="3185" y="1903"/>
                </a:lnTo>
                <a:lnTo>
                  <a:pt x="3246" y="1978"/>
                </a:lnTo>
                <a:lnTo>
                  <a:pt x="3302" y="2055"/>
                </a:lnTo>
                <a:lnTo>
                  <a:pt x="3353" y="2134"/>
                </a:lnTo>
                <a:lnTo>
                  <a:pt x="3400" y="2212"/>
                </a:lnTo>
                <a:lnTo>
                  <a:pt x="3442" y="2292"/>
                </a:lnTo>
                <a:lnTo>
                  <a:pt x="3479" y="2371"/>
                </a:lnTo>
                <a:lnTo>
                  <a:pt x="3511" y="2450"/>
                </a:lnTo>
                <a:lnTo>
                  <a:pt x="3537" y="2528"/>
                </a:lnTo>
                <a:lnTo>
                  <a:pt x="3558" y="2607"/>
                </a:lnTo>
                <a:lnTo>
                  <a:pt x="3572" y="2682"/>
                </a:lnTo>
                <a:lnTo>
                  <a:pt x="3582" y="2756"/>
                </a:lnTo>
                <a:lnTo>
                  <a:pt x="3584" y="2829"/>
                </a:lnTo>
                <a:lnTo>
                  <a:pt x="3582" y="2890"/>
                </a:lnTo>
                <a:lnTo>
                  <a:pt x="3576" y="2949"/>
                </a:lnTo>
                <a:lnTo>
                  <a:pt x="3562" y="3004"/>
                </a:lnTo>
                <a:lnTo>
                  <a:pt x="3546" y="3055"/>
                </a:lnTo>
                <a:lnTo>
                  <a:pt x="3525" y="3105"/>
                </a:lnTo>
                <a:lnTo>
                  <a:pt x="3499" y="3150"/>
                </a:lnTo>
                <a:lnTo>
                  <a:pt x="3470" y="3193"/>
                </a:lnTo>
                <a:lnTo>
                  <a:pt x="3436" y="3232"/>
                </a:lnTo>
                <a:lnTo>
                  <a:pt x="3397" y="3269"/>
                </a:lnTo>
                <a:lnTo>
                  <a:pt x="3355" y="3303"/>
                </a:lnTo>
                <a:lnTo>
                  <a:pt x="3310" y="3335"/>
                </a:lnTo>
                <a:lnTo>
                  <a:pt x="3260" y="3364"/>
                </a:lnTo>
                <a:lnTo>
                  <a:pt x="3207" y="3391"/>
                </a:lnTo>
                <a:lnTo>
                  <a:pt x="3151" y="3415"/>
                </a:lnTo>
                <a:lnTo>
                  <a:pt x="3091" y="3437"/>
                </a:lnTo>
                <a:lnTo>
                  <a:pt x="3028" y="3458"/>
                </a:lnTo>
                <a:lnTo>
                  <a:pt x="2962" y="3476"/>
                </a:lnTo>
                <a:lnTo>
                  <a:pt x="2894" y="3492"/>
                </a:lnTo>
                <a:lnTo>
                  <a:pt x="2822" y="3506"/>
                </a:lnTo>
                <a:lnTo>
                  <a:pt x="2748" y="3518"/>
                </a:lnTo>
                <a:lnTo>
                  <a:pt x="2671" y="3529"/>
                </a:lnTo>
                <a:lnTo>
                  <a:pt x="2593" y="3539"/>
                </a:lnTo>
                <a:lnTo>
                  <a:pt x="2511" y="3547"/>
                </a:lnTo>
                <a:lnTo>
                  <a:pt x="2427" y="3555"/>
                </a:lnTo>
                <a:lnTo>
                  <a:pt x="2342" y="3560"/>
                </a:lnTo>
                <a:lnTo>
                  <a:pt x="2254" y="3565"/>
                </a:lnTo>
                <a:lnTo>
                  <a:pt x="2165" y="3568"/>
                </a:lnTo>
                <a:lnTo>
                  <a:pt x="2074" y="3570"/>
                </a:lnTo>
                <a:lnTo>
                  <a:pt x="1981" y="3572"/>
                </a:lnTo>
                <a:lnTo>
                  <a:pt x="1888" y="3573"/>
                </a:lnTo>
                <a:lnTo>
                  <a:pt x="1793" y="3573"/>
                </a:lnTo>
                <a:lnTo>
                  <a:pt x="1698" y="3573"/>
                </a:lnTo>
                <a:lnTo>
                  <a:pt x="1603" y="3572"/>
                </a:lnTo>
                <a:lnTo>
                  <a:pt x="1511" y="3570"/>
                </a:lnTo>
                <a:lnTo>
                  <a:pt x="1420" y="3568"/>
                </a:lnTo>
                <a:lnTo>
                  <a:pt x="1330" y="3565"/>
                </a:lnTo>
                <a:lnTo>
                  <a:pt x="1243" y="3560"/>
                </a:lnTo>
                <a:lnTo>
                  <a:pt x="1157" y="3555"/>
                </a:lnTo>
                <a:lnTo>
                  <a:pt x="1074" y="3547"/>
                </a:lnTo>
                <a:lnTo>
                  <a:pt x="993" y="3539"/>
                </a:lnTo>
                <a:lnTo>
                  <a:pt x="913" y="3529"/>
                </a:lnTo>
                <a:lnTo>
                  <a:pt x="837" y="3518"/>
                </a:lnTo>
                <a:lnTo>
                  <a:pt x="763" y="3506"/>
                </a:lnTo>
                <a:lnTo>
                  <a:pt x="692" y="3492"/>
                </a:lnTo>
                <a:lnTo>
                  <a:pt x="622" y="3476"/>
                </a:lnTo>
                <a:lnTo>
                  <a:pt x="557" y="3458"/>
                </a:lnTo>
                <a:lnTo>
                  <a:pt x="494" y="3437"/>
                </a:lnTo>
                <a:lnTo>
                  <a:pt x="435" y="3415"/>
                </a:lnTo>
                <a:lnTo>
                  <a:pt x="378" y="3391"/>
                </a:lnTo>
                <a:lnTo>
                  <a:pt x="325" y="3364"/>
                </a:lnTo>
                <a:lnTo>
                  <a:pt x="276" y="3335"/>
                </a:lnTo>
                <a:lnTo>
                  <a:pt x="229" y="3303"/>
                </a:lnTo>
                <a:lnTo>
                  <a:pt x="187" y="3269"/>
                </a:lnTo>
                <a:lnTo>
                  <a:pt x="150" y="3232"/>
                </a:lnTo>
                <a:lnTo>
                  <a:pt x="116" y="3193"/>
                </a:lnTo>
                <a:lnTo>
                  <a:pt x="86" y="3150"/>
                </a:lnTo>
                <a:lnTo>
                  <a:pt x="61" y="3105"/>
                </a:lnTo>
                <a:lnTo>
                  <a:pt x="39" y="3055"/>
                </a:lnTo>
                <a:lnTo>
                  <a:pt x="22" y="3004"/>
                </a:lnTo>
                <a:lnTo>
                  <a:pt x="10" y="2949"/>
                </a:lnTo>
                <a:lnTo>
                  <a:pt x="2" y="2890"/>
                </a:lnTo>
                <a:lnTo>
                  <a:pt x="0" y="2829"/>
                </a:lnTo>
                <a:lnTo>
                  <a:pt x="3" y="2758"/>
                </a:lnTo>
                <a:lnTo>
                  <a:pt x="12" y="2686"/>
                </a:lnTo>
                <a:lnTo>
                  <a:pt x="26" y="2611"/>
                </a:lnTo>
                <a:lnTo>
                  <a:pt x="46" y="2535"/>
                </a:lnTo>
                <a:lnTo>
                  <a:pt x="72" y="2459"/>
                </a:lnTo>
                <a:lnTo>
                  <a:pt x="101" y="2382"/>
                </a:lnTo>
                <a:lnTo>
                  <a:pt x="137" y="2304"/>
                </a:lnTo>
                <a:lnTo>
                  <a:pt x="178" y="2226"/>
                </a:lnTo>
                <a:lnTo>
                  <a:pt x="222" y="2149"/>
                </a:lnTo>
                <a:lnTo>
                  <a:pt x="271" y="2072"/>
                </a:lnTo>
                <a:lnTo>
                  <a:pt x="325" y="1997"/>
                </a:lnTo>
                <a:lnTo>
                  <a:pt x="383" y="1922"/>
                </a:lnTo>
                <a:lnTo>
                  <a:pt x="445" y="1850"/>
                </a:lnTo>
                <a:lnTo>
                  <a:pt x="511" y="1779"/>
                </a:lnTo>
                <a:lnTo>
                  <a:pt x="580" y="1711"/>
                </a:lnTo>
                <a:lnTo>
                  <a:pt x="653" y="1645"/>
                </a:lnTo>
                <a:lnTo>
                  <a:pt x="730" y="1584"/>
                </a:lnTo>
                <a:lnTo>
                  <a:pt x="810" y="1524"/>
                </a:lnTo>
                <a:lnTo>
                  <a:pt x="892" y="1469"/>
                </a:lnTo>
                <a:lnTo>
                  <a:pt x="977" y="1417"/>
                </a:lnTo>
                <a:lnTo>
                  <a:pt x="1066" y="1370"/>
                </a:lnTo>
                <a:lnTo>
                  <a:pt x="1157" y="1328"/>
                </a:lnTo>
                <a:lnTo>
                  <a:pt x="1251" y="1291"/>
                </a:lnTo>
                <a:lnTo>
                  <a:pt x="1346" y="1259"/>
                </a:lnTo>
                <a:lnTo>
                  <a:pt x="1391" y="1272"/>
                </a:lnTo>
                <a:lnTo>
                  <a:pt x="1436" y="1282"/>
                </a:lnTo>
                <a:lnTo>
                  <a:pt x="1480" y="1290"/>
                </a:lnTo>
                <a:lnTo>
                  <a:pt x="1522" y="1295"/>
                </a:lnTo>
                <a:lnTo>
                  <a:pt x="1562" y="1300"/>
                </a:lnTo>
                <a:lnTo>
                  <a:pt x="1599" y="1303"/>
                </a:lnTo>
                <a:lnTo>
                  <a:pt x="1631" y="1305"/>
                </a:lnTo>
                <a:lnTo>
                  <a:pt x="1657" y="1306"/>
                </a:lnTo>
                <a:lnTo>
                  <a:pt x="1677" y="1306"/>
                </a:lnTo>
                <a:lnTo>
                  <a:pt x="1689" y="1307"/>
                </a:lnTo>
                <a:lnTo>
                  <a:pt x="1721" y="1306"/>
                </a:lnTo>
                <a:lnTo>
                  <a:pt x="1759" y="1304"/>
                </a:lnTo>
                <a:lnTo>
                  <a:pt x="1799" y="1300"/>
                </a:lnTo>
                <a:lnTo>
                  <a:pt x="1845" y="1294"/>
                </a:lnTo>
                <a:lnTo>
                  <a:pt x="1892" y="1285"/>
                </a:lnTo>
                <a:lnTo>
                  <a:pt x="1942" y="1273"/>
                </a:lnTo>
                <a:lnTo>
                  <a:pt x="1990" y="1259"/>
                </a:lnTo>
                <a:lnTo>
                  <a:pt x="2039" y="1243"/>
                </a:lnTo>
                <a:lnTo>
                  <a:pt x="2085" y="1222"/>
                </a:lnTo>
                <a:close/>
                <a:moveTo>
                  <a:pt x="1645" y="49"/>
                </a:moveTo>
                <a:lnTo>
                  <a:pt x="1645" y="148"/>
                </a:lnTo>
                <a:lnTo>
                  <a:pt x="1634" y="148"/>
                </a:lnTo>
                <a:lnTo>
                  <a:pt x="1622" y="149"/>
                </a:lnTo>
                <a:lnTo>
                  <a:pt x="1611" y="152"/>
                </a:lnTo>
                <a:lnTo>
                  <a:pt x="1600" y="159"/>
                </a:lnTo>
                <a:lnTo>
                  <a:pt x="1590" y="168"/>
                </a:lnTo>
                <a:lnTo>
                  <a:pt x="1579" y="183"/>
                </a:lnTo>
                <a:lnTo>
                  <a:pt x="1568" y="203"/>
                </a:lnTo>
                <a:lnTo>
                  <a:pt x="1557" y="229"/>
                </a:lnTo>
                <a:lnTo>
                  <a:pt x="1540" y="268"/>
                </a:lnTo>
                <a:lnTo>
                  <a:pt x="1520" y="301"/>
                </a:lnTo>
                <a:lnTo>
                  <a:pt x="1498" y="331"/>
                </a:lnTo>
                <a:lnTo>
                  <a:pt x="1473" y="355"/>
                </a:lnTo>
                <a:lnTo>
                  <a:pt x="1446" y="376"/>
                </a:lnTo>
                <a:lnTo>
                  <a:pt x="1418" y="393"/>
                </a:lnTo>
                <a:lnTo>
                  <a:pt x="1387" y="408"/>
                </a:lnTo>
                <a:lnTo>
                  <a:pt x="1356" y="419"/>
                </a:lnTo>
                <a:lnTo>
                  <a:pt x="1324" y="427"/>
                </a:lnTo>
                <a:lnTo>
                  <a:pt x="1292" y="435"/>
                </a:lnTo>
                <a:lnTo>
                  <a:pt x="1261" y="440"/>
                </a:lnTo>
                <a:lnTo>
                  <a:pt x="1230" y="443"/>
                </a:lnTo>
                <a:lnTo>
                  <a:pt x="1199" y="445"/>
                </a:lnTo>
                <a:lnTo>
                  <a:pt x="1172" y="446"/>
                </a:lnTo>
                <a:lnTo>
                  <a:pt x="1144" y="446"/>
                </a:lnTo>
                <a:lnTo>
                  <a:pt x="1120" y="446"/>
                </a:lnTo>
                <a:lnTo>
                  <a:pt x="1082" y="446"/>
                </a:lnTo>
                <a:lnTo>
                  <a:pt x="1077" y="446"/>
                </a:lnTo>
                <a:lnTo>
                  <a:pt x="1098" y="471"/>
                </a:lnTo>
                <a:lnTo>
                  <a:pt x="1120" y="498"/>
                </a:lnTo>
                <a:lnTo>
                  <a:pt x="1144" y="525"/>
                </a:lnTo>
                <a:lnTo>
                  <a:pt x="1169" y="554"/>
                </a:lnTo>
                <a:lnTo>
                  <a:pt x="1196" y="580"/>
                </a:lnTo>
                <a:lnTo>
                  <a:pt x="1225" y="607"/>
                </a:lnTo>
                <a:lnTo>
                  <a:pt x="1254" y="630"/>
                </a:lnTo>
                <a:lnTo>
                  <a:pt x="1285" y="652"/>
                </a:lnTo>
                <a:lnTo>
                  <a:pt x="1317" y="669"/>
                </a:lnTo>
                <a:lnTo>
                  <a:pt x="1350" y="683"/>
                </a:lnTo>
                <a:lnTo>
                  <a:pt x="1386" y="690"/>
                </a:lnTo>
                <a:lnTo>
                  <a:pt x="1422" y="694"/>
                </a:lnTo>
                <a:lnTo>
                  <a:pt x="1458" y="690"/>
                </a:lnTo>
                <a:lnTo>
                  <a:pt x="1478" y="684"/>
                </a:lnTo>
                <a:lnTo>
                  <a:pt x="1495" y="674"/>
                </a:lnTo>
                <a:lnTo>
                  <a:pt x="1509" y="661"/>
                </a:lnTo>
                <a:lnTo>
                  <a:pt x="1524" y="645"/>
                </a:lnTo>
                <a:lnTo>
                  <a:pt x="1536" y="628"/>
                </a:lnTo>
                <a:lnTo>
                  <a:pt x="1548" y="610"/>
                </a:lnTo>
                <a:lnTo>
                  <a:pt x="1560" y="594"/>
                </a:lnTo>
                <a:lnTo>
                  <a:pt x="1573" y="577"/>
                </a:lnTo>
                <a:lnTo>
                  <a:pt x="1588" y="563"/>
                </a:lnTo>
                <a:lnTo>
                  <a:pt x="1604" y="552"/>
                </a:lnTo>
                <a:lnTo>
                  <a:pt x="1622" y="544"/>
                </a:lnTo>
                <a:lnTo>
                  <a:pt x="1643" y="541"/>
                </a:lnTo>
                <a:lnTo>
                  <a:pt x="1658" y="543"/>
                </a:lnTo>
                <a:lnTo>
                  <a:pt x="1672" y="550"/>
                </a:lnTo>
                <a:lnTo>
                  <a:pt x="1685" y="559"/>
                </a:lnTo>
                <a:lnTo>
                  <a:pt x="1697" y="572"/>
                </a:lnTo>
                <a:lnTo>
                  <a:pt x="1708" y="586"/>
                </a:lnTo>
                <a:lnTo>
                  <a:pt x="1719" y="602"/>
                </a:lnTo>
                <a:lnTo>
                  <a:pt x="1731" y="619"/>
                </a:lnTo>
                <a:lnTo>
                  <a:pt x="1743" y="636"/>
                </a:lnTo>
                <a:lnTo>
                  <a:pt x="1755" y="654"/>
                </a:lnTo>
                <a:lnTo>
                  <a:pt x="1770" y="671"/>
                </a:lnTo>
                <a:lnTo>
                  <a:pt x="1785" y="685"/>
                </a:lnTo>
                <a:lnTo>
                  <a:pt x="1803" y="698"/>
                </a:lnTo>
                <a:lnTo>
                  <a:pt x="1823" y="708"/>
                </a:lnTo>
                <a:lnTo>
                  <a:pt x="1845" y="716"/>
                </a:lnTo>
                <a:lnTo>
                  <a:pt x="1870" y="718"/>
                </a:lnTo>
                <a:lnTo>
                  <a:pt x="1900" y="717"/>
                </a:lnTo>
                <a:lnTo>
                  <a:pt x="1927" y="711"/>
                </a:lnTo>
                <a:lnTo>
                  <a:pt x="1953" y="702"/>
                </a:lnTo>
                <a:lnTo>
                  <a:pt x="1977" y="689"/>
                </a:lnTo>
                <a:lnTo>
                  <a:pt x="2000" y="675"/>
                </a:lnTo>
                <a:lnTo>
                  <a:pt x="2020" y="657"/>
                </a:lnTo>
                <a:lnTo>
                  <a:pt x="2040" y="639"/>
                </a:lnTo>
                <a:lnTo>
                  <a:pt x="2069" y="577"/>
                </a:lnTo>
                <a:lnTo>
                  <a:pt x="2103" y="514"/>
                </a:lnTo>
                <a:lnTo>
                  <a:pt x="2141" y="451"/>
                </a:lnTo>
                <a:lnTo>
                  <a:pt x="2184" y="383"/>
                </a:lnTo>
                <a:lnTo>
                  <a:pt x="2233" y="315"/>
                </a:lnTo>
                <a:lnTo>
                  <a:pt x="2238" y="308"/>
                </a:lnTo>
                <a:lnTo>
                  <a:pt x="2226" y="310"/>
                </a:lnTo>
                <a:lnTo>
                  <a:pt x="2212" y="313"/>
                </a:lnTo>
                <a:lnTo>
                  <a:pt x="2194" y="317"/>
                </a:lnTo>
                <a:lnTo>
                  <a:pt x="2183" y="325"/>
                </a:lnTo>
                <a:lnTo>
                  <a:pt x="2171" y="334"/>
                </a:lnTo>
                <a:lnTo>
                  <a:pt x="2150" y="349"/>
                </a:lnTo>
                <a:lnTo>
                  <a:pt x="2127" y="365"/>
                </a:lnTo>
                <a:lnTo>
                  <a:pt x="2101" y="381"/>
                </a:lnTo>
                <a:lnTo>
                  <a:pt x="2071" y="396"/>
                </a:lnTo>
                <a:lnTo>
                  <a:pt x="2040" y="407"/>
                </a:lnTo>
                <a:lnTo>
                  <a:pt x="2006" y="414"/>
                </a:lnTo>
                <a:lnTo>
                  <a:pt x="1969" y="418"/>
                </a:lnTo>
                <a:lnTo>
                  <a:pt x="1956" y="418"/>
                </a:lnTo>
                <a:lnTo>
                  <a:pt x="1939" y="415"/>
                </a:lnTo>
                <a:lnTo>
                  <a:pt x="1921" y="412"/>
                </a:lnTo>
                <a:lnTo>
                  <a:pt x="1901" y="407"/>
                </a:lnTo>
                <a:lnTo>
                  <a:pt x="1879" y="398"/>
                </a:lnTo>
                <a:lnTo>
                  <a:pt x="1857" y="386"/>
                </a:lnTo>
                <a:lnTo>
                  <a:pt x="1834" y="370"/>
                </a:lnTo>
                <a:lnTo>
                  <a:pt x="1811" y="350"/>
                </a:lnTo>
                <a:lnTo>
                  <a:pt x="1791" y="325"/>
                </a:lnTo>
                <a:lnTo>
                  <a:pt x="1771" y="295"/>
                </a:lnTo>
                <a:lnTo>
                  <a:pt x="1752" y="259"/>
                </a:lnTo>
                <a:lnTo>
                  <a:pt x="1742" y="237"/>
                </a:lnTo>
                <a:lnTo>
                  <a:pt x="1730" y="215"/>
                </a:lnTo>
                <a:lnTo>
                  <a:pt x="1715" y="194"/>
                </a:lnTo>
                <a:lnTo>
                  <a:pt x="1700" y="176"/>
                </a:lnTo>
                <a:lnTo>
                  <a:pt x="1684" y="161"/>
                </a:lnTo>
                <a:lnTo>
                  <a:pt x="1665" y="151"/>
                </a:lnTo>
                <a:lnTo>
                  <a:pt x="1645" y="148"/>
                </a:lnTo>
                <a:lnTo>
                  <a:pt x="1645" y="49"/>
                </a:lnTo>
                <a:close/>
                <a:moveTo>
                  <a:pt x="1643" y="0"/>
                </a:moveTo>
                <a:lnTo>
                  <a:pt x="1645" y="0"/>
                </a:lnTo>
                <a:lnTo>
                  <a:pt x="1645" y="0"/>
                </a:lnTo>
                <a:lnTo>
                  <a:pt x="1669" y="1"/>
                </a:lnTo>
                <a:lnTo>
                  <a:pt x="1695" y="5"/>
                </a:lnTo>
                <a:lnTo>
                  <a:pt x="1720" y="13"/>
                </a:lnTo>
                <a:lnTo>
                  <a:pt x="1745" y="24"/>
                </a:lnTo>
                <a:lnTo>
                  <a:pt x="1771" y="40"/>
                </a:lnTo>
                <a:lnTo>
                  <a:pt x="1796" y="61"/>
                </a:lnTo>
                <a:lnTo>
                  <a:pt x="1821" y="86"/>
                </a:lnTo>
                <a:lnTo>
                  <a:pt x="1845" y="118"/>
                </a:lnTo>
                <a:lnTo>
                  <a:pt x="1868" y="156"/>
                </a:lnTo>
                <a:lnTo>
                  <a:pt x="1889" y="200"/>
                </a:lnTo>
                <a:lnTo>
                  <a:pt x="1901" y="223"/>
                </a:lnTo>
                <a:lnTo>
                  <a:pt x="1913" y="240"/>
                </a:lnTo>
                <a:lnTo>
                  <a:pt x="1926" y="254"/>
                </a:lnTo>
                <a:lnTo>
                  <a:pt x="1941" y="262"/>
                </a:lnTo>
                <a:lnTo>
                  <a:pt x="1955" y="267"/>
                </a:lnTo>
                <a:lnTo>
                  <a:pt x="1969" y="269"/>
                </a:lnTo>
                <a:lnTo>
                  <a:pt x="1992" y="266"/>
                </a:lnTo>
                <a:lnTo>
                  <a:pt x="2016" y="257"/>
                </a:lnTo>
                <a:lnTo>
                  <a:pt x="2040" y="244"/>
                </a:lnTo>
                <a:lnTo>
                  <a:pt x="2062" y="228"/>
                </a:lnTo>
                <a:lnTo>
                  <a:pt x="2084" y="213"/>
                </a:lnTo>
                <a:lnTo>
                  <a:pt x="2105" y="199"/>
                </a:lnTo>
                <a:lnTo>
                  <a:pt x="2124" y="187"/>
                </a:lnTo>
                <a:lnTo>
                  <a:pt x="2140" y="179"/>
                </a:lnTo>
                <a:lnTo>
                  <a:pt x="2170" y="170"/>
                </a:lnTo>
                <a:lnTo>
                  <a:pt x="2199" y="163"/>
                </a:lnTo>
                <a:lnTo>
                  <a:pt x="2225" y="160"/>
                </a:lnTo>
                <a:lnTo>
                  <a:pt x="2248" y="159"/>
                </a:lnTo>
                <a:lnTo>
                  <a:pt x="2278" y="160"/>
                </a:lnTo>
                <a:lnTo>
                  <a:pt x="2304" y="167"/>
                </a:lnTo>
                <a:lnTo>
                  <a:pt x="2326" y="176"/>
                </a:lnTo>
                <a:lnTo>
                  <a:pt x="2344" y="188"/>
                </a:lnTo>
                <a:lnTo>
                  <a:pt x="2359" y="203"/>
                </a:lnTo>
                <a:lnTo>
                  <a:pt x="2371" y="220"/>
                </a:lnTo>
                <a:lnTo>
                  <a:pt x="2380" y="238"/>
                </a:lnTo>
                <a:lnTo>
                  <a:pt x="2386" y="258"/>
                </a:lnTo>
                <a:lnTo>
                  <a:pt x="2390" y="278"/>
                </a:lnTo>
                <a:lnTo>
                  <a:pt x="2390" y="299"/>
                </a:lnTo>
                <a:lnTo>
                  <a:pt x="2388" y="320"/>
                </a:lnTo>
                <a:lnTo>
                  <a:pt x="2384" y="339"/>
                </a:lnTo>
                <a:lnTo>
                  <a:pt x="2379" y="358"/>
                </a:lnTo>
                <a:lnTo>
                  <a:pt x="2371" y="376"/>
                </a:lnTo>
                <a:lnTo>
                  <a:pt x="2361" y="391"/>
                </a:lnTo>
                <a:lnTo>
                  <a:pt x="2361" y="392"/>
                </a:lnTo>
                <a:lnTo>
                  <a:pt x="2362" y="391"/>
                </a:lnTo>
                <a:lnTo>
                  <a:pt x="2354" y="401"/>
                </a:lnTo>
                <a:lnTo>
                  <a:pt x="2344" y="415"/>
                </a:lnTo>
                <a:lnTo>
                  <a:pt x="2331" y="433"/>
                </a:lnTo>
                <a:lnTo>
                  <a:pt x="2316" y="455"/>
                </a:lnTo>
                <a:lnTo>
                  <a:pt x="2299" y="480"/>
                </a:lnTo>
                <a:lnTo>
                  <a:pt x="2280" y="508"/>
                </a:lnTo>
                <a:lnTo>
                  <a:pt x="2261" y="539"/>
                </a:lnTo>
                <a:lnTo>
                  <a:pt x="2241" y="573"/>
                </a:lnTo>
                <a:lnTo>
                  <a:pt x="2221" y="608"/>
                </a:lnTo>
                <a:lnTo>
                  <a:pt x="2201" y="645"/>
                </a:lnTo>
                <a:lnTo>
                  <a:pt x="2182" y="684"/>
                </a:lnTo>
                <a:lnTo>
                  <a:pt x="2166" y="723"/>
                </a:lnTo>
                <a:lnTo>
                  <a:pt x="2150" y="764"/>
                </a:lnTo>
                <a:lnTo>
                  <a:pt x="2137" y="805"/>
                </a:lnTo>
                <a:lnTo>
                  <a:pt x="2127" y="845"/>
                </a:lnTo>
                <a:lnTo>
                  <a:pt x="2120" y="885"/>
                </a:lnTo>
                <a:lnTo>
                  <a:pt x="2118" y="925"/>
                </a:lnTo>
                <a:lnTo>
                  <a:pt x="2119" y="964"/>
                </a:lnTo>
                <a:lnTo>
                  <a:pt x="2118" y="988"/>
                </a:lnTo>
                <a:lnTo>
                  <a:pt x="2110" y="1010"/>
                </a:lnTo>
                <a:lnTo>
                  <a:pt x="2097" y="1031"/>
                </a:lnTo>
                <a:lnTo>
                  <a:pt x="2078" y="1050"/>
                </a:lnTo>
                <a:lnTo>
                  <a:pt x="2055" y="1068"/>
                </a:lnTo>
                <a:lnTo>
                  <a:pt x="2029" y="1084"/>
                </a:lnTo>
                <a:lnTo>
                  <a:pt x="1998" y="1098"/>
                </a:lnTo>
                <a:lnTo>
                  <a:pt x="1965" y="1112"/>
                </a:lnTo>
                <a:lnTo>
                  <a:pt x="1931" y="1123"/>
                </a:lnTo>
                <a:lnTo>
                  <a:pt x="1894" y="1133"/>
                </a:lnTo>
                <a:lnTo>
                  <a:pt x="1858" y="1140"/>
                </a:lnTo>
                <a:lnTo>
                  <a:pt x="1820" y="1147"/>
                </a:lnTo>
                <a:lnTo>
                  <a:pt x="1785" y="1152"/>
                </a:lnTo>
                <a:lnTo>
                  <a:pt x="1750" y="1156"/>
                </a:lnTo>
                <a:lnTo>
                  <a:pt x="1717" y="1158"/>
                </a:lnTo>
                <a:lnTo>
                  <a:pt x="1715" y="1158"/>
                </a:lnTo>
                <a:lnTo>
                  <a:pt x="1689" y="1158"/>
                </a:lnTo>
                <a:lnTo>
                  <a:pt x="1687" y="1158"/>
                </a:lnTo>
                <a:lnTo>
                  <a:pt x="1678" y="1158"/>
                </a:lnTo>
                <a:lnTo>
                  <a:pt x="1655" y="1158"/>
                </a:lnTo>
                <a:lnTo>
                  <a:pt x="1645" y="1157"/>
                </a:lnTo>
                <a:lnTo>
                  <a:pt x="1623" y="1156"/>
                </a:lnTo>
                <a:lnTo>
                  <a:pt x="1611" y="1155"/>
                </a:lnTo>
                <a:lnTo>
                  <a:pt x="1589" y="1153"/>
                </a:lnTo>
                <a:lnTo>
                  <a:pt x="1576" y="1152"/>
                </a:lnTo>
                <a:lnTo>
                  <a:pt x="1554" y="1149"/>
                </a:lnTo>
                <a:lnTo>
                  <a:pt x="1541" y="1148"/>
                </a:lnTo>
                <a:lnTo>
                  <a:pt x="1520" y="1145"/>
                </a:lnTo>
                <a:lnTo>
                  <a:pt x="1507" y="1142"/>
                </a:lnTo>
                <a:lnTo>
                  <a:pt x="1486" y="1139"/>
                </a:lnTo>
                <a:lnTo>
                  <a:pt x="1479" y="1138"/>
                </a:lnTo>
                <a:lnTo>
                  <a:pt x="1473" y="1137"/>
                </a:lnTo>
                <a:lnTo>
                  <a:pt x="1453" y="1133"/>
                </a:lnTo>
                <a:lnTo>
                  <a:pt x="1440" y="1130"/>
                </a:lnTo>
                <a:lnTo>
                  <a:pt x="1421" y="1126"/>
                </a:lnTo>
                <a:lnTo>
                  <a:pt x="1408" y="1123"/>
                </a:lnTo>
                <a:lnTo>
                  <a:pt x="1390" y="1117"/>
                </a:lnTo>
                <a:lnTo>
                  <a:pt x="1378" y="1113"/>
                </a:lnTo>
                <a:lnTo>
                  <a:pt x="1361" y="1107"/>
                </a:lnTo>
                <a:lnTo>
                  <a:pt x="1349" y="1104"/>
                </a:lnTo>
                <a:lnTo>
                  <a:pt x="1335" y="1097"/>
                </a:lnTo>
                <a:lnTo>
                  <a:pt x="1324" y="1093"/>
                </a:lnTo>
                <a:lnTo>
                  <a:pt x="1317" y="1090"/>
                </a:lnTo>
                <a:lnTo>
                  <a:pt x="1311" y="1086"/>
                </a:lnTo>
                <a:lnTo>
                  <a:pt x="1302" y="1081"/>
                </a:lnTo>
                <a:lnTo>
                  <a:pt x="1290" y="1073"/>
                </a:lnTo>
                <a:lnTo>
                  <a:pt x="1286" y="1071"/>
                </a:lnTo>
                <a:lnTo>
                  <a:pt x="1283" y="1069"/>
                </a:lnTo>
                <a:lnTo>
                  <a:pt x="1277" y="1064"/>
                </a:lnTo>
                <a:lnTo>
                  <a:pt x="1272" y="1060"/>
                </a:lnTo>
                <a:lnTo>
                  <a:pt x="1270" y="1058"/>
                </a:lnTo>
                <a:lnTo>
                  <a:pt x="1268" y="1054"/>
                </a:lnTo>
                <a:lnTo>
                  <a:pt x="1261" y="1048"/>
                </a:lnTo>
                <a:lnTo>
                  <a:pt x="1255" y="1040"/>
                </a:lnTo>
                <a:lnTo>
                  <a:pt x="1247" y="1026"/>
                </a:lnTo>
                <a:lnTo>
                  <a:pt x="1236" y="1007"/>
                </a:lnTo>
                <a:lnTo>
                  <a:pt x="1221" y="984"/>
                </a:lnTo>
                <a:lnTo>
                  <a:pt x="1205" y="958"/>
                </a:lnTo>
                <a:lnTo>
                  <a:pt x="1188" y="928"/>
                </a:lnTo>
                <a:lnTo>
                  <a:pt x="1169" y="897"/>
                </a:lnTo>
                <a:lnTo>
                  <a:pt x="1150" y="864"/>
                </a:lnTo>
                <a:lnTo>
                  <a:pt x="1130" y="830"/>
                </a:lnTo>
                <a:lnTo>
                  <a:pt x="1109" y="795"/>
                </a:lnTo>
                <a:lnTo>
                  <a:pt x="1088" y="761"/>
                </a:lnTo>
                <a:lnTo>
                  <a:pt x="1067" y="726"/>
                </a:lnTo>
                <a:lnTo>
                  <a:pt x="1047" y="691"/>
                </a:lnTo>
                <a:lnTo>
                  <a:pt x="1027" y="660"/>
                </a:lnTo>
                <a:lnTo>
                  <a:pt x="1008" y="629"/>
                </a:lnTo>
                <a:lnTo>
                  <a:pt x="991" y="599"/>
                </a:lnTo>
                <a:lnTo>
                  <a:pt x="975" y="574"/>
                </a:lnTo>
                <a:lnTo>
                  <a:pt x="961" y="551"/>
                </a:lnTo>
                <a:lnTo>
                  <a:pt x="949" y="531"/>
                </a:lnTo>
                <a:lnTo>
                  <a:pt x="940" y="517"/>
                </a:lnTo>
                <a:lnTo>
                  <a:pt x="932" y="506"/>
                </a:lnTo>
                <a:lnTo>
                  <a:pt x="932" y="506"/>
                </a:lnTo>
                <a:lnTo>
                  <a:pt x="919" y="482"/>
                </a:lnTo>
                <a:lnTo>
                  <a:pt x="908" y="459"/>
                </a:lnTo>
                <a:lnTo>
                  <a:pt x="902" y="436"/>
                </a:lnTo>
                <a:lnTo>
                  <a:pt x="899" y="414"/>
                </a:lnTo>
                <a:lnTo>
                  <a:pt x="900" y="393"/>
                </a:lnTo>
                <a:lnTo>
                  <a:pt x="906" y="374"/>
                </a:lnTo>
                <a:lnTo>
                  <a:pt x="915" y="355"/>
                </a:lnTo>
                <a:lnTo>
                  <a:pt x="927" y="338"/>
                </a:lnTo>
                <a:lnTo>
                  <a:pt x="943" y="324"/>
                </a:lnTo>
                <a:lnTo>
                  <a:pt x="963" y="313"/>
                </a:lnTo>
                <a:lnTo>
                  <a:pt x="986" y="304"/>
                </a:lnTo>
                <a:lnTo>
                  <a:pt x="1014" y="299"/>
                </a:lnTo>
                <a:lnTo>
                  <a:pt x="1046" y="297"/>
                </a:lnTo>
                <a:lnTo>
                  <a:pt x="1119" y="298"/>
                </a:lnTo>
                <a:lnTo>
                  <a:pt x="1153" y="297"/>
                </a:lnTo>
                <a:lnTo>
                  <a:pt x="1186" y="297"/>
                </a:lnTo>
                <a:lnTo>
                  <a:pt x="1218" y="294"/>
                </a:lnTo>
                <a:lnTo>
                  <a:pt x="1249" y="291"/>
                </a:lnTo>
                <a:lnTo>
                  <a:pt x="1277" y="287"/>
                </a:lnTo>
                <a:lnTo>
                  <a:pt x="1305" y="279"/>
                </a:lnTo>
                <a:lnTo>
                  <a:pt x="1329" y="270"/>
                </a:lnTo>
                <a:lnTo>
                  <a:pt x="1353" y="259"/>
                </a:lnTo>
                <a:lnTo>
                  <a:pt x="1372" y="244"/>
                </a:lnTo>
                <a:lnTo>
                  <a:pt x="1390" y="226"/>
                </a:lnTo>
                <a:lnTo>
                  <a:pt x="1404" y="205"/>
                </a:lnTo>
                <a:lnTo>
                  <a:pt x="1415" y="180"/>
                </a:lnTo>
                <a:lnTo>
                  <a:pt x="1432" y="139"/>
                </a:lnTo>
                <a:lnTo>
                  <a:pt x="1451" y="106"/>
                </a:lnTo>
                <a:lnTo>
                  <a:pt x="1471" y="78"/>
                </a:lnTo>
                <a:lnTo>
                  <a:pt x="1493" y="55"/>
                </a:lnTo>
                <a:lnTo>
                  <a:pt x="1515" y="36"/>
                </a:lnTo>
                <a:lnTo>
                  <a:pt x="1539" y="22"/>
                </a:lnTo>
                <a:lnTo>
                  <a:pt x="1564" y="12"/>
                </a:lnTo>
                <a:lnTo>
                  <a:pt x="1590" y="4"/>
                </a:lnTo>
                <a:lnTo>
                  <a:pt x="1616" y="1"/>
                </a:lnTo>
                <a:lnTo>
                  <a:pt x="164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IN" sz="1350" dirty="0">
              <a:cs typeface="+mn-ea"/>
              <a:sym typeface="+mn-lt"/>
            </a:endParaRPr>
          </a:p>
        </p:txBody>
      </p:sp>
      <p:sp>
        <p:nvSpPr>
          <p:cNvPr id="39" name="文本框 38"/>
          <p:cNvSpPr txBox="1"/>
          <p:nvPr/>
        </p:nvSpPr>
        <p:spPr>
          <a:xfrm>
            <a:off x="3943810" y="293231"/>
            <a:ext cx="4304383" cy="584775"/>
          </a:xfrm>
          <a:prstGeom prst="rect">
            <a:avLst/>
          </a:prstGeom>
          <a:noFill/>
        </p:spPr>
        <p:txBody>
          <a:bodyPr wrap="none" rtlCol="0">
            <a:spAutoFit/>
          </a:bodyPr>
          <a:lstStyle/>
          <a:p>
            <a:pPr algn="ctr" fontAlgn="auto">
              <a:spcBef>
                <a:spcPts val="0"/>
              </a:spcBef>
              <a:spcAft>
                <a:spcPts val="0"/>
              </a:spcAft>
              <a:defRPr/>
            </a:pPr>
            <a:r>
              <a:rPr lang="zh-CN" altLang="en-US" sz="3200" b="1" dirty="0">
                <a:solidFill>
                  <a:schemeClr val="accent2"/>
                </a:solidFill>
                <a:cs typeface="+mn-ea"/>
                <a:sym typeface="+mn-lt"/>
              </a:rPr>
              <a:t>单击这里添加您的标题</a:t>
            </a:r>
          </a:p>
        </p:txBody>
      </p:sp>
      <p:pic>
        <p:nvPicPr>
          <p:cNvPr id="40" name="图片 39"/>
          <p:cNvPicPr>
            <a:picLocks noChangeAspect="1"/>
          </p:cNvPicPr>
          <p:nvPr/>
        </p:nvPicPr>
        <p:blipFill rotWithShape="1">
          <a:blip r:embed="rId3" cstate="screen"/>
          <a:srcRect/>
          <a:stretch>
            <a:fillRect/>
          </a:stretch>
        </p:blipFill>
        <p:spPr>
          <a:xfrm>
            <a:off x="2234671" y="37938"/>
            <a:ext cx="1387554" cy="9013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par>
                          <p:cTn id="65" fill="hold">
                            <p:stCondLst>
                              <p:cond delay="5000"/>
                            </p:stCondLst>
                            <p:childTnLst>
                              <p:par>
                                <p:cTn id="66" presetID="22" presetClass="entr" presetSubtype="2"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right)">
                                      <p:cBhvr>
                                        <p:cTn id="68" dur="500"/>
                                        <p:tgtEl>
                                          <p:spTgt spid="23"/>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childTnLst>
                          </p:cTn>
                        </p:par>
                        <p:par>
                          <p:cTn id="79" fill="hold">
                            <p:stCondLst>
                              <p:cond delay="6000"/>
                            </p:stCondLst>
                            <p:childTnLst>
                              <p:par>
                                <p:cTn id="80" presetID="22" presetClass="entr" presetSubtype="2"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right)">
                                      <p:cBhvr>
                                        <p:cTn id="82" dur="500"/>
                                        <p:tgtEl>
                                          <p:spTgt spid="6"/>
                                        </p:tgtEl>
                                      </p:cBhvr>
                                    </p:animEffect>
                                  </p:childTnLst>
                                </p:cTn>
                              </p:par>
                            </p:childTnLst>
                          </p:cTn>
                        </p:par>
                        <p:par>
                          <p:cTn id="83" fill="hold">
                            <p:stCondLst>
                              <p:cond delay="6500"/>
                            </p:stCondLst>
                            <p:childTnLst>
                              <p:par>
                                <p:cTn id="84" presetID="22" presetClass="entr" presetSubtype="2"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right)">
                                      <p:cBhvr>
                                        <p:cTn id="86" dur="500"/>
                                        <p:tgtEl>
                                          <p:spTgt spid="2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childTnLst>
                          </p:cTn>
                        </p:par>
                        <p:par>
                          <p:cTn id="96" fill="hold">
                            <p:stCondLst>
                              <p:cond delay="7000"/>
                            </p:stCondLst>
                            <p:childTnLst>
                              <p:par>
                                <p:cTn id="97" presetID="22" presetClass="entr" presetSubtype="1" fill="hold" grpId="0" nodeType="after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up)">
                                      <p:cBhvr>
                                        <p:cTn id="99" dur="500"/>
                                        <p:tgtEl>
                                          <p:spTgt spid="5"/>
                                        </p:tgtEl>
                                      </p:cBhvr>
                                    </p:animEffect>
                                  </p:childTnLst>
                                </p:cTn>
                              </p:par>
                            </p:childTnLst>
                          </p:cTn>
                        </p:par>
                        <p:par>
                          <p:cTn id="100" fill="hold">
                            <p:stCondLst>
                              <p:cond delay="7500"/>
                            </p:stCondLst>
                            <p:childTnLst>
                              <p:par>
                                <p:cTn id="101" presetID="22" presetClass="entr" presetSubtype="8"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animBg="1"/>
      <p:bldP spid="14" grpId="0" animBg="1"/>
      <p:bldP spid="22" grpId="0" animBg="1"/>
      <p:bldP spid="23" grpId="0" animBg="1"/>
      <p:bldP spid="24" grpId="0"/>
      <p:bldP spid="25" grpId="0"/>
      <p:bldP spid="26" grpId="0" animBg="1"/>
      <p:bldP spid="27" grpId="0" animBg="1"/>
      <p:bldP spid="28" grpId="0"/>
      <p:bldP spid="29" grpId="0"/>
      <p:bldP spid="30" grpId="0" animBg="1"/>
      <p:bldP spid="31" grpId="0" animBg="1"/>
      <p:bldP spid="32" grpId="0"/>
      <p:bldP spid="33" grpId="0"/>
      <p:bldP spid="34" grpId="0" animBg="1"/>
      <p:bldP spid="35" grpId="0"/>
      <p:bldP spid="36" grpId="0"/>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文本框 16"/>
          <p:cNvSpPr txBox="1"/>
          <p:nvPr/>
        </p:nvSpPr>
        <p:spPr>
          <a:xfrm>
            <a:off x="3695492" y="3751548"/>
            <a:ext cx="4817344" cy="646331"/>
          </a:xfrm>
          <a:prstGeom prst="rect">
            <a:avLst/>
          </a:prstGeom>
          <a:noFill/>
        </p:spPr>
        <p:txBody>
          <a:bodyPr wrap="none" rtlCol="0">
            <a:spAutoFit/>
          </a:bodyPr>
          <a:lstStyle/>
          <a:p>
            <a:pPr algn="ctr" fontAlgn="auto">
              <a:spcBef>
                <a:spcPts val="0"/>
              </a:spcBef>
              <a:spcAft>
                <a:spcPts val="0"/>
              </a:spcAft>
              <a:defRPr/>
            </a:pPr>
            <a:r>
              <a:rPr lang="zh-CN" altLang="en-US" sz="3600" b="1" dirty="0">
                <a:solidFill>
                  <a:schemeClr val="tx2"/>
                </a:solidFill>
                <a:cs typeface="+mn-ea"/>
                <a:sym typeface="+mn-lt"/>
              </a:rPr>
              <a:t>单击这里添加您的标题</a:t>
            </a:r>
          </a:p>
        </p:txBody>
      </p:sp>
      <p:sp>
        <p:nvSpPr>
          <p:cNvPr id="18" name="文本框 17"/>
          <p:cNvSpPr txBox="1"/>
          <p:nvPr/>
        </p:nvSpPr>
        <p:spPr>
          <a:xfrm>
            <a:off x="5203855" y="3013898"/>
            <a:ext cx="2037737" cy="646331"/>
          </a:xfrm>
          <a:prstGeom prst="rect">
            <a:avLst/>
          </a:prstGeom>
          <a:noFill/>
          <a:effectLst>
            <a:reflection stA="62000" endPos="54000" dir="5400000" sy="-100000" algn="bl" rotWithShape="0"/>
          </a:effectLst>
        </p:spPr>
        <p:txBody>
          <a:bodyPr wrap="none" rtlCol="0">
            <a:spAutoFit/>
          </a:bodyPr>
          <a:lstStyle/>
          <a:p>
            <a:pPr algn="ctr"/>
            <a:r>
              <a:rPr lang="zh-CN" altLang="en-US" sz="3600" b="1" i="1" dirty="0" smtClean="0">
                <a:solidFill>
                  <a:schemeClr val="accent2"/>
                </a:solidFill>
                <a:cs typeface="+mn-ea"/>
                <a:sym typeface="+mn-lt"/>
              </a:rPr>
              <a:t>第</a:t>
            </a:r>
            <a:r>
              <a:rPr lang="zh-CN" altLang="en-US" sz="3600" b="1" i="1" dirty="0">
                <a:solidFill>
                  <a:schemeClr val="accent2"/>
                </a:solidFill>
                <a:cs typeface="+mn-ea"/>
                <a:sym typeface="+mn-lt"/>
              </a:rPr>
              <a:t>二</a:t>
            </a:r>
            <a:r>
              <a:rPr lang="zh-CN" altLang="en-US" sz="3600" b="1" i="1" dirty="0" smtClean="0">
                <a:solidFill>
                  <a:schemeClr val="accent2"/>
                </a:solidFill>
                <a:cs typeface="+mn-ea"/>
                <a:sym typeface="+mn-lt"/>
              </a:rPr>
              <a:t>部分</a:t>
            </a:r>
            <a:endParaRPr lang="zh-CN" altLang="en-US" sz="3600" b="1" i="1" dirty="0">
              <a:solidFill>
                <a:schemeClr val="accent2"/>
              </a:solidFill>
              <a:cs typeface="+mn-ea"/>
              <a:sym typeface="+mn-lt"/>
            </a:endParaRPr>
          </a:p>
        </p:txBody>
      </p:sp>
      <p:sp>
        <p:nvSpPr>
          <p:cNvPr id="22" name="文本框 21"/>
          <p:cNvSpPr txBox="1"/>
          <p:nvPr/>
        </p:nvSpPr>
        <p:spPr>
          <a:xfrm>
            <a:off x="2793383" y="4556367"/>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Thesis defense Thesis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a:t>
            </a:r>
            <a:r>
              <a:rPr lang="en-US" altLang="zh-CN" sz="1600" dirty="0" err="1">
                <a:solidFill>
                  <a:schemeClr val="tx2"/>
                </a:solidFill>
                <a:cs typeface="+mn-ea"/>
                <a:sym typeface="+mn-lt"/>
              </a:rPr>
              <a:t>defenseThesis</a:t>
            </a:r>
            <a:r>
              <a:rPr lang="en-US" altLang="zh-CN" sz="1600" dirty="0">
                <a:solidFill>
                  <a:schemeClr val="tx2"/>
                </a:solidFill>
                <a:cs typeface="+mn-ea"/>
                <a:sym typeface="+mn-lt"/>
              </a:rPr>
              <a:t> defense</a:t>
            </a:r>
            <a:endParaRPr lang="zh-CN" altLang="en-US" sz="1600" dirty="0">
              <a:solidFill>
                <a:schemeClr val="tx2"/>
              </a:solidFill>
              <a:cs typeface="+mn-ea"/>
              <a:sym typeface="+mn-lt"/>
            </a:endParaRPr>
          </a:p>
        </p:txBody>
      </p:sp>
      <p:pic>
        <p:nvPicPr>
          <p:cNvPr id="5" name="图片 4"/>
          <p:cNvPicPr>
            <a:picLocks noChangeAspect="1"/>
          </p:cNvPicPr>
          <p:nvPr/>
        </p:nvPicPr>
        <p:blipFill rotWithShape="1">
          <a:blip r:embed="rId3" cstate="screen"/>
          <a:srcRect t="18318" r="4375" b="8569"/>
          <a:stretch>
            <a:fillRect/>
          </a:stretch>
        </p:blipFill>
        <p:spPr>
          <a:xfrm>
            <a:off x="3995910" y="581160"/>
            <a:ext cx="5143160" cy="21850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2000"/>
                            </p:stCondLst>
                            <p:childTnLst>
                              <p:par>
                                <p:cTn id="16" presetID="2" presetClass="entr" presetSubtype="2" fill="hold" grpId="0" nodeType="after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29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9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6会议公报"/>
</p:tagLst>
</file>

<file path=ppt/theme/theme1.xml><?xml version="1.0" encoding="utf-8"?>
<a:theme xmlns:a="http://schemas.openxmlformats.org/drawingml/2006/main" name="2">
  <a:themeElements>
    <a:clrScheme name="自定义 412">
      <a:dk1>
        <a:sysClr val="windowText" lastClr="000000"/>
      </a:dk1>
      <a:lt1>
        <a:sysClr val="window" lastClr="FFFFFF"/>
      </a:lt1>
      <a:dk2>
        <a:srgbClr val="3F3F3F"/>
      </a:dk2>
      <a:lt2>
        <a:srgbClr val="E7E6E6"/>
      </a:lt2>
      <a:accent1>
        <a:srgbClr val="31AA44"/>
      </a:accent1>
      <a:accent2>
        <a:srgbClr val="037140"/>
      </a:accent2>
      <a:accent3>
        <a:srgbClr val="31AA44"/>
      </a:accent3>
      <a:accent4>
        <a:srgbClr val="037140"/>
      </a:accent4>
      <a:accent5>
        <a:srgbClr val="31AA44"/>
      </a:accent5>
      <a:accent6>
        <a:srgbClr val="037140"/>
      </a:accent6>
      <a:hlink>
        <a:srgbClr val="31AA44"/>
      </a:hlink>
      <a:folHlink>
        <a:srgbClr val="037140"/>
      </a:folHlink>
    </a:clrScheme>
    <a:fontScheme name="Temp">
      <a:majorFont>
        <a:latin typeface="Arial"/>
        <a:ea typeface="张海山锐线体简"/>
        <a:cs typeface=""/>
      </a:majorFont>
      <a:minorFont>
        <a:latin typeface="Arial"/>
        <a:ea typeface="张海山锐线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2316</Words>
  <Application>Microsoft Office PowerPoint</Application>
  <PresentationFormat>宽屏</PresentationFormat>
  <Paragraphs>362</Paragraphs>
  <Slides>28</Slides>
  <Notes>28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Helvetica Neue Light</vt:lpstr>
      <vt:lpstr>等线</vt:lpstr>
      <vt:lpstr>宋体</vt:lpstr>
      <vt:lpstr>微软雅黑</vt:lpstr>
      <vt:lpstr>张海山锐线体简</vt:lpstr>
      <vt:lpstr>Arial</vt:lpstr>
      <vt:lpstr>Calibri</vt:lpstr>
      <vt:lpstr>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2016-10-27T12:36:00Z</dcterms:created>
  <dcterms:modified xsi:type="dcterms:W3CDTF">2023-01-10T07:14:27Z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E35F5C63741B46B8ABA5A012E07577A4</vt:lpwstr>
  </property>
  <property fmtid="{A09F084E-AD41-489F-8076-AA5BE3082BCA}" pid="100">
    <vt:ui4>5</vt:ui4>
  </property>
  <property fmtid="{64440492-4C8B-11D1-8B70-080036B11A03}" pid="11">
    <vt:lpwstr>www.2ppt.com-爱PPT提供资源下载</vt:lpwstr>
  </property>
</Properties>
</file>