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7.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8.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9"/>
  </p:notesMasterIdLst>
  <p:handoutMasterIdLst>
    <p:handoutMasterId r:id="rId30"/>
  </p:handoutMasterIdLst>
  <p:sldIdLst>
    <p:sldId id="256" r:id="rId2"/>
    <p:sldId id="288" r:id="rId3"/>
    <p:sldId id="289" r:id="rId4"/>
    <p:sldId id="260" r:id="rId5"/>
    <p:sldId id="277" r:id="rId6"/>
    <p:sldId id="265" r:id="rId7"/>
    <p:sldId id="281" r:id="rId8"/>
    <p:sldId id="264" r:id="rId9"/>
    <p:sldId id="290" r:id="rId10"/>
    <p:sldId id="272" r:id="rId11"/>
    <p:sldId id="268" r:id="rId12"/>
    <p:sldId id="285" r:id="rId13"/>
    <p:sldId id="287" r:id="rId14"/>
    <p:sldId id="273" r:id="rId15"/>
    <p:sldId id="291" r:id="rId16"/>
    <p:sldId id="280" r:id="rId17"/>
    <p:sldId id="275" r:id="rId18"/>
    <p:sldId id="283" r:id="rId19"/>
    <p:sldId id="284" r:id="rId20"/>
    <p:sldId id="257" r:id="rId21"/>
    <p:sldId id="292" r:id="rId22"/>
    <p:sldId id="258" r:id="rId23"/>
    <p:sldId id="259" r:id="rId24"/>
    <p:sldId id="262" r:id="rId25"/>
    <p:sldId id="274" r:id="rId26"/>
    <p:sldId id="286" r:id="rId27"/>
    <p:sldId id="293" r:id="rId28"/>
  </p:sldIdLst>
  <p:sldSz cx="9144000" cy="5143500" type="screen16x9"/>
  <p:notesSz cx="6858000" cy="9144000"/>
  <p:custShowLst>
    <p:custShow name="自定义放映 1" id="0">
      <p:sldLst>
        <p:sld r:id="rId2"/>
        <p:sld r:id="rId16"/>
      </p:sldLst>
    </p:custShow>
  </p:custShowLst>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511">
          <p15:clr>
            <a:srgbClr val="A4A3A4"/>
          </p15:clr>
        </p15:guide>
        <p15:guide id="2" pos="29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E1623"/>
    <a:srgbClr val="4890DE"/>
    <a:srgbClr val="001655"/>
    <a:srgbClr val="002050"/>
    <a:srgbClr val="FDD903"/>
    <a:srgbClr val="DC3C00"/>
    <a:srgbClr val="70D34D"/>
    <a:srgbClr val="126ABA"/>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81791" autoAdjust="0"/>
  </p:normalViewPr>
  <p:slideViewPr>
    <p:cSldViewPr>
      <p:cViewPr>
        <p:scale>
          <a:sx n="75" d="100"/>
          <a:sy n="75" d="100"/>
        </p:scale>
        <p:origin x="-2664" y="-1338"/>
      </p:cViewPr>
      <p:guideLst>
        <p:guide orient="horz" pos="1511"/>
        <p:guide pos="2947"/>
      </p:guideLst>
    </p:cSldViewPr>
  </p:slideViewPr>
  <p:notesTextViewPr>
    <p:cViewPr>
      <p:scale>
        <a:sx n="1" d="1"/>
        <a:sy n="1" d="1"/>
      </p:scale>
      <p:origin x="0" y="0"/>
    </p:cViewPr>
  </p:notesTextViewPr>
  <p:sorterViewPr>
    <p:cViewPr>
      <p:scale>
        <a:sx n="186" d="100"/>
        <a:sy n="186" d="100"/>
      </p:scale>
      <p:origin x="0" y="0"/>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r>
              <a:rPr lang="zh-CN" altLang="en-US"/>
              <a:t>单击此处添加标题</a:t>
            </a:r>
          </a:p>
        </p:txBody>
      </p:sp>
      <p:sp>
        <p:nvSpPr>
          <p:cNvPr id="3075" name="Rectangle 3"/>
          <p:cNvSpPr>
            <a:spLocks noGrp="1" noChangeArrowheads="1"/>
          </p:cNvSpPr>
          <p:nvPr>
            <p:ph type="dt" idx="1"/>
          </p:nvPr>
        </p:nvSpPr>
        <p:spPr bwMode="auto">
          <a:xfrm>
            <a:off x="3883025" y="0"/>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p>
        </p:txBody>
      </p:sp>
      <p:sp>
        <p:nvSpPr>
          <p:cNvPr id="3076" name="Rectangle 4"/>
          <p:cNvSpPr>
            <a:spLocks noGrp="1" noRot="1" noChangeAspect="1" noChangeArrowheads="1"/>
          </p:cNvSpPr>
          <p:nvPr>
            <p:ph type="sldImg" idx="2"/>
          </p:nvPr>
        </p:nvSpPr>
        <p:spPr bwMode="auto">
          <a:xfrm>
            <a:off x="381000" y="685800"/>
            <a:ext cx="6096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p>
        </p:txBody>
      </p:sp>
      <p:sp>
        <p:nvSpPr>
          <p:cNvPr id="3079" name="Rectangle 7"/>
          <p:cNvSpPr>
            <a:spLocks noGrp="1" noChangeArrowheads="1"/>
          </p:cNvSpPr>
          <p:nvPr>
            <p:ph type="sldNum" sz="quarter" idx="5"/>
          </p:nvPr>
        </p:nvSpPr>
        <p:spPr bwMode="auto">
          <a:xfrm>
            <a:off x="3883025" y="8685213"/>
            <a:ext cx="297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3A930D33-079D-4CA9-A1E7-7078CAC5F2FE}"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3A930D33-079D-4CA9-A1E7-7078CAC5F2FE}"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t>27</a:t>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930D33-079D-4CA9-A1E7-7078CAC5F2FE}" type="slidenum">
              <a:rPr lang="zh-CN" alt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11" name="矩形 10"/>
          <p:cNvSpPr/>
          <p:nvPr userDrawn="1"/>
        </p:nvSpPr>
        <p:spPr>
          <a:xfrm>
            <a:off x="7238930" y="4781492"/>
            <a:ext cx="775136" cy="245110"/>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/hangye/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/sucai/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/tubiao/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/powerpoint/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/excel/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/kejian/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/shiti/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/ziti/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18" name="图片 17"/>
          <p:cNvPicPr>
            <a:picLocks noChangeAspect="1"/>
          </p:cNvPicPr>
          <p:nvPr userDrawn="1"/>
        </p:nvPicPr>
        <p:blipFill rotWithShape="1">
          <a:blip r:embed="rId2" cstate="screen"/>
          <a:srcRect/>
          <a:stretch>
            <a:fillRect/>
          </a:stretch>
        </p:blipFill>
        <p:spPr>
          <a:xfrm>
            <a:off x="0" y="0"/>
            <a:ext cx="9144000" cy="5162482"/>
          </a:xfrm>
          <a:prstGeom prst="rect">
            <a:avLst/>
          </a:prstGeom>
        </p:spPr>
      </p:pic>
      <p:sp>
        <p:nvSpPr>
          <p:cNvPr id="7" name="矩形 6"/>
          <p:cNvSpPr/>
          <p:nvPr userDrawn="1"/>
        </p:nvSpPr>
        <p:spPr>
          <a:xfrm>
            <a:off x="0" y="514404"/>
            <a:ext cx="9144000" cy="4495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152516" y="6418"/>
            <a:ext cx="8229600" cy="460822"/>
          </a:xfrm>
        </p:spPr>
        <p:txBody>
          <a:bodyPr>
            <a:noAutofit/>
          </a:bodyPr>
          <a:lstStyle>
            <a:lvl1pPr algn="l">
              <a:defRPr sz="2200" b="1">
                <a:solidFill>
                  <a:schemeClr val="bg1"/>
                </a:solidFill>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Lst>
          </a:blip>
          <a:stretch>
            <a:fillRect/>
          </a:stretch>
        </p:blipFill>
        <p:spPr>
          <a:xfrm>
            <a:off x="0" y="0"/>
            <a:ext cx="9144000" cy="5143500"/>
          </a:xfrm>
          <a:prstGeom prst="rect">
            <a:avLst/>
          </a:prstGeom>
        </p:spPr>
      </p:pic>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2274D81-BE9C-4C9D-8371-8BC208C7A872}"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2023-01-10</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EED5F6FF-76A1-4CE1-A727-BAA53E4938F6}"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4.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4" cstate="screen"/>
          <a:srcRect/>
          <a:stretch>
            <a:fillRect/>
          </a:stretch>
        </p:blipFill>
        <p:spPr>
          <a:xfrm>
            <a:off x="0" y="0"/>
            <a:ext cx="9144000" cy="5162482"/>
          </a:xfrm>
          <a:prstGeom prst="rect">
            <a:avLst/>
          </a:prstGeom>
        </p:spPr>
      </p:pic>
      <p:pic>
        <p:nvPicPr>
          <p:cNvPr id="7" name="图片 6"/>
          <p:cNvPicPr>
            <a:picLocks noChangeAspect="1"/>
          </p:cNvPicPr>
          <p:nvPr/>
        </p:nvPicPr>
        <p:blipFill>
          <a:blip r:embed="rId5" cstate="print"/>
          <a:stretch>
            <a:fillRect/>
          </a:stretch>
        </p:blipFill>
        <p:spPr>
          <a:xfrm>
            <a:off x="0" y="3333834"/>
            <a:ext cx="9143245" cy="1828649"/>
          </a:xfrm>
          <a:prstGeom prst="rect">
            <a:avLst/>
          </a:prstGeom>
        </p:spPr>
      </p:pic>
      <p:sp>
        <p:nvSpPr>
          <p:cNvPr id="2" name="文本框 1"/>
          <p:cNvSpPr txBox="1"/>
          <p:nvPr/>
        </p:nvSpPr>
        <p:spPr>
          <a:xfrm>
            <a:off x="1675637" y="3707259"/>
            <a:ext cx="6051657" cy="769441"/>
          </a:xfrm>
          <a:prstGeom prst="rect">
            <a:avLst/>
          </a:prstGeom>
          <a:noFill/>
        </p:spPr>
        <p:txBody>
          <a:bodyPr wrap="none" rtlCol="0">
            <a:spAutoFit/>
          </a:bodyPr>
          <a:lstStyle/>
          <a:p>
            <a:r>
              <a:rPr lang="zh-CN" altLang="en-US" sz="4400" dirty="0" smtClean="0">
                <a:solidFill>
                  <a:schemeClr val="bg1"/>
                </a:solidFill>
                <a:effectLst>
                  <a:outerShdw blurRad="38100" dist="38100" dir="2700000" algn="tl">
                    <a:srgbClr val="000000">
                      <a:alpha val="43137"/>
                    </a:srgbClr>
                  </a:outerShdw>
                </a:effectLst>
                <a:latin typeface="方正正大黑简体" panose="02000000000000000000" pitchFamily="2" charset="-122"/>
                <a:ea typeface="方正正大黑简体" panose="02000000000000000000" pitchFamily="2" charset="-122"/>
              </a:rPr>
              <a:t>汽车</a:t>
            </a:r>
            <a:r>
              <a:rPr lang="zh-CN" altLang="en-US" sz="4400" dirty="0">
                <a:solidFill>
                  <a:schemeClr val="bg1"/>
                </a:solidFill>
                <a:effectLst>
                  <a:outerShdw blurRad="38100" dist="38100" dir="2700000" algn="tl">
                    <a:srgbClr val="000000">
                      <a:alpha val="43137"/>
                    </a:srgbClr>
                  </a:outerShdw>
                </a:effectLst>
                <a:latin typeface="方正正大黑简体" panose="02000000000000000000" pitchFamily="2" charset="-122"/>
                <a:ea typeface="方正正大黑简体" panose="02000000000000000000" pitchFamily="2" charset="-122"/>
              </a:rPr>
              <a:t>装饰</a:t>
            </a:r>
            <a:r>
              <a:rPr lang="zh-CN" altLang="en-US" sz="4400" dirty="0" smtClean="0">
                <a:solidFill>
                  <a:schemeClr val="bg1"/>
                </a:solidFill>
                <a:effectLst>
                  <a:outerShdw blurRad="38100" dist="38100" dir="2700000" algn="tl">
                    <a:srgbClr val="000000">
                      <a:alpha val="43137"/>
                    </a:srgbClr>
                  </a:outerShdw>
                </a:effectLst>
                <a:latin typeface="方正正大黑简体" panose="02000000000000000000" pitchFamily="2" charset="-122"/>
                <a:ea typeface="方正正大黑简体" panose="02000000000000000000" pitchFamily="2" charset="-122"/>
              </a:rPr>
              <a:t>服务</a:t>
            </a:r>
            <a:r>
              <a:rPr lang="en-US" altLang="zh-CN" sz="4400" dirty="0" smtClean="0">
                <a:solidFill>
                  <a:schemeClr val="bg1"/>
                </a:solidFill>
                <a:effectLst>
                  <a:outerShdw blurRad="38100" dist="38100" dir="2700000" algn="tl">
                    <a:srgbClr val="000000">
                      <a:alpha val="43137"/>
                    </a:srgbClr>
                  </a:outerShdw>
                </a:effectLst>
                <a:latin typeface="方正正大黑简体" panose="02000000000000000000" pitchFamily="2" charset="-122"/>
                <a:ea typeface="方正正大黑简体" panose="02000000000000000000" pitchFamily="2" charset="-122"/>
              </a:rPr>
              <a:t>PPT</a:t>
            </a:r>
            <a:r>
              <a:rPr lang="zh-CN" altLang="en-US" sz="4400" dirty="0" smtClean="0">
                <a:solidFill>
                  <a:schemeClr val="bg1"/>
                </a:solidFill>
                <a:effectLst>
                  <a:outerShdw blurRad="38100" dist="38100" dir="2700000" algn="tl">
                    <a:srgbClr val="000000">
                      <a:alpha val="43137"/>
                    </a:srgbClr>
                  </a:outerShdw>
                </a:effectLst>
                <a:latin typeface="方正正大黑简体" panose="02000000000000000000" pitchFamily="2" charset="-122"/>
                <a:ea typeface="方正正大黑简体" panose="02000000000000000000" pitchFamily="2" charset="-122"/>
              </a:rPr>
              <a:t>模板</a:t>
            </a:r>
            <a:endParaRPr lang="zh-CN" altLang="en-US" sz="4400" dirty="0">
              <a:solidFill>
                <a:schemeClr val="bg1"/>
              </a:solidFill>
              <a:effectLst>
                <a:outerShdw blurRad="38100" dist="38100" dir="2700000" algn="tl">
                  <a:srgbClr val="000000">
                    <a:alpha val="43137"/>
                  </a:srgbClr>
                </a:outerShdw>
              </a:effectLst>
              <a:latin typeface="方正正大黑简体" panose="02000000000000000000" pitchFamily="2" charset="-122"/>
              <a:ea typeface="方正正大黑简体" panose="02000000000000000000" pitchFamily="2" charset="-122"/>
            </a:endParaRPr>
          </a:p>
        </p:txBody>
      </p:sp>
      <p:sp>
        <p:nvSpPr>
          <p:cNvPr id="9" name="文本框 8"/>
          <p:cNvSpPr txBox="1"/>
          <p:nvPr/>
        </p:nvSpPr>
        <p:spPr>
          <a:xfrm>
            <a:off x="2762473" y="4391445"/>
            <a:ext cx="3786614" cy="523220"/>
          </a:xfrm>
          <a:prstGeom prst="rect">
            <a:avLst/>
          </a:prstGeom>
          <a:noFill/>
        </p:spPr>
        <p:txBody>
          <a:bodyPr wrap="none" rtlCol="0">
            <a:spAutoFit/>
          </a:bodyPr>
          <a:lstStyle/>
          <a:p>
            <a:r>
              <a:rPr lang="en-US" altLang="zh-CN" sz="2800" b="1" dirty="0" smtClean="0">
                <a:solidFill>
                  <a:srgbClr val="4890DE"/>
                </a:solidFill>
                <a:latin typeface="微软雅黑" panose="020B0503020204020204" pitchFamily="34" charset="-122"/>
                <a:ea typeface="微软雅黑" panose="020B0503020204020204" pitchFamily="34" charset="-122"/>
              </a:rPr>
              <a:t>20XX POWERPOINT</a:t>
            </a:r>
            <a:endParaRPr lang="en-US" altLang="zh-CN" sz="2800" b="1" dirty="0">
              <a:solidFill>
                <a:srgbClr val="4890DE"/>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16" presetClass="entr" presetSubtype="2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par>
                          <p:cTn id="12" fill="hold">
                            <p:stCondLst>
                              <p:cond delay="2500"/>
                            </p:stCondLst>
                            <p:childTnLst>
                              <p:par>
                                <p:cTn id="13" presetID="2" presetClass="entr" presetSubtype="4" decel="12000" fill="hold" grpId="0" nodeType="afterEffect">
                                  <p:stCondLst>
                                    <p:cond delay="0"/>
                                  </p:stCondLst>
                                  <p:iterate type="lt">
                                    <p:tmPct val="14000"/>
                                  </p:iterate>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par>
                          <p:cTn id="17" fill="hold">
                            <p:stCondLst>
                              <p:cond delay="1700"/>
                            </p:stCondLst>
                            <p:childTnLst>
                              <p:par>
                                <p:cTn id="18" presetID="16" presetClass="entr" presetSubtype="21"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7"/>
          <p:cNvGrpSpPr/>
          <p:nvPr/>
        </p:nvGrpSpPr>
        <p:grpSpPr bwMode="auto">
          <a:xfrm>
            <a:off x="1295400" y="1262063"/>
            <a:ext cx="3276600" cy="1525191"/>
            <a:chOff x="0" y="0"/>
            <a:chExt cx="4368800" cy="2032681"/>
          </a:xfrm>
        </p:grpSpPr>
        <p:sp>
          <p:nvSpPr>
            <p:cNvPr id="5" name="矩形 5"/>
            <p:cNvSpPr>
              <a:spLocks noChangeArrowheads="1"/>
            </p:cNvSpPr>
            <p:nvPr/>
          </p:nvSpPr>
          <p:spPr bwMode="auto">
            <a:xfrm>
              <a:off x="0" y="0"/>
              <a:ext cx="4368800" cy="2032681"/>
            </a:xfrm>
            <a:prstGeom prst="rect">
              <a:avLst/>
            </a:prstGeom>
            <a:blipFill dpi="0" rotWithShape="1">
              <a:blip r:embed="rId3" cstate="screen"/>
              <a:srcRect/>
              <a:stretch>
                <a:fillRect/>
              </a:stretch>
            </a:blipFill>
            <a:ln>
              <a:noFill/>
            </a:ln>
            <a:extLst>
              <a:ext uri="{91240B29-F687-4F45-9708-019B960494DF}">
                <a14:hiddenLine xmlns:a14="http://schemas.microsoft.com/office/drawing/2010/main" w="12700">
                  <a:solidFill>
                    <a:srgbClr val="3D7329"/>
                  </a:solidFill>
                  <a:bevel/>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6" name="文本框 11"/>
            <p:cNvSpPr>
              <a:spLocks noChangeArrowheads="1"/>
            </p:cNvSpPr>
            <p:nvPr/>
          </p:nvSpPr>
          <p:spPr bwMode="auto">
            <a:xfrm>
              <a:off x="83231" y="25399"/>
              <a:ext cx="908796" cy="79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33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mn-lt"/>
                  <a:ea typeface="+mn-ea"/>
                  <a:cs typeface="Calibri" panose="020F0502020204030204" pitchFamily="34" charset="0"/>
                  <a:sym typeface="Calibri" panose="020F0502020204030204" pitchFamily="34" charset="0"/>
                </a:rPr>
                <a:t>01</a:t>
              </a:r>
              <a:endParaRPr kumimoji="0" lang="zh-CN" altLang="en-US" sz="33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grpSp>
      <p:grpSp>
        <p:nvGrpSpPr>
          <p:cNvPr id="12" name="组合 30"/>
          <p:cNvGrpSpPr/>
          <p:nvPr/>
        </p:nvGrpSpPr>
        <p:grpSpPr bwMode="auto">
          <a:xfrm>
            <a:off x="4572000" y="2781300"/>
            <a:ext cx="3380201" cy="1525191"/>
            <a:chOff x="0" y="0"/>
            <a:chExt cx="4506935" cy="2032681"/>
          </a:xfrm>
        </p:grpSpPr>
        <p:sp>
          <p:nvSpPr>
            <p:cNvPr id="13" name="矩形 6"/>
            <p:cNvSpPr>
              <a:spLocks noChangeArrowheads="1"/>
            </p:cNvSpPr>
            <p:nvPr/>
          </p:nvSpPr>
          <p:spPr bwMode="auto">
            <a:xfrm>
              <a:off x="0" y="0"/>
              <a:ext cx="4368800" cy="2032681"/>
            </a:xfrm>
            <a:prstGeom prst="rect">
              <a:avLst/>
            </a:prstGeom>
            <a:blipFill dpi="0" rotWithShape="1">
              <a:blip r:embed="rId4" cstate="screen"/>
              <a:srcRect/>
              <a:stretch>
                <a:fillRect/>
              </a:stretch>
            </a:blipFill>
            <a:ln>
              <a:noFill/>
            </a:ln>
            <a:extLst>
              <a:ext uri="{91240B29-F687-4F45-9708-019B960494DF}">
                <a14:hiddenLine xmlns:a14="http://schemas.microsoft.com/office/drawing/2010/main" w="12700">
                  <a:solidFill>
                    <a:srgbClr val="3D7329"/>
                  </a:solidFill>
                  <a:bevel/>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14" name="文本框 15"/>
            <p:cNvSpPr>
              <a:spLocks noChangeArrowheads="1"/>
            </p:cNvSpPr>
            <p:nvPr/>
          </p:nvSpPr>
          <p:spPr bwMode="auto">
            <a:xfrm>
              <a:off x="3598139" y="361861"/>
              <a:ext cx="908796" cy="79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3300" b="0" i="0" u="none" strike="noStrike" kern="1200" cap="none" spc="0" normalizeH="0" baseline="0" noProof="0" dirty="0">
                  <a:ln>
                    <a:noFill/>
                  </a:ln>
                  <a:solidFill>
                    <a:srgbClr val="FFFFFF"/>
                  </a:solidFill>
                  <a:effectLst/>
                  <a:uLnTx/>
                  <a:uFillTx/>
                  <a:latin typeface="+mn-lt"/>
                  <a:ea typeface="+mn-ea"/>
                  <a:cs typeface="Calibri" panose="020F0502020204030204" pitchFamily="34" charset="0"/>
                  <a:sym typeface="Calibri" panose="020F0502020204030204" pitchFamily="34" charset="0"/>
                </a:rPr>
                <a:t>04</a:t>
              </a:r>
              <a:endParaRPr kumimoji="0" lang="zh-CN" altLang="en-US" sz="33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grpSp>
      <p:grpSp>
        <p:nvGrpSpPr>
          <p:cNvPr id="22" name="组合 28"/>
          <p:cNvGrpSpPr/>
          <p:nvPr/>
        </p:nvGrpSpPr>
        <p:grpSpPr bwMode="auto">
          <a:xfrm>
            <a:off x="2188369" y="2786062"/>
            <a:ext cx="2383631" cy="1109663"/>
            <a:chOff x="0" y="0"/>
            <a:chExt cx="3178629" cy="1478928"/>
          </a:xfrm>
          <a:solidFill>
            <a:srgbClr val="F5CA40"/>
          </a:solidFill>
          <a:scene3d>
            <a:camera prst="orthographicFront">
              <a:rot lat="0" lon="0" rev="0"/>
            </a:camera>
            <a:lightRig rig="glow" dir="t">
              <a:rot lat="0" lon="0" rev="4800000"/>
            </a:lightRig>
          </a:scene3d>
        </p:grpSpPr>
        <p:sp>
          <p:nvSpPr>
            <p:cNvPr id="23" name="矩形 10"/>
            <p:cNvSpPr>
              <a:spLocks noChangeArrowheads="1"/>
            </p:cNvSpPr>
            <p:nvPr/>
          </p:nvSpPr>
          <p:spPr bwMode="auto">
            <a:xfrm>
              <a:off x="0" y="0"/>
              <a:ext cx="3178629" cy="1478928"/>
            </a:xfrm>
            <a:prstGeom prst="rect">
              <a:avLst/>
            </a:prstGeom>
            <a:solidFill>
              <a:srgbClr val="0070C0"/>
            </a:solid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12700">
                  <a:solidFill>
                    <a:srgbClr val="3D7329"/>
                  </a:solidFill>
                  <a:bevel/>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24" name="文本框 19"/>
            <p:cNvSpPr>
              <a:spLocks noChangeArrowheads="1"/>
            </p:cNvSpPr>
            <p:nvPr/>
          </p:nvSpPr>
          <p:spPr bwMode="auto">
            <a:xfrm>
              <a:off x="217994" y="40837"/>
              <a:ext cx="729364" cy="615294"/>
            </a:xfrm>
            <a:prstGeom prst="rect">
              <a:avLst/>
            </a:prstGeom>
            <a:no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a:ln>
                    <a:noFill/>
                  </a:ln>
                  <a:solidFill>
                    <a:srgbClr val="000000"/>
                  </a:solidFill>
                  <a:effectLst/>
                  <a:uLnTx/>
                  <a:uFillTx/>
                  <a:latin typeface="+mn-lt"/>
                  <a:ea typeface="+mn-ea"/>
                  <a:cs typeface="Calibri" panose="020F0502020204030204" pitchFamily="34" charset="0"/>
                  <a:sym typeface="Calibri" panose="020F0502020204030204" pitchFamily="34" charset="0"/>
                </a:rPr>
                <a:t>03</a:t>
              </a:r>
              <a:endParaRPr kumimoji="0" lang="zh-CN" altLang="en-US" sz="2400" b="0"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grpSp>
          <p:nvGrpSpPr>
            <p:cNvPr id="25" name="组合 20"/>
            <p:cNvGrpSpPr/>
            <p:nvPr/>
          </p:nvGrpSpPr>
          <p:grpSpPr bwMode="auto">
            <a:xfrm>
              <a:off x="172239" y="565018"/>
              <a:ext cx="2964508" cy="859220"/>
              <a:chOff x="0" y="0"/>
              <a:chExt cx="2964508" cy="859220"/>
            </a:xfrm>
            <a:grpFill/>
          </p:grpSpPr>
          <p:sp>
            <p:nvSpPr>
              <p:cNvPr id="26" name="文本框 21"/>
              <p:cNvSpPr>
                <a:spLocks noChangeArrowheads="1"/>
              </p:cNvSpPr>
              <p:nvPr/>
            </p:nvSpPr>
            <p:spPr bwMode="auto">
              <a:xfrm>
                <a:off x="0" y="0"/>
                <a:ext cx="1186819" cy="348667"/>
              </a:xfrm>
              <a:prstGeom prst="rect">
                <a:avLst/>
              </a:prstGeom>
              <a:no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sym typeface="方正正黑简体" pitchFamily="2" charset="-122"/>
                  </a:rPr>
                  <a:t>请输入标题</a:t>
                </a:r>
                <a:endParaRPr kumimoji="0" lang="zh-CN" altLang="en-US" sz="18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7" name="矩形 22"/>
              <p:cNvSpPr>
                <a:spLocks noChangeArrowheads="1"/>
              </p:cNvSpPr>
              <p:nvPr/>
            </p:nvSpPr>
            <p:spPr bwMode="auto">
              <a:xfrm>
                <a:off x="0" y="366984"/>
                <a:ext cx="2964508" cy="492236"/>
              </a:xfrm>
              <a:prstGeom prst="rect">
                <a:avLst/>
              </a:prstGeom>
              <a:no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mn-cs"/>
                    <a:sym typeface="微软雅黑" panose="020B0503020204020204" pitchFamily="34" charset="-122"/>
                  </a:rPr>
                  <a:t>在这里输入内容文本在这里输入内容文本在这里输入内容</a:t>
                </a:r>
                <a:endParaRPr kumimoji="0" lang="zh-CN" altLang="en-US" sz="9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mn-cs"/>
                </a:endParaRPr>
              </a:p>
            </p:txBody>
          </p:sp>
        </p:grpSp>
      </p:grpSp>
      <p:grpSp>
        <p:nvGrpSpPr>
          <p:cNvPr id="34" name="组合 8"/>
          <p:cNvGrpSpPr/>
          <p:nvPr/>
        </p:nvGrpSpPr>
        <p:grpSpPr bwMode="auto">
          <a:xfrm>
            <a:off x="4572000" y="1677591"/>
            <a:ext cx="2475030" cy="1109663"/>
            <a:chOff x="0" y="0"/>
            <a:chExt cx="3299675" cy="1478928"/>
          </a:xfrm>
          <a:solidFill>
            <a:srgbClr val="F86251"/>
          </a:solidFill>
          <a:scene3d>
            <a:camera prst="orthographicFront">
              <a:rot lat="0" lon="0" rev="0"/>
            </a:camera>
            <a:lightRig rig="glow" dir="t">
              <a:rot lat="0" lon="0" rev="4800000"/>
            </a:lightRig>
          </a:scene3d>
        </p:grpSpPr>
        <p:sp>
          <p:nvSpPr>
            <p:cNvPr id="35" name="矩形 9"/>
            <p:cNvSpPr>
              <a:spLocks noChangeArrowheads="1"/>
            </p:cNvSpPr>
            <p:nvPr/>
          </p:nvSpPr>
          <p:spPr bwMode="auto">
            <a:xfrm>
              <a:off x="0" y="0"/>
              <a:ext cx="3178629" cy="1478928"/>
            </a:xfrm>
            <a:prstGeom prst="rect">
              <a:avLst/>
            </a:prstGeom>
            <a:solidFill>
              <a:srgbClr val="00B0F0"/>
            </a:solid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12700">
                  <a:solidFill>
                    <a:srgbClr val="3D7329"/>
                  </a:solidFill>
                  <a:bevel/>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36" name="文本框 23"/>
            <p:cNvSpPr>
              <a:spLocks noChangeArrowheads="1"/>
            </p:cNvSpPr>
            <p:nvPr/>
          </p:nvSpPr>
          <p:spPr bwMode="auto">
            <a:xfrm>
              <a:off x="2570496" y="0"/>
              <a:ext cx="729179" cy="615294"/>
            </a:xfrm>
            <a:prstGeom prst="rect">
              <a:avLst/>
            </a:prstGeom>
            <a:no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a:ln>
                    <a:noFill/>
                  </a:ln>
                  <a:solidFill>
                    <a:srgbClr val="000000"/>
                  </a:solidFill>
                  <a:effectLst/>
                  <a:uLnTx/>
                  <a:uFillTx/>
                  <a:latin typeface="+mn-lt"/>
                  <a:ea typeface="+mn-ea"/>
                  <a:cs typeface="Calibri" panose="020F0502020204030204" pitchFamily="34" charset="0"/>
                  <a:sym typeface="Calibri" panose="020F0502020204030204" pitchFamily="34" charset="0"/>
                </a:rPr>
                <a:t>02</a:t>
              </a:r>
              <a:endParaRPr kumimoji="0" lang="zh-CN" altLang="en-US" sz="2400" b="0" i="0" u="none" strike="noStrike" kern="1200" cap="none" spc="0" normalizeH="0" baseline="0" noProof="0">
                <a:ln>
                  <a:noFill/>
                </a:ln>
                <a:solidFill>
                  <a:srgbClr val="000000"/>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grpSp>
          <p:nvGrpSpPr>
            <p:cNvPr id="37" name="组合 24"/>
            <p:cNvGrpSpPr/>
            <p:nvPr/>
          </p:nvGrpSpPr>
          <p:grpSpPr bwMode="auto">
            <a:xfrm>
              <a:off x="238713" y="564196"/>
              <a:ext cx="2985447" cy="800174"/>
              <a:chOff x="0" y="0"/>
              <a:chExt cx="2985447" cy="800174"/>
            </a:xfrm>
            <a:grpFill/>
          </p:grpSpPr>
          <p:sp>
            <p:nvSpPr>
              <p:cNvPr id="38" name="文本框 25"/>
              <p:cNvSpPr>
                <a:spLocks noChangeArrowheads="1"/>
              </p:cNvSpPr>
              <p:nvPr/>
            </p:nvSpPr>
            <p:spPr bwMode="auto">
              <a:xfrm>
                <a:off x="1798929" y="0"/>
                <a:ext cx="1186518" cy="348667"/>
              </a:xfrm>
              <a:prstGeom prst="rect">
                <a:avLst/>
              </a:prstGeom>
              <a:no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sym typeface="方正正黑简体" pitchFamily="2" charset="-122"/>
                  </a:rPr>
                  <a:t>请输入标题</a:t>
                </a:r>
                <a:endParaRPr kumimoji="0" lang="zh-CN" altLang="en-US" sz="18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39" name="矩形 26"/>
              <p:cNvSpPr>
                <a:spLocks noChangeArrowheads="1"/>
              </p:cNvSpPr>
              <p:nvPr/>
            </p:nvSpPr>
            <p:spPr bwMode="auto">
              <a:xfrm>
                <a:off x="0" y="307938"/>
                <a:ext cx="2964508" cy="492236"/>
              </a:xfrm>
              <a:prstGeom prst="rect">
                <a:avLst/>
              </a:prstGeom>
              <a:no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mn-cs"/>
                    <a:sym typeface="微软雅黑" panose="020B0503020204020204" pitchFamily="34" charset="-122"/>
                  </a:rPr>
                  <a:t>在这里输入内容文本在这里输入内容文本在这里输入内容</a:t>
                </a:r>
                <a:endParaRPr kumimoji="0" lang="zh-CN" altLang="en-US" sz="900" b="0" i="0" u="none" strike="noStrike" kern="1200" cap="none" spc="0" normalizeH="0" baseline="0" noProof="0" dirty="0">
                  <a:ln>
                    <a:noFill/>
                  </a:ln>
                  <a:solidFill>
                    <a:srgbClr val="FFFFFF"/>
                  </a:solidFill>
                  <a:effectLst/>
                  <a:uLnTx/>
                  <a:uFillTx/>
                  <a:latin typeface="宋体" panose="02010600030101010101" pitchFamily="2" charset="-122"/>
                  <a:ea typeface="宋体" panose="02010600030101010101" pitchFamily="2" charset="-122"/>
                  <a:cs typeface="+mn-cs"/>
                </a:endParaRPr>
              </a:p>
            </p:txBody>
          </p:sp>
        </p:grpSp>
      </p:grpSp>
      <p:grpSp>
        <p:nvGrpSpPr>
          <p:cNvPr id="42" name="Group 21"/>
          <p:cNvGrpSpPr/>
          <p:nvPr/>
        </p:nvGrpSpPr>
        <p:grpSpPr bwMode="auto">
          <a:xfrm>
            <a:off x="6707981" y="1046560"/>
            <a:ext cx="341710" cy="375047"/>
            <a:chOff x="0" y="0"/>
            <a:chExt cx="419" cy="461"/>
          </a:xfrm>
        </p:grpSpPr>
        <p:sp>
          <p:nvSpPr>
            <p:cNvPr id="43" name="Freeform 22"/>
            <p:cNvSpPr>
              <a:spLocks noChangeArrowheads="1"/>
            </p:cNvSpPr>
            <p:nvPr/>
          </p:nvSpPr>
          <p:spPr bwMode="auto">
            <a:xfrm>
              <a:off x="0" y="44"/>
              <a:ext cx="418" cy="417"/>
            </a:xfrm>
            <a:custGeom>
              <a:avLst/>
              <a:gdLst>
                <a:gd name="T0" fmla="*/ 418 w 418"/>
                <a:gd name="T1" fmla="*/ 325 h 417"/>
                <a:gd name="T2" fmla="*/ 302 w 418"/>
                <a:gd name="T3" fmla="*/ 417 h 417"/>
                <a:gd name="T4" fmla="*/ 0 w 418"/>
                <a:gd name="T5" fmla="*/ 417 h 417"/>
                <a:gd name="T6" fmla="*/ 0 w 418"/>
                <a:gd name="T7" fmla="*/ 0 h 417"/>
                <a:gd name="T8" fmla="*/ 418 w 418"/>
                <a:gd name="T9" fmla="*/ 0 h 417"/>
                <a:gd name="T10" fmla="*/ 418 w 418"/>
                <a:gd name="T11" fmla="*/ 325 h 417"/>
                <a:gd name="T12" fmla="*/ 0 60000 65536"/>
                <a:gd name="T13" fmla="*/ 0 60000 65536"/>
                <a:gd name="T14" fmla="*/ 0 60000 65536"/>
                <a:gd name="T15" fmla="*/ 0 60000 65536"/>
                <a:gd name="T16" fmla="*/ 0 60000 65536"/>
                <a:gd name="T17" fmla="*/ 0 60000 65536"/>
                <a:gd name="T18" fmla="*/ 0 w 418"/>
                <a:gd name="T19" fmla="*/ 0 h 417"/>
                <a:gd name="T20" fmla="*/ 418 w 418"/>
                <a:gd name="T21" fmla="*/ 417 h 417"/>
              </a:gdLst>
              <a:ahLst/>
              <a:cxnLst>
                <a:cxn ang="T12">
                  <a:pos x="T0" y="T1"/>
                </a:cxn>
                <a:cxn ang="T13">
                  <a:pos x="T2" y="T3"/>
                </a:cxn>
                <a:cxn ang="T14">
                  <a:pos x="T4" y="T5"/>
                </a:cxn>
                <a:cxn ang="T15">
                  <a:pos x="T6" y="T7"/>
                </a:cxn>
                <a:cxn ang="T16">
                  <a:pos x="T8" y="T9"/>
                </a:cxn>
                <a:cxn ang="T17">
                  <a:pos x="T10" y="T11"/>
                </a:cxn>
              </a:cxnLst>
              <a:rect l="T18" t="T19" r="T20" b="T21"/>
              <a:pathLst>
                <a:path w="418" h="417">
                  <a:moveTo>
                    <a:pt x="418" y="325"/>
                  </a:moveTo>
                  <a:lnTo>
                    <a:pt x="302" y="417"/>
                  </a:lnTo>
                  <a:lnTo>
                    <a:pt x="0" y="417"/>
                  </a:lnTo>
                  <a:lnTo>
                    <a:pt x="0" y="0"/>
                  </a:lnTo>
                  <a:lnTo>
                    <a:pt x="418" y="0"/>
                  </a:lnTo>
                  <a:lnTo>
                    <a:pt x="418" y="325"/>
                  </a:lnTo>
                  <a:close/>
                </a:path>
              </a:pathLst>
            </a:custGeom>
            <a:solidFill>
              <a:srgbClr val="00B0F0"/>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44" name="Freeform 23"/>
            <p:cNvSpPr>
              <a:spLocks noChangeArrowheads="1"/>
            </p:cNvSpPr>
            <p:nvPr/>
          </p:nvSpPr>
          <p:spPr bwMode="auto">
            <a:xfrm>
              <a:off x="0" y="44"/>
              <a:ext cx="418" cy="417"/>
            </a:xfrm>
            <a:custGeom>
              <a:avLst/>
              <a:gdLst>
                <a:gd name="T0" fmla="*/ 418 w 418"/>
                <a:gd name="T1" fmla="*/ 325 h 417"/>
                <a:gd name="T2" fmla="*/ 302 w 418"/>
                <a:gd name="T3" fmla="*/ 417 h 417"/>
                <a:gd name="T4" fmla="*/ 0 w 418"/>
                <a:gd name="T5" fmla="*/ 417 h 417"/>
                <a:gd name="T6" fmla="*/ 0 w 418"/>
                <a:gd name="T7" fmla="*/ 0 h 417"/>
                <a:gd name="T8" fmla="*/ 418 w 418"/>
                <a:gd name="T9" fmla="*/ 0 h 417"/>
                <a:gd name="T10" fmla="*/ 0 60000 65536"/>
                <a:gd name="T11" fmla="*/ 0 60000 65536"/>
                <a:gd name="T12" fmla="*/ 0 60000 65536"/>
                <a:gd name="T13" fmla="*/ 0 60000 65536"/>
                <a:gd name="T14" fmla="*/ 0 60000 65536"/>
                <a:gd name="T15" fmla="*/ 0 w 418"/>
                <a:gd name="T16" fmla="*/ 0 h 417"/>
                <a:gd name="T17" fmla="*/ 418 w 418"/>
                <a:gd name="T18" fmla="*/ 417 h 417"/>
              </a:gdLst>
              <a:ahLst/>
              <a:cxnLst>
                <a:cxn ang="T10">
                  <a:pos x="T0" y="T1"/>
                </a:cxn>
                <a:cxn ang="T11">
                  <a:pos x="T2" y="T3"/>
                </a:cxn>
                <a:cxn ang="T12">
                  <a:pos x="T4" y="T5"/>
                </a:cxn>
                <a:cxn ang="T13">
                  <a:pos x="T6" y="T7"/>
                </a:cxn>
                <a:cxn ang="T14">
                  <a:pos x="T8" y="T9"/>
                </a:cxn>
              </a:cxnLst>
              <a:rect l="T15" t="T16" r="T17" b="T18"/>
              <a:pathLst>
                <a:path w="418" h="417">
                  <a:moveTo>
                    <a:pt x="418" y="325"/>
                  </a:moveTo>
                  <a:lnTo>
                    <a:pt x="302" y="417"/>
                  </a:lnTo>
                  <a:lnTo>
                    <a:pt x="0" y="417"/>
                  </a:lnTo>
                  <a:lnTo>
                    <a:pt x="0" y="0"/>
                  </a:lnTo>
                  <a:lnTo>
                    <a:pt x="4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45" name="Freeform 24"/>
            <p:cNvSpPr>
              <a:spLocks noChangeArrowheads="1"/>
            </p:cNvSpPr>
            <p:nvPr/>
          </p:nvSpPr>
          <p:spPr bwMode="auto">
            <a:xfrm>
              <a:off x="305" y="370"/>
              <a:ext cx="114" cy="91"/>
            </a:xfrm>
            <a:custGeom>
              <a:avLst/>
              <a:gdLst>
                <a:gd name="T0" fmla="*/ 0 w 114"/>
                <a:gd name="T1" fmla="*/ 91 h 91"/>
                <a:gd name="T2" fmla="*/ 0 w 114"/>
                <a:gd name="T3" fmla="*/ 0 h 91"/>
                <a:gd name="T4" fmla="*/ 114 w 114"/>
                <a:gd name="T5" fmla="*/ 0 h 91"/>
                <a:gd name="T6" fmla="*/ 0 w 114"/>
                <a:gd name="T7" fmla="*/ 91 h 91"/>
                <a:gd name="T8" fmla="*/ 0 60000 65536"/>
                <a:gd name="T9" fmla="*/ 0 60000 65536"/>
                <a:gd name="T10" fmla="*/ 0 60000 65536"/>
                <a:gd name="T11" fmla="*/ 0 60000 65536"/>
                <a:gd name="T12" fmla="*/ 0 w 114"/>
                <a:gd name="T13" fmla="*/ 0 h 91"/>
                <a:gd name="T14" fmla="*/ 114 w 114"/>
                <a:gd name="T15" fmla="*/ 91 h 91"/>
              </a:gdLst>
              <a:ahLst/>
              <a:cxnLst>
                <a:cxn ang="T8">
                  <a:pos x="T0" y="T1"/>
                </a:cxn>
                <a:cxn ang="T9">
                  <a:pos x="T2" y="T3"/>
                </a:cxn>
                <a:cxn ang="T10">
                  <a:pos x="T4" y="T5"/>
                </a:cxn>
                <a:cxn ang="T11">
                  <a:pos x="T6" y="T7"/>
                </a:cxn>
              </a:cxnLst>
              <a:rect l="T12" t="T13" r="T14" b="T15"/>
              <a:pathLst>
                <a:path w="114" h="91">
                  <a:moveTo>
                    <a:pt x="0" y="91"/>
                  </a:moveTo>
                  <a:lnTo>
                    <a:pt x="0" y="0"/>
                  </a:lnTo>
                  <a:lnTo>
                    <a:pt x="114" y="0"/>
                  </a:lnTo>
                  <a:lnTo>
                    <a:pt x="0" y="91"/>
                  </a:lnTo>
                  <a:close/>
                </a:path>
              </a:pathLst>
            </a:custGeom>
            <a:solidFill>
              <a:srgbClr val="CCCCCC"/>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46" name="Freeform 25"/>
            <p:cNvSpPr>
              <a:spLocks noEditPoints="1" noChangeArrowheads="1"/>
            </p:cNvSpPr>
            <p:nvPr/>
          </p:nvSpPr>
          <p:spPr bwMode="auto">
            <a:xfrm>
              <a:off x="75" y="129"/>
              <a:ext cx="279" cy="97"/>
            </a:xfrm>
            <a:custGeom>
              <a:avLst/>
              <a:gdLst>
                <a:gd name="T0" fmla="*/ 253 w 256"/>
                <a:gd name="T1" fmla="*/ 72 h 89"/>
                <a:gd name="T2" fmla="*/ 210 w 256"/>
                <a:gd name="T3" fmla="*/ 59 h 89"/>
                <a:gd name="T4" fmla="*/ 203 w 256"/>
                <a:gd name="T5" fmla="*/ 42 h 89"/>
                <a:gd name="T6" fmla="*/ 184 w 256"/>
                <a:gd name="T7" fmla="*/ 47 h 89"/>
                <a:gd name="T8" fmla="*/ 166 w 256"/>
                <a:gd name="T9" fmla="*/ 25 h 89"/>
                <a:gd name="T10" fmla="*/ 153 w 256"/>
                <a:gd name="T11" fmla="*/ 25 h 89"/>
                <a:gd name="T12" fmla="*/ 137 w 256"/>
                <a:gd name="T13" fmla="*/ 45 h 89"/>
                <a:gd name="T14" fmla="*/ 121 w 256"/>
                <a:gd name="T15" fmla="*/ 18 h 89"/>
                <a:gd name="T16" fmla="*/ 108 w 256"/>
                <a:gd name="T17" fmla="*/ 17 h 89"/>
                <a:gd name="T18" fmla="*/ 108 w 256"/>
                <a:gd name="T19" fmla="*/ 17 h 89"/>
                <a:gd name="T20" fmla="*/ 111 w 256"/>
                <a:gd name="T21" fmla="*/ 17 h 89"/>
                <a:gd name="T22" fmla="*/ 111 w 256"/>
                <a:gd name="T23" fmla="*/ 18 h 89"/>
                <a:gd name="T24" fmla="*/ 101 w 256"/>
                <a:gd name="T25" fmla="*/ 32 h 89"/>
                <a:gd name="T26" fmla="*/ 96 w 256"/>
                <a:gd name="T27" fmla="*/ 36 h 89"/>
                <a:gd name="T28" fmla="*/ 94 w 256"/>
                <a:gd name="T29" fmla="*/ 21 h 89"/>
                <a:gd name="T30" fmla="*/ 81 w 256"/>
                <a:gd name="T31" fmla="*/ 21 h 89"/>
                <a:gd name="T32" fmla="*/ 82 w 256"/>
                <a:gd name="T33" fmla="*/ 35 h 89"/>
                <a:gd name="T34" fmla="*/ 81 w 256"/>
                <a:gd name="T35" fmla="*/ 49 h 89"/>
                <a:gd name="T36" fmla="*/ 79 w 256"/>
                <a:gd name="T37" fmla="*/ 65 h 89"/>
                <a:gd name="T38" fmla="*/ 77 w 256"/>
                <a:gd name="T39" fmla="*/ 71 h 89"/>
                <a:gd name="T40" fmla="*/ 75 w 256"/>
                <a:gd name="T41" fmla="*/ 72 h 89"/>
                <a:gd name="T42" fmla="*/ 55 w 256"/>
                <a:gd name="T43" fmla="*/ 2 h 89"/>
                <a:gd name="T44" fmla="*/ 42 w 256"/>
                <a:gd name="T45" fmla="*/ 2 h 89"/>
                <a:gd name="T46" fmla="*/ 37 w 256"/>
                <a:gd name="T47" fmla="*/ 56 h 89"/>
                <a:gd name="T48" fmla="*/ 30 w 256"/>
                <a:gd name="T49" fmla="*/ 76 h 89"/>
                <a:gd name="T50" fmla="*/ 29 w 256"/>
                <a:gd name="T51" fmla="*/ 75 h 89"/>
                <a:gd name="T52" fmla="*/ 13 w 256"/>
                <a:gd name="T53" fmla="*/ 24 h 89"/>
                <a:gd name="T54" fmla="*/ 0 w 256"/>
                <a:gd name="T55" fmla="*/ 24 h 89"/>
                <a:gd name="T56" fmla="*/ 25 w 256"/>
                <a:gd name="T57" fmla="*/ 83 h 89"/>
                <a:gd name="T58" fmla="*/ 51 w 256"/>
                <a:gd name="T59" fmla="*/ 57 h 89"/>
                <a:gd name="T60" fmla="*/ 75 w 256"/>
                <a:gd name="T61" fmla="*/ 78 h 89"/>
                <a:gd name="T62" fmla="*/ 95 w 256"/>
                <a:gd name="T63" fmla="*/ 42 h 89"/>
                <a:gd name="T64" fmla="*/ 96 w 256"/>
                <a:gd name="T65" fmla="*/ 42 h 89"/>
                <a:gd name="T66" fmla="*/ 114 w 256"/>
                <a:gd name="T67" fmla="*/ 31 h 89"/>
                <a:gd name="T68" fmla="*/ 134 w 256"/>
                <a:gd name="T69" fmla="*/ 50 h 89"/>
                <a:gd name="T70" fmla="*/ 160 w 256"/>
                <a:gd name="T71" fmla="*/ 35 h 89"/>
                <a:gd name="T72" fmla="*/ 180 w 256"/>
                <a:gd name="T73" fmla="*/ 53 h 89"/>
                <a:gd name="T74" fmla="*/ 192 w 256"/>
                <a:gd name="T75" fmla="*/ 53 h 89"/>
                <a:gd name="T76" fmla="*/ 196 w 256"/>
                <a:gd name="T77" fmla="*/ 48 h 89"/>
                <a:gd name="T78" fmla="*/ 197 w 256"/>
                <a:gd name="T79" fmla="*/ 59 h 89"/>
                <a:gd name="T80" fmla="*/ 182 w 256"/>
                <a:gd name="T81" fmla="*/ 63 h 89"/>
                <a:gd name="T82" fmla="*/ 186 w 256"/>
                <a:gd name="T83" fmla="*/ 86 h 89"/>
                <a:gd name="T84" fmla="*/ 209 w 256"/>
                <a:gd name="T85" fmla="*/ 63 h 89"/>
                <a:gd name="T86" fmla="*/ 242 w 256"/>
                <a:gd name="T87" fmla="*/ 73 h 89"/>
                <a:gd name="T88" fmla="*/ 253 w 256"/>
                <a:gd name="T89" fmla="*/ 72 h 89"/>
                <a:gd name="T90" fmla="*/ 185 w 256"/>
                <a:gd name="T91" fmla="*/ 79 h 89"/>
                <a:gd name="T92" fmla="*/ 184 w 256"/>
                <a:gd name="T93" fmla="*/ 74 h 89"/>
                <a:gd name="T94" fmla="*/ 196 w 256"/>
                <a:gd name="T95" fmla="*/ 63 h 89"/>
                <a:gd name="T96" fmla="*/ 185 w 256"/>
                <a:gd name="T97" fmla="*/ 79 h 8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6"/>
                <a:gd name="T148" fmla="*/ 0 h 89"/>
                <a:gd name="T149" fmla="*/ 256 w 256"/>
                <a:gd name="T150" fmla="*/ 89 h 8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6" h="89">
                  <a:moveTo>
                    <a:pt x="253" y="72"/>
                  </a:moveTo>
                  <a:cubicBezTo>
                    <a:pt x="243" y="66"/>
                    <a:pt x="226" y="60"/>
                    <a:pt x="210" y="59"/>
                  </a:cubicBezTo>
                  <a:cubicBezTo>
                    <a:pt x="212" y="52"/>
                    <a:pt x="211" y="45"/>
                    <a:pt x="203" y="42"/>
                  </a:cubicBezTo>
                  <a:cubicBezTo>
                    <a:pt x="196" y="39"/>
                    <a:pt x="189" y="43"/>
                    <a:pt x="184" y="47"/>
                  </a:cubicBezTo>
                  <a:cubicBezTo>
                    <a:pt x="176" y="41"/>
                    <a:pt x="173" y="32"/>
                    <a:pt x="166" y="25"/>
                  </a:cubicBezTo>
                  <a:cubicBezTo>
                    <a:pt x="164" y="23"/>
                    <a:pt x="154" y="23"/>
                    <a:pt x="153" y="25"/>
                  </a:cubicBezTo>
                  <a:cubicBezTo>
                    <a:pt x="152" y="27"/>
                    <a:pt x="140" y="48"/>
                    <a:pt x="137" y="45"/>
                  </a:cubicBezTo>
                  <a:cubicBezTo>
                    <a:pt x="129" y="40"/>
                    <a:pt x="125" y="26"/>
                    <a:pt x="121" y="18"/>
                  </a:cubicBezTo>
                  <a:cubicBezTo>
                    <a:pt x="120" y="16"/>
                    <a:pt x="110" y="15"/>
                    <a:pt x="108" y="17"/>
                  </a:cubicBezTo>
                  <a:cubicBezTo>
                    <a:pt x="108" y="17"/>
                    <a:pt x="108" y="17"/>
                    <a:pt x="108" y="17"/>
                  </a:cubicBezTo>
                  <a:cubicBezTo>
                    <a:pt x="108" y="17"/>
                    <a:pt x="111" y="17"/>
                    <a:pt x="111" y="17"/>
                  </a:cubicBezTo>
                  <a:cubicBezTo>
                    <a:pt x="111" y="18"/>
                    <a:pt x="111" y="18"/>
                    <a:pt x="111" y="18"/>
                  </a:cubicBezTo>
                  <a:cubicBezTo>
                    <a:pt x="107" y="23"/>
                    <a:pt x="104" y="28"/>
                    <a:pt x="101" y="32"/>
                  </a:cubicBezTo>
                  <a:cubicBezTo>
                    <a:pt x="99" y="36"/>
                    <a:pt x="97" y="36"/>
                    <a:pt x="96" y="36"/>
                  </a:cubicBezTo>
                  <a:cubicBezTo>
                    <a:pt x="96" y="30"/>
                    <a:pt x="95" y="25"/>
                    <a:pt x="94" y="21"/>
                  </a:cubicBezTo>
                  <a:cubicBezTo>
                    <a:pt x="94" y="19"/>
                    <a:pt x="82" y="19"/>
                    <a:pt x="81" y="21"/>
                  </a:cubicBezTo>
                  <a:cubicBezTo>
                    <a:pt x="80" y="27"/>
                    <a:pt x="80" y="32"/>
                    <a:pt x="82" y="35"/>
                  </a:cubicBezTo>
                  <a:cubicBezTo>
                    <a:pt x="82" y="40"/>
                    <a:pt x="82" y="44"/>
                    <a:pt x="81" y="49"/>
                  </a:cubicBezTo>
                  <a:cubicBezTo>
                    <a:pt x="81" y="54"/>
                    <a:pt x="80" y="59"/>
                    <a:pt x="79" y="65"/>
                  </a:cubicBezTo>
                  <a:cubicBezTo>
                    <a:pt x="79" y="67"/>
                    <a:pt x="78" y="69"/>
                    <a:pt x="77" y="71"/>
                  </a:cubicBezTo>
                  <a:cubicBezTo>
                    <a:pt x="74" y="76"/>
                    <a:pt x="73" y="76"/>
                    <a:pt x="75" y="72"/>
                  </a:cubicBezTo>
                  <a:cubicBezTo>
                    <a:pt x="59" y="60"/>
                    <a:pt x="54" y="21"/>
                    <a:pt x="55" y="2"/>
                  </a:cubicBezTo>
                  <a:cubicBezTo>
                    <a:pt x="55" y="0"/>
                    <a:pt x="42" y="0"/>
                    <a:pt x="42" y="2"/>
                  </a:cubicBezTo>
                  <a:cubicBezTo>
                    <a:pt x="41" y="21"/>
                    <a:pt x="40" y="39"/>
                    <a:pt x="37" y="56"/>
                  </a:cubicBezTo>
                  <a:cubicBezTo>
                    <a:pt x="35" y="63"/>
                    <a:pt x="33" y="70"/>
                    <a:pt x="30" y="76"/>
                  </a:cubicBezTo>
                  <a:cubicBezTo>
                    <a:pt x="30" y="76"/>
                    <a:pt x="29" y="75"/>
                    <a:pt x="29" y="75"/>
                  </a:cubicBezTo>
                  <a:cubicBezTo>
                    <a:pt x="20" y="60"/>
                    <a:pt x="18" y="41"/>
                    <a:pt x="13" y="24"/>
                  </a:cubicBezTo>
                  <a:cubicBezTo>
                    <a:pt x="12" y="21"/>
                    <a:pt x="0" y="23"/>
                    <a:pt x="0" y="24"/>
                  </a:cubicBezTo>
                  <a:cubicBezTo>
                    <a:pt x="5" y="39"/>
                    <a:pt x="8" y="79"/>
                    <a:pt x="25" y="83"/>
                  </a:cubicBezTo>
                  <a:cubicBezTo>
                    <a:pt x="41" y="87"/>
                    <a:pt x="48" y="74"/>
                    <a:pt x="51" y="57"/>
                  </a:cubicBezTo>
                  <a:cubicBezTo>
                    <a:pt x="56" y="68"/>
                    <a:pt x="64" y="77"/>
                    <a:pt x="75" y="78"/>
                  </a:cubicBezTo>
                  <a:cubicBezTo>
                    <a:pt x="92" y="79"/>
                    <a:pt x="96" y="60"/>
                    <a:pt x="95" y="42"/>
                  </a:cubicBezTo>
                  <a:cubicBezTo>
                    <a:pt x="96" y="42"/>
                    <a:pt x="96" y="42"/>
                    <a:pt x="96" y="42"/>
                  </a:cubicBezTo>
                  <a:cubicBezTo>
                    <a:pt x="105" y="42"/>
                    <a:pt x="110" y="37"/>
                    <a:pt x="114" y="31"/>
                  </a:cubicBezTo>
                  <a:cubicBezTo>
                    <a:pt x="118" y="40"/>
                    <a:pt x="124" y="49"/>
                    <a:pt x="134" y="50"/>
                  </a:cubicBezTo>
                  <a:cubicBezTo>
                    <a:pt x="147" y="51"/>
                    <a:pt x="154" y="44"/>
                    <a:pt x="160" y="35"/>
                  </a:cubicBezTo>
                  <a:cubicBezTo>
                    <a:pt x="165" y="42"/>
                    <a:pt x="170" y="49"/>
                    <a:pt x="180" y="53"/>
                  </a:cubicBezTo>
                  <a:cubicBezTo>
                    <a:pt x="182" y="54"/>
                    <a:pt x="190" y="55"/>
                    <a:pt x="192" y="53"/>
                  </a:cubicBezTo>
                  <a:cubicBezTo>
                    <a:pt x="192" y="52"/>
                    <a:pt x="194" y="50"/>
                    <a:pt x="196" y="48"/>
                  </a:cubicBezTo>
                  <a:cubicBezTo>
                    <a:pt x="198" y="52"/>
                    <a:pt x="198" y="55"/>
                    <a:pt x="197" y="59"/>
                  </a:cubicBezTo>
                  <a:cubicBezTo>
                    <a:pt x="192" y="59"/>
                    <a:pt x="186" y="61"/>
                    <a:pt x="182" y="63"/>
                  </a:cubicBezTo>
                  <a:cubicBezTo>
                    <a:pt x="168" y="70"/>
                    <a:pt x="167" y="89"/>
                    <a:pt x="186" y="86"/>
                  </a:cubicBezTo>
                  <a:cubicBezTo>
                    <a:pt x="194" y="85"/>
                    <a:pt x="205" y="74"/>
                    <a:pt x="209" y="63"/>
                  </a:cubicBezTo>
                  <a:cubicBezTo>
                    <a:pt x="222" y="64"/>
                    <a:pt x="236" y="70"/>
                    <a:pt x="242" y="73"/>
                  </a:cubicBezTo>
                  <a:cubicBezTo>
                    <a:pt x="245" y="74"/>
                    <a:pt x="256" y="73"/>
                    <a:pt x="253" y="72"/>
                  </a:cubicBezTo>
                  <a:close/>
                  <a:moveTo>
                    <a:pt x="185" y="79"/>
                  </a:moveTo>
                  <a:cubicBezTo>
                    <a:pt x="180" y="86"/>
                    <a:pt x="183" y="78"/>
                    <a:pt x="184" y="74"/>
                  </a:cubicBezTo>
                  <a:cubicBezTo>
                    <a:pt x="184" y="67"/>
                    <a:pt x="189" y="64"/>
                    <a:pt x="196" y="63"/>
                  </a:cubicBezTo>
                  <a:cubicBezTo>
                    <a:pt x="193" y="69"/>
                    <a:pt x="189" y="75"/>
                    <a:pt x="185" y="79"/>
                  </a:cubicBezTo>
                  <a:close/>
                </a:path>
              </a:pathLst>
            </a:custGeom>
            <a:solidFill>
              <a:srgbClr val="CCCCCC"/>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47" name="Freeform 26"/>
            <p:cNvSpPr>
              <a:spLocks noChangeArrowheads="1"/>
            </p:cNvSpPr>
            <p:nvPr/>
          </p:nvSpPr>
          <p:spPr bwMode="auto">
            <a:xfrm>
              <a:off x="68" y="300"/>
              <a:ext cx="145" cy="59"/>
            </a:xfrm>
            <a:custGeom>
              <a:avLst/>
              <a:gdLst>
                <a:gd name="T0" fmla="*/ 121 w 134"/>
                <a:gd name="T1" fmla="*/ 11 h 54"/>
                <a:gd name="T2" fmla="*/ 118 w 134"/>
                <a:gd name="T3" fmla="*/ 24 h 54"/>
                <a:gd name="T4" fmla="*/ 118 w 134"/>
                <a:gd name="T5" fmla="*/ 29 h 54"/>
                <a:gd name="T6" fmla="*/ 118 w 134"/>
                <a:gd name="T7" fmla="*/ 29 h 54"/>
                <a:gd name="T8" fmla="*/ 105 w 134"/>
                <a:gd name="T9" fmla="*/ 8 h 54"/>
                <a:gd name="T10" fmla="*/ 92 w 134"/>
                <a:gd name="T11" fmla="*/ 8 h 54"/>
                <a:gd name="T12" fmla="*/ 89 w 134"/>
                <a:gd name="T13" fmla="*/ 21 h 54"/>
                <a:gd name="T14" fmla="*/ 87 w 134"/>
                <a:gd name="T15" fmla="*/ 26 h 54"/>
                <a:gd name="T16" fmla="*/ 85 w 134"/>
                <a:gd name="T17" fmla="*/ 28 h 54"/>
                <a:gd name="T18" fmla="*/ 75 w 134"/>
                <a:gd name="T19" fmla="*/ 3 h 54"/>
                <a:gd name="T20" fmla="*/ 62 w 134"/>
                <a:gd name="T21" fmla="*/ 3 h 54"/>
                <a:gd name="T22" fmla="*/ 38 w 134"/>
                <a:gd name="T23" fmla="*/ 41 h 54"/>
                <a:gd name="T24" fmla="*/ 14 w 134"/>
                <a:gd name="T25" fmla="*/ 2 h 54"/>
                <a:gd name="T26" fmla="*/ 3 w 134"/>
                <a:gd name="T27" fmla="*/ 3 h 54"/>
                <a:gd name="T28" fmla="*/ 21 w 134"/>
                <a:gd name="T29" fmla="*/ 35 h 54"/>
                <a:gd name="T30" fmla="*/ 43 w 134"/>
                <a:gd name="T31" fmla="*/ 48 h 54"/>
                <a:gd name="T32" fmla="*/ 70 w 134"/>
                <a:gd name="T33" fmla="*/ 24 h 54"/>
                <a:gd name="T34" fmla="*/ 84 w 134"/>
                <a:gd name="T35" fmla="*/ 35 h 54"/>
                <a:gd name="T36" fmla="*/ 101 w 134"/>
                <a:gd name="T37" fmla="*/ 24 h 54"/>
                <a:gd name="T38" fmla="*/ 114 w 134"/>
                <a:gd name="T39" fmla="*/ 34 h 54"/>
                <a:gd name="T40" fmla="*/ 134 w 134"/>
                <a:gd name="T41" fmla="*/ 11 h 54"/>
                <a:gd name="T42" fmla="*/ 121 w 134"/>
                <a:gd name="T43" fmla="*/ 11 h 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4"/>
                <a:gd name="T67" fmla="*/ 0 h 54"/>
                <a:gd name="T68" fmla="*/ 134 w 134"/>
                <a:gd name="T69" fmla="*/ 54 h 5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4" h="54">
                  <a:moveTo>
                    <a:pt x="121" y="11"/>
                  </a:moveTo>
                  <a:cubicBezTo>
                    <a:pt x="120" y="16"/>
                    <a:pt x="119" y="20"/>
                    <a:pt x="118" y="24"/>
                  </a:cubicBezTo>
                  <a:cubicBezTo>
                    <a:pt x="117" y="26"/>
                    <a:pt x="118" y="28"/>
                    <a:pt x="118" y="29"/>
                  </a:cubicBezTo>
                  <a:cubicBezTo>
                    <a:pt x="118" y="29"/>
                    <a:pt x="118" y="29"/>
                    <a:pt x="118" y="29"/>
                  </a:cubicBezTo>
                  <a:cubicBezTo>
                    <a:pt x="113" y="23"/>
                    <a:pt x="109" y="15"/>
                    <a:pt x="105" y="8"/>
                  </a:cubicBezTo>
                  <a:cubicBezTo>
                    <a:pt x="104" y="6"/>
                    <a:pt x="93" y="5"/>
                    <a:pt x="92" y="8"/>
                  </a:cubicBezTo>
                  <a:cubicBezTo>
                    <a:pt x="91" y="12"/>
                    <a:pt x="90" y="17"/>
                    <a:pt x="89" y="21"/>
                  </a:cubicBezTo>
                  <a:cubicBezTo>
                    <a:pt x="87" y="26"/>
                    <a:pt x="87" y="26"/>
                    <a:pt x="87" y="26"/>
                  </a:cubicBezTo>
                  <a:cubicBezTo>
                    <a:pt x="86" y="27"/>
                    <a:pt x="86" y="27"/>
                    <a:pt x="85" y="28"/>
                  </a:cubicBezTo>
                  <a:cubicBezTo>
                    <a:pt x="80" y="21"/>
                    <a:pt x="77" y="10"/>
                    <a:pt x="75" y="3"/>
                  </a:cubicBezTo>
                  <a:cubicBezTo>
                    <a:pt x="74" y="0"/>
                    <a:pt x="62" y="0"/>
                    <a:pt x="62" y="3"/>
                  </a:cubicBezTo>
                  <a:cubicBezTo>
                    <a:pt x="60" y="11"/>
                    <a:pt x="52" y="54"/>
                    <a:pt x="38" y="41"/>
                  </a:cubicBezTo>
                  <a:cubicBezTo>
                    <a:pt x="28" y="31"/>
                    <a:pt x="26" y="8"/>
                    <a:pt x="14" y="2"/>
                  </a:cubicBezTo>
                  <a:cubicBezTo>
                    <a:pt x="11" y="1"/>
                    <a:pt x="0" y="2"/>
                    <a:pt x="3" y="3"/>
                  </a:cubicBezTo>
                  <a:cubicBezTo>
                    <a:pt x="11" y="7"/>
                    <a:pt x="16" y="28"/>
                    <a:pt x="21" y="35"/>
                  </a:cubicBezTo>
                  <a:cubicBezTo>
                    <a:pt x="26" y="44"/>
                    <a:pt x="33" y="48"/>
                    <a:pt x="43" y="48"/>
                  </a:cubicBezTo>
                  <a:cubicBezTo>
                    <a:pt x="59" y="49"/>
                    <a:pt x="65" y="37"/>
                    <a:pt x="70" y="24"/>
                  </a:cubicBezTo>
                  <a:cubicBezTo>
                    <a:pt x="73" y="30"/>
                    <a:pt x="77" y="35"/>
                    <a:pt x="84" y="35"/>
                  </a:cubicBezTo>
                  <a:cubicBezTo>
                    <a:pt x="94" y="36"/>
                    <a:pt x="98" y="31"/>
                    <a:pt x="101" y="24"/>
                  </a:cubicBezTo>
                  <a:cubicBezTo>
                    <a:pt x="104" y="29"/>
                    <a:pt x="109" y="34"/>
                    <a:pt x="114" y="34"/>
                  </a:cubicBezTo>
                  <a:cubicBezTo>
                    <a:pt x="130" y="36"/>
                    <a:pt x="131" y="24"/>
                    <a:pt x="134" y="11"/>
                  </a:cubicBezTo>
                  <a:cubicBezTo>
                    <a:pt x="134" y="10"/>
                    <a:pt x="121" y="9"/>
                    <a:pt x="121" y="11"/>
                  </a:cubicBezTo>
                  <a:close/>
                </a:path>
              </a:pathLst>
            </a:custGeom>
            <a:solidFill>
              <a:srgbClr val="CCCCCC"/>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48" name="Freeform 27"/>
            <p:cNvSpPr>
              <a:spLocks noChangeArrowheads="1"/>
            </p:cNvSpPr>
            <p:nvPr/>
          </p:nvSpPr>
          <p:spPr bwMode="auto">
            <a:xfrm>
              <a:off x="222" y="285"/>
              <a:ext cx="107" cy="77"/>
            </a:xfrm>
            <a:custGeom>
              <a:avLst/>
              <a:gdLst>
                <a:gd name="T0" fmla="*/ 82 w 98"/>
                <a:gd name="T1" fmla="*/ 12 h 71"/>
                <a:gd name="T2" fmla="*/ 69 w 98"/>
                <a:gd name="T3" fmla="*/ 12 h 71"/>
                <a:gd name="T4" fmla="*/ 67 w 98"/>
                <a:gd name="T5" fmla="*/ 22 h 71"/>
                <a:gd name="T6" fmla="*/ 65 w 98"/>
                <a:gd name="T7" fmla="*/ 25 h 71"/>
                <a:gd name="T8" fmla="*/ 65 w 98"/>
                <a:gd name="T9" fmla="*/ 25 h 71"/>
                <a:gd name="T10" fmla="*/ 59 w 98"/>
                <a:gd name="T11" fmla="*/ 19 h 71"/>
                <a:gd name="T12" fmla="*/ 35 w 98"/>
                <a:gd name="T13" fmla="*/ 15 h 71"/>
                <a:gd name="T14" fmla="*/ 17 w 98"/>
                <a:gd name="T15" fmla="*/ 30 h 71"/>
                <a:gd name="T16" fmla="*/ 14 w 98"/>
                <a:gd name="T17" fmla="*/ 2 h 71"/>
                <a:gd name="T18" fmla="*/ 0 w 98"/>
                <a:gd name="T19" fmla="*/ 2 h 71"/>
                <a:gd name="T20" fmla="*/ 9 w 98"/>
                <a:gd name="T21" fmla="*/ 69 h 71"/>
                <a:gd name="T22" fmla="*/ 22 w 98"/>
                <a:gd name="T23" fmla="*/ 69 h 71"/>
                <a:gd name="T24" fmla="*/ 29 w 98"/>
                <a:gd name="T25" fmla="*/ 35 h 71"/>
                <a:gd name="T26" fmla="*/ 37 w 98"/>
                <a:gd name="T27" fmla="*/ 20 h 71"/>
                <a:gd name="T28" fmla="*/ 55 w 98"/>
                <a:gd name="T29" fmla="*/ 28 h 71"/>
                <a:gd name="T30" fmla="*/ 70 w 98"/>
                <a:gd name="T31" fmla="*/ 32 h 71"/>
                <a:gd name="T32" fmla="*/ 75 w 98"/>
                <a:gd name="T33" fmla="*/ 29 h 71"/>
                <a:gd name="T34" fmla="*/ 85 w 98"/>
                <a:gd name="T35" fmla="*/ 42 h 71"/>
                <a:gd name="T36" fmla="*/ 97 w 98"/>
                <a:gd name="T37" fmla="*/ 41 h 71"/>
                <a:gd name="T38" fmla="*/ 82 w 98"/>
                <a:gd name="T39" fmla="*/ 12 h 7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8"/>
                <a:gd name="T61" fmla="*/ 0 h 71"/>
                <a:gd name="T62" fmla="*/ 98 w 98"/>
                <a:gd name="T63" fmla="*/ 71 h 7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8" h="71">
                  <a:moveTo>
                    <a:pt x="82" y="12"/>
                  </a:moveTo>
                  <a:cubicBezTo>
                    <a:pt x="81" y="10"/>
                    <a:pt x="70" y="10"/>
                    <a:pt x="69" y="12"/>
                  </a:cubicBezTo>
                  <a:cubicBezTo>
                    <a:pt x="68" y="15"/>
                    <a:pt x="68" y="18"/>
                    <a:pt x="67" y="22"/>
                  </a:cubicBezTo>
                  <a:cubicBezTo>
                    <a:pt x="65" y="25"/>
                    <a:pt x="65" y="25"/>
                    <a:pt x="65" y="25"/>
                  </a:cubicBezTo>
                  <a:cubicBezTo>
                    <a:pt x="65" y="25"/>
                    <a:pt x="65" y="25"/>
                    <a:pt x="65" y="25"/>
                  </a:cubicBezTo>
                  <a:cubicBezTo>
                    <a:pt x="63" y="23"/>
                    <a:pt x="61" y="21"/>
                    <a:pt x="59" y="19"/>
                  </a:cubicBezTo>
                  <a:cubicBezTo>
                    <a:pt x="52" y="15"/>
                    <a:pt x="43" y="14"/>
                    <a:pt x="35" y="15"/>
                  </a:cubicBezTo>
                  <a:cubicBezTo>
                    <a:pt x="26" y="16"/>
                    <a:pt x="21" y="23"/>
                    <a:pt x="17" y="30"/>
                  </a:cubicBezTo>
                  <a:cubicBezTo>
                    <a:pt x="16" y="21"/>
                    <a:pt x="15" y="12"/>
                    <a:pt x="14" y="2"/>
                  </a:cubicBezTo>
                  <a:cubicBezTo>
                    <a:pt x="13" y="0"/>
                    <a:pt x="0" y="1"/>
                    <a:pt x="0" y="2"/>
                  </a:cubicBezTo>
                  <a:cubicBezTo>
                    <a:pt x="4" y="25"/>
                    <a:pt x="6" y="47"/>
                    <a:pt x="9" y="69"/>
                  </a:cubicBezTo>
                  <a:cubicBezTo>
                    <a:pt x="9" y="71"/>
                    <a:pt x="22" y="71"/>
                    <a:pt x="22" y="69"/>
                  </a:cubicBezTo>
                  <a:cubicBezTo>
                    <a:pt x="25" y="58"/>
                    <a:pt x="26" y="46"/>
                    <a:pt x="29" y="35"/>
                  </a:cubicBezTo>
                  <a:cubicBezTo>
                    <a:pt x="31" y="30"/>
                    <a:pt x="33" y="24"/>
                    <a:pt x="37" y="20"/>
                  </a:cubicBezTo>
                  <a:cubicBezTo>
                    <a:pt x="43" y="14"/>
                    <a:pt x="52" y="24"/>
                    <a:pt x="55" y="28"/>
                  </a:cubicBezTo>
                  <a:cubicBezTo>
                    <a:pt x="60" y="32"/>
                    <a:pt x="65" y="32"/>
                    <a:pt x="70" y="32"/>
                  </a:cubicBezTo>
                  <a:cubicBezTo>
                    <a:pt x="73" y="31"/>
                    <a:pt x="74" y="30"/>
                    <a:pt x="75" y="29"/>
                  </a:cubicBezTo>
                  <a:cubicBezTo>
                    <a:pt x="78" y="34"/>
                    <a:pt x="80" y="38"/>
                    <a:pt x="85" y="42"/>
                  </a:cubicBezTo>
                  <a:cubicBezTo>
                    <a:pt x="87" y="44"/>
                    <a:pt x="98" y="42"/>
                    <a:pt x="97" y="41"/>
                  </a:cubicBezTo>
                  <a:cubicBezTo>
                    <a:pt x="88" y="34"/>
                    <a:pt x="86" y="23"/>
                    <a:pt x="82" y="12"/>
                  </a:cubicBezTo>
                  <a:close/>
                </a:path>
              </a:pathLst>
            </a:custGeom>
            <a:solidFill>
              <a:srgbClr val="CCCCCC"/>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49" name="Oval 28"/>
            <p:cNvSpPr>
              <a:spLocks noChangeArrowheads="1"/>
            </p:cNvSpPr>
            <p:nvPr/>
          </p:nvSpPr>
          <p:spPr bwMode="auto">
            <a:xfrm>
              <a:off x="164" y="0"/>
              <a:ext cx="88" cy="88"/>
            </a:xfrm>
            <a:prstGeom prst="ellipse">
              <a:avLst/>
            </a:prstGeom>
            <a:solidFill>
              <a:srgbClr val="333333"/>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grpSp>
      <p:sp>
        <p:nvSpPr>
          <p:cNvPr id="50" name="矩形 56"/>
          <p:cNvSpPr>
            <a:spLocks noChangeArrowheads="1"/>
          </p:cNvSpPr>
          <p:nvPr/>
        </p:nvSpPr>
        <p:spPr bwMode="auto">
          <a:xfrm>
            <a:off x="7049691" y="1016794"/>
            <a:ext cx="1177528" cy="460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a:t>
            </a:r>
            <a:r>
              <a:rPr kumimoji="0" lang="zh-CN" altLang="en-US" sz="900" b="0"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文本</a:t>
            </a:r>
            <a:endParaRPr kumimoji="0" lang="zh-CN" altLang="en-US" sz="9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2" name="Freeform 32"/>
          <p:cNvSpPr>
            <a:spLocks noChangeArrowheads="1"/>
          </p:cNvSpPr>
          <p:nvPr/>
        </p:nvSpPr>
        <p:spPr bwMode="auto">
          <a:xfrm>
            <a:off x="2088356" y="4157663"/>
            <a:ext cx="258743" cy="304800"/>
          </a:xfrm>
          <a:custGeom>
            <a:avLst/>
            <a:gdLst>
              <a:gd name="T0" fmla="*/ 333 w 360"/>
              <a:gd name="T1" fmla="*/ 360 h 425"/>
              <a:gd name="T2" fmla="*/ 294 w 360"/>
              <a:gd name="T3" fmla="*/ 398 h 425"/>
              <a:gd name="T4" fmla="*/ 66 w 360"/>
              <a:gd name="T5" fmla="*/ 398 h 425"/>
              <a:gd name="T6" fmla="*/ 28 w 360"/>
              <a:gd name="T7" fmla="*/ 360 h 425"/>
              <a:gd name="T8" fmla="*/ 28 w 360"/>
              <a:gd name="T9" fmla="*/ 65 h 425"/>
              <a:gd name="T10" fmla="*/ 66 w 360"/>
              <a:gd name="T11" fmla="*/ 27 h 425"/>
              <a:gd name="T12" fmla="*/ 294 w 360"/>
              <a:gd name="T13" fmla="*/ 27 h 425"/>
              <a:gd name="T14" fmla="*/ 333 w 360"/>
              <a:gd name="T15" fmla="*/ 65 h 425"/>
              <a:gd name="T16" fmla="*/ 333 w 360"/>
              <a:gd name="T17" fmla="*/ 82 h 425"/>
              <a:gd name="T18" fmla="*/ 359 w 360"/>
              <a:gd name="T19" fmla="*/ 55 h 425"/>
              <a:gd name="T20" fmla="*/ 294 w 360"/>
              <a:gd name="T21" fmla="*/ 0 h 425"/>
              <a:gd name="T22" fmla="*/ 66 w 360"/>
              <a:gd name="T23" fmla="*/ 0 h 425"/>
              <a:gd name="T24" fmla="*/ 0 w 360"/>
              <a:gd name="T25" fmla="*/ 65 h 425"/>
              <a:gd name="T26" fmla="*/ 0 w 360"/>
              <a:gd name="T27" fmla="*/ 360 h 425"/>
              <a:gd name="T28" fmla="*/ 66 w 360"/>
              <a:gd name="T29" fmla="*/ 425 h 425"/>
              <a:gd name="T30" fmla="*/ 294 w 360"/>
              <a:gd name="T31" fmla="*/ 425 h 425"/>
              <a:gd name="T32" fmla="*/ 360 w 360"/>
              <a:gd name="T33" fmla="*/ 360 h 425"/>
              <a:gd name="T34" fmla="*/ 360 w 360"/>
              <a:gd name="T35" fmla="*/ 196 h 425"/>
              <a:gd name="T36" fmla="*/ 333 w 360"/>
              <a:gd name="T37" fmla="*/ 223 h 425"/>
              <a:gd name="T38" fmla="*/ 333 w 360"/>
              <a:gd name="T39" fmla="*/ 360 h 4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60"/>
              <a:gd name="T61" fmla="*/ 0 h 425"/>
              <a:gd name="T62" fmla="*/ 360 w 360"/>
              <a:gd name="T63" fmla="*/ 425 h 4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60" h="425">
                <a:moveTo>
                  <a:pt x="333" y="360"/>
                </a:moveTo>
                <a:cubicBezTo>
                  <a:pt x="333" y="381"/>
                  <a:pt x="315" y="398"/>
                  <a:pt x="294" y="398"/>
                </a:cubicBezTo>
                <a:cubicBezTo>
                  <a:pt x="66" y="398"/>
                  <a:pt x="66" y="398"/>
                  <a:pt x="66" y="398"/>
                </a:cubicBezTo>
                <a:cubicBezTo>
                  <a:pt x="45" y="398"/>
                  <a:pt x="28" y="381"/>
                  <a:pt x="28" y="360"/>
                </a:cubicBezTo>
                <a:cubicBezTo>
                  <a:pt x="28" y="65"/>
                  <a:pt x="28" y="65"/>
                  <a:pt x="28" y="65"/>
                </a:cubicBezTo>
                <a:cubicBezTo>
                  <a:pt x="28" y="44"/>
                  <a:pt x="45" y="27"/>
                  <a:pt x="66" y="27"/>
                </a:cubicBezTo>
                <a:cubicBezTo>
                  <a:pt x="294" y="27"/>
                  <a:pt x="294" y="27"/>
                  <a:pt x="294" y="27"/>
                </a:cubicBezTo>
                <a:cubicBezTo>
                  <a:pt x="315" y="27"/>
                  <a:pt x="333" y="44"/>
                  <a:pt x="333" y="65"/>
                </a:cubicBezTo>
                <a:cubicBezTo>
                  <a:pt x="333" y="82"/>
                  <a:pt x="333" y="82"/>
                  <a:pt x="333" y="82"/>
                </a:cubicBezTo>
                <a:cubicBezTo>
                  <a:pt x="359" y="55"/>
                  <a:pt x="359" y="55"/>
                  <a:pt x="359" y="55"/>
                </a:cubicBezTo>
                <a:cubicBezTo>
                  <a:pt x="354" y="24"/>
                  <a:pt x="327" y="0"/>
                  <a:pt x="294" y="0"/>
                </a:cubicBezTo>
                <a:cubicBezTo>
                  <a:pt x="66" y="0"/>
                  <a:pt x="66" y="0"/>
                  <a:pt x="66" y="0"/>
                </a:cubicBezTo>
                <a:cubicBezTo>
                  <a:pt x="30" y="0"/>
                  <a:pt x="0" y="29"/>
                  <a:pt x="0" y="65"/>
                </a:cubicBezTo>
                <a:cubicBezTo>
                  <a:pt x="0" y="360"/>
                  <a:pt x="0" y="360"/>
                  <a:pt x="0" y="360"/>
                </a:cubicBezTo>
                <a:cubicBezTo>
                  <a:pt x="0" y="396"/>
                  <a:pt x="30" y="425"/>
                  <a:pt x="66" y="425"/>
                </a:cubicBezTo>
                <a:cubicBezTo>
                  <a:pt x="294" y="425"/>
                  <a:pt x="294" y="425"/>
                  <a:pt x="294" y="425"/>
                </a:cubicBezTo>
                <a:cubicBezTo>
                  <a:pt x="331" y="425"/>
                  <a:pt x="360" y="396"/>
                  <a:pt x="360" y="360"/>
                </a:cubicBezTo>
                <a:cubicBezTo>
                  <a:pt x="360" y="196"/>
                  <a:pt x="360" y="196"/>
                  <a:pt x="360" y="196"/>
                </a:cubicBezTo>
                <a:cubicBezTo>
                  <a:pt x="333" y="223"/>
                  <a:pt x="333" y="223"/>
                  <a:pt x="333" y="223"/>
                </a:cubicBezTo>
                <a:lnTo>
                  <a:pt x="333" y="360"/>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53" name="Freeform 33"/>
          <p:cNvSpPr>
            <a:spLocks noChangeArrowheads="1"/>
          </p:cNvSpPr>
          <p:nvPr/>
        </p:nvSpPr>
        <p:spPr bwMode="auto">
          <a:xfrm>
            <a:off x="2192517" y="4370510"/>
            <a:ext cx="30796" cy="30751"/>
          </a:xfrm>
          <a:custGeom>
            <a:avLst/>
            <a:gdLst>
              <a:gd name="T0" fmla="*/ 13 w 43"/>
              <a:gd name="T1" fmla="*/ 0 h 43"/>
              <a:gd name="T2" fmla="*/ 1 w 43"/>
              <a:gd name="T3" fmla="*/ 33 h 43"/>
              <a:gd name="T4" fmla="*/ 3 w 43"/>
              <a:gd name="T5" fmla="*/ 41 h 43"/>
              <a:gd name="T6" fmla="*/ 11 w 43"/>
              <a:gd name="T7" fmla="*/ 42 h 43"/>
              <a:gd name="T8" fmla="*/ 43 w 43"/>
              <a:gd name="T9" fmla="*/ 31 h 43"/>
              <a:gd name="T10" fmla="*/ 13 w 43"/>
              <a:gd name="T11" fmla="*/ 0 h 43"/>
              <a:gd name="T12" fmla="*/ 0 60000 65536"/>
              <a:gd name="T13" fmla="*/ 0 60000 65536"/>
              <a:gd name="T14" fmla="*/ 0 60000 65536"/>
              <a:gd name="T15" fmla="*/ 0 60000 65536"/>
              <a:gd name="T16" fmla="*/ 0 60000 65536"/>
              <a:gd name="T17" fmla="*/ 0 60000 65536"/>
              <a:gd name="T18" fmla="*/ 0 w 43"/>
              <a:gd name="T19" fmla="*/ 0 h 43"/>
              <a:gd name="T20" fmla="*/ 43 w 43"/>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3" h="43">
                <a:moveTo>
                  <a:pt x="13" y="0"/>
                </a:moveTo>
                <a:cubicBezTo>
                  <a:pt x="1" y="33"/>
                  <a:pt x="1" y="33"/>
                  <a:pt x="1" y="33"/>
                </a:cubicBezTo>
                <a:cubicBezTo>
                  <a:pt x="0" y="35"/>
                  <a:pt x="0" y="39"/>
                  <a:pt x="3" y="41"/>
                </a:cubicBezTo>
                <a:cubicBezTo>
                  <a:pt x="5" y="43"/>
                  <a:pt x="8" y="43"/>
                  <a:pt x="11" y="42"/>
                </a:cubicBezTo>
                <a:cubicBezTo>
                  <a:pt x="43" y="31"/>
                  <a:pt x="43" y="31"/>
                  <a:pt x="43" y="31"/>
                </a:cubicBezTo>
                <a:lnTo>
                  <a:pt x="13" y="0"/>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54" name="Freeform 34"/>
          <p:cNvSpPr>
            <a:spLocks noChangeArrowheads="1"/>
          </p:cNvSpPr>
          <p:nvPr/>
        </p:nvSpPr>
        <p:spPr bwMode="auto">
          <a:xfrm>
            <a:off x="2216369" y="4209820"/>
            <a:ext cx="167262" cy="168529"/>
          </a:xfrm>
          <a:custGeom>
            <a:avLst/>
            <a:gdLst>
              <a:gd name="T0" fmla="*/ 51 w 233"/>
              <a:gd name="T1" fmla="*/ 235 h 235"/>
              <a:gd name="T2" fmla="*/ 231 w 233"/>
              <a:gd name="T3" fmla="*/ 54 h 235"/>
              <a:gd name="T4" fmla="*/ 233 w 233"/>
              <a:gd name="T5" fmla="*/ 49 h 235"/>
              <a:gd name="T6" fmla="*/ 231 w 233"/>
              <a:gd name="T7" fmla="*/ 44 h 235"/>
              <a:gd name="T8" fmla="*/ 191 w 233"/>
              <a:gd name="T9" fmla="*/ 3 h 235"/>
              <a:gd name="T10" fmla="*/ 180 w 233"/>
              <a:gd name="T11" fmla="*/ 3 h 235"/>
              <a:gd name="T12" fmla="*/ 0 w 233"/>
              <a:gd name="T13" fmla="*/ 184 h 235"/>
              <a:gd name="T14" fmla="*/ 51 w 233"/>
              <a:gd name="T15" fmla="*/ 235 h 235"/>
              <a:gd name="T16" fmla="*/ 0 60000 65536"/>
              <a:gd name="T17" fmla="*/ 0 60000 65536"/>
              <a:gd name="T18" fmla="*/ 0 60000 65536"/>
              <a:gd name="T19" fmla="*/ 0 60000 65536"/>
              <a:gd name="T20" fmla="*/ 0 60000 65536"/>
              <a:gd name="T21" fmla="*/ 0 60000 65536"/>
              <a:gd name="T22" fmla="*/ 0 60000 65536"/>
              <a:gd name="T23" fmla="*/ 0 60000 65536"/>
              <a:gd name="T24" fmla="*/ 0 w 233"/>
              <a:gd name="T25" fmla="*/ 0 h 235"/>
              <a:gd name="T26" fmla="*/ 233 w 233"/>
              <a:gd name="T27" fmla="*/ 235 h 2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3" h="235">
                <a:moveTo>
                  <a:pt x="51" y="235"/>
                </a:moveTo>
                <a:cubicBezTo>
                  <a:pt x="231" y="54"/>
                  <a:pt x="231" y="54"/>
                  <a:pt x="231" y="54"/>
                </a:cubicBezTo>
                <a:cubicBezTo>
                  <a:pt x="233" y="53"/>
                  <a:pt x="233" y="51"/>
                  <a:pt x="233" y="49"/>
                </a:cubicBezTo>
                <a:cubicBezTo>
                  <a:pt x="233" y="47"/>
                  <a:pt x="233" y="45"/>
                  <a:pt x="231" y="44"/>
                </a:cubicBezTo>
                <a:cubicBezTo>
                  <a:pt x="191" y="3"/>
                  <a:pt x="191" y="3"/>
                  <a:pt x="191" y="3"/>
                </a:cubicBezTo>
                <a:cubicBezTo>
                  <a:pt x="188" y="0"/>
                  <a:pt x="183" y="0"/>
                  <a:pt x="180" y="3"/>
                </a:cubicBezTo>
                <a:cubicBezTo>
                  <a:pt x="0" y="184"/>
                  <a:pt x="0" y="184"/>
                  <a:pt x="0" y="184"/>
                </a:cubicBezTo>
                <a:lnTo>
                  <a:pt x="51" y="235"/>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55" name="Freeform 35"/>
          <p:cNvSpPr>
            <a:spLocks noChangeArrowheads="1"/>
          </p:cNvSpPr>
          <p:nvPr/>
        </p:nvSpPr>
        <p:spPr bwMode="auto">
          <a:xfrm>
            <a:off x="2143607" y="4243586"/>
            <a:ext cx="150355" cy="25325"/>
          </a:xfrm>
          <a:custGeom>
            <a:avLst/>
            <a:gdLst>
              <a:gd name="T0" fmla="*/ 209 w 209"/>
              <a:gd name="T1" fmla="*/ 8 h 35"/>
              <a:gd name="T2" fmla="*/ 209 w 209"/>
              <a:gd name="T3" fmla="*/ 0 h 35"/>
              <a:gd name="T4" fmla="*/ 12 w 209"/>
              <a:gd name="T5" fmla="*/ 0 h 35"/>
              <a:gd name="T6" fmla="*/ 0 w 209"/>
              <a:gd name="T7" fmla="*/ 11 h 35"/>
              <a:gd name="T8" fmla="*/ 0 w 209"/>
              <a:gd name="T9" fmla="*/ 23 h 35"/>
              <a:gd name="T10" fmla="*/ 12 w 209"/>
              <a:gd name="T11" fmla="*/ 35 h 35"/>
              <a:gd name="T12" fmla="*/ 183 w 209"/>
              <a:gd name="T13" fmla="*/ 35 h 35"/>
              <a:gd name="T14" fmla="*/ 209 w 209"/>
              <a:gd name="T15" fmla="*/ 8 h 35"/>
              <a:gd name="T16" fmla="*/ 0 60000 65536"/>
              <a:gd name="T17" fmla="*/ 0 60000 65536"/>
              <a:gd name="T18" fmla="*/ 0 60000 65536"/>
              <a:gd name="T19" fmla="*/ 0 60000 65536"/>
              <a:gd name="T20" fmla="*/ 0 60000 65536"/>
              <a:gd name="T21" fmla="*/ 0 60000 65536"/>
              <a:gd name="T22" fmla="*/ 0 60000 65536"/>
              <a:gd name="T23" fmla="*/ 0 60000 65536"/>
              <a:gd name="T24" fmla="*/ 0 w 209"/>
              <a:gd name="T25" fmla="*/ 0 h 35"/>
              <a:gd name="T26" fmla="*/ 209 w 20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9" h="35">
                <a:moveTo>
                  <a:pt x="209" y="8"/>
                </a:moveTo>
                <a:cubicBezTo>
                  <a:pt x="209" y="0"/>
                  <a:pt x="209" y="0"/>
                  <a:pt x="209" y="0"/>
                </a:cubicBezTo>
                <a:cubicBezTo>
                  <a:pt x="12" y="0"/>
                  <a:pt x="12" y="0"/>
                  <a:pt x="12" y="0"/>
                </a:cubicBezTo>
                <a:cubicBezTo>
                  <a:pt x="6" y="0"/>
                  <a:pt x="0" y="5"/>
                  <a:pt x="0" y="11"/>
                </a:cubicBezTo>
                <a:cubicBezTo>
                  <a:pt x="0" y="23"/>
                  <a:pt x="0" y="23"/>
                  <a:pt x="0" y="23"/>
                </a:cubicBezTo>
                <a:cubicBezTo>
                  <a:pt x="0" y="29"/>
                  <a:pt x="6" y="35"/>
                  <a:pt x="12" y="35"/>
                </a:cubicBezTo>
                <a:cubicBezTo>
                  <a:pt x="183" y="35"/>
                  <a:pt x="183" y="35"/>
                  <a:pt x="183" y="35"/>
                </a:cubicBezTo>
                <a:lnTo>
                  <a:pt x="209" y="8"/>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56" name="Freeform 36"/>
          <p:cNvSpPr>
            <a:spLocks noChangeArrowheads="1"/>
          </p:cNvSpPr>
          <p:nvPr/>
        </p:nvSpPr>
        <p:spPr bwMode="auto">
          <a:xfrm>
            <a:off x="2143607" y="4297551"/>
            <a:ext cx="102652" cy="25023"/>
          </a:xfrm>
          <a:custGeom>
            <a:avLst/>
            <a:gdLst>
              <a:gd name="T0" fmla="*/ 0 w 143"/>
              <a:gd name="T1" fmla="*/ 23 h 35"/>
              <a:gd name="T2" fmla="*/ 12 w 143"/>
              <a:gd name="T3" fmla="*/ 35 h 35"/>
              <a:gd name="T4" fmla="*/ 108 w 143"/>
              <a:gd name="T5" fmla="*/ 35 h 35"/>
              <a:gd name="T6" fmla="*/ 143 w 143"/>
              <a:gd name="T7" fmla="*/ 0 h 35"/>
              <a:gd name="T8" fmla="*/ 12 w 143"/>
              <a:gd name="T9" fmla="*/ 0 h 35"/>
              <a:gd name="T10" fmla="*/ 0 w 143"/>
              <a:gd name="T11" fmla="*/ 12 h 35"/>
              <a:gd name="T12" fmla="*/ 0 w 143"/>
              <a:gd name="T13" fmla="*/ 23 h 35"/>
              <a:gd name="T14" fmla="*/ 0 60000 65536"/>
              <a:gd name="T15" fmla="*/ 0 60000 65536"/>
              <a:gd name="T16" fmla="*/ 0 60000 65536"/>
              <a:gd name="T17" fmla="*/ 0 60000 65536"/>
              <a:gd name="T18" fmla="*/ 0 60000 65536"/>
              <a:gd name="T19" fmla="*/ 0 60000 65536"/>
              <a:gd name="T20" fmla="*/ 0 60000 65536"/>
              <a:gd name="T21" fmla="*/ 0 w 143"/>
              <a:gd name="T22" fmla="*/ 0 h 35"/>
              <a:gd name="T23" fmla="*/ 143 w 14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35">
                <a:moveTo>
                  <a:pt x="0" y="23"/>
                </a:moveTo>
                <a:cubicBezTo>
                  <a:pt x="0" y="30"/>
                  <a:pt x="6" y="35"/>
                  <a:pt x="12" y="35"/>
                </a:cubicBezTo>
                <a:cubicBezTo>
                  <a:pt x="108" y="35"/>
                  <a:pt x="108" y="35"/>
                  <a:pt x="108" y="35"/>
                </a:cubicBezTo>
                <a:cubicBezTo>
                  <a:pt x="143" y="0"/>
                  <a:pt x="143" y="0"/>
                  <a:pt x="143" y="0"/>
                </a:cubicBezTo>
                <a:cubicBezTo>
                  <a:pt x="12" y="0"/>
                  <a:pt x="12" y="0"/>
                  <a:pt x="12" y="0"/>
                </a:cubicBezTo>
                <a:cubicBezTo>
                  <a:pt x="6" y="0"/>
                  <a:pt x="0" y="5"/>
                  <a:pt x="0" y="12"/>
                </a:cubicBezTo>
                <a:lnTo>
                  <a:pt x="0" y="23"/>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57" name="Freeform 37"/>
          <p:cNvSpPr>
            <a:spLocks noChangeArrowheads="1"/>
          </p:cNvSpPr>
          <p:nvPr/>
        </p:nvSpPr>
        <p:spPr bwMode="auto">
          <a:xfrm>
            <a:off x="2143607" y="4351216"/>
            <a:ext cx="54647" cy="25023"/>
          </a:xfrm>
          <a:custGeom>
            <a:avLst/>
            <a:gdLst>
              <a:gd name="T0" fmla="*/ 0 w 76"/>
              <a:gd name="T1" fmla="*/ 23 h 35"/>
              <a:gd name="T2" fmla="*/ 12 w 76"/>
              <a:gd name="T3" fmla="*/ 35 h 35"/>
              <a:gd name="T4" fmla="*/ 63 w 76"/>
              <a:gd name="T5" fmla="*/ 35 h 35"/>
              <a:gd name="T6" fmla="*/ 76 w 76"/>
              <a:gd name="T7" fmla="*/ 0 h 35"/>
              <a:gd name="T8" fmla="*/ 12 w 76"/>
              <a:gd name="T9" fmla="*/ 0 h 35"/>
              <a:gd name="T10" fmla="*/ 0 w 76"/>
              <a:gd name="T11" fmla="*/ 12 h 35"/>
              <a:gd name="T12" fmla="*/ 0 w 76"/>
              <a:gd name="T13" fmla="*/ 23 h 35"/>
              <a:gd name="T14" fmla="*/ 0 60000 65536"/>
              <a:gd name="T15" fmla="*/ 0 60000 65536"/>
              <a:gd name="T16" fmla="*/ 0 60000 65536"/>
              <a:gd name="T17" fmla="*/ 0 60000 65536"/>
              <a:gd name="T18" fmla="*/ 0 60000 65536"/>
              <a:gd name="T19" fmla="*/ 0 60000 65536"/>
              <a:gd name="T20" fmla="*/ 0 60000 65536"/>
              <a:gd name="T21" fmla="*/ 0 w 76"/>
              <a:gd name="T22" fmla="*/ 0 h 35"/>
              <a:gd name="T23" fmla="*/ 76 w 76"/>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35">
                <a:moveTo>
                  <a:pt x="0" y="23"/>
                </a:moveTo>
                <a:cubicBezTo>
                  <a:pt x="0" y="30"/>
                  <a:pt x="6" y="35"/>
                  <a:pt x="12" y="35"/>
                </a:cubicBezTo>
                <a:cubicBezTo>
                  <a:pt x="63" y="35"/>
                  <a:pt x="63" y="35"/>
                  <a:pt x="63" y="35"/>
                </a:cubicBezTo>
                <a:cubicBezTo>
                  <a:pt x="76" y="0"/>
                  <a:pt x="76" y="0"/>
                  <a:pt x="76" y="0"/>
                </a:cubicBezTo>
                <a:cubicBezTo>
                  <a:pt x="12" y="0"/>
                  <a:pt x="12" y="0"/>
                  <a:pt x="12" y="0"/>
                </a:cubicBezTo>
                <a:cubicBezTo>
                  <a:pt x="6" y="0"/>
                  <a:pt x="0" y="6"/>
                  <a:pt x="0" y="12"/>
                </a:cubicBezTo>
                <a:lnTo>
                  <a:pt x="0" y="23"/>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58" name="Freeform 38"/>
          <p:cNvSpPr>
            <a:spLocks noChangeArrowheads="1"/>
          </p:cNvSpPr>
          <p:nvPr/>
        </p:nvSpPr>
        <p:spPr bwMode="auto">
          <a:xfrm>
            <a:off x="2088356" y="4157663"/>
            <a:ext cx="258743" cy="304800"/>
          </a:xfrm>
          <a:custGeom>
            <a:avLst/>
            <a:gdLst>
              <a:gd name="T0" fmla="*/ 333 w 360"/>
              <a:gd name="T1" fmla="*/ 360 h 425"/>
              <a:gd name="T2" fmla="*/ 294 w 360"/>
              <a:gd name="T3" fmla="*/ 398 h 425"/>
              <a:gd name="T4" fmla="*/ 66 w 360"/>
              <a:gd name="T5" fmla="*/ 398 h 425"/>
              <a:gd name="T6" fmla="*/ 28 w 360"/>
              <a:gd name="T7" fmla="*/ 360 h 425"/>
              <a:gd name="T8" fmla="*/ 28 w 360"/>
              <a:gd name="T9" fmla="*/ 65 h 425"/>
              <a:gd name="T10" fmla="*/ 66 w 360"/>
              <a:gd name="T11" fmla="*/ 27 h 425"/>
              <a:gd name="T12" fmla="*/ 294 w 360"/>
              <a:gd name="T13" fmla="*/ 27 h 425"/>
              <a:gd name="T14" fmla="*/ 333 w 360"/>
              <a:gd name="T15" fmla="*/ 65 h 425"/>
              <a:gd name="T16" fmla="*/ 333 w 360"/>
              <a:gd name="T17" fmla="*/ 82 h 425"/>
              <a:gd name="T18" fmla="*/ 359 w 360"/>
              <a:gd name="T19" fmla="*/ 55 h 425"/>
              <a:gd name="T20" fmla="*/ 294 w 360"/>
              <a:gd name="T21" fmla="*/ 0 h 425"/>
              <a:gd name="T22" fmla="*/ 66 w 360"/>
              <a:gd name="T23" fmla="*/ 0 h 425"/>
              <a:gd name="T24" fmla="*/ 0 w 360"/>
              <a:gd name="T25" fmla="*/ 65 h 425"/>
              <a:gd name="T26" fmla="*/ 0 w 360"/>
              <a:gd name="T27" fmla="*/ 360 h 425"/>
              <a:gd name="T28" fmla="*/ 66 w 360"/>
              <a:gd name="T29" fmla="*/ 425 h 425"/>
              <a:gd name="T30" fmla="*/ 294 w 360"/>
              <a:gd name="T31" fmla="*/ 425 h 425"/>
              <a:gd name="T32" fmla="*/ 360 w 360"/>
              <a:gd name="T33" fmla="*/ 360 h 425"/>
              <a:gd name="T34" fmla="*/ 360 w 360"/>
              <a:gd name="T35" fmla="*/ 196 h 425"/>
              <a:gd name="T36" fmla="*/ 333 w 360"/>
              <a:gd name="T37" fmla="*/ 223 h 425"/>
              <a:gd name="T38" fmla="*/ 333 w 360"/>
              <a:gd name="T39" fmla="*/ 360 h 4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60"/>
              <a:gd name="T61" fmla="*/ 0 h 425"/>
              <a:gd name="T62" fmla="*/ 360 w 360"/>
              <a:gd name="T63" fmla="*/ 425 h 4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60" h="425">
                <a:moveTo>
                  <a:pt x="333" y="360"/>
                </a:moveTo>
                <a:cubicBezTo>
                  <a:pt x="333" y="381"/>
                  <a:pt x="315" y="398"/>
                  <a:pt x="294" y="398"/>
                </a:cubicBezTo>
                <a:cubicBezTo>
                  <a:pt x="66" y="398"/>
                  <a:pt x="66" y="398"/>
                  <a:pt x="66" y="398"/>
                </a:cubicBezTo>
                <a:cubicBezTo>
                  <a:pt x="45" y="398"/>
                  <a:pt x="28" y="381"/>
                  <a:pt x="28" y="360"/>
                </a:cubicBezTo>
                <a:cubicBezTo>
                  <a:pt x="28" y="65"/>
                  <a:pt x="28" y="65"/>
                  <a:pt x="28" y="65"/>
                </a:cubicBezTo>
                <a:cubicBezTo>
                  <a:pt x="28" y="44"/>
                  <a:pt x="45" y="27"/>
                  <a:pt x="66" y="27"/>
                </a:cubicBezTo>
                <a:cubicBezTo>
                  <a:pt x="294" y="27"/>
                  <a:pt x="294" y="27"/>
                  <a:pt x="294" y="27"/>
                </a:cubicBezTo>
                <a:cubicBezTo>
                  <a:pt x="315" y="27"/>
                  <a:pt x="333" y="44"/>
                  <a:pt x="333" y="65"/>
                </a:cubicBezTo>
                <a:cubicBezTo>
                  <a:pt x="333" y="82"/>
                  <a:pt x="333" y="82"/>
                  <a:pt x="333" y="82"/>
                </a:cubicBezTo>
                <a:cubicBezTo>
                  <a:pt x="359" y="55"/>
                  <a:pt x="359" y="55"/>
                  <a:pt x="359" y="55"/>
                </a:cubicBezTo>
                <a:cubicBezTo>
                  <a:pt x="354" y="24"/>
                  <a:pt x="327" y="0"/>
                  <a:pt x="294" y="0"/>
                </a:cubicBezTo>
                <a:cubicBezTo>
                  <a:pt x="66" y="0"/>
                  <a:pt x="66" y="0"/>
                  <a:pt x="66" y="0"/>
                </a:cubicBezTo>
                <a:cubicBezTo>
                  <a:pt x="30" y="0"/>
                  <a:pt x="0" y="29"/>
                  <a:pt x="0" y="65"/>
                </a:cubicBezTo>
                <a:cubicBezTo>
                  <a:pt x="0" y="360"/>
                  <a:pt x="0" y="360"/>
                  <a:pt x="0" y="360"/>
                </a:cubicBezTo>
                <a:cubicBezTo>
                  <a:pt x="0" y="396"/>
                  <a:pt x="30" y="425"/>
                  <a:pt x="66" y="425"/>
                </a:cubicBezTo>
                <a:cubicBezTo>
                  <a:pt x="294" y="425"/>
                  <a:pt x="294" y="425"/>
                  <a:pt x="294" y="425"/>
                </a:cubicBezTo>
                <a:cubicBezTo>
                  <a:pt x="331" y="425"/>
                  <a:pt x="360" y="396"/>
                  <a:pt x="360" y="360"/>
                </a:cubicBezTo>
                <a:cubicBezTo>
                  <a:pt x="360" y="196"/>
                  <a:pt x="360" y="196"/>
                  <a:pt x="360" y="196"/>
                </a:cubicBezTo>
                <a:cubicBezTo>
                  <a:pt x="333" y="223"/>
                  <a:pt x="333" y="223"/>
                  <a:pt x="333" y="223"/>
                </a:cubicBezTo>
                <a:lnTo>
                  <a:pt x="333" y="360"/>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59" name="Freeform 39"/>
          <p:cNvSpPr>
            <a:spLocks noChangeArrowheads="1"/>
          </p:cNvSpPr>
          <p:nvPr/>
        </p:nvSpPr>
        <p:spPr bwMode="auto">
          <a:xfrm>
            <a:off x="2192517" y="4370510"/>
            <a:ext cx="30796" cy="30751"/>
          </a:xfrm>
          <a:custGeom>
            <a:avLst/>
            <a:gdLst>
              <a:gd name="T0" fmla="*/ 13 w 43"/>
              <a:gd name="T1" fmla="*/ 0 h 43"/>
              <a:gd name="T2" fmla="*/ 1 w 43"/>
              <a:gd name="T3" fmla="*/ 33 h 43"/>
              <a:gd name="T4" fmla="*/ 3 w 43"/>
              <a:gd name="T5" fmla="*/ 41 h 43"/>
              <a:gd name="T6" fmla="*/ 11 w 43"/>
              <a:gd name="T7" fmla="*/ 42 h 43"/>
              <a:gd name="T8" fmla="*/ 43 w 43"/>
              <a:gd name="T9" fmla="*/ 31 h 43"/>
              <a:gd name="T10" fmla="*/ 13 w 43"/>
              <a:gd name="T11" fmla="*/ 0 h 43"/>
              <a:gd name="T12" fmla="*/ 0 60000 65536"/>
              <a:gd name="T13" fmla="*/ 0 60000 65536"/>
              <a:gd name="T14" fmla="*/ 0 60000 65536"/>
              <a:gd name="T15" fmla="*/ 0 60000 65536"/>
              <a:gd name="T16" fmla="*/ 0 60000 65536"/>
              <a:gd name="T17" fmla="*/ 0 60000 65536"/>
              <a:gd name="T18" fmla="*/ 0 w 43"/>
              <a:gd name="T19" fmla="*/ 0 h 43"/>
              <a:gd name="T20" fmla="*/ 43 w 43"/>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43" h="43">
                <a:moveTo>
                  <a:pt x="13" y="0"/>
                </a:moveTo>
                <a:cubicBezTo>
                  <a:pt x="1" y="33"/>
                  <a:pt x="1" y="33"/>
                  <a:pt x="1" y="33"/>
                </a:cubicBezTo>
                <a:cubicBezTo>
                  <a:pt x="0" y="35"/>
                  <a:pt x="0" y="39"/>
                  <a:pt x="3" y="41"/>
                </a:cubicBezTo>
                <a:cubicBezTo>
                  <a:pt x="5" y="43"/>
                  <a:pt x="8" y="43"/>
                  <a:pt x="11" y="42"/>
                </a:cubicBezTo>
                <a:cubicBezTo>
                  <a:pt x="43" y="31"/>
                  <a:pt x="43" y="31"/>
                  <a:pt x="43" y="31"/>
                </a:cubicBezTo>
                <a:lnTo>
                  <a:pt x="13" y="0"/>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60" name="Freeform 40"/>
          <p:cNvSpPr>
            <a:spLocks noChangeArrowheads="1"/>
          </p:cNvSpPr>
          <p:nvPr/>
        </p:nvSpPr>
        <p:spPr bwMode="auto">
          <a:xfrm>
            <a:off x="2216369" y="4209820"/>
            <a:ext cx="167262" cy="168529"/>
          </a:xfrm>
          <a:custGeom>
            <a:avLst/>
            <a:gdLst>
              <a:gd name="T0" fmla="*/ 51 w 233"/>
              <a:gd name="T1" fmla="*/ 235 h 235"/>
              <a:gd name="T2" fmla="*/ 231 w 233"/>
              <a:gd name="T3" fmla="*/ 54 h 235"/>
              <a:gd name="T4" fmla="*/ 233 w 233"/>
              <a:gd name="T5" fmla="*/ 49 h 235"/>
              <a:gd name="T6" fmla="*/ 231 w 233"/>
              <a:gd name="T7" fmla="*/ 44 h 235"/>
              <a:gd name="T8" fmla="*/ 191 w 233"/>
              <a:gd name="T9" fmla="*/ 3 h 235"/>
              <a:gd name="T10" fmla="*/ 180 w 233"/>
              <a:gd name="T11" fmla="*/ 3 h 235"/>
              <a:gd name="T12" fmla="*/ 0 w 233"/>
              <a:gd name="T13" fmla="*/ 184 h 235"/>
              <a:gd name="T14" fmla="*/ 51 w 233"/>
              <a:gd name="T15" fmla="*/ 235 h 235"/>
              <a:gd name="T16" fmla="*/ 0 60000 65536"/>
              <a:gd name="T17" fmla="*/ 0 60000 65536"/>
              <a:gd name="T18" fmla="*/ 0 60000 65536"/>
              <a:gd name="T19" fmla="*/ 0 60000 65536"/>
              <a:gd name="T20" fmla="*/ 0 60000 65536"/>
              <a:gd name="T21" fmla="*/ 0 60000 65536"/>
              <a:gd name="T22" fmla="*/ 0 60000 65536"/>
              <a:gd name="T23" fmla="*/ 0 60000 65536"/>
              <a:gd name="T24" fmla="*/ 0 w 233"/>
              <a:gd name="T25" fmla="*/ 0 h 235"/>
              <a:gd name="T26" fmla="*/ 233 w 233"/>
              <a:gd name="T27" fmla="*/ 235 h 2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3" h="235">
                <a:moveTo>
                  <a:pt x="51" y="235"/>
                </a:moveTo>
                <a:cubicBezTo>
                  <a:pt x="231" y="54"/>
                  <a:pt x="231" y="54"/>
                  <a:pt x="231" y="54"/>
                </a:cubicBezTo>
                <a:cubicBezTo>
                  <a:pt x="233" y="53"/>
                  <a:pt x="233" y="51"/>
                  <a:pt x="233" y="49"/>
                </a:cubicBezTo>
                <a:cubicBezTo>
                  <a:pt x="233" y="47"/>
                  <a:pt x="233" y="45"/>
                  <a:pt x="231" y="44"/>
                </a:cubicBezTo>
                <a:cubicBezTo>
                  <a:pt x="191" y="3"/>
                  <a:pt x="191" y="3"/>
                  <a:pt x="191" y="3"/>
                </a:cubicBezTo>
                <a:cubicBezTo>
                  <a:pt x="188" y="0"/>
                  <a:pt x="183" y="0"/>
                  <a:pt x="180" y="3"/>
                </a:cubicBezTo>
                <a:cubicBezTo>
                  <a:pt x="0" y="184"/>
                  <a:pt x="0" y="184"/>
                  <a:pt x="0" y="184"/>
                </a:cubicBezTo>
                <a:lnTo>
                  <a:pt x="51" y="235"/>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61" name="Freeform 41"/>
          <p:cNvSpPr>
            <a:spLocks noChangeArrowheads="1"/>
          </p:cNvSpPr>
          <p:nvPr/>
        </p:nvSpPr>
        <p:spPr bwMode="auto">
          <a:xfrm>
            <a:off x="2143607" y="4243586"/>
            <a:ext cx="150355" cy="25325"/>
          </a:xfrm>
          <a:custGeom>
            <a:avLst/>
            <a:gdLst>
              <a:gd name="T0" fmla="*/ 209 w 209"/>
              <a:gd name="T1" fmla="*/ 8 h 35"/>
              <a:gd name="T2" fmla="*/ 209 w 209"/>
              <a:gd name="T3" fmla="*/ 0 h 35"/>
              <a:gd name="T4" fmla="*/ 12 w 209"/>
              <a:gd name="T5" fmla="*/ 0 h 35"/>
              <a:gd name="T6" fmla="*/ 0 w 209"/>
              <a:gd name="T7" fmla="*/ 11 h 35"/>
              <a:gd name="T8" fmla="*/ 0 w 209"/>
              <a:gd name="T9" fmla="*/ 23 h 35"/>
              <a:gd name="T10" fmla="*/ 12 w 209"/>
              <a:gd name="T11" fmla="*/ 35 h 35"/>
              <a:gd name="T12" fmla="*/ 183 w 209"/>
              <a:gd name="T13" fmla="*/ 35 h 35"/>
              <a:gd name="T14" fmla="*/ 209 w 209"/>
              <a:gd name="T15" fmla="*/ 8 h 35"/>
              <a:gd name="T16" fmla="*/ 0 60000 65536"/>
              <a:gd name="T17" fmla="*/ 0 60000 65536"/>
              <a:gd name="T18" fmla="*/ 0 60000 65536"/>
              <a:gd name="T19" fmla="*/ 0 60000 65536"/>
              <a:gd name="T20" fmla="*/ 0 60000 65536"/>
              <a:gd name="T21" fmla="*/ 0 60000 65536"/>
              <a:gd name="T22" fmla="*/ 0 60000 65536"/>
              <a:gd name="T23" fmla="*/ 0 60000 65536"/>
              <a:gd name="T24" fmla="*/ 0 w 209"/>
              <a:gd name="T25" fmla="*/ 0 h 35"/>
              <a:gd name="T26" fmla="*/ 209 w 209"/>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9" h="35">
                <a:moveTo>
                  <a:pt x="209" y="8"/>
                </a:moveTo>
                <a:cubicBezTo>
                  <a:pt x="209" y="0"/>
                  <a:pt x="209" y="0"/>
                  <a:pt x="209" y="0"/>
                </a:cubicBezTo>
                <a:cubicBezTo>
                  <a:pt x="12" y="0"/>
                  <a:pt x="12" y="0"/>
                  <a:pt x="12" y="0"/>
                </a:cubicBezTo>
                <a:cubicBezTo>
                  <a:pt x="6" y="0"/>
                  <a:pt x="0" y="5"/>
                  <a:pt x="0" y="11"/>
                </a:cubicBezTo>
                <a:cubicBezTo>
                  <a:pt x="0" y="23"/>
                  <a:pt x="0" y="23"/>
                  <a:pt x="0" y="23"/>
                </a:cubicBezTo>
                <a:cubicBezTo>
                  <a:pt x="0" y="29"/>
                  <a:pt x="6" y="35"/>
                  <a:pt x="12" y="35"/>
                </a:cubicBezTo>
                <a:cubicBezTo>
                  <a:pt x="183" y="35"/>
                  <a:pt x="183" y="35"/>
                  <a:pt x="183" y="35"/>
                </a:cubicBezTo>
                <a:lnTo>
                  <a:pt x="209" y="8"/>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62" name="Freeform 42"/>
          <p:cNvSpPr>
            <a:spLocks noChangeArrowheads="1"/>
          </p:cNvSpPr>
          <p:nvPr/>
        </p:nvSpPr>
        <p:spPr bwMode="auto">
          <a:xfrm>
            <a:off x="2143607" y="4297551"/>
            <a:ext cx="102652" cy="25023"/>
          </a:xfrm>
          <a:custGeom>
            <a:avLst/>
            <a:gdLst>
              <a:gd name="T0" fmla="*/ 0 w 143"/>
              <a:gd name="T1" fmla="*/ 23 h 35"/>
              <a:gd name="T2" fmla="*/ 12 w 143"/>
              <a:gd name="T3" fmla="*/ 35 h 35"/>
              <a:gd name="T4" fmla="*/ 108 w 143"/>
              <a:gd name="T5" fmla="*/ 35 h 35"/>
              <a:gd name="T6" fmla="*/ 143 w 143"/>
              <a:gd name="T7" fmla="*/ 0 h 35"/>
              <a:gd name="T8" fmla="*/ 12 w 143"/>
              <a:gd name="T9" fmla="*/ 0 h 35"/>
              <a:gd name="T10" fmla="*/ 0 w 143"/>
              <a:gd name="T11" fmla="*/ 12 h 35"/>
              <a:gd name="T12" fmla="*/ 0 w 143"/>
              <a:gd name="T13" fmla="*/ 23 h 35"/>
              <a:gd name="T14" fmla="*/ 0 60000 65536"/>
              <a:gd name="T15" fmla="*/ 0 60000 65536"/>
              <a:gd name="T16" fmla="*/ 0 60000 65536"/>
              <a:gd name="T17" fmla="*/ 0 60000 65536"/>
              <a:gd name="T18" fmla="*/ 0 60000 65536"/>
              <a:gd name="T19" fmla="*/ 0 60000 65536"/>
              <a:gd name="T20" fmla="*/ 0 60000 65536"/>
              <a:gd name="T21" fmla="*/ 0 w 143"/>
              <a:gd name="T22" fmla="*/ 0 h 35"/>
              <a:gd name="T23" fmla="*/ 143 w 14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35">
                <a:moveTo>
                  <a:pt x="0" y="23"/>
                </a:moveTo>
                <a:cubicBezTo>
                  <a:pt x="0" y="30"/>
                  <a:pt x="6" y="35"/>
                  <a:pt x="12" y="35"/>
                </a:cubicBezTo>
                <a:cubicBezTo>
                  <a:pt x="108" y="35"/>
                  <a:pt x="108" y="35"/>
                  <a:pt x="108" y="35"/>
                </a:cubicBezTo>
                <a:cubicBezTo>
                  <a:pt x="143" y="0"/>
                  <a:pt x="143" y="0"/>
                  <a:pt x="143" y="0"/>
                </a:cubicBezTo>
                <a:cubicBezTo>
                  <a:pt x="12" y="0"/>
                  <a:pt x="12" y="0"/>
                  <a:pt x="12" y="0"/>
                </a:cubicBezTo>
                <a:cubicBezTo>
                  <a:pt x="6" y="0"/>
                  <a:pt x="0" y="5"/>
                  <a:pt x="0" y="12"/>
                </a:cubicBezTo>
                <a:lnTo>
                  <a:pt x="0" y="23"/>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63" name="Freeform 43"/>
          <p:cNvSpPr>
            <a:spLocks noChangeArrowheads="1"/>
          </p:cNvSpPr>
          <p:nvPr/>
        </p:nvSpPr>
        <p:spPr bwMode="auto">
          <a:xfrm>
            <a:off x="2143607" y="4351216"/>
            <a:ext cx="54647" cy="25023"/>
          </a:xfrm>
          <a:custGeom>
            <a:avLst/>
            <a:gdLst>
              <a:gd name="T0" fmla="*/ 0 w 76"/>
              <a:gd name="T1" fmla="*/ 23 h 35"/>
              <a:gd name="T2" fmla="*/ 12 w 76"/>
              <a:gd name="T3" fmla="*/ 35 h 35"/>
              <a:gd name="T4" fmla="*/ 63 w 76"/>
              <a:gd name="T5" fmla="*/ 35 h 35"/>
              <a:gd name="T6" fmla="*/ 76 w 76"/>
              <a:gd name="T7" fmla="*/ 0 h 35"/>
              <a:gd name="T8" fmla="*/ 12 w 76"/>
              <a:gd name="T9" fmla="*/ 0 h 35"/>
              <a:gd name="T10" fmla="*/ 0 w 76"/>
              <a:gd name="T11" fmla="*/ 12 h 35"/>
              <a:gd name="T12" fmla="*/ 0 w 76"/>
              <a:gd name="T13" fmla="*/ 23 h 35"/>
              <a:gd name="T14" fmla="*/ 0 60000 65536"/>
              <a:gd name="T15" fmla="*/ 0 60000 65536"/>
              <a:gd name="T16" fmla="*/ 0 60000 65536"/>
              <a:gd name="T17" fmla="*/ 0 60000 65536"/>
              <a:gd name="T18" fmla="*/ 0 60000 65536"/>
              <a:gd name="T19" fmla="*/ 0 60000 65536"/>
              <a:gd name="T20" fmla="*/ 0 60000 65536"/>
              <a:gd name="T21" fmla="*/ 0 w 76"/>
              <a:gd name="T22" fmla="*/ 0 h 35"/>
              <a:gd name="T23" fmla="*/ 76 w 76"/>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35">
                <a:moveTo>
                  <a:pt x="0" y="23"/>
                </a:moveTo>
                <a:cubicBezTo>
                  <a:pt x="0" y="30"/>
                  <a:pt x="6" y="35"/>
                  <a:pt x="12" y="35"/>
                </a:cubicBezTo>
                <a:cubicBezTo>
                  <a:pt x="63" y="35"/>
                  <a:pt x="63" y="35"/>
                  <a:pt x="63" y="35"/>
                </a:cubicBezTo>
                <a:cubicBezTo>
                  <a:pt x="76" y="0"/>
                  <a:pt x="76" y="0"/>
                  <a:pt x="76" y="0"/>
                </a:cubicBezTo>
                <a:cubicBezTo>
                  <a:pt x="12" y="0"/>
                  <a:pt x="12" y="0"/>
                  <a:pt x="12" y="0"/>
                </a:cubicBezTo>
                <a:cubicBezTo>
                  <a:pt x="6" y="0"/>
                  <a:pt x="0" y="6"/>
                  <a:pt x="0" y="12"/>
                </a:cubicBezTo>
                <a:lnTo>
                  <a:pt x="0" y="23"/>
                </a:lnTo>
                <a:close/>
              </a:path>
            </a:pathLst>
          </a:custGeom>
          <a:solidFill>
            <a:srgbClr val="0070C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64" name="矩形 72"/>
          <p:cNvSpPr>
            <a:spLocks noChangeArrowheads="1"/>
          </p:cNvSpPr>
          <p:nvPr/>
        </p:nvSpPr>
        <p:spPr bwMode="auto">
          <a:xfrm>
            <a:off x="844154" y="4158854"/>
            <a:ext cx="1277540" cy="460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fade">
                                      <p:cBhvr>
                                        <p:cTn id="23" dur="500"/>
                                        <p:tgtEl>
                                          <p:spTgt spid="4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fade">
                                      <p:cBhvr>
                                        <p:cTn id="26" dur="500"/>
                                        <p:tgtEl>
                                          <p:spTgt spid="5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fade">
                                      <p:cBhvr>
                                        <p:cTn id="29" dur="500"/>
                                        <p:tgtEl>
                                          <p:spTgt spid="5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500"/>
                                        <p:tgtEl>
                                          <p:spTgt spid="5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fade">
                                      <p:cBhvr>
                                        <p:cTn id="35" dur="500"/>
                                        <p:tgtEl>
                                          <p:spTgt spid="5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500"/>
                                        <p:tgtEl>
                                          <p:spTgt spid="5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500"/>
                                        <p:tgtEl>
                                          <p:spTgt spid="5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500"/>
                                        <p:tgtEl>
                                          <p:spTgt spid="5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500"/>
                                        <p:tgtEl>
                                          <p:spTgt spid="5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fade">
                                      <p:cBhvr>
                                        <p:cTn id="50" dur="500"/>
                                        <p:tgtEl>
                                          <p:spTgt spid="5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animEffect transition="in" filter="fade">
                                      <p:cBhvr>
                                        <p:cTn id="53" dur="500"/>
                                        <p:tgtEl>
                                          <p:spTgt spid="6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fade">
                                      <p:cBhvr>
                                        <p:cTn id="56" dur="500"/>
                                        <p:tgtEl>
                                          <p:spTgt spid="6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fade">
                                      <p:cBhvr>
                                        <p:cTn id="59" dur="500"/>
                                        <p:tgtEl>
                                          <p:spTgt spid="6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fade">
                                      <p:cBhvr>
                                        <p:cTn id="62" dur="500"/>
                                        <p:tgtEl>
                                          <p:spTgt spid="6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64"/>
                                        </p:tgtEl>
                                        <p:attrNameLst>
                                          <p:attrName>style.visibility</p:attrName>
                                        </p:attrNameLst>
                                      </p:cBhvr>
                                      <p:to>
                                        <p:strVal val="visible"/>
                                      </p:to>
                                    </p:set>
                                    <p:animEffect transition="in" filter="fade">
                                      <p:cBhvr>
                                        <p:cTn id="65" dur="500"/>
                                        <p:tgtEl>
                                          <p:spTgt spid="64"/>
                                        </p:tgtEl>
                                      </p:cBhvr>
                                    </p:animEffect>
                                  </p:childTnLst>
                                </p:cTn>
                              </p:par>
                            </p:childTnLst>
                          </p:cTn>
                        </p:par>
                        <p:par>
                          <p:cTn id="66" fill="hold">
                            <p:stCondLst>
                              <p:cond delay="1500"/>
                            </p:stCondLst>
                            <p:childTnLst>
                              <p:par>
                                <p:cTn id="67" presetID="26" presetClass="emph" presetSubtype="0" fill="hold" nodeType="afterEffect">
                                  <p:stCondLst>
                                    <p:cond delay="0"/>
                                  </p:stCondLst>
                                  <p:childTnLst>
                                    <p:animEffect transition="out" filter="fade">
                                      <p:cBhvr>
                                        <p:cTn id="68" dur="500" tmFilter="0, 0; .2, .5; .8, .5; 1, 0"/>
                                        <p:tgtEl>
                                          <p:spTgt spid="4"/>
                                        </p:tgtEl>
                                      </p:cBhvr>
                                    </p:animEffect>
                                    <p:animScale>
                                      <p:cBhvr>
                                        <p:cTn id="69" dur="250" autoRev="1" fill="hold"/>
                                        <p:tgtEl>
                                          <p:spTgt spid="4"/>
                                        </p:tgtEl>
                                      </p:cBhvr>
                                      <p:by x="105000" y="105000"/>
                                    </p:animScale>
                                  </p:childTnLst>
                                </p:cTn>
                              </p:par>
                              <p:par>
                                <p:cTn id="70" presetID="26" presetClass="emph" presetSubtype="0" fill="hold" nodeType="withEffect">
                                  <p:stCondLst>
                                    <p:cond delay="250"/>
                                  </p:stCondLst>
                                  <p:childTnLst>
                                    <p:animEffect transition="out" filter="fade">
                                      <p:cBhvr>
                                        <p:cTn id="71" dur="500" tmFilter="0, 0; .2, .5; .8, .5; 1, 0"/>
                                        <p:tgtEl>
                                          <p:spTgt spid="12"/>
                                        </p:tgtEl>
                                      </p:cBhvr>
                                    </p:animEffect>
                                    <p:animScale>
                                      <p:cBhvr>
                                        <p:cTn id="72" dur="25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rot="2700000">
            <a:off x="2952419" y="1242915"/>
            <a:ext cx="3167308" cy="3197576"/>
            <a:chOff x="1932258" y="760101"/>
            <a:chExt cx="3767316" cy="3803319"/>
          </a:xfrm>
          <a:scene3d>
            <a:camera prst="orthographicFront">
              <a:rot lat="0" lon="0" rev="0"/>
            </a:camera>
            <a:lightRig rig="glow" dir="t">
              <a:rot lat="0" lon="0" rev="14100000"/>
            </a:lightRig>
          </a:scene3d>
        </p:grpSpPr>
        <p:sp>
          <p:nvSpPr>
            <p:cNvPr id="4" name="椭圆 168"/>
            <p:cNvSpPr/>
            <p:nvPr/>
          </p:nvSpPr>
          <p:spPr>
            <a:xfrm>
              <a:off x="2710237" y="760101"/>
              <a:ext cx="2207694" cy="2207694"/>
            </a:xfrm>
            <a:custGeom>
              <a:avLst/>
              <a:gdLst/>
              <a:ahLst/>
              <a:cxnLst/>
              <a:rect l="l" t="t" r="r" b="b"/>
              <a:pathLst>
                <a:path w="2207694" h="2207694">
                  <a:moveTo>
                    <a:pt x="1240201" y="2198410"/>
                  </a:moveTo>
                  <a:cubicBezTo>
                    <a:pt x="1195601" y="2204855"/>
                    <a:pt x="1150057" y="2207694"/>
                    <a:pt x="1103851" y="2207694"/>
                  </a:cubicBezTo>
                  <a:close/>
                  <a:moveTo>
                    <a:pt x="1396176" y="2167304"/>
                  </a:moveTo>
                  <a:cubicBezTo>
                    <a:pt x="1355911" y="2179613"/>
                    <a:pt x="1314389" y="2188486"/>
                    <a:pt x="1271865" y="2193577"/>
                  </a:cubicBez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0070C0"/>
            </a:solidFill>
            <a:ln>
              <a:noFill/>
            </a:ln>
            <a:effectLst/>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椭圆 161"/>
            <p:cNvSpPr/>
            <p:nvPr/>
          </p:nvSpPr>
          <p:spPr>
            <a:xfrm>
              <a:off x="1932258" y="1557914"/>
              <a:ext cx="2207690" cy="2207691"/>
            </a:xfrm>
            <a:custGeom>
              <a:avLst/>
              <a:gdLst/>
              <a:ahLst/>
              <a:cxnLst/>
              <a:rect l="l" t="t" r="r" b="b"/>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close/>
                  <a:moveTo>
                    <a:pt x="2174170" y="838223"/>
                  </a:moveTo>
                  <a:cubicBezTo>
                    <a:pt x="2184491" y="874470"/>
                    <a:pt x="2191713" y="911752"/>
                    <a:pt x="2195714" y="949832"/>
                  </a:cubicBez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rgbClr val="00B0F0"/>
            </a:solidFill>
            <a:ln>
              <a:noFill/>
            </a:ln>
            <a:effectLst/>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 name="椭圆 162"/>
            <p:cNvSpPr/>
            <p:nvPr/>
          </p:nvSpPr>
          <p:spPr>
            <a:xfrm>
              <a:off x="3491880" y="1557913"/>
              <a:ext cx="2207694" cy="2207694"/>
            </a:xfrm>
            <a:custGeom>
              <a:avLst/>
              <a:gdLst/>
              <a:ahLst/>
              <a:cxnLst/>
              <a:rect l="l" t="t" r="r" b="b"/>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rgbClr val="00B0F0"/>
            </a:solidFill>
            <a:ln>
              <a:noFill/>
            </a:ln>
            <a:effectLst/>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椭圆 163"/>
            <p:cNvSpPr/>
            <p:nvPr/>
          </p:nvSpPr>
          <p:spPr>
            <a:xfrm>
              <a:off x="2710237" y="2355728"/>
              <a:ext cx="2207690" cy="2207692"/>
            </a:xfrm>
            <a:custGeom>
              <a:avLst/>
              <a:gdLst/>
              <a:ahLst/>
              <a:cxnLst/>
              <a:rect l="l" t="t" r="r" b="b"/>
              <a:pathLst>
                <a:path w="2207690" h="2207692">
                  <a:moveTo>
                    <a:pt x="2195631" y="1258405"/>
                  </a:moveTo>
                  <a:cubicBezTo>
                    <a:pt x="2191595" y="1296645"/>
                    <a:pt x="2184315" y="1334081"/>
                    <a:pt x="2173913" y="1370472"/>
                  </a:cubicBezTo>
                  <a:close/>
                  <a:moveTo>
                    <a:pt x="2207690" y="1103924"/>
                  </a:moveTo>
                  <a:cubicBezTo>
                    <a:pt x="2207691" y="1147015"/>
                    <a:pt x="2205219" y="1189529"/>
                    <a:pt x="2199774" y="1231259"/>
                  </a:cubicBez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0070C0"/>
            </a:solidFill>
            <a:ln>
              <a:noFill/>
            </a:ln>
            <a:effectLst/>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8" name="椭圆 7"/>
          <p:cNvSpPr/>
          <p:nvPr/>
        </p:nvSpPr>
        <p:spPr>
          <a:xfrm>
            <a:off x="3755642" y="2067617"/>
            <a:ext cx="1548172" cy="1548172"/>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 name="矩形 8"/>
          <p:cNvSpPr/>
          <p:nvPr/>
        </p:nvSpPr>
        <p:spPr>
          <a:xfrm>
            <a:off x="3839621" y="2493861"/>
            <a:ext cx="1380215"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添加文本</a:t>
            </a:r>
            <a:endParaRPr kumimoji="0" lang="en-US"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3789838" y="2770860"/>
            <a:ext cx="1479779" cy="492827"/>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600"/>
              </a:spcBef>
              <a:spcAft>
                <a:spcPts val="0"/>
              </a:spcAft>
              <a:buClrTx/>
              <a:buSzTx/>
              <a:buFontTx/>
              <a:buNone/>
              <a:defRPr/>
            </a:pPr>
            <a:r>
              <a:rPr kumimoji="0" lang="zh-CN" altLang="en-US" sz="105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a:t>
            </a:r>
          </a:p>
        </p:txBody>
      </p:sp>
      <p:sp>
        <p:nvSpPr>
          <p:cNvPr id="19" name="矩形 18"/>
          <p:cNvSpPr/>
          <p:nvPr/>
        </p:nvSpPr>
        <p:spPr>
          <a:xfrm>
            <a:off x="1043609" y="1582337"/>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01.</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0" name="TextBox 19"/>
          <p:cNvSpPr txBox="1"/>
          <p:nvPr/>
        </p:nvSpPr>
        <p:spPr>
          <a:xfrm>
            <a:off x="1043608" y="1904630"/>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1" name="矩形 20"/>
          <p:cNvSpPr/>
          <p:nvPr/>
        </p:nvSpPr>
        <p:spPr>
          <a:xfrm>
            <a:off x="1043609" y="2890515"/>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02.</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2" name="TextBox 21"/>
          <p:cNvSpPr txBox="1"/>
          <p:nvPr/>
        </p:nvSpPr>
        <p:spPr>
          <a:xfrm>
            <a:off x="1043608" y="3212808"/>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3" name="矩形 22"/>
          <p:cNvSpPr/>
          <p:nvPr/>
        </p:nvSpPr>
        <p:spPr>
          <a:xfrm>
            <a:off x="6312110" y="1582337"/>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03.</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4" name="TextBox 23"/>
          <p:cNvSpPr txBox="1"/>
          <p:nvPr/>
        </p:nvSpPr>
        <p:spPr>
          <a:xfrm>
            <a:off x="6312109" y="1904630"/>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5" name="矩形 24"/>
          <p:cNvSpPr/>
          <p:nvPr/>
        </p:nvSpPr>
        <p:spPr>
          <a:xfrm>
            <a:off x="6312110" y="2890515"/>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04.</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6" name="TextBox 25"/>
          <p:cNvSpPr txBox="1"/>
          <p:nvPr/>
        </p:nvSpPr>
        <p:spPr>
          <a:xfrm>
            <a:off x="6312109" y="3212808"/>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500"/>
                            </p:stCondLst>
                            <p:childTnLst>
                              <p:par>
                                <p:cTn id="21" presetID="31"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fltVal val="0"/>
                                          </p:val>
                                        </p:tav>
                                        <p:tav tm="100000">
                                          <p:val>
                                            <p:strVal val="#ppt_w"/>
                                          </p:val>
                                        </p:tav>
                                      </p:tavLst>
                                    </p:anim>
                                    <p:anim calcmode="lin" valueType="num">
                                      <p:cBhvr>
                                        <p:cTn id="24" dur="1000" fill="hold"/>
                                        <p:tgtEl>
                                          <p:spTgt spid="3"/>
                                        </p:tgtEl>
                                        <p:attrNameLst>
                                          <p:attrName>ppt_h</p:attrName>
                                        </p:attrNameLst>
                                      </p:cBhvr>
                                      <p:tavLst>
                                        <p:tav tm="0">
                                          <p:val>
                                            <p:fltVal val="0"/>
                                          </p:val>
                                        </p:tav>
                                        <p:tav tm="100000">
                                          <p:val>
                                            <p:strVal val="#ppt_h"/>
                                          </p:val>
                                        </p:tav>
                                      </p:tavLst>
                                    </p:anim>
                                    <p:anim calcmode="lin" valueType="num">
                                      <p:cBhvr>
                                        <p:cTn id="25" dur="1000" fill="hold"/>
                                        <p:tgtEl>
                                          <p:spTgt spid="3"/>
                                        </p:tgtEl>
                                        <p:attrNameLst>
                                          <p:attrName>style.rotation</p:attrName>
                                        </p:attrNameLst>
                                      </p:cBhvr>
                                      <p:tavLst>
                                        <p:tav tm="0">
                                          <p:val>
                                            <p:fltVal val="90"/>
                                          </p:val>
                                        </p:tav>
                                        <p:tav tm="100000">
                                          <p:val>
                                            <p:fltVal val="0"/>
                                          </p:val>
                                        </p:tav>
                                      </p:tavLst>
                                    </p:anim>
                                    <p:animEffect transition="in" filter="fade">
                                      <p:cBhvr>
                                        <p:cTn id="26" dur="1000"/>
                                        <p:tgtEl>
                                          <p:spTgt spid="3"/>
                                        </p:tgtEl>
                                      </p:cBhvr>
                                    </p:animEffect>
                                  </p:childTnLst>
                                </p:cTn>
                              </p:par>
                            </p:childTnLst>
                          </p:cTn>
                        </p:par>
                        <p:par>
                          <p:cTn id="27" fill="hold">
                            <p:stCondLst>
                              <p:cond delay="1500"/>
                            </p:stCondLst>
                            <p:childTnLst>
                              <p:par>
                                <p:cTn id="28" presetID="17" presetClass="entr" presetSubtype="1" fill="hold" grpId="0" nodeType="afterEffect">
                                  <p:stCondLst>
                                    <p:cond delay="0"/>
                                  </p:stCondLst>
                                  <p:iterate type="lt">
                                    <p:tmPct val="10000"/>
                                  </p:iterate>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par>
                                <p:cTn id="34" presetID="10"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par>
                          <p:cTn id="37" fill="hold">
                            <p:stCondLst>
                              <p:cond delay="2500"/>
                            </p:stCondLst>
                            <p:childTnLst>
                              <p:par>
                                <p:cTn id="38" presetID="17" presetClass="entr" presetSubtype="1" fill="hold" grpId="0" nodeType="afterEffect">
                                  <p:stCondLst>
                                    <p:cond delay="0"/>
                                  </p:stCondLst>
                                  <p:iterate type="lt">
                                    <p:tmPct val="10000"/>
                                  </p:iterate>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ppt_x</p:attrName>
                                        </p:attrNameLst>
                                      </p:cBhvr>
                                      <p:tavLst>
                                        <p:tav tm="0">
                                          <p:val>
                                            <p:strVal val="#ppt_x"/>
                                          </p:val>
                                        </p:tav>
                                        <p:tav tm="100000">
                                          <p:val>
                                            <p:strVal val="#ppt_x"/>
                                          </p:val>
                                        </p:tav>
                                      </p:tavLst>
                                    </p:anim>
                                    <p:anim calcmode="lin" valueType="num">
                                      <p:cBhvr>
                                        <p:cTn id="41" dur="500" fill="hold"/>
                                        <p:tgtEl>
                                          <p:spTgt spid="21"/>
                                        </p:tgtEl>
                                        <p:attrNameLst>
                                          <p:attrName>ppt_y</p:attrName>
                                        </p:attrNameLst>
                                      </p:cBhvr>
                                      <p:tavLst>
                                        <p:tav tm="0">
                                          <p:val>
                                            <p:strVal val="#ppt_y-#ppt_h/2"/>
                                          </p:val>
                                        </p:tav>
                                        <p:tav tm="100000">
                                          <p:val>
                                            <p:strVal val="#ppt_y"/>
                                          </p:val>
                                        </p:tav>
                                      </p:tavLst>
                                    </p:anim>
                                    <p:anim calcmode="lin" valueType="num">
                                      <p:cBhvr>
                                        <p:cTn id="42" dur="500" fill="hold"/>
                                        <p:tgtEl>
                                          <p:spTgt spid="21"/>
                                        </p:tgtEl>
                                        <p:attrNameLst>
                                          <p:attrName>ppt_w</p:attrName>
                                        </p:attrNameLst>
                                      </p:cBhvr>
                                      <p:tavLst>
                                        <p:tav tm="0">
                                          <p:val>
                                            <p:strVal val="#ppt_w"/>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par>
                          <p:cTn id="47" fill="hold">
                            <p:stCondLst>
                              <p:cond delay="3500"/>
                            </p:stCondLst>
                            <p:childTnLst>
                              <p:par>
                                <p:cTn id="48" presetID="17" presetClass="entr" presetSubtype="1" fill="hold" grpId="0" nodeType="afterEffect">
                                  <p:stCondLst>
                                    <p:cond delay="0"/>
                                  </p:stCondLst>
                                  <p:iterate type="lt">
                                    <p:tmPct val="10000"/>
                                  </p:iterate>
                                  <p:childTnLst>
                                    <p:set>
                                      <p:cBhvr>
                                        <p:cTn id="49" dur="1" fill="hold">
                                          <p:stCondLst>
                                            <p:cond delay="0"/>
                                          </p:stCondLst>
                                        </p:cTn>
                                        <p:tgtEl>
                                          <p:spTgt spid="23"/>
                                        </p:tgtEl>
                                        <p:attrNameLst>
                                          <p:attrName>style.visibility</p:attrName>
                                        </p:attrNameLst>
                                      </p:cBhvr>
                                      <p:to>
                                        <p:strVal val="visible"/>
                                      </p:to>
                                    </p:set>
                                    <p:anim calcmode="lin" valueType="num">
                                      <p:cBhvr>
                                        <p:cTn id="50" dur="500" fill="hold"/>
                                        <p:tgtEl>
                                          <p:spTgt spid="23"/>
                                        </p:tgtEl>
                                        <p:attrNameLst>
                                          <p:attrName>ppt_x</p:attrName>
                                        </p:attrNameLst>
                                      </p:cBhvr>
                                      <p:tavLst>
                                        <p:tav tm="0">
                                          <p:val>
                                            <p:strVal val="#ppt_x"/>
                                          </p:val>
                                        </p:tav>
                                        <p:tav tm="100000">
                                          <p:val>
                                            <p:strVal val="#ppt_x"/>
                                          </p:val>
                                        </p:tav>
                                      </p:tavLst>
                                    </p:anim>
                                    <p:anim calcmode="lin" valueType="num">
                                      <p:cBhvr>
                                        <p:cTn id="51" dur="500" fill="hold"/>
                                        <p:tgtEl>
                                          <p:spTgt spid="23"/>
                                        </p:tgtEl>
                                        <p:attrNameLst>
                                          <p:attrName>ppt_y</p:attrName>
                                        </p:attrNameLst>
                                      </p:cBhvr>
                                      <p:tavLst>
                                        <p:tav tm="0">
                                          <p:val>
                                            <p:strVal val="#ppt_y-#ppt_h/2"/>
                                          </p:val>
                                        </p:tav>
                                        <p:tav tm="100000">
                                          <p:val>
                                            <p:strVal val="#ppt_y"/>
                                          </p:val>
                                        </p:tav>
                                      </p:tavLst>
                                    </p:anim>
                                    <p:anim calcmode="lin" valueType="num">
                                      <p:cBhvr>
                                        <p:cTn id="52" dur="500" fill="hold"/>
                                        <p:tgtEl>
                                          <p:spTgt spid="23"/>
                                        </p:tgtEl>
                                        <p:attrNameLst>
                                          <p:attrName>ppt_w</p:attrName>
                                        </p:attrNameLst>
                                      </p:cBhvr>
                                      <p:tavLst>
                                        <p:tav tm="0">
                                          <p:val>
                                            <p:strVal val="#ppt_w"/>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childTnLst>
                                </p:cTn>
                              </p:par>
                              <p:par>
                                <p:cTn id="54" presetID="10"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childTnLst>
                          </p:cTn>
                        </p:par>
                        <p:par>
                          <p:cTn id="57" fill="hold">
                            <p:stCondLst>
                              <p:cond delay="4500"/>
                            </p:stCondLst>
                            <p:childTnLst>
                              <p:par>
                                <p:cTn id="58" presetID="17" presetClass="entr" presetSubtype="1" fill="hold" grpId="0" nodeType="afterEffect">
                                  <p:stCondLst>
                                    <p:cond delay="0"/>
                                  </p:stCondLst>
                                  <p:iterate type="lt">
                                    <p:tmPct val="10000"/>
                                  </p:iterate>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ppt_x</p:attrName>
                                        </p:attrNameLst>
                                      </p:cBhvr>
                                      <p:tavLst>
                                        <p:tav tm="0">
                                          <p:val>
                                            <p:strVal val="#ppt_x"/>
                                          </p:val>
                                        </p:tav>
                                        <p:tav tm="100000">
                                          <p:val>
                                            <p:strVal val="#ppt_x"/>
                                          </p:val>
                                        </p:tav>
                                      </p:tavLst>
                                    </p:anim>
                                    <p:anim calcmode="lin" valueType="num">
                                      <p:cBhvr>
                                        <p:cTn id="61" dur="500" fill="hold"/>
                                        <p:tgtEl>
                                          <p:spTgt spid="25"/>
                                        </p:tgtEl>
                                        <p:attrNameLst>
                                          <p:attrName>ppt_y</p:attrName>
                                        </p:attrNameLst>
                                      </p:cBhvr>
                                      <p:tavLst>
                                        <p:tav tm="0">
                                          <p:val>
                                            <p:strVal val="#ppt_y-#ppt_h/2"/>
                                          </p:val>
                                        </p:tav>
                                        <p:tav tm="100000">
                                          <p:val>
                                            <p:strVal val="#ppt_y"/>
                                          </p:val>
                                        </p:tav>
                                      </p:tavLst>
                                    </p:anim>
                                    <p:anim calcmode="lin" valueType="num">
                                      <p:cBhvr>
                                        <p:cTn id="62" dur="500" fill="hold"/>
                                        <p:tgtEl>
                                          <p:spTgt spid="25"/>
                                        </p:tgtEl>
                                        <p:attrNameLst>
                                          <p:attrName>ppt_w</p:attrName>
                                        </p:attrNameLst>
                                      </p:cBhvr>
                                      <p:tavLst>
                                        <p:tav tm="0">
                                          <p:val>
                                            <p:strVal val="#ppt_w"/>
                                          </p:val>
                                        </p:tav>
                                        <p:tav tm="100000">
                                          <p:val>
                                            <p:strVal val="#ppt_w"/>
                                          </p:val>
                                        </p:tav>
                                      </p:tavLst>
                                    </p:anim>
                                    <p:anim calcmode="lin" valueType="num">
                                      <p:cBhvr>
                                        <p:cTn id="63" dur="500" fill="hold"/>
                                        <p:tgtEl>
                                          <p:spTgt spid="25"/>
                                        </p:tgtEl>
                                        <p:attrNameLst>
                                          <p:attrName>ppt_h</p:attrName>
                                        </p:attrNameLst>
                                      </p:cBhvr>
                                      <p:tavLst>
                                        <p:tav tm="0">
                                          <p:val>
                                            <p:fltVal val="0"/>
                                          </p:val>
                                        </p:tav>
                                        <p:tav tm="100000">
                                          <p:val>
                                            <p:strVal val="#ppt_h"/>
                                          </p:val>
                                        </p:tav>
                                      </p:tavLst>
                                    </p:anim>
                                  </p:childTnLst>
                                </p:cTn>
                              </p:par>
                              <p:par>
                                <p:cTn id="64" presetID="10" presetClass="entr" presetSubtype="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9" grpId="0"/>
      <p:bldP spid="20" grpId="0"/>
      <p:bldP spid="21" grpId="0"/>
      <p:bldP spid="22" grpId="0"/>
      <p:bldP spid="23" grpId="0"/>
      <p:bldP spid="2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3"/>
          <p:cNvSpPr>
            <a:spLocks noChangeArrowheads="1"/>
          </p:cNvSpPr>
          <p:nvPr/>
        </p:nvSpPr>
        <p:spPr bwMode="auto">
          <a:xfrm>
            <a:off x="4465927" y="1456872"/>
            <a:ext cx="2940810" cy="2940808"/>
          </a:xfrm>
          <a:prstGeom prst="ellipse">
            <a:avLst/>
          </a:prstGeom>
          <a:noFill/>
          <a:ln w="25400" cmpd="sng">
            <a:solidFill>
              <a:schemeClr val="bg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5" name="Oval 4"/>
          <p:cNvSpPr>
            <a:spLocks noChangeArrowheads="1"/>
          </p:cNvSpPr>
          <p:nvPr/>
        </p:nvSpPr>
        <p:spPr bwMode="auto">
          <a:xfrm>
            <a:off x="4370263" y="1372257"/>
            <a:ext cx="3125788" cy="3127500"/>
          </a:xfrm>
          <a:prstGeom prst="ellipse">
            <a:avLst/>
          </a:prstGeom>
          <a:noFill/>
          <a:ln w="19050" cmpd="sng">
            <a:solidFill>
              <a:srgbClr val="414455"/>
            </a:solidFill>
            <a:round/>
          </a:ln>
          <a:effectLst/>
          <a:extLst>
            <a:ext uri="{909E8E84-426E-40DD-AFC4-6F175D3DCCD1}">
              <a14:hiddenFill xmlns:a14="http://schemas.microsoft.com/office/drawing/2010/main">
                <a:solidFill>
                  <a:srgbClr val="1496C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6" name="Oval 6"/>
          <p:cNvSpPr>
            <a:spLocks noChangeArrowheads="1"/>
          </p:cNvSpPr>
          <p:nvPr/>
        </p:nvSpPr>
        <p:spPr bwMode="auto">
          <a:xfrm>
            <a:off x="4624901" y="1606319"/>
            <a:ext cx="2630800" cy="2630800"/>
          </a:xfrm>
          <a:prstGeom prst="ellipse">
            <a:avLst/>
          </a:prstGeom>
          <a:noFill/>
          <a:ln w="19050" cmpd="sng">
            <a:solidFill>
              <a:srgbClr val="414455"/>
            </a:solidFill>
            <a:prstDash val="dash"/>
            <a:round/>
          </a:ln>
          <a:effectLst/>
          <a:extLst>
            <a:ext uri="{909E8E84-426E-40DD-AFC4-6F175D3DCCD1}">
              <a14:hiddenFill xmlns:a14="http://schemas.microsoft.com/office/drawing/2010/main">
                <a:solidFill>
                  <a:srgbClr val="1496C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nvGrpSpPr>
          <p:cNvPr id="27" name="中国 52"/>
          <p:cNvGrpSpPr/>
          <p:nvPr/>
        </p:nvGrpSpPr>
        <p:grpSpPr bwMode="auto">
          <a:xfrm>
            <a:off x="4935033" y="2076640"/>
            <a:ext cx="1877186" cy="1707622"/>
            <a:chOff x="0" y="0"/>
            <a:chExt cx="5832647" cy="4819363"/>
          </a:xfrm>
          <a:solidFill>
            <a:srgbClr val="0070C0"/>
          </a:solidFill>
          <a:scene3d>
            <a:camera prst="orthographicFront">
              <a:rot lat="0" lon="0" rev="0"/>
            </a:camera>
            <a:lightRig rig="glow" dir="t">
              <a:rot lat="0" lon="0" rev="4800000"/>
            </a:lightRig>
          </a:scene3d>
        </p:grpSpPr>
        <p:sp>
          <p:nvSpPr>
            <p:cNvPr id="49" name="Freeform 9"/>
            <p:cNvSpPr/>
            <p:nvPr/>
          </p:nvSpPr>
          <p:spPr bwMode="auto">
            <a:xfrm>
              <a:off x="2449067" y="53708"/>
              <a:ext cx="2556482" cy="2180529"/>
            </a:xfrm>
            <a:custGeom>
              <a:avLst/>
              <a:gdLst>
                <a:gd name="T0" fmla="*/ 1322 w 1428"/>
                <a:gd name="T1" fmla="*/ 106 h 1218"/>
                <a:gd name="T2" fmla="*/ 1262 w 1428"/>
                <a:gd name="T3" fmla="*/ 116 h 1218"/>
                <a:gd name="T4" fmla="*/ 1216 w 1428"/>
                <a:gd name="T5" fmla="*/ 60 h 1218"/>
                <a:gd name="T6" fmla="*/ 1168 w 1428"/>
                <a:gd name="T7" fmla="*/ 58 h 1218"/>
                <a:gd name="T8" fmla="*/ 1136 w 1428"/>
                <a:gd name="T9" fmla="*/ 8 h 1218"/>
                <a:gd name="T10" fmla="*/ 1142 w 1428"/>
                <a:gd name="T11" fmla="*/ 48 h 1218"/>
                <a:gd name="T12" fmla="*/ 1114 w 1428"/>
                <a:gd name="T13" fmla="*/ 192 h 1218"/>
                <a:gd name="T14" fmla="*/ 1088 w 1428"/>
                <a:gd name="T15" fmla="*/ 262 h 1218"/>
                <a:gd name="T16" fmla="*/ 982 w 1428"/>
                <a:gd name="T17" fmla="*/ 276 h 1218"/>
                <a:gd name="T18" fmla="*/ 994 w 1428"/>
                <a:gd name="T19" fmla="*/ 420 h 1218"/>
                <a:gd name="T20" fmla="*/ 1136 w 1428"/>
                <a:gd name="T21" fmla="*/ 428 h 1218"/>
                <a:gd name="T22" fmla="*/ 1174 w 1428"/>
                <a:gd name="T23" fmla="*/ 498 h 1218"/>
                <a:gd name="T24" fmla="*/ 1018 w 1428"/>
                <a:gd name="T25" fmla="*/ 540 h 1218"/>
                <a:gd name="T26" fmla="*/ 946 w 1428"/>
                <a:gd name="T27" fmla="*/ 626 h 1218"/>
                <a:gd name="T28" fmla="*/ 820 w 1428"/>
                <a:gd name="T29" fmla="*/ 664 h 1218"/>
                <a:gd name="T30" fmla="*/ 778 w 1428"/>
                <a:gd name="T31" fmla="*/ 722 h 1218"/>
                <a:gd name="T32" fmla="*/ 776 w 1428"/>
                <a:gd name="T33" fmla="*/ 774 h 1218"/>
                <a:gd name="T34" fmla="*/ 688 w 1428"/>
                <a:gd name="T35" fmla="*/ 860 h 1218"/>
                <a:gd name="T36" fmla="*/ 510 w 1428"/>
                <a:gd name="T37" fmla="*/ 882 h 1218"/>
                <a:gd name="T38" fmla="*/ 398 w 1428"/>
                <a:gd name="T39" fmla="*/ 934 h 1218"/>
                <a:gd name="T40" fmla="*/ 246 w 1428"/>
                <a:gd name="T41" fmla="*/ 872 h 1218"/>
                <a:gd name="T42" fmla="*/ 68 w 1428"/>
                <a:gd name="T43" fmla="*/ 854 h 1218"/>
                <a:gd name="T44" fmla="*/ 24 w 1428"/>
                <a:gd name="T45" fmla="*/ 906 h 1218"/>
                <a:gd name="T46" fmla="*/ 46 w 1428"/>
                <a:gd name="T47" fmla="*/ 980 h 1218"/>
                <a:gd name="T48" fmla="*/ 138 w 1428"/>
                <a:gd name="T49" fmla="*/ 966 h 1218"/>
                <a:gd name="T50" fmla="*/ 156 w 1428"/>
                <a:gd name="T51" fmla="*/ 1060 h 1218"/>
                <a:gd name="T52" fmla="*/ 196 w 1428"/>
                <a:gd name="T53" fmla="*/ 1112 h 1218"/>
                <a:gd name="T54" fmla="*/ 240 w 1428"/>
                <a:gd name="T55" fmla="*/ 1114 h 1218"/>
                <a:gd name="T56" fmla="*/ 342 w 1428"/>
                <a:gd name="T57" fmla="*/ 1074 h 1218"/>
                <a:gd name="T58" fmla="*/ 386 w 1428"/>
                <a:gd name="T59" fmla="*/ 1108 h 1218"/>
                <a:gd name="T60" fmla="*/ 340 w 1428"/>
                <a:gd name="T61" fmla="*/ 1208 h 1218"/>
                <a:gd name="T62" fmla="*/ 450 w 1428"/>
                <a:gd name="T63" fmla="*/ 1204 h 1218"/>
                <a:gd name="T64" fmla="*/ 522 w 1428"/>
                <a:gd name="T65" fmla="*/ 1092 h 1218"/>
                <a:gd name="T66" fmla="*/ 538 w 1428"/>
                <a:gd name="T67" fmla="*/ 1180 h 1218"/>
                <a:gd name="T68" fmla="*/ 614 w 1428"/>
                <a:gd name="T69" fmla="*/ 1216 h 1218"/>
                <a:gd name="T70" fmla="*/ 690 w 1428"/>
                <a:gd name="T71" fmla="*/ 1108 h 1218"/>
                <a:gd name="T72" fmla="*/ 752 w 1428"/>
                <a:gd name="T73" fmla="*/ 1064 h 1218"/>
                <a:gd name="T74" fmla="*/ 806 w 1428"/>
                <a:gd name="T75" fmla="*/ 1052 h 1218"/>
                <a:gd name="T76" fmla="*/ 860 w 1428"/>
                <a:gd name="T77" fmla="*/ 992 h 1218"/>
                <a:gd name="T78" fmla="*/ 914 w 1428"/>
                <a:gd name="T79" fmla="*/ 940 h 1218"/>
                <a:gd name="T80" fmla="*/ 958 w 1428"/>
                <a:gd name="T81" fmla="*/ 840 h 1218"/>
                <a:gd name="T82" fmla="*/ 992 w 1428"/>
                <a:gd name="T83" fmla="*/ 896 h 1218"/>
                <a:gd name="T84" fmla="*/ 1068 w 1428"/>
                <a:gd name="T85" fmla="*/ 848 h 1218"/>
                <a:gd name="T86" fmla="*/ 1122 w 1428"/>
                <a:gd name="T87" fmla="*/ 796 h 1218"/>
                <a:gd name="T88" fmla="*/ 1158 w 1428"/>
                <a:gd name="T89" fmla="*/ 828 h 1218"/>
                <a:gd name="T90" fmla="*/ 1206 w 1428"/>
                <a:gd name="T91" fmla="*/ 890 h 1218"/>
                <a:gd name="T92" fmla="*/ 1266 w 1428"/>
                <a:gd name="T93" fmla="*/ 832 h 1218"/>
                <a:gd name="T94" fmla="*/ 1356 w 1428"/>
                <a:gd name="T95" fmla="*/ 756 h 1218"/>
                <a:gd name="T96" fmla="*/ 1412 w 1428"/>
                <a:gd name="T97" fmla="*/ 712 h 1218"/>
                <a:gd name="T98" fmla="*/ 1386 w 1428"/>
                <a:gd name="T99" fmla="*/ 642 h 1218"/>
                <a:gd name="T100" fmla="*/ 1328 w 1428"/>
                <a:gd name="T101" fmla="*/ 630 h 1218"/>
                <a:gd name="T102" fmla="*/ 1276 w 1428"/>
                <a:gd name="T103" fmla="*/ 524 h 1218"/>
                <a:gd name="T104" fmla="*/ 1338 w 1428"/>
                <a:gd name="T105" fmla="*/ 512 h 1218"/>
                <a:gd name="T106" fmla="*/ 1298 w 1428"/>
                <a:gd name="T107" fmla="*/ 406 h 1218"/>
                <a:gd name="T108" fmla="*/ 1334 w 1428"/>
                <a:gd name="T109" fmla="*/ 368 h 1218"/>
                <a:gd name="T110" fmla="*/ 1386 w 1428"/>
                <a:gd name="T111" fmla="*/ 284 h 1218"/>
                <a:gd name="T112" fmla="*/ 1398 w 1428"/>
                <a:gd name="T113" fmla="*/ 186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8" h="1218">
                  <a:moveTo>
                    <a:pt x="1398" y="128"/>
                  </a:moveTo>
                  <a:lnTo>
                    <a:pt x="1394" y="112"/>
                  </a:lnTo>
                  <a:lnTo>
                    <a:pt x="1378" y="86"/>
                  </a:lnTo>
                  <a:lnTo>
                    <a:pt x="1366" y="80"/>
                  </a:lnTo>
                  <a:lnTo>
                    <a:pt x="1354" y="86"/>
                  </a:lnTo>
                  <a:lnTo>
                    <a:pt x="1348" y="100"/>
                  </a:lnTo>
                  <a:lnTo>
                    <a:pt x="1346" y="102"/>
                  </a:lnTo>
                  <a:lnTo>
                    <a:pt x="1344" y="102"/>
                  </a:lnTo>
                  <a:lnTo>
                    <a:pt x="1322" y="106"/>
                  </a:lnTo>
                  <a:lnTo>
                    <a:pt x="1318" y="108"/>
                  </a:lnTo>
                  <a:lnTo>
                    <a:pt x="1316" y="112"/>
                  </a:lnTo>
                  <a:lnTo>
                    <a:pt x="1310" y="116"/>
                  </a:lnTo>
                  <a:lnTo>
                    <a:pt x="1298" y="126"/>
                  </a:lnTo>
                  <a:lnTo>
                    <a:pt x="1296" y="128"/>
                  </a:lnTo>
                  <a:lnTo>
                    <a:pt x="1286" y="130"/>
                  </a:lnTo>
                  <a:lnTo>
                    <a:pt x="1276" y="126"/>
                  </a:lnTo>
                  <a:lnTo>
                    <a:pt x="1264" y="118"/>
                  </a:lnTo>
                  <a:lnTo>
                    <a:pt x="1262" y="116"/>
                  </a:lnTo>
                  <a:lnTo>
                    <a:pt x="1244" y="96"/>
                  </a:lnTo>
                  <a:lnTo>
                    <a:pt x="1240" y="90"/>
                  </a:lnTo>
                  <a:lnTo>
                    <a:pt x="1238" y="84"/>
                  </a:lnTo>
                  <a:lnTo>
                    <a:pt x="1238" y="62"/>
                  </a:lnTo>
                  <a:lnTo>
                    <a:pt x="1238" y="60"/>
                  </a:lnTo>
                  <a:lnTo>
                    <a:pt x="1242" y="56"/>
                  </a:lnTo>
                  <a:lnTo>
                    <a:pt x="1218" y="48"/>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4" y="46"/>
                  </a:lnTo>
                  <a:lnTo>
                    <a:pt x="1162" y="32"/>
                  </a:lnTo>
                  <a:lnTo>
                    <a:pt x="1164" y="22"/>
                  </a:lnTo>
                  <a:lnTo>
                    <a:pt x="1166" y="16"/>
                  </a:lnTo>
                  <a:lnTo>
                    <a:pt x="1172" y="6"/>
                  </a:lnTo>
                  <a:lnTo>
                    <a:pt x="1170" y="0"/>
                  </a:lnTo>
                  <a:lnTo>
                    <a:pt x="1150" y="2"/>
                  </a:lnTo>
                  <a:lnTo>
                    <a:pt x="1142" y="4"/>
                  </a:lnTo>
                  <a:lnTo>
                    <a:pt x="1136" y="8"/>
                  </a:lnTo>
                  <a:lnTo>
                    <a:pt x="1132" y="14"/>
                  </a:lnTo>
                  <a:lnTo>
                    <a:pt x="1128" y="22"/>
                  </a:lnTo>
                  <a:lnTo>
                    <a:pt x="1116" y="40"/>
                  </a:lnTo>
                  <a:lnTo>
                    <a:pt x="1128" y="40"/>
                  </a:lnTo>
                  <a:lnTo>
                    <a:pt x="1130" y="40"/>
                  </a:lnTo>
                  <a:lnTo>
                    <a:pt x="1140" y="44"/>
                  </a:lnTo>
                  <a:lnTo>
                    <a:pt x="1142" y="44"/>
                  </a:lnTo>
                  <a:lnTo>
                    <a:pt x="1142" y="46"/>
                  </a:lnTo>
                  <a:lnTo>
                    <a:pt x="1142" y="48"/>
                  </a:lnTo>
                  <a:lnTo>
                    <a:pt x="1144" y="64"/>
                  </a:lnTo>
                  <a:lnTo>
                    <a:pt x="1150" y="80"/>
                  </a:lnTo>
                  <a:lnTo>
                    <a:pt x="1150" y="82"/>
                  </a:lnTo>
                  <a:lnTo>
                    <a:pt x="1150" y="84"/>
                  </a:lnTo>
                  <a:lnTo>
                    <a:pt x="1122" y="136"/>
                  </a:lnTo>
                  <a:lnTo>
                    <a:pt x="1120" y="142"/>
                  </a:lnTo>
                  <a:lnTo>
                    <a:pt x="1118" y="154"/>
                  </a:lnTo>
                  <a:lnTo>
                    <a:pt x="1114" y="190"/>
                  </a:lnTo>
                  <a:lnTo>
                    <a:pt x="1114" y="192"/>
                  </a:lnTo>
                  <a:lnTo>
                    <a:pt x="1104" y="212"/>
                  </a:lnTo>
                  <a:lnTo>
                    <a:pt x="1110" y="220"/>
                  </a:lnTo>
                  <a:lnTo>
                    <a:pt x="1110" y="222"/>
                  </a:lnTo>
                  <a:lnTo>
                    <a:pt x="1110" y="236"/>
                  </a:lnTo>
                  <a:lnTo>
                    <a:pt x="1110" y="242"/>
                  </a:lnTo>
                  <a:lnTo>
                    <a:pt x="1108" y="244"/>
                  </a:lnTo>
                  <a:lnTo>
                    <a:pt x="1106" y="244"/>
                  </a:lnTo>
                  <a:lnTo>
                    <a:pt x="1098" y="250"/>
                  </a:lnTo>
                  <a:lnTo>
                    <a:pt x="1088" y="262"/>
                  </a:lnTo>
                  <a:lnTo>
                    <a:pt x="1052" y="302"/>
                  </a:lnTo>
                  <a:lnTo>
                    <a:pt x="1050" y="304"/>
                  </a:lnTo>
                  <a:lnTo>
                    <a:pt x="1048" y="304"/>
                  </a:lnTo>
                  <a:lnTo>
                    <a:pt x="1046" y="302"/>
                  </a:lnTo>
                  <a:lnTo>
                    <a:pt x="1030" y="292"/>
                  </a:lnTo>
                  <a:lnTo>
                    <a:pt x="1020" y="282"/>
                  </a:lnTo>
                  <a:lnTo>
                    <a:pt x="1014" y="280"/>
                  </a:lnTo>
                  <a:lnTo>
                    <a:pt x="1008" y="278"/>
                  </a:lnTo>
                  <a:lnTo>
                    <a:pt x="982" y="276"/>
                  </a:lnTo>
                  <a:lnTo>
                    <a:pt x="982" y="314"/>
                  </a:lnTo>
                  <a:lnTo>
                    <a:pt x="966" y="384"/>
                  </a:lnTo>
                  <a:lnTo>
                    <a:pt x="964" y="392"/>
                  </a:lnTo>
                  <a:lnTo>
                    <a:pt x="964" y="402"/>
                  </a:lnTo>
                  <a:lnTo>
                    <a:pt x="962" y="432"/>
                  </a:lnTo>
                  <a:lnTo>
                    <a:pt x="968" y="440"/>
                  </a:lnTo>
                  <a:lnTo>
                    <a:pt x="974" y="430"/>
                  </a:lnTo>
                  <a:lnTo>
                    <a:pt x="974" y="428"/>
                  </a:lnTo>
                  <a:lnTo>
                    <a:pt x="994" y="420"/>
                  </a:lnTo>
                  <a:lnTo>
                    <a:pt x="1044" y="428"/>
                  </a:lnTo>
                  <a:lnTo>
                    <a:pt x="1050" y="420"/>
                  </a:lnTo>
                  <a:lnTo>
                    <a:pt x="1058" y="408"/>
                  </a:lnTo>
                  <a:lnTo>
                    <a:pt x="1060" y="406"/>
                  </a:lnTo>
                  <a:lnTo>
                    <a:pt x="1080" y="402"/>
                  </a:lnTo>
                  <a:lnTo>
                    <a:pt x="1106" y="400"/>
                  </a:lnTo>
                  <a:lnTo>
                    <a:pt x="1112" y="404"/>
                  </a:lnTo>
                  <a:lnTo>
                    <a:pt x="1120" y="410"/>
                  </a:lnTo>
                  <a:lnTo>
                    <a:pt x="1136" y="428"/>
                  </a:lnTo>
                  <a:lnTo>
                    <a:pt x="1158" y="440"/>
                  </a:lnTo>
                  <a:lnTo>
                    <a:pt x="1174" y="452"/>
                  </a:lnTo>
                  <a:lnTo>
                    <a:pt x="1184" y="462"/>
                  </a:lnTo>
                  <a:lnTo>
                    <a:pt x="1190" y="472"/>
                  </a:lnTo>
                  <a:lnTo>
                    <a:pt x="1192" y="480"/>
                  </a:lnTo>
                  <a:lnTo>
                    <a:pt x="1190" y="488"/>
                  </a:lnTo>
                  <a:lnTo>
                    <a:pt x="1186" y="492"/>
                  </a:lnTo>
                  <a:lnTo>
                    <a:pt x="1184" y="496"/>
                  </a:lnTo>
                  <a:lnTo>
                    <a:pt x="1174" y="498"/>
                  </a:lnTo>
                  <a:lnTo>
                    <a:pt x="1172" y="498"/>
                  </a:lnTo>
                  <a:lnTo>
                    <a:pt x="1126" y="498"/>
                  </a:lnTo>
                  <a:lnTo>
                    <a:pt x="1112" y="498"/>
                  </a:lnTo>
                  <a:lnTo>
                    <a:pt x="1102" y="500"/>
                  </a:lnTo>
                  <a:lnTo>
                    <a:pt x="1084" y="512"/>
                  </a:lnTo>
                  <a:lnTo>
                    <a:pt x="1054" y="532"/>
                  </a:lnTo>
                  <a:lnTo>
                    <a:pt x="1042" y="536"/>
                  </a:lnTo>
                  <a:lnTo>
                    <a:pt x="1034" y="538"/>
                  </a:lnTo>
                  <a:lnTo>
                    <a:pt x="1018" y="540"/>
                  </a:lnTo>
                  <a:lnTo>
                    <a:pt x="1010" y="580"/>
                  </a:lnTo>
                  <a:lnTo>
                    <a:pt x="1004" y="596"/>
                  </a:lnTo>
                  <a:lnTo>
                    <a:pt x="1000" y="602"/>
                  </a:lnTo>
                  <a:lnTo>
                    <a:pt x="996" y="606"/>
                  </a:lnTo>
                  <a:lnTo>
                    <a:pt x="990" y="610"/>
                  </a:lnTo>
                  <a:lnTo>
                    <a:pt x="984" y="614"/>
                  </a:lnTo>
                  <a:lnTo>
                    <a:pt x="966" y="620"/>
                  </a:lnTo>
                  <a:lnTo>
                    <a:pt x="956" y="622"/>
                  </a:lnTo>
                  <a:lnTo>
                    <a:pt x="946" y="626"/>
                  </a:lnTo>
                  <a:lnTo>
                    <a:pt x="926" y="634"/>
                  </a:lnTo>
                  <a:lnTo>
                    <a:pt x="914" y="664"/>
                  </a:lnTo>
                  <a:lnTo>
                    <a:pt x="912" y="664"/>
                  </a:lnTo>
                  <a:lnTo>
                    <a:pt x="910" y="664"/>
                  </a:lnTo>
                  <a:lnTo>
                    <a:pt x="874" y="680"/>
                  </a:lnTo>
                  <a:lnTo>
                    <a:pt x="872" y="680"/>
                  </a:lnTo>
                  <a:lnTo>
                    <a:pt x="854" y="676"/>
                  </a:lnTo>
                  <a:lnTo>
                    <a:pt x="834" y="670"/>
                  </a:lnTo>
                  <a:lnTo>
                    <a:pt x="820" y="664"/>
                  </a:lnTo>
                  <a:lnTo>
                    <a:pt x="814" y="662"/>
                  </a:lnTo>
                  <a:lnTo>
                    <a:pt x="806" y="660"/>
                  </a:lnTo>
                  <a:lnTo>
                    <a:pt x="798" y="660"/>
                  </a:lnTo>
                  <a:lnTo>
                    <a:pt x="790" y="662"/>
                  </a:lnTo>
                  <a:lnTo>
                    <a:pt x="784" y="672"/>
                  </a:lnTo>
                  <a:lnTo>
                    <a:pt x="778" y="684"/>
                  </a:lnTo>
                  <a:lnTo>
                    <a:pt x="776" y="698"/>
                  </a:lnTo>
                  <a:lnTo>
                    <a:pt x="776" y="710"/>
                  </a:lnTo>
                  <a:lnTo>
                    <a:pt x="778" y="722"/>
                  </a:lnTo>
                  <a:lnTo>
                    <a:pt x="782" y="728"/>
                  </a:lnTo>
                  <a:lnTo>
                    <a:pt x="786" y="728"/>
                  </a:lnTo>
                  <a:lnTo>
                    <a:pt x="794" y="724"/>
                  </a:lnTo>
                  <a:lnTo>
                    <a:pt x="794" y="748"/>
                  </a:lnTo>
                  <a:lnTo>
                    <a:pt x="794" y="756"/>
                  </a:lnTo>
                  <a:lnTo>
                    <a:pt x="792" y="760"/>
                  </a:lnTo>
                  <a:lnTo>
                    <a:pt x="790" y="764"/>
                  </a:lnTo>
                  <a:lnTo>
                    <a:pt x="786" y="768"/>
                  </a:lnTo>
                  <a:lnTo>
                    <a:pt x="776" y="774"/>
                  </a:lnTo>
                  <a:lnTo>
                    <a:pt x="764" y="778"/>
                  </a:lnTo>
                  <a:lnTo>
                    <a:pt x="758" y="780"/>
                  </a:lnTo>
                  <a:lnTo>
                    <a:pt x="750" y="786"/>
                  </a:lnTo>
                  <a:lnTo>
                    <a:pt x="738" y="798"/>
                  </a:lnTo>
                  <a:lnTo>
                    <a:pt x="724" y="818"/>
                  </a:lnTo>
                  <a:lnTo>
                    <a:pt x="708" y="844"/>
                  </a:lnTo>
                  <a:lnTo>
                    <a:pt x="706" y="844"/>
                  </a:lnTo>
                  <a:lnTo>
                    <a:pt x="682" y="860"/>
                  </a:lnTo>
                  <a:lnTo>
                    <a:pt x="688" y="860"/>
                  </a:lnTo>
                  <a:lnTo>
                    <a:pt x="688" y="862"/>
                  </a:lnTo>
                  <a:lnTo>
                    <a:pt x="688" y="864"/>
                  </a:lnTo>
                  <a:lnTo>
                    <a:pt x="686" y="868"/>
                  </a:lnTo>
                  <a:lnTo>
                    <a:pt x="678"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02" y="934"/>
                  </a:lnTo>
                  <a:lnTo>
                    <a:pt x="400" y="934"/>
                  </a:lnTo>
                  <a:lnTo>
                    <a:pt x="398" y="934"/>
                  </a:lnTo>
                  <a:lnTo>
                    <a:pt x="390" y="916"/>
                  </a:lnTo>
                  <a:lnTo>
                    <a:pt x="362" y="922"/>
                  </a:lnTo>
                  <a:lnTo>
                    <a:pt x="350" y="922"/>
                  </a:lnTo>
                  <a:lnTo>
                    <a:pt x="336" y="920"/>
                  </a:lnTo>
                  <a:lnTo>
                    <a:pt x="320" y="916"/>
                  </a:lnTo>
                  <a:lnTo>
                    <a:pt x="304" y="908"/>
                  </a:lnTo>
                  <a:lnTo>
                    <a:pt x="290" y="900"/>
                  </a:lnTo>
                  <a:lnTo>
                    <a:pt x="274" y="892"/>
                  </a:lnTo>
                  <a:lnTo>
                    <a:pt x="246" y="872"/>
                  </a:lnTo>
                  <a:lnTo>
                    <a:pt x="238" y="866"/>
                  </a:lnTo>
                  <a:lnTo>
                    <a:pt x="226" y="860"/>
                  </a:lnTo>
                  <a:lnTo>
                    <a:pt x="214" y="856"/>
                  </a:lnTo>
                  <a:lnTo>
                    <a:pt x="202" y="854"/>
                  </a:lnTo>
                  <a:lnTo>
                    <a:pt x="176" y="852"/>
                  </a:lnTo>
                  <a:lnTo>
                    <a:pt x="148" y="856"/>
                  </a:lnTo>
                  <a:lnTo>
                    <a:pt x="116" y="858"/>
                  </a:lnTo>
                  <a:lnTo>
                    <a:pt x="86" y="856"/>
                  </a:lnTo>
                  <a:lnTo>
                    <a:pt x="68" y="854"/>
                  </a:lnTo>
                  <a:lnTo>
                    <a:pt x="48" y="852"/>
                  </a:lnTo>
                  <a:lnTo>
                    <a:pt x="2" y="838"/>
                  </a:lnTo>
                  <a:lnTo>
                    <a:pt x="0" y="844"/>
                  </a:lnTo>
                  <a:lnTo>
                    <a:pt x="2" y="844"/>
                  </a:lnTo>
                  <a:lnTo>
                    <a:pt x="2" y="852"/>
                  </a:lnTo>
                  <a:lnTo>
                    <a:pt x="10" y="868"/>
                  </a:lnTo>
                  <a:lnTo>
                    <a:pt x="26" y="888"/>
                  </a:lnTo>
                  <a:lnTo>
                    <a:pt x="28" y="892"/>
                  </a:lnTo>
                  <a:lnTo>
                    <a:pt x="24" y="906"/>
                  </a:lnTo>
                  <a:lnTo>
                    <a:pt x="24" y="908"/>
                  </a:lnTo>
                  <a:lnTo>
                    <a:pt x="14" y="92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4" y="982"/>
                  </a:lnTo>
                  <a:lnTo>
                    <a:pt x="72" y="980"/>
                  </a:lnTo>
                  <a:lnTo>
                    <a:pt x="78" y="976"/>
                  </a:lnTo>
                  <a:lnTo>
                    <a:pt x="120" y="972"/>
                  </a:lnTo>
                  <a:lnTo>
                    <a:pt x="138" y="966"/>
                  </a:lnTo>
                  <a:lnTo>
                    <a:pt x="142" y="964"/>
                  </a:lnTo>
                  <a:lnTo>
                    <a:pt x="150" y="984"/>
                  </a:lnTo>
                  <a:lnTo>
                    <a:pt x="150" y="990"/>
                  </a:lnTo>
                  <a:lnTo>
                    <a:pt x="148" y="996"/>
                  </a:lnTo>
                  <a:lnTo>
                    <a:pt x="126" y="1028"/>
                  </a:lnTo>
                  <a:lnTo>
                    <a:pt x="126" y="1034"/>
                  </a:lnTo>
                  <a:lnTo>
                    <a:pt x="138" y="1044"/>
                  </a:lnTo>
                  <a:lnTo>
                    <a:pt x="148" y="1052"/>
                  </a:lnTo>
                  <a:lnTo>
                    <a:pt x="156" y="1060"/>
                  </a:lnTo>
                  <a:lnTo>
                    <a:pt x="162" y="1064"/>
                  </a:lnTo>
                  <a:lnTo>
                    <a:pt x="170" y="1068"/>
                  </a:lnTo>
                  <a:lnTo>
                    <a:pt x="178" y="1076"/>
                  </a:lnTo>
                  <a:lnTo>
                    <a:pt x="178" y="1078"/>
                  </a:lnTo>
                  <a:lnTo>
                    <a:pt x="186" y="1082"/>
                  </a:lnTo>
                  <a:lnTo>
                    <a:pt x="190" y="1082"/>
                  </a:lnTo>
                  <a:lnTo>
                    <a:pt x="192" y="1092"/>
                  </a:lnTo>
                  <a:lnTo>
                    <a:pt x="194" y="1100"/>
                  </a:lnTo>
                  <a:lnTo>
                    <a:pt x="196" y="1112"/>
                  </a:lnTo>
                  <a:lnTo>
                    <a:pt x="216" y="1116"/>
                  </a:lnTo>
                  <a:lnTo>
                    <a:pt x="218" y="1116"/>
                  </a:lnTo>
                  <a:lnTo>
                    <a:pt x="218" y="1118"/>
                  </a:lnTo>
                  <a:lnTo>
                    <a:pt x="220" y="1120"/>
                  </a:lnTo>
                  <a:lnTo>
                    <a:pt x="226" y="1130"/>
                  </a:lnTo>
                  <a:lnTo>
                    <a:pt x="242" y="1136"/>
                  </a:lnTo>
                  <a:lnTo>
                    <a:pt x="252" y="1130"/>
                  </a:lnTo>
                  <a:lnTo>
                    <a:pt x="250" y="1124"/>
                  </a:lnTo>
                  <a:lnTo>
                    <a:pt x="240" y="1114"/>
                  </a:lnTo>
                  <a:lnTo>
                    <a:pt x="242" y="1112"/>
                  </a:lnTo>
                  <a:lnTo>
                    <a:pt x="250" y="1094"/>
                  </a:lnTo>
                  <a:lnTo>
                    <a:pt x="270" y="1094"/>
                  </a:lnTo>
                  <a:lnTo>
                    <a:pt x="270" y="1096"/>
                  </a:lnTo>
                  <a:lnTo>
                    <a:pt x="298" y="1104"/>
                  </a:lnTo>
                  <a:lnTo>
                    <a:pt x="314" y="1102"/>
                  </a:lnTo>
                  <a:lnTo>
                    <a:pt x="326" y="1092"/>
                  </a:lnTo>
                  <a:lnTo>
                    <a:pt x="334" y="1080"/>
                  </a:lnTo>
                  <a:lnTo>
                    <a:pt x="342" y="1074"/>
                  </a:lnTo>
                  <a:lnTo>
                    <a:pt x="348" y="1070"/>
                  </a:lnTo>
                  <a:lnTo>
                    <a:pt x="354" y="1072"/>
                  </a:lnTo>
                  <a:lnTo>
                    <a:pt x="360" y="1070"/>
                  </a:lnTo>
                  <a:lnTo>
                    <a:pt x="368" y="1072"/>
                  </a:lnTo>
                  <a:lnTo>
                    <a:pt x="374" y="1072"/>
                  </a:lnTo>
                  <a:lnTo>
                    <a:pt x="374" y="1076"/>
                  </a:lnTo>
                  <a:lnTo>
                    <a:pt x="378" y="1084"/>
                  </a:lnTo>
                  <a:lnTo>
                    <a:pt x="382" y="1096"/>
                  </a:lnTo>
                  <a:lnTo>
                    <a:pt x="386" y="1108"/>
                  </a:lnTo>
                  <a:lnTo>
                    <a:pt x="386" y="1110"/>
                  </a:lnTo>
                  <a:lnTo>
                    <a:pt x="382" y="1124"/>
                  </a:lnTo>
                  <a:lnTo>
                    <a:pt x="368" y="1140"/>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24" y="1204"/>
                  </a:lnTo>
                  <a:lnTo>
                    <a:pt x="428" y="1204"/>
                  </a:lnTo>
                  <a:lnTo>
                    <a:pt x="448" y="1206"/>
                  </a:lnTo>
                  <a:lnTo>
                    <a:pt x="450" y="1204"/>
                  </a:lnTo>
                  <a:lnTo>
                    <a:pt x="448" y="1196"/>
                  </a:lnTo>
                  <a:lnTo>
                    <a:pt x="450" y="1188"/>
                  </a:lnTo>
                  <a:lnTo>
                    <a:pt x="458" y="1174"/>
                  </a:lnTo>
                  <a:lnTo>
                    <a:pt x="458" y="1148"/>
                  </a:lnTo>
                  <a:lnTo>
                    <a:pt x="474" y="1106"/>
                  </a:lnTo>
                  <a:lnTo>
                    <a:pt x="474" y="1104"/>
                  </a:lnTo>
                  <a:lnTo>
                    <a:pt x="500" y="1084"/>
                  </a:lnTo>
                  <a:lnTo>
                    <a:pt x="502" y="108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6" y="1182"/>
                  </a:lnTo>
                  <a:lnTo>
                    <a:pt x="560" y="1186"/>
                  </a:lnTo>
                  <a:lnTo>
                    <a:pt x="566" y="1196"/>
                  </a:lnTo>
                  <a:lnTo>
                    <a:pt x="572" y="1200"/>
                  </a:lnTo>
                  <a:lnTo>
                    <a:pt x="574" y="1200"/>
                  </a:lnTo>
                  <a:lnTo>
                    <a:pt x="602" y="1212"/>
                  </a:lnTo>
                  <a:lnTo>
                    <a:pt x="614" y="1216"/>
                  </a:lnTo>
                  <a:lnTo>
                    <a:pt x="630" y="1214"/>
                  </a:lnTo>
                  <a:lnTo>
                    <a:pt x="638" y="1204"/>
                  </a:lnTo>
                  <a:lnTo>
                    <a:pt x="646" y="1164"/>
                  </a:lnTo>
                  <a:lnTo>
                    <a:pt x="648" y="1144"/>
                  </a:lnTo>
                  <a:lnTo>
                    <a:pt x="648" y="1142"/>
                  </a:lnTo>
                  <a:lnTo>
                    <a:pt x="650" y="1140"/>
                  </a:lnTo>
                  <a:lnTo>
                    <a:pt x="666" y="1128"/>
                  </a:lnTo>
                  <a:lnTo>
                    <a:pt x="674" y="1116"/>
                  </a:lnTo>
                  <a:lnTo>
                    <a:pt x="690" y="1108"/>
                  </a:lnTo>
                  <a:lnTo>
                    <a:pt x="700" y="1102"/>
                  </a:lnTo>
                  <a:lnTo>
                    <a:pt x="712" y="1098"/>
                  </a:lnTo>
                  <a:lnTo>
                    <a:pt x="706" y="1074"/>
                  </a:lnTo>
                  <a:lnTo>
                    <a:pt x="734" y="1076"/>
                  </a:lnTo>
                  <a:lnTo>
                    <a:pt x="734" y="1078"/>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8" y="1010"/>
                  </a:lnTo>
                  <a:lnTo>
                    <a:pt x="834" y="1004"/>
                  </a:lnTo>
                  <a:lnTo>
                    <a:pt x="836" y="1004"/>
                  </a:lnTo>
                  <a:lnTo>
                    <a:pt x="850" y="1006"/>
                  </a:lnTo>
                  <a:lnTo>
                    <a:pt x="858" y="1002"/>
                  </a:lnTo>
                  <a:lnTo>
                    <a:pt x="860" y="992"/>
                  </a:lnTo>
                  <a:lnTo>
                    <a:pt x="876" y="986"/>
                  </a:lnTo>
                  <a:lnTo>
                    <a:pt x="878" y="986"/>
                  </a:lnTo>
                  <a:lnTo>
                    <a:pt x="898" y="988"/>
                  </a:lnTo>
                  <a:lnTo>
                    <a:pt x="914" y="984"/>
                  </a:lnTo>
                  <a:lnTo>
                    <a:pt x="922" y="976"/>
                  </a:lnTo>
                  <a:lnTo>
                    <a:pt x="930" y="962"/>
                  </a:lnTo>
                  <a:lnTo>
                    <a:pt x="918" y="950"/>
                  </a:lnTo>
                  <a:lnTo>
                    <a:pt x="918" y="948"/>
                  </a:lnTo>
                  <a:lnTo>
                    <a:pt x="914" y="940"/>
                  </a:lnTo>
                  <a:lnTo>
                    <a:pt x="912" y="924"/>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6" y="890"/>
                  </a:lnTo>
                  <a:lnTo>
                    <a:pt x="986" y="896"/>
                  </a:lnTo>
                  <a:lnTo>
                    <a:pt x="988" y="896"/>
                  </a:lnTo>
                  <a:lnTo>
                    <a:pt x="990" y="896"/>
                  </a:lnTo>
                  <a:lnTo>
                    <a:pt x="992" y="896"/>
                  </a:lnTo>
                  <a:lnTo>
                    <a:pt x="1002" y="880"/>
                  </a:lnTo>
                  <a:lnTo>
                    <a:pt x="1006" y="864"/>
                  </a:lnTo>
                  <a:lnTo>
                    <a:pt x="1010" y="864"/>
                  </a:lnTo>
                  <a:lnTo>
                    <a:pt x="1012" y="864"/>
                  </a:lnTo>
                  <a:lnTo>
                    <a:pt x="1034" y="872"/>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6" y="796"/>
                  </a:lnTo>
                  <a:lnTo>
                    <a:pt x="1134" y="808"/>
                  </a:lnTo>
                  <a:lnTo>
                    <a:pt x="1134" y="810"/>
                  </a:lnTo>
                  <a:lnTo>
                    <a:pt x="1134" y="812"/>
                  </a:lnTo>
                  <a:lnTo>
                    <a:pt x="1136" y="828"/>
                  </a:lnTo>
                  <a:lnTo>
                    <a:pt x="1144" y="834"/>
                  </a:lnTo>
                  <a:lnTo>
                    <a:pt x="1154" y="824"/>
                  </a:lnTo>
                  <a:lnTo>
                    <a:pt x="1158" y="828"/>
                  </a:lnTo>
                  <a:lnTo>
                    <a:pt x="1162" y="834"/>
                  </a:lnTo>
                  <a:lnTo>
                    <a:pt x="1162" y="840"/>
                  </a:lnTo>
                  <a:lnTo>
                    <a:pt x="1162" y="854"/>
                  </a:lnTo>
                  <a:lnTo>
                    <a:pt x="1158" y="868"/>
                  </a:lnTo>
                  <a:lnTo>
                    <a:pt x="1162" y="876"/>
                  </a:lnTo>
                  <a:lnTo>
                    <a:pt x="1170" y="884"/>
                  </a:lnTo>
                  <a:lnTo>
                    <a:pt x="1202" y="888"/>
                  </a:lnTo>
                  <a:lnTo>
                    <a:pt x="1204" y="890"/>
                  </a:lnTo>
                  <a:lnTo>
                    <a:pt x="1206" y="890"/>
                  </a:lnTo>
                  <a:lnTo>
                    <a:pt x="1208" y="892"/>
                  </a:lnTo>
                  <a:lnTo>
                    <a:pt x="1218" y="880"/>
                  </a:lnTo>
                  <a:lnTo>
                    <a:pt x="1226" y="872"/>
                  </a:lnTo>
                  <a:lnTo>
                    <a:pt x="1222" y="860"/>
                  </a:lnTo>
                  <a:lnTo>
                    <a:pt x="1214" y="808"/>
                  </a:lnTo>
                  <a:lnTo>
                    <a:pt x="1238" y="820"/>
                  </a:lnTo>
                  <a:lnTo>
                    <a:pt x="1250" y="832"/>
                  </a:lnTo>
                  <a:lnTo>
                    <a:pt x="1256" y="838"/>
                  </a:lnTo>
                  <a:lnTo>
                    <a:pt x="1266" y="832"/>
                  </a:lnTo>
                  <a:lnTo>
                    <a:pt x="1298" y="796"/>
                  </a:lnTo>
                  <a:lnTo>
                    <a:pt x="1300" y="796"/>
                  </a:lnTo>
                  <a:lnTo>
                    <a:pt x="1312" y="786"/>
                  </a:lnTo>
                  <a:lnTo>
                    <a:pt x="1326" y="768"/>
                  </a:lnTo>
                  <a:lnTo>
                    <a:pt x="1326" y="766"/>
                  </a:lnTo>
                  <a:lnTo>
                    <a:pt x="134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4" y="590"/>
                  </a:lnTo>
                  <a:lnTo>
                    <a:pt x="1314" y="588"/>
                  </a:lnTo>
                  <a:lnTo>
                    <a:pt x="1314" y="564"/>
                  </a:lnTo>
                  <a:lnTo>
                    <a:pt x="1312" y="550"/>
                  </a:lnTo>
                  <a:lnTo>
                    <a:pt x="1300" y="546"/>
                  </a:lnTo>
                  <a:lnTo>
                    <a:pt x="1274" y="526"/>
                  </a:lnTo>
                  <a:lnTo>
                    <a:pt x="1276" y="524"/>
                  </a:lnTo>
                  <a:lnTo>
                    <a:pt x="1288" y="510"/>
                  </a:lnTo>
                  <a:lnTo>
                    <a:pt x="1288" y="508"/>
                  </a:lnTo>
                  <a:lnTo>
                    <a:pt x="1290" y="508"/>
                  </a:lnTo>
                  <a:lnTo>
                    <a:pt x="1302"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314" y="380"/>
                  </a:lnTo>
                  <a:lnTo>
                    <a:pt x="1314" y="378"/>
                  </a:lnTo>
                  <a:lnTo>
                    <a:pt x="1316" y="378"/>
                  </a:lnTo>
                  <a:lnTo>
                    <a:pt x="1316" y="376"/>
                  </a:lnTo>
                  <a:lnTo>
                    <a:pt x="1318" y="376"/>
                  </a:lnTo>
                  <a:lnTo>
                    <a:pt x="1324" y="376"/>
                  </a:lnTo>
                  <a:lnTo>
                    <a:pt x="1334" y="368"/>
                  </a:lnTo>
                  <a:lnTo>
                    <a:pt x="1344" y="336"/>
                  </a:lnTo>
                  <a:lnTo>
                    <a:pt x="1358" y="322"/>
                  </a:lnTo>
                  <a:lnTo>
                    <a:pt x="1358" y="320"/>
                  </a:lnTo>
                  <a:lnTo>
                    <a:pt x="1374" y="316"/>
                  </a:lnTo>
                  <a:lnTo>
                    <a:pt x="1374" y="318"/>
                  </a:lnTo>
                  <a:lnTo>
                    <a:pt x="1382" y="326"/>
                  </a:lnTo>
                  <a:lnTo>
                    <a:pt x="1386" y="328"/>
                  </a:lnTo>
                  <a:lnTo>
                    <a:pt x="1392" y="302"/>
                  </a:lnTo>
                  <a:lnTo>
                    <a:pt x="1386" y="284"/>
                  </a:lnTo>
                  <a:lnTo>
                    <a:pt x="1386" y="282"/>
                  </a:lnTo>
                  <a:lnTo>
                    <a:pt x="1388" y="262"/>
                  </a:lnTo>
                  <a:lnTo>
                    <a:pt x="1388" y="260"/>
                  </a:lnTo>
                  <a:lnTo>
                    <a:pt x="1398" y="250"/>
                  </a:lnTo>
                  <a:lnTo>
                    <a:pt x="1404" y="240"/>
                  </a:lnTo>
                  <a:lnTo>
                    <a:pt x="1404" y="230"/>
                  </a:lnTo>
                  <a:lnTo>
                    <a:pt x="1402" y="220"/>
                  </a:lnTo>
                  <a:lnTo>
                    <a:pt x="1398" y="204"/>
                  </a:lnTo>
                  <a:lnTo>
                    <a:pt x="1398" y="186"/>
                  </a:lnTo>
                  <a:lnTo>
                    <a:pt x="1398" y="184"/>
                  </a:lnTo>
                  <a:lnTo>
                    <a:pt x="1402" y="168"/>
                  </a:lnTo>
                  <a:lnTo>
                    <a:pt x="1398" y="158"/>
                  </a:lnTo>
                  <a:lnTo>
                    <a:pt x="1396" y="152"/>
                  </a:lnTo>
                  <a:lnTo>
                    <a:pt x="1398" y="128"/>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0" name="Freeform 10"/>
            <p:cNvSpPr/>
            <p:nvPr/>
          </p:nvSpPr>
          <p:spPr bwMode="auto">
            <a:xfrm>
              <a:off x="1958538" y="1528877"/>
              <a:ext cx="1632711" cy="1382076"/>
            </a:xfrm>
            <a:custGeom>
              <a:avLst/>
              <a:gdLst>
                <a:gd name="T0" fmla="*/ 536 w 912"/>
                <a:gd name="T1" fmla="*/ 310 h 772"/>
                <a:gd name="T2" fmla="*/ 494 w 912"/>
                <a:gd name="T3" fmla="*/ 314 h 772"/>
                <a:gd name="T4" fmla="*/ 446 w 912"/>
                <a:gd name="T5" fmla="*/ 258 h 772"/>
                <a:gd name="T6" fmla="*/ 406 w 912"/>
                <a:gd name="T7" fmla="*/ 228 h 772"/>
                <a:gd name="T8" fmla="*/ 416 w 912"/>
                <a:gd name="T9" fmla="*/ 162 h 772"/>
                <a:gd name="T10" fmla="*/ 348 w 912"/>
                <a:gd name="T11" fmla="*/ 164 h 772"/>
                <a:gd name="T12" fmla="*/ 324 w 912"/>
                <a:gd name="T13" fmla="*/ 176 h 772"/>
                <a:gd name="T14" fmla="*/ 288 w 912"/>
                <a:gd name="T15" fmla="*/ 108 h 772"/>
                <a:gd name="T16" fmla="*/ 268 w 912"/>
                <a:gd name="T17" fmla="*/ 32 h 772"/>
                <a:gd name="T18" fmla="*/ 216 w 912"/>
                <a:gd name="T19" fmla="*/ 4 h 772"/>
                <a:gd name="T20" fmla="*/ 178 w 912"/>
                <a:gd name="T21" fmla="*/ 64 h 772"/>
                <a:gd name="T22" fmla="*/ 108 w 912"/>
                <a:gd name="T23" fmla="*/ 86 h 772"/>
                <a:gd name="T24" fmla="*/ 60 w 912"/>
                <a:gd name="T25" fmla="*/ 132 h 772"/>
                <a:gd name="T26" fmla="*/ 8 w 912"/>
                <a:gd name="T27" fmla="*/ 158 h 772"/>
                <a:gd name="T28" fmla="*/ 10 w 912"/>
                <a:gd name="T29" fmla="*/ 232 h 772"/>
                <a:gd name="T30" fmla="*/ 80 w 912"/>
                <a:gd name="T31" fmla="*/ 236 h 772"/>
                <a:gd name="T32" fmla="*/ 154 w 912"/>
                <a:gd name="T33" fmla="*/ 272 h 772"/>
                <a:gd name="T34" fmla="*/ 222 w 912"/>
                <a:gd name="T35" fmla="*/ 274 h 772"/>
                <a:gd name="T36" fmla="*/ 302 w 912"/>
                <a:gd name="T37" fmla="*/ 284 h 772"/>
                <a:gd name="T38" fmla="*/ 352 w 912"/>
                <a:gd name="T39" fmla="*/ 296 h 772"/>
                <a:gd name="T40" fmla="*/ 404 w 912"/>
                <a:gd name="T41" fmla="*/ 338 h 772"/>
                <a:gd name="T42" fmla="*/ 492 w 912"/>
                <a:gd name="T43" fmla="*/ 392 h 772"/>
                <a:gd name="T44" fmla="*/ 548 w 912"/>
                <a:gd name="T45" fmla="*/ 440 h 772"/>
                <a:gd name="T46" fmla="*/ 544 w 912"/>
                <a:gd name="T47" fmla="*/ 576 h 772"/>
                <a:gd name="T48" fmla="*/ 500 w 912"/>
                <a:gd name="T49" fmla="*/ 622 h 772"/>
                <a:gd name="T50" fmla="*/ 492 w 912"/>
                <a:gd name="T51" fmla="*/ 656 h 772"/>
                <a:gd name="T52" fmla="*/ 452 w 912"/>
                <a:gd name="T53" fmla="*/ 696 h 772"/>
                <a:gd name="T54" fmla="*/ 500 w 912"/>
                <a:gd name="T55" fmla="*/ 706 h 772"/>
                <a:gd name="T56" fmla="*/ 520 w 912"/>
                <a:gd name="T57" fmla="*/ 678 h 772"/>
                <a:gd name="T58" fmla="*/ 552 w 912"/>
                <a:gd name="T59" fmla="*/ 644 h 772"/>
                <a:gd name="T60" fmla="*/ 576 w 912"/>
                <a:gd name="T61" fmla="*/ 664 h 772"/>
                <a:gd name="T62" fmla="*/ 644 w 912"/>
                <a:gd name="T63" fmla="*/ 690 h 772"/>
                <a:gd name="T64" fmla="*/ 668 w 912"/>
                <a:gd name="T65" fmla="*/ 726 h 772"/>
                <a:gd name="T66" fmla="*/ 684 w 912"/>
                <a:gd name="T67" fmla="*/ 762 h 772"/>
                <a:gd name="T68" fmla="*/ 732 w 912"/>
                <a:gd name="T69" fmla="*/ 742 h 772"/>
                <a:gd name="T70" fmla="*/ 736 w 912"/>
                <a:gd name="T71" fmla="*/ 700 h 772"/>
                <a:gd name="T72" fmla="*/ 776 w 912"/>
                <a:gd name="T73" fmla="*/ 664 h 772"/>
                <a:gd name="T74" fmla="*/ 792 w 912"/>
                <a:gd name="T75" fmla="*/ 582 h 772"/>
                <a:gd name="T76" fmla="*/ 840 w 912"/>
                <a:gd name="T77" fmla="*/ 596 h 772"/>
                <a:gd name="T78" fmla="*/ 860 w 912"/>
                <a:gd name="T79" fmla="*/ 562 h 772"/>
                <a:gd name="T80" fmla="*/ 904 w 912"/>
                <a:gd name="T81" fmla="*/ 536 h 772"/>
                <a:gd name="T82" fmla="*/ 906 w 912"/>
                <a:gd name="T83" fmla="*/ 488 h 772"/>
                <a:gd name="T84" fmla="*/ 840 w 912"/>
                <a:gd name="T85" fmla="*/ 454 h 772"/>
                <a:gd name="T86" fmla="*/ 788 w 912"/>
                <a:gd name="T87" fmla="*/ 476 h 772"/>
                <a:gd name="T88" fmla="*/ 816 w 912"/>
                <a:gd name="T89" fmla="*/ 510 h 772"/>
                <a:gd name="T90" fmla="*/ 798 w 912"/>
                <a:gd name="T91" fmla="*/ 548 h 772"/>
                <a:gd name="T92" fmla="*/ 780 w 912"/>
                <a:gd name="T93" fmla="*/ 552 h 772"/>
                <a:gd name="T94" fmla="*/ 758 w 912"/>
                <a:gd name="T95" fmla="*/ 576 h 772"/>
                <a:gd name="T96" fmla="*/ 728 w 912"/>
                <a:gd name="T97" fmla="*/ 546 h 772"/>
                <a:gd name="T98" fmla="*/ 712 w 912"/>
                <a:gd name="T99" fmla="*/ 512 h 772"/>
                <a:gd name="T100" fmla="*/ 698 w 912"/>
                <a:gd name="T101" fmla="*/ 444 h 772"/>
                <a:gd name="T102" fmla="*/ 644 w 912"/>
                <a:gd name="T103" fmla="*/ 410 h 772"/>
                <a:gd name="T104" fmla="*/ 604 w 912"/>
                <a:gd name="T105" fmla="*/ 384 h 772"/>
                <a:gd name="T106" fmla="*/ 606 w 912"/>
                <a:gd name="T107" fmla="*/ 324 h 772"/>
                <a:gd name="T108" fmla="*/ 640 w 912"/>
                <a:gd name="T109" fmla="*/ 254 h 772"/>
                <a:gd name="T110" fmla="*/ 590 w 912"/>
                <a:gd name="T111" fmla="*/ 286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12" h="772">
                  <a:moveTo>
                    <a:pt x="542" y="280"/>
                  </a:moveTo>
                  <a:lnTo>
                    <a:pt x="530" y="280"/>
                  </a:lnTo>
                  <a:lnTo>
                    <a:pt x="526" y="288"/>
                  </a:lnTo>
                  <a:lnTo>
                    <a:pt x="532" y="296"/>
                  </a:lnTo>
                  <a:lnTo>
                    <a:pt x="536" y="308"/>
                  </a:lnTo>
                  <a:lnTo>
                    <a:pt x="536" y="310"/>
                  </a:lnTo>
                  <a:lnTo>
                    <a:pt x="536" y="312"/>
                  </a:lnTo>
                  <a:lnTo>
                    <a:pt x="518" y="320"/>
                  </a:lnTo>
                  <a:lnTo>
                    <a:pt x="516" y="320"/>
                  </a:lnTo>
                  <a:lnTo>
                    <a:pt x="506" y="320"/>
                  </a:lnTo>
                  <a:lnTo>
                    <a:pt x="500" y="316"/>
                  </a:lnTo>
                  <a:lnTo>
                    <a:pt x="494" y="314"/>
                  </a:lnTo>
                  <a:lnTo>
                    <a:pt x="492" y="310"/>
                  </a:lnTo>
                  <a:lnTo>
                    <a:pt x="488" y="300"/>
                  </a:lnTo>
                  <a:lnTo>
                    <a:pt x="464" y="296"/>
                  </a:lnTo>
                  <a:lnTo>
                    <a:pt x="456" y="264"/>
                  </a:lnTo>
                  <a:lnTo>
                    <a:pt x="450" y="262"/>
                  </a:lnTo>
                  <a:lnTo>
                    <a:pt x="446" y="258"/>
                  </a:lnTo>
                  <a:lnTo>
                    <a:pt x="444" y="256"/>
                  </a:lnTo>
                  <a:lnTo>
                    <a:pt x="440" y="250"/>
                  </a:lnTo>
                  <a:lnTo>
                    <a:pt x="432" y="248"/>
                  </a:lnTo>
                  <a:lnTo>
                    <a:pt x="424" y="242"/>
                  </a:lnTo>
                  <a:lnTo>
                    <a:pt x="416" y="232"/>
                  </a:lnTo>
                  <a:lnTo>
                    <a:pt x="406" y="228"/>
                  </a:lnTo>
                  <a:lnTo>
                    <a:pt x="392" y="214"/>
                  </a:lnTo>
                  <a:lnTo>
                    <a:pt x="390" y="204"/>
                  </a:lnTo>
                  <a:lnTo>
                    <a:pt x="390" y="202"/>
                  </a:lnTo>
                  <a:lnTo>
                    <a:pt x="416" y="168"/>
                  </a:lnTo>
                  <a:lnTo>
                    <a:pt x="416" y="164"/>
                  </a:lnTo>
                  <a:lnTo>
                    <a:pt x="416" y="162"/>
                  </a:lnTo>
                  <a:lnTo>
                    <a:pt x="412" y="152"/>
                  </a:lnTo>
                  <a:lnTo>
                    <a:pt x="398" y="156"/>
                  </a:lnTo>
                  <a:lnTo>
                    <a:pt x="396" y="156"/>
                  </a:lnTo>
                  <a:lnTo>
                    <a:pt x="396" y="158"/>
                  </a:lnTo>
                  <a:lnTo>
                    <a:pt x="360" y="160"/>
                  </a:lnTo>
                  <a:lnTo>
                    <a:pt x="348" y="164"/>
                  </a:lnTo>
                  <a:lnTo>
                    <a:pt x="342" y="168"/>
                  </a:lnTo>
                  <a:lnTo>
                    <a:pt x="340" y="172"/>
                  </a:lnTo>
                  <a:lnTo>
                    <a:pt x="334" y="178"/>
                  </a:lnTo>
                  <a:lnTo>
                    <a:pt x="330" y="178"/>
                  </a:lnTo>
                  <a:lnTo>
                    <a:pt x="324" y="178"/>
                  </a:lnTo>
                  <a:lnTo>
                    <a:pt x="324" y="176"/>
                  </a:lnTo>
                  <a:lnTo>
                    <a:pt x="312" y="168"/>
                  </a:lnTo>
                  <a:lnTo>
                    <a:pt x="312" y="148"/>
                  </a:lnTo>
                  <a:lnTo>
                    <a:pt x="304" y="142"/>
                  </a:lnTo>
                  <a:lnTo>
                    <a:pt x="300" y="134"/>
                  </a:lnTo>
                  <a:lnTo>
                    <a:pt x="296" y="116"/>
                  </a:lnTo>
                  <a:lnTo>
                    <a:pt x="288" y="108"/>
                  </a:lnTo>
                  <a:lnTo>
                    <a:pt x="280" y="100"/>
                  </a:lnTo>
                  <a:lnTo>
                    <a:pt x="276" y="98"/>
                  </a:lnTo>
                  <a:lnTo>
                    <a:pt x="290" y="80"/>
                  </a:lnTo>
                  <a:lnTo>
                    <a:pt x="292" y="68"/>
                  </a:lnTo>
                  <a:lnTo>
                    <a:pt x="276" y="48"/>
                  </a:lnTo>
                  <a:lnTo>
                    <a:pt x="268" y="32"/>
                  </a:lnTo>
                  <a:lnTo>
                    <a:pt x="268" y="24"/>
                  </a:lnTo>
                  <a:lnTo>
                    <a:pt x="256" y="16"/>
                  </a:lnTo>
                  <a:lnTo>
                    <a:pt x="256" y="14"/>
                  </a:lnTo>
                  <a:lnTo>
                    <a:pt x="246" y="2"/>
                  </a:lnTo>
                  <a:lnTo>
                    <a:pt x="232" y="0"/>
                  </a:lnTo>
                  <a:lnTo>
                    <a:pt x="216" y="4"/>
                  </a:lnTo>
                  <a:lnTo>
                    <a:pt x="212" y="8"/>
                  </a:lnTo>
                  <a:lnTo>
                    <a:pt x="210" y="30"/>
                  </a:lnTo>
                  <a:lnTo>
                    <a:pt x="210" y="56"/>
                  </a:lnTo>
                  <a:lnTo>
                    <a:pt x="208" y="56"/>
                  </a:lnTo>
                  <a:lnTo>
                    <a:pt x="192" y="62"/>
                  </a:lnTo>
                  <a:lnTo>
                    <a:pt x="178" y="64"/>
                  </a:lnTo>
                  <a:lnTo>
                    <a:pt x="168" y="70"/>
                  </a:lnTo>
                  <a:lnTo>
                    <a:pt x="154" y="74"/>
                  </a:lnTo>
                  <a:lnTo>
                    <a:pt x="152" y="76"/>
                  </a:lnTo>
                  <a:lnTo>
                    <a:pt x="124" y="68"/>
                  </a:lnTo>
                  <a:lnTo>
                    <a:pt x="114" y="80"/>
                  </a:lnTo>
                  <a:lnTo>
                    <a:pt x="108" y="86"/>
                  </a:lnTo>
                  <a:lnTo>
                    <a:pt x="98" y="88"/>
                  </a:lnTo>
                  <a:lnTo>
                    <a:pt x="82" y="102"/>
                  </a:lnTo>
                  <a:lnTo>
                    <a:pt x="72" y="116"/>
                  </a:lnTo>
                  <a:lnTo>
                    <a:pt x="72" y="118"/>
                  </a:lnTo>
                  <a:lnTo>
                    <a:pt x="66" y="128"/>
                  </a:lnTo>
                  <a:lnTo>
                    <a:pt x="60" y="132"/>
                  </a:lnTo>
                  <a:lnTo>
                    <a:pt x="50" y="144"/>
                  </a:lnTo>
                  <a:lnTo>
                    <a:pt x="50" y="146"/>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80" y="320"/>
                  </a:lnTo>
                  <a:lnTo>
                    <a:pt x="388" y="330"/>
                  </a:lnTo>
                  <a:lnTo>
                    <a:pt x="398" y="340"/>
                  </a:lnTo>
                  <a:lnTo>
                    <a:pt x="404" y="338"/>
                  </a:lnTo>
                  <a:lnTo>
                    <a:pt x="412" y="324"/>
                  </a:lnTo>
                  <a:lnTo>
                    <a:pt x="430" y="336"/>
                  </a:lnTo>
                  <a:lnTo>
                    <a:pt x="432" y="336"/>
                  </a:lnTo>
                  <a:lnTo>
                    <a:pt x="444" y="352"/>
                  </a:lnTo>
                  <a:lnTo>
                    <a:pt x="480" y="380"/>
                  </a:lnTo>
                  <a:lnTo>
                    <a:pt x="492" y="392"/>
                  </a:lnTo>
                  <a:lnTo>
                    <a:pt x="522" y="382"/>
                  </a:lnTo>
                  <a:lnTo>
                    <a:pt x="524" y="406"/>
                  </a:lnTo>
                  <a:lnTo>
                    <a:pt x="538" y="420"/>
                  </a:lnTo>
                  <a:lnTo>
                    <a:pt x="548" y="436"/>
                  </a:lnTo>
                  <a:lnTo>
                    <a:pt x="548" y="438"/>
                  </a:lnTo>
                  <a:lnTo>
                    <a:pt x="548" y="440"/>
                  </a:lnTo>
                  <a:lnTo>
                    <a:pt x="560" y="494"/>
                  </a:lnTo>
                  <a:lnTo>
                    <a:pt x="572" y="516"/>
                  </a:lnTo>
                  <a:lnTo>
                    <a:pt x="556" y="558"/>
                  </a:lnTo>
                  <a:lnTo>
                    <a:pt x="556" y="560"/>
                  </a:lnTo>
                  <a:lnTo>
                    <a:pt x="544" y="564"/>
                  </a:lnTo>
                  <a:lnTo>
                    <a:pt x="544" y="576"/>
                  </a:lnTo>
                  <a:lnTo>
                    <a:pt x="542" y="576"/>
                  </a:lnTo>
                  <a:lnTo>
                    <a:pt x="528" y="598"/>
                  </a:lnTo>
                  <a:lnTo>
                    <a:pt x="508" y="600"/>
                  </a:lnTo>
                  <a:lnTo>
                    <a:pt x="488" y="616"/>
                  </a:lnTo>
                  <a:lnTo>
                    <a:pt x="494" y="620"/>
                  </a:lnTo>
                  <a:lnTo>
                    <a:pt x="500" y="622"/>
                  </a:lnTo>
                  <a:lnTo>
                    <a:pt x="504" y="626"/>
                  </a:lnTo>
                  <a:lnTo>
                    <a:pt x="508" y="630"/>
                  </a:lnTo>
                  <a:lnTo>
                    <a:pt x="508" y="634"/>
                  </a:lnTo>
                  <a:lnTo>
                    <a:pt x="504" y="642"/>
                  </a:lnTo>
                  <a:lnTo>
                    <a:pt x="504" y="644"/>
                  </a:lnTo>
                  <a:lnTo>
                    <a:pt x="492" y="656"/>
                  </a:lnTo>
                  <a:lnTo>
                    <a:pt x="490" y="656"/>
                  </a:lnTo>
                  <a:lnTo>
                    <a:pt x="490" y="658"/>
                  </a:lnTo>
                  <a:lnTo>
                    <a:pt x="488" y="658"/>
                  </a:lnTo>
                  <a:lnTo>
                    <a:pt x="450" y="652"/>
                  </a:lnTo>
                  <a:lnTo>
                    <a:pt x="448" y="666"/>
                  </a:lnTo>
                  <a:lnTo>
                    <a:pt x="452" y="696"/>
                  </a:lnTo>
                  <a:lnTo>
                    <a:pt x="484" y="708"/>
                  </a:lnTo>
                  <a:lnTo>
                    <a:pt x="484" y="710"/>
                  </a:lnTo>
                  <a:lnTo>
                    <a:pt x="496" y="706"/>
                  </a:lnTo>
                  <a:lnTo>
                    <a:pt x="498" y="706"/>
                  </a:lnTo>
                  <a:lnTo>
                    <a:pt x="500" y="704"/>
                  </a:lnTo>
                  <a:lnTo>
                    <a:pt x="500" y="706"/>
                  </a:lnTo>
                  <a:lnTo>
                    <a:pt x="510" y="712"/>
                  </a:lnTo>
                  <a:lnTo>
                    <a:pt x="524" y="712"/>
                  </a:lnTo>
                  <a:lnTo>
                    <a:pt x="528" y="710"/>
                  </a:lnTo>
                  <a:lnTo>
                    <a:pt x="524" y="696"/>
                  </a:lnTo>
                  <a:lnTo>
                    <a:pt x="520" y="680"/>
                  </a:lnTo>
                  <a:lnTo>
                    <a:pt x="520" y="678"/>
                  </a:lnTo>
                  <a:lnTo>
                    <a:pt x="520" y="676"/>
                  </a:lnTo>
                  <a:lnTo>
                    <a:pt x="526" y="670"/>
                  </a:lnTo>
                  <a:lnTo>
                    <a:pt x="528" y="668"/>
                  </a:lnTo>
                  <a:lnTo>
                    <a:pt x="536" y="656"/>
                  </a:lnTo>
                  <a:lnTo>
                    <a:pt x="538" y="654"/>
                  </a:lnTo>
                  <a:lnTo>
                    <a:pt x="552" y="644"/>
                  </a:lnTo>
                  <a:lnTo>
                    <a:pt x="552" y="642"/>
                  </a:lnTo>
                  <a:lnTo>
                    <a:pt x="554" y="642"/>
                  </a:lnTo>
                  <a:lnTo>
                    <a:pt x="572" y="640"/>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6"/>
                  </a:lnTo>
                  <a:lnTo>
                    <a:pt x="668" y="732"/>
                  </a:lnTo>
                  <a:lnTo>
                    <a:pt x="668" y="740"/>
                  </a:lnTo>
                  <a:lnTo>
                    <a:pt x="664" y="756"/>
                  </a:lnTo>
                  <a:lnTo>
                    <a:pt x="670" y="760"/>
                  </a:lnTo>
                  <a:lnTo>
                    <a:pt x="678" y="760"/>
                  </a:lnTo>
                  <a:lnTo>
                    <a:pt x="684" y="762"/>
                  </a:lnTo>
                  <a:lnTo>
                    <a:pt x="688" y="764"/>
                  </a:lnTo>
                  <a:lnTo>
                    <a:pt x="706" y="772"/>
                  </a:lnTo>
                  <a:lnTo>
                    <a:pt x="716" y="764"/>
                  </a:lnTo>
                  <a:lnTo>
                    <a:pt x="728" y="750"/>
                  </a:lnTo>
                  <a:lnTo>
                    <a:pt x="730" y="744"/>
                  </a:lnTo>
                  <a:lnTo>
                    <a:pt x="732" y="742"/>
                  </a:lnTo>
                  <a:lnTo>
                    <a:pt x="734" y="740"/>
                  </a:lnTo>
                  <a:lnTo>
                    <a:pt x="730" y="722"/>
                  </a:lnTo>
                  <a:lnTo>
                    <a:pt x="728" y="714"/>
                  </a:lnTo>
                  <a:lnTo>
                    <a:pt x="728" y="712"/>
                  </a:lnTo>
                  <a:lnTo>
                    <a:pt x="728" y="710"/>
                  </a:lnTo>
                  <a:lnTo>
                    <a:pt x="736" y="700"/>
                  </a:lnTo>
                  <a:lnTo>
                    <a:pt x="748" y="690"/>
                  </a:lnTo>
                  <a:lnTo>
                    <a:pt x="750" y="690"/>
                  </a:lnTo>
                  <a:lnTo>
                    <a:pt x="776" y="690"/>
                  </a:lnTo>
                  <a:lnTo>
                    <a:pt x="780" y="688"/>
                  </a:lnTo>
                  <a:lnTo>
                    <a:pt x="780" y="676"/>
                  </a:lnTo>
                  <a:lnTo>
                    <a:pt x="776" y="664"/>
                  </a:lnTo>
                  <a:lnTo>
                    <a:pt x="766" y="648"/>
                  </a:lnTo>
                  <a:lnTo>
                    <a:pt x="766" y="628"/>
                  </a:lnTo>
                  <a:lnTo>
                    <a:pt x="766" y="626"/>
                  </a:lnTo>
                  <a:lnTo>
                    <a:pt x="770" y="614"/>
                  </a:lnTo>
                  <a:lnTo>
                    <a:pt x="772" y="614"/>
                  </a:lnTo>
                  <a:lnTo>
                    <a:pt x="792" y="582"/>
                  </a:lnTo>
                  <a:lnTo>
                    <a:pt x="794" y="582"/>
                  </a:lnTo>
                  <a:lnTo>
                    <a:pt x="796" y="580"/>
                  </a:lnTo>
                  <a:lnTo>
                    <a:pt x="800" y="580"/>
                  </a:lnTo>
                  <a:lnTo>
                    <a:pt x="808" y="582"/>
                  </a:lnTo>
                  <a:lnTo>
                    <a:pt x="828" y="592"/>
                  </a:lnTo>
                  <a:lnTo>
                    <a:pt x="840" y="596"/>
                  </a:lnTo>
                  <a:lnTo>
                    <a:pt x="840" y="590"/>
                  </a:lnTo>
                  <a:lnTo>
                    <a:pt x="838" y="588"/>
                  </a:lnTo>
                  <a:lnTo>
                    <a:pt x="838" y="586"/>
                  </a:lnTo>
                  <a:lnTo>
                    <a:pt x="840" y="580"/>
                  </a:lnTo>
                  <a:lnTo>
                    <a:pt x="846" y="572"/>
                  </a:lnTo>
                  <a:lnTo>
                    <a:pt x="860" y="562"/>
                  </a:lnTo>
                  <a:lnTo>
                    <a:pt x="860" y="560"/>
                  </a:lnTo>
                  <a:lnTo>
                    <a:pt x="876" y="556"/>
                  </a:lnTo>
                  <a:lnTo>
                    <a:pt x="890" y="556"/>
                  </a:lnTo>
                  <a:lnTo>
                    <a:pt x="892" y="556"/>
                  </a:lnTo>
                  <a:lnTo>
                    <a:pt x="900" y="556"/>
                  </a:lnTo>
                  <a:lnTo>
                    <a:pt x="904" y="536"/>
                  </a:lnTo>
                  <a:lnTo>
                    <a:pt x="904" y="524"/>
                  </a:lnTo>
                  <a:lnTo>
                    <a:pt x="906" y="512"/>
                  </a:lnTo>
                  <a:lnTo>
                    <a:pt x="906" y="510"/>
                  </a:lnTo>
                  <a:lnTo>
                    <a:pt x="908" y="508"/>
                  </a:lnTo>
                  <a:lnTo>
                    <a:pt x="912" y="496"/>
                  </a:lnTo>
                  <a:lnTo>
                    <a:pt x="906" y="488"/>
                  </a:lnTo>
                  <a:lnTo>
                    <a:pt x="896" y="480"/>
                  </a:lnTo>
                  <a:lnTo>
                    <a:pt x="876" y="476"/>
                  </a:lnTo>
                  <a:lnTo>
                    <a:pt x="868" y="472"/>
                  </a:lnTo>
                  <a:lnTo>
                    <a:pt x="852" y="460"/>
                  </a:lnTo>
                  <a:lnTo>
                    <a:pt x="840" y="456"/>
                  </a:lnTo>
                  <a:lnTo>
                    <a:pt x="840" y="454"/>
                  </a:lnTo>
                  <a:lnTo>
                    <a:pt x="824" y="436"/>
                  </a:lnTo>
                  <a:lnTo>
                    <a:pt x="812" y="436"/>
                  </a:lnTo>
                  <a:lnTo>
                    <a:pt x="810" y="436"/>
                  </a:lnTo>
                  <a:lnTo>
                    <a:pt x="798" y="430"/>
                  </a:lnTo>
                  <a:lnTo>
                    <a:pt x="790" y="440"/>
                  </a:lnTo>
                  <a:lnTo>
                    <a:pt x="788" y="476"/>
                  </a:lnTo>
                  <a:lnTo>
                    <a:pt x="792" y="492"/>
                  </a:lnTo>
                  <a:lnTo>
                    <a:pt x="796" y="492"/>
                  </a:lnTo>
                  <a:lnTo>
                    <a:pt x="798" y="492"/>
                  </a:lnTo>
                  <a:lnTo>
                    <a:pt x="808" y="496"/>
                  </a:lnTo>
                  <a:lnTo>
                    <a:pt x="814" y="510"/>
                  </a:lnTo>
                  <a:lnTo>
                    <a:pt x="816" y="510"/>
                  </a:lnTo>
                  <a:lnTo>
                    <a:pt x="816" y="512"/>
                  </a:lnTo>
                  <a:lnTo>
                    <a:pt x="812" y="536"/>
                  </a:lnTo>
                  <a:lnTo>
                    <a:pt x="812" y="538"/>
                  </a:lnTo>
                  <a:lnTo>
                    <a:pt x="812" y="540"/>
                  </a:lnTo>
                  <a:lnTo>
                    <a:pt x="800" y="546"/>
                  </a:lnTo>
                  <a:lnTo>
                    <a:pt x="798" y="548"/>
                  </a:lnTo>
                  <a:lnTo>
                    <a:pt x="798" y="546"/>
                  </a:lnTo>
                  <a:lnTo>
                    <a:pt x="796" y="546"/>
                  </a:lnTo>
                  <a:lnTo>
                    <a:pt x="792" y="544"/>
                  </a:lnTo>
                  <a:lnTo>
                    <a:pt x="778" y="550"/>
                  </a:lnTo>
                  <a:lnTo>
                    <a:pt x="778" y="552"/>
                  </a:lnTo>
                  <a:lnTo>
                    <a:pt x="780" y="552"/>
                  </a:lnTo>
                  <a:lnTo>
                    <a:pt x="782" y="574"/>
                  </a:lnTo>
                  <a:lnTo>
                    <a:pt x="780" y="578"/>
                  </a:lnTo>
                  <a:lnTo>
                    <a:pt x="776" y="580"/>
                  </a:lnTo>
                  <a:lnTo>
                    <a:pt x="768" y="580"/>
                  </a:lnTo>
                  <a:lnTo>
                    <a:pt x="762" y="578"/>
                  </a:lnTo>
                  <a:lnTo>
                    <a:pt x="758" y="576"/>
                  </a:lnTo>
                  <a:lnTo>
                    <a:pt x="748" y="568"/>
                  </a:lnTo>
                  <a:lnTo>
                    <a:pt x="746" y="568"/>
                  </a:lnTo>
                  <a:lnTo>
                    <a:pt x="746" y="566"/>
                  </a:lnTo>
                  <a:lnTo>
                    <a:pt x="740" y="552"/>
                  </a:lnTo>
                  <a:lnTo>
                    <a:pt x="736" y="550"/>
                  </a:lnTo>
                  <a:lnTo>
                    <a:pt x="728" y="546"/>
                  </a:lnTo>
                  <a:lnTo>
                    <a:pt x="726" y="546"/>
                  </a:lnTo>
                  <a:lnTo>
                    <a:pt x="714" y="538"/>
                  </a:lnTo>
                  <a:lnTo>
                    <a:pt x="712" y="538"/>
                  </a:lnTo>
                  <a:lnTo>
                    <a:pt x="712" y="536"/>
                  </a:lnTo>
                  <a:lnTo>
                    <a:pt x="710" y="524"/>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2" y="420"/>
                  </a:lnTo>
                  <a:lnTo>
                    <a:pt x="652" y="416"/>
                  </a:lnTo>
                  <a:lnTo>
                    <a:pt x="644" y="410"/>
                  </a:lnTo>
                  <a:lnTo>
                    <a:pt x="638" y="402"/>
                  </a:lnTo>
                  <a:lnTo>
                    <a:pt x="624" y="402"/>
                  </a:lnTo>
                  <a:lnTo>
                    <a:pt x="618" y="398"/>
                  </a:lnTo>
                  <a:lnTo>
                    <a:pt x="610" y="392"/>
                  </a:lnTo>
                  <a:lnTo>
                    <a:pt x="608" y="390"/>
                  </a:lnTo>
                  <a:lnTo>
                    <a:pt x="604" y="384"/>
                  </a:lnTo>
                  <a:lnTo>
                    <a:pt x="598" y="376"/>
                  </a:lnTo>
                  <a:lnTo>
                    <a:pt x="596" y="362"/>
                  </a:lnTo>
                  <a:lnTo>
                    <a:pt x="596" y="360"/>
                  </a:lnTo>
                  <a:lnTo>
                    <a:pt x="600" y="336"/>
                  </a:lnTo>
                  <a:lnTo>
                    <a:pt x="604" y="324"/>
                  </a:lnTo>
                  <a:lnTo>
                    <a:pt x="606" y="324"/>
                  </a:lnTo>
                  <a:lnTo>
                    <a:pt x="636" y="310"/>
                  </a:lnTo>
                  <a:lnTo>
                    <a:pt x="648" y="296"/>
                  </a:lnTo>
                  <a:lnTo>
                    <a:pt x="650" y="284"/>
                  </a:lnTo>
                  <a:lnTo>
                    <a:pt x="648" y="276"/>
                  </a:lnTo>
                  <a:lnTo>
                    <a:pt x="644" y="262"/>
                  </a:lnTo>
                  <a:lnTo>
                    <a:pt x="640" y="254"/>
                  </a:lnTo>
                  <a:lnTo>
                    <a:pt x="634" y="256"/>
                  </a:lnTo>
                  <a:lnTo>
                    <a:pt x="624" y="254"/>
                  </a:lnTo>
                  <a:lnTo>
                    <a:pt x="616" y="260"/>
                  </a:lnTo>
                  <a:lnTo>
                    <a:pt x="606" y="272"/>
                  </a:lnTo>
                  <a:lnTo>
                    <a:pt x="592" y="286"/>
                  </a:lnTo>
                  <a:lnTo>
                    <a:pt x="590" y="286"/>
                  </a:lnTo>
                  <a:lnTo>
                    <a:pt x="578" y="290"/>
                  </a:lnTo>
                  <a:lnTo>
                    <a:pt x="568" y="288"/>
                  </a:lnTo>
                  <a:lnTo>
                    <a:pt x="542" y="280"/>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1" name="Freeform 11"/>
            <p:cNvSpPr/>
            <p:nvPr/>
          </p:nvSpPr>
          <p:spPr bwMode="auto">
            <a:xfrm>
              <a:off x="3118622" y="2008665"/>
              <a:ext cx="329407" cy="544237"/>
            </a:xfrm>
            <a:custGeom>
              <a:avLst/>
              <a:gdLst>
                <a:gd name="T0" fmla="*/ 92 w 184"/>
                <a:gd name="T1" fmla="*/ 58 h 304"/>
                <a:gd name="T2" fmla="*/ 92 w 184"/>
                <a:gd name="T3" fmla="*/ 86 h 304"/>
                <a:gd name="T4" fmla="*/ 84 w 184"/>
                <a:gd name="T5" fmla="*/ 108 h 304"/>
                <a:gd name="T6" fmla="*/ 82 w 184"/>
                <a:gd name="T7" fmla="*/ 116 h 304"/>
                <a:gd name="T8" fmla="*/ 76 w 184"/>
                <a:gd name="T9" fmla="*/ 122 h 304"/>
                <a:gd name="T10" fmla="*/ 74 w 184"/>
                <a:gd name="T11" fmla="*/ 124 h 304"/>
                <a:gd name="T12" fmla="*/ 54 w 184"/>
                <a:gd name="T13" fmla="*/ 120 h 304"/>
                <a:gd name="T14" fmla="*/ 12 w 184"/>
                <a:gd name="T15" fmla="*/ 134 h 304"/>
                <a:gd name="T16" fmla="*/ 8 w 184"/>
                <a:gd name="T17" fmla="*/ 140 h 304"/>
                <a:gd name="T18" fmla="*/ 38 w 184"/>
                <a:gd name="T19" fmla="*/ 144 h 304"/>
                <a:gd name="T20" fmla="*/ 48 w 184"/>
                <a:gd name="T21" fmla="*/ 162 h 304"/>
                <a:gd name="T22" fmla="*/ 60 w 184"/>
                <a:gd name="T23" fmla="*/ 174 h 304"/>
                <a:gd name="T24" fmla="*/ 60 w 184"/>
                <a:gd name="T25" fmla="*/ 206 h 304"/>
                <a:gd name="T26" fmla="*/ 72 w 184"/>
                <a:gd name="T27" fmla="*/ 216 h 304"/>
                <a:gd name="T28" fmla="*/ 76 w 184"/>
                <a:gd name="T29" fmla="*/ 240 h 304"/>
                <a:gd name="T30" fmla="*/ 70 w 184"/>
                <a:gd name="T31" fmla="*/ 256 h 304"/>
                <a:gd name="T32" fmla="*/ 82 w 184"/>
                <a:gd name="T33" fmla="*/ 270 h 304"/>
                <a:gd name="T34" fmla="*/ 100 w 184"/>
                <a:gd name="T35" fmla="*/ 280 h 304"/>
                <a:gd name="T36" fmla="*/ 114 w 184"/>
                <a:gd name="T37" fmla="*/ 298 h 304"/>
                <a:gd name="T38" fmla="*/ 124 w 184"/>
                <a:gd name="T39" fmla="*/ 304 h 304"/>
                <a:gd name="T40" fmla="*/ 122 w 184"/>
                <a:gd name="T41" fmla="*/ 282 h 304"/>
                <a:gd name="T42" fmla="*/ 126 w 184"/>
                <a:gd name="T43" fmla="*/ 274 h 304"/>
                <a:gd name="T44" fmla="*/ 140 w 184"/>
                <a:gd name="T45" fmla="*/ 268 h 304"/>
                <a:gd name="T46" fmla="*/ 144 w 184"/>
                <a:gd name="T47" fmla="*/ 268 h 304"/>
                <a:gd name="T48" fmla="*/ 156 w 184"/>
                <a:gd name="T49" fmla="*/ 266 h 304"/>
                <a:gd name="T50" fmla="*/ 158 w 184"/>
                <a:gd name="T51" fmla="*/ 244 h 304"/>
                <a:gd name="T52" fmla="*/ 148 w 184"/>
                <a:gd name="T53" fmla="*/ 232 h 304"/>
                <a:gd name="T54" fmla="*/ 138 w 184"/>
                <a:gd name="T55" fmla="*/ 232 h 304"/>
                <a:gd name="T56" fmla="*/ 132 w 184"/>
                <a:gd name="T57" fmla="*/ 210 h 304"/>
                <a:gd name="T58" fmla="*/ 136 w 184"/>
                <a:gd name="T59" fmla="*/ 168 h 304"/>
                <a:gd name="T60" fmla="*/ 164 w 184"/>
                <a:gd name="T61" fmla="*/ 160 h 304"/>
                <a:gd name="T62" fmla="*/ 184 w 184"/>
                <a:gd name="T63" fmla="*/ 108 h 304"/>
                <a:gd name="T64" fmla="*/ 174 w 184"/>
                <a:gd name="T65" fmla="*/ 96 h 304"/>
                <a:gd name="T66" fmla="*/ 166 w 184"/>
                <a:gd name="T67" fmla="*/ 96 h 304"/>
                <a:gd name="T68" fmla="*/ 152 w 184"/>
                <a:gd name="T69" fmla="*/ 96 h 304"/>
                <a:gd name="T70" fmla="*/ 142 w 184"/>
                <a:gd name="T71" fmla="*/ 84 h 304"/>
                <a:gd name="T72" fmla="*/ 146 w 184"/>
                <a:gd name="T73" fmla="*/ 52 h 304"/>
                <a:gd name="T74" fmla="*/ 150 w 184"/>
                <a:gd name="T75" fmla="*/ 42 h 304"/>
                <a:gd name="T76" fmla="*/ 156 w 184"/>
                <a:gd name="T77" fmla="*/ 32 h 304"/>
                <a:gd name="T78" fmla="*/ 144 w 184"/>
                <a:gd name="T79" fmla="*/ 8 h 304"/>
                <a:gd name="T80" fmla="*/ 108 w 184"/>
                <a:gd name="T81" fmla="*/ 18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4" h="304">
                  <a:moveTo>
                    <a:pt x="108" y="18"/>
                  </a:moveTo>
                  <a:lnTo>
                    <a:pt x="92" y="58"/>
                  </a:lnTo>
                  <a:lnTo>
                    <a:pt x="92" y="84"/>
                  </a:lnTo>
                  <a:lnTo>
                    <a:pt x="92" y="86"/>
                  </a:lnTo>
                  <a:lnTo>
                    <a:pt x="84" y="100"/>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0" y="134"/>
                  </a:lnTo>
                  <a:lnTo>
                    <a:pt x="8" y="140"/>
                  </a:lnTo>
                  <a:lnTo>
                    <a:pt x="36" y="144"/>
                  </a:lnTo>
                  <a:lnTo>
                    <a:pt x="38" y="144"/>
                  </a:lnTo>
                  <a:lnTo>
                    <a:pt x="40" y="144"/>
                  </a:lnTo>
                  <a:lnTo>
                    <a:pt x="48" y="162"/>
                  </a:lnTo>
                  <a:lnTo>
                    <a:pt x="56" y="168"/>
                  </a:lnTo>
                  <a:lnTo>
                    <a:pt x="60" y="174"/>
                  </a:lnTo>
                  <a:lnTo>
                    <a:pt x="60" y="184"/>
                  </a:lnTo>
                  <a:lnTo>
                    <a:pt x="60" y="206"/>
                  </a:lnTo>
                  <a:lnTo>
                    <a:pt x="70" y="216"/>
                  </a:lnTo>
                  <a:lnTo>
                    <a:pt x="72" y="216"/>
                  </a:lnTo>
                  <a:lnTo>
                    <a:pt x="76" y="232"/>
                  </a:lnTo>
                  <a:lnTo>
                    <a:pt x="76" y="240"/>
                  </a:lnTo>
                  <a:lnTo>
                    <a:pt x="72" y="248"/>
                  </a:lnTo>
                  <a:lnTo>
                    <a:pt x="70" y="256"/>
                  </a:lnTo>
                  <a:lnTo>
                    <a:pt x="72" y="264"/>
                  </a:lnTo>
                  <a:lnTo>
                    <a:pt x="82" y="270"/>
                  </a:lnTo>
                  <a:lnTo>
                    <a:pt x="94" y="276"/>
                  </a:lnTo>
                  <a:lnTo>
                    <a:pt x="100" y="280"/>
                  </a:lnTo>
                  <a:lnTo>
                    <a:pt x="106" y="292"/>
                  </a:lnTo>
                  <a:lnTo>
                    <a:pt x="114" y="298"/>
                  </a:lnTo>
                  <a:lnTo>
                    <a:pt x="116" y="302"/>
                  </a:lnTo>
                  <a:lnTo>
                    <a:pt x="124" y="304"/>
                  </a:lnTo>
                  <a:lnTo>
                    <a:pt x="122" y="288"/>
                  </a:lnTo>
                  <a:lnTo>
                    <a:pt x="122" y="282"/>
                  </a:lnTo>
                  <a:lnTo>
                    <a:pt x="122" y="278"/>
                  </a:lnTo>
                  <a:lnTo>
                    <a:pt x="126" y="274"/>
                  </a:lnTo>
                  <a:lnTo>
                    <a:pt x="128" y="272"/>
                  </a:lnTo>
                  <a:lnTo>
                    <a:pt x="140"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0" y="100"/>
                  </a:lnTo>
                  <a:lnTo>
                    <a:pt x="174" y="96"/>
                  </a:lnTo>
                  <a:lnTo>
                    <a:pt x="168" y="96"/>
                  </a:lnTo>
                  <a:lnTo>
                    <a:pt x="166" y="96"/>
                  </a:lnTo>
                  <a:lnTo>
                    <a:pt x="154" y="98"/>
                  </a:lnTo>
                  <a:lnTo>
                    <a:pt x="152" y="96"/>
                  </a:lnTo>
                  <a:lnTo>
                    <a:pt x="144" y="84"/>
                  </a:lnTo>
                  <a:lnTo>
                    <a:pt x="142" y="84"/>
                  </a:lnTo>
                  <a:lnTo>
                    <a:pt x="142" y="64"/>
                  </a:lnTo>
                  <a:lnTo>
                    <a:pt x="146" y="52"/>
                  </a:lnTo>
                  <a:lnTo>
                    <a:pt x="148" y="48"/>
                  </a:lnTo>
                  <a:lnTo>
                    <a:pt x="150" y="42"/>
                  </a:lnTo>
                  <a:lnTo>
                    <a:pt x="152" y="36"/>
                  </a:lnTo>
                  <a:lnTo>
                    <a:pt x="156" y="32"/>
                  </a:lnTo>
                  <a:lnTo>
                    <a:pt x="156" y="20"/>
                  </a:lnTo>
                  <a:lnTo>
                    <a:pt x="144" y="8"/>
                  </a:lnTo>
                  <a:lnTo>
                    <a:pt x="128" y="0"/>
                  </a:lnTo>
                  <a:lnTo>
                    <a:pt x="108" y="18"/>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2" name="Freeform 12"/>
            <p:cNvSpPr/>
            <p:nvPr/>
          </p:nvSpPr>
          <p:spPr bwMode="auto">
            <a:xfrm>
              <a:off x="0" y="576462"/>
              <a:ext cx="2334490" cy="1765189"/>
            </a:xfrm>
            <a:custGeom>
              <a:avLst/>
              <a:gdLst>
                <a:gd name="T0" fmla="*/ 1262 w 1304"/>
                <a:gd name="T1" fmla="*/ 444 h 986"/>
                <a:gd name="T2" fmla="*/ 1222 w 1304"/>
                <a:gd name="T3" fmla="*/ 408 h 986"/>
                <a:gd name="T4" fmla="*/ 1202 w 1304"/>
                <a:gd name="T5" fmla="*/ 378 h 986"/>
                <a:gd name="T6" fmla="*/ 1140 w 1304"/>
                <a:gd name="T7" fmla="*/ 340 h 986"/>
                <a:gd name="T8" fmla="*/ 1032 w 1304"/>
                <a:gd name="T9" fmla="*/ 320 h 986"/>
                <a:gd name="T10" fmla="*/ 1044 w 1304"/>
                <a:gd name="T11" fmla="*/ 246 h 986"/>
                <a:gd name="T12" fmla="*/ 1024 w 1304"/>
                <a:gd name="T13" fmla="*/ 112 h 986"/>
                <a:gd name="T14" fmla="*/ 976 w 1304"/>
                <a:gd name="T15" fmla="*/ 90 h 986"/>
                <a:gd name="T16" fmla="*/ 954 w 1304"/>
                <a:gd name="T17" fmla="*/ 60 h 986"/>
                <a:gd name="T18" fmla="*/ 928 w 1304"/>
                <a:gd name="T19" fmla="*/ 0 h 986"/>
                <a:gd name="T20" fmla="*/ 876 w 1304"/>
                <a:gd name="T21" fmla="*/ 36 h 986"/>
                <a:gd name="T22" fmla="*/ 816 w 1304"/>
                <a:gd name="T23" fmla="*/ 66 h 986"/>
                <a:gd name="T24" fmla="*/ 798 w 1304"/>
                <a:gd name="T25" fmla="*/ 130 h 986"/>
                <a:gd name="T26" fmla="*/ 760 w 1304"/>
                <a:gd name="T27" fmla="*/ 146 h 986"/>
                <a:gd name="T28" fmla="*/ 674 w 1304"/>
                <a:gd name="T29" fmla="*/ 104 h 986"/>
                <a:gd name="T30" fmla="*/ 610 w 1304"/>
                <a:gd name="T31" fmla="*/ 232 h 986"/>
                <a:gd name="T32" fmla="*/ 576 w 1304"/>
                <a:gd name="T33" fmla="*/ 226 h 986"/>
                <a:gd name="T34" fmla="*/ 494 w 1304"/>
                <a:gd name="T35" fmla="*/ 216 h 986"/>
                <a:gd name="T36" fmla="*/ 494 w 1304"/>
                <a:gd name="T37" fmla="*/ 256 h 986"/>
                <a:gd name="T38" fmla="*/ 472 w 1304"/>
                <a:gd name="T39" fmla="*/ 388 h 986"/>
                <a:gd name="T40" fmla="*/ 464 w 1304"/>
                <a:gd name="T41" fmla="*/ 390 h 986"/>
                <a:gd name="T42" fmla="*/ 452 w 1304"/>
                <a:gd name="T43" fmla="*/ 392 h 986"/>
                <a:gd name="T44" fmla="*/ 412 w 1304"/>
                <a:gd name="T45" fmla="*/ 444 h 986"/>
                <a:gd name="T46" fmla="*/ 330 w 1304"/>
                <a:gd name="T47" fmla="*/ 468 h 986"/>
                <a:gd name="T48" fmla="*/ 248 w 1304"/>
                <a:gd name="T49" fmla="*/ 470 h 986"/>
                <a:gd name="T50" fmla="*/ 184 w 1304"/>
                <a:gd name="T51" fmla="*/ 506 h 986"/>
                <a:gd name="T52" fmla="*/ 106 w 1304"/>
                <a:gd name="T53" fmla="*/ 494 h 986"/>
                <a:gd name="T54" fmla="*/ 60 w 1304"/>
                <a:gd name="T55" fmla="*/ 482 h 986"/>
                <a:gd name="T56" fmla="*/ 10 w 1304"/>
                <a:gd name="T57" fmla="*/ 528 h 986"/>
                <a:gd name="T58" fmla="*/ 14 w 1304"/>
                <a:gd name="T59" fmla="*/ 562 h 986"/>
                <a:gd name="T60" fmla="*/ 14 w 1304"/>
                <a:gd name="T61" fmla="*/ 598 h 986"/>
                <a:gd name="T62" fmla="*/ 58 w 1304"/>
                <a:gd name="T63" fmla="*/ 652 h 986"/>
                <a:gd name="T64" fmla="*/ 6 w 1304"/>
                <a:gd name="T65" fmla="*/ 716 h 986"/>
                <a:gd name="T66" fmla="*/ 42 w 1304"/>
                <a:gd name="T67" fmla="*/ 734 h 986"/>
                <a:gd name="T68" fmla="*/ 74 w 1304"/>
                <a:gd name="T69" fmla="*/ 792 h 986"/>
                <a:gd name="T70" fmla="*/ 100 w 1304"/>
                <a:gd name="T71" fmla="*/ 852 h 986"/>
                <a:gd name="T72" fmla="*/ 174 w 1304"/>
                <a:gd name="T73" fmla="*/ 888 h 986"/>
                <a:gd name="T74" fmla="*/ 206 w 1304"/>
                <a:gd name="T75" fmla="*/ 982 h 986"/>
                <a:gd name="T76" fmla="*/ 260 w 1304"/>
                <a:gd name="T77" fmla="*/ 984 h 986"/>
                <a:gd name="T78" fmla="*/ 274 w 1304"/>
                <a:gd name="T79" fmla="*/ 952 h 986"/>
                <a:gd name="T80" fmla="*/ 298 w 1304"/>
                <a:gd name="T81" fmla="*/ 926 h 986"/>
                <a:gd name="T82" fmla="*/ 382 w 1304"/>
                <a:gd name="T83" fmla="*/ 946 h 986"/>
                <a:gd name="T84" fmla="*/ 452 w 1304"/>
                <a:gd name="T85" fmla="*/ 924 h 986"/>
                <a:gd name="T86" fmla="*/ 488 w 1304"/>
                <a:gd name="T87" fmla="*/ 960 h 986"/>
                <a:gd name="T88" fmla="*/ 552 w 1304"/>
                <a:gd name="T89" fmla="*/ 964 h 986"/>
                <a:gd name="T90" fmla="*/ 666 w 1304"/>
                <a:gd name="T91" fmla="*/ 944 h 986"/>
                <a:gd name="T92" fmla="*/ 754 w 1304"/>
                <a:gd name="T93" fmla="*/ 928 h 986"/>
                <a:gd name="T94" fmla="*/ 832 w 1304"/>
                <a:gd name="T95" fmla="*/ 948 h 986"/>
                <a:gd name="T96" fmla="*/ 908 w 1304"/>
                <a:gd name="T97" fmla="*/ 976 h 986"/>
                <a:gd name="T98" fmla="*/ 940 w 1304"/>
                <a:gd name="T99" fmla="*/ 940 h 986"/>
                <a:gd name="T100" fmla="*/ 954 w 1304"/>
                <a:gd name="T101" fmla="*/ 920 h 986"/>
                <a:gd name="T102" fmla="*/ 950 w 1304"/>
                <a:gd name="T103" fmla="*/ 884 h 986"/>
                <a:gd name="T104" fmla="*/ 922 w 1304"/>
                <a:gd name="T105" fmla="*/ 856 h 986"/>
                <a:gd name="T106" fmla="*/ 934 w 1304"/>
                <a:gd name="T107" fmla="*/ 804 h 986"/>
                <a:gd name="T108" fmla="*/ 1004 w 1304"/>
                <a:gd name="T109" fmla="*/ 794 h 986"/>
                <a:gd name="T110" fmla="*/ 1090 w 1304"/>
                <a:gd name="T111" fmla="*/ 772 h 986"/>
                <a:gd name="T112" fmla="*/ 1086 w 1304"/>
                <a:gd name="T113" fmla="*/ 748 h 986"/>
                <a:gd name="T114" fmla="*/ 1086 w 1304"/>
                <a:gd name="T115" fmla="*/ 702 h 986"/>
                <a:gd name="T116" fmla="*/ 1126 w 1304"/>
                <a:gd name="T117" fmla="*/ 676 h 986"/>
                <a:gd name="T118" fmla="*/ 1186 w 1304"/>
                <a:gd name="T119" fmla="*/ 614 h 986"/>
                <a:gd name="T120" fmla="*/ 1214 w 1304"/>
                <a:gd name="T121" fmla="*/ 596 h 986"/>
                <a:gd name="T122" fmla="*/ 1296 w 1304"/>
                <a:gd name="T123" fmla="*/ 580 h 986"/>
                <a:gd name="T124" fmla="*/ 1302 w 1304"/>
                <a:gd name="T125" fmla="*/ 530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04" h="986">
                  <a:moveTo>
                    <a:pt x="1302" y="530"/>
                  </a:move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18" y="396"/>
                  </a:lnTo>
                  <a:lnTo>
                    <a:pt x="1212" y="386"/>
                  </a:lnTo>
                  <a:lnTo>
                    <a:pt x="1202" y="378"/>
                  </a:lnTo>
                  <a:lnTo>
                    <a:pt x="1192" y="368"/>
                  </a:lnTo>
                  <a:lnTo>
                    <a:pt x="1178" y="360"/>
                  </a:lnTo>
                  <a:lnTo>
                    <a:pt x="1166" y="354"/>
                  </a:lnTo>
                  <a:lnTo>
                    <a:pt x="1152" y="346"/>
                  </a:lnTo>
                  <a:lnTo>
                    <a:pt x="1140" y="340"/>
                  </a:lnTo>
                  <a:lnTo>
                    <a:pt x="1116" y="336"/>
                  </a:lnTo>
                  <a:lnTo>
                    <a:pt x="1084" y="334"/>
                  </a:lnTo>
                  <a:lnTo>
                    <a:pt x="1042" y="332"/>
                  </a:lnTo>
                  <a:lnTo>
                    <a:pt x="1040" y="332"/>
                  </a:lnTo>
                  <a:lnTo>
                    <a:pt x="1032" y="320"/>
                  </a:lnTo>
                  <a:lnTo>
                    <a:pt x="1028" y="310"/>
                  </a:lnTo>
                  <a:lnTo>
                    <a:pt x="1026" y="300"/>
                  </a:lnTo>
                  <a:lnTo>
                    <a:pt x="1028" y="288"/>
                  </a:lnTo>
                  <a:lnTo>
                    <a:pt x="1034" y="272"/>
                  </a:lnTo>
                  <a:lnTo>
                    <a:pt x="1044" y="246"/>
                  </a:lnTo>
                  <a:lnTo>
                    <a:pt x="1058" y="214"/>
                  </a:lnTo>
                  <a:lnTo>
                    <a:pt x="1048" y="180"/>
                  </a:lnTo>
                  <a:lnTo>
                    <a:pt x="1036" y="124"/>
                  </a:lnTo>
                  <a:lnTo>
                    <a:pt x="1032" y="118"/>
                  </a:lnTo>
                  <a:lnTo>
                    <a:pt x="1024" y="112"/>
                  </a:lnTo>
                  <a:lnTo>
                    <a:pt x="1012" y="106"/>
                  </a:lnTo>
                  <a:lnTo>
                    <a:pt x="996" y="100"/>
                  </a:lnTo>
                  <a:lnTo>
                    <a:pt x="990" y="98"/>
                  </a:lnTo>
                  <a:lnTo>
                    <a:pt x="982" y="94"/>
                  </a:lnTo>
                  <a:lnTo>
                    <a:pt x="976" y="90"/>
                  </a:lnTo>
                  <a:lnTo>
                    <a:pt x="970" y="86"/>
                  </a:lnTo>
                  <a:lnTo>
                    <a:pt x="966" y="80"/>
                  </a:lnTo>
                  <a:lnTo>
                    <a:pt x="964" y="74"/>
                  </a:lnTo>
                  <a:lnTo>
                    <a:pt x="960" y="68"/>
                  </a:lnTo>
                  <a:lnTo>
                    <a:pt x="954" y="60"/>
                  </a:lnTo>
                  <a:lnTo>
                    <a:pt x="948" y="54"/>
                  </a:lnTo>
                  <a:lnTo>
                    <a:pt x="940" y="50"/>
                  </a:lnTo>
                  <a:lnTo>
                    <a:pt x="938" y="50"/>
                  </a:lnTo>
                  <a:lnTo>
                    <a:pt x="938" y="48"/>
                  </a:lnTo>
                  <a:lnTo>
                    <a:pt x="928" y="0"/>
                  </a:lnTo>
                  <a:lnTo>
                    <a:pt x="890" y="4"/>
                  </a:lnTo>
                  <a:lnTo>
                    <a:pt x="886" y="14"/>
                  </a:lnTo>
                  <a:lnTo>
                    <a:pt x="882" y="24"/>
                  </a:lnTo>
                  <a:lnTo>
                    <a:pt x="878" y="32"/>
                  </a:lnTo>
                  <a:lnTo>
                    <a:pt x="876" y="36"/>
                  </a:lnTo>
                  <a:lnTo>
                    <a:pt x="870" y="38"/>
                  </a:lnTo>
                  <a:lnTo>
                    <a:pt x="846" y="46"/>
                  </a:lnTo>
                  <a:lnTo>
                    <a:pt x="828" y="56"/>
                  </a:lnTo>
                  <a:lnTo>
                    <a:pt x="822" y="60"/>
                  </a:lnTo>
                  <a:lnTo>
                    <a:pt x="816" y="66"/>
                  </a:lnTo>
                  <a:lnTo>
                    <a:pt x="814" y="74"/>
                  </a:lnTo>
                  <a:lnTo>
                    <a:pt x="810" y="92"/>
                  </a:lnTo>
                  <a:lnTo>
                    <a:pt x="806" y="110"/>
                  </a:lnTo>
                  <a:lnTo>
                    <a:pt x="802" y="122"/>
                  </a:lnTo>
                  <a:lnTo>
                    <a:pt x="798" y="130"/>
                  </a:lnTo>
                  <a:lnTo>
                    <a:pt x="792" y="136"/>
                  </a:lnTo>
                  <a:lnTo>
                    <a:pt x="786" y="142"/>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6" y="226"/>
                  </a:lnTo>
                  <a:lnTo>
                    <a:pt x="610" y="232"/>
                  </a:lnTo>
                  <a:lnTo>
                    <a:pt x="602" y="236"/>
                  </a:lnTo>
                  <a:lnTo>
                    <a:pt x="598" y="236"/>
                  </a:lnTo>
                  <a:lnTo>
                    <a:pt x="594" y="234"/>
                  </a:lnTo>
                  <a:lnTo>
                    <a:pt x="582" y="230"/>
                  </a:lnTo>
                  <a:lnTo>
                    <a:pt x="576" y="226"/>
                  </a:lnTo>
                  <a:lnTo>
                    <a:pt x="564" y="224"/>
                  </a:lnTo>
                  <a:lnTo>
                    <a:pt x="548" y="220"/>
                  </a:lnTo>
                  <a:lnTo>
                    <a:pt x="528" y="220"/>
                  </a:lnTo>
                  <a:lnTo>
                    <a:pt x="514" y="218"/>
                  </a:lnTo>
                  <a:lnTo>
                    <a:pt x="494" y="216"/>
                  </a:lnTo>
                  <a:lnTo>
                    <a:pt x="474" y="220"/>
                  </a:lnTo>
                  <a:lnTo>
                    <a:pt x="482" y="234"/>
                  </a:lnTo>
                  <a:lnTo>
                    <a:pt x="492" y="248"/>
                  </a:lnTo>
                  <a:lnTo>
                    <a:pt x="494" y="252"/>
                  </a:lnTo>
                  <a:lnTo>
                    <a:pt x="494" y="256"/>
                  </a:lnTo>
                  <a:lnTo>
                    <a:pt x="484" y="308"/>
                  </a:lnTo>
                  <a:lnTo>
                    <a:pt x="488" y="336"/>
                  </a:lnTo>
                  <a:lnTo>
                    <a:pt x="490" y="336"/>
                  </a:lnTo>
                  <a:lnTo>
                    <a:pt x="488" y="336"/>
                  </a:lnTo>
                  <a:lnTo>
                    <a:pt x="472" y="388"/>
                  </a:lnTo>
                  <a:lnTo>
                    <a:pt x="470" y="394"/>
                  </a:lnTo>
                  <a:lnTo>
                    <a:pt x="468" y="396"/>
                  </a:lnTo>
                  <a:lnTo>
                    <a:pt x="466" y="396"/>
                  </a:lnTo>
                  <a:lnTo>
                    <a:pt x="466" y="394"/>
                  </a:lnTo>
                  <a:lnTo>
                    <a:pt x="464" y="390"/>
                  </a:lnTo>
                  <a:lnTo>
                    <a:pt x="460" y="384"/>
                  </a:lnTo>
                  <a:lnTo>
                    <a:pt x="460" y="382"/>
                  </a:lnTo>
                  <a:lnTo>
                    <a:pt x="458" y="382"/>
                  </a:lnTo>
                  <a:lnTo>
                    <a:pt x="454" y="384"/>
                  </a:lnTo>
                  <a:lnTo>
                    <a:pt x="452" y="392"/>
                  </a:lnTo>
                  <a:lnTo>
                    <a:pt x="450" y="404"/>
                  </a:lnTo>
                  <a:lnTo>
                    <a:pt x="444" y="414"/>
                  </a:lnTo>
                  <a:lnTo>
                    <a:pt x="436" y="422"/>
                  </a:lnTo>
                  <a:lnTo>
                    <a:pt x="426" y="432"/>
                  </a:lnTo>
                  <a:lnTo>
                    <a:pt x="412" y="444"/>
                  </a:lnTo>
                  <a:lnTo>
                    <a:pt x="406" y="448"/>
                  </a:lnTo>
                  <a:lnTo>
                    <a:pt x="404" y="448"/>
                  </a:lnTo>
                  <a:lnTo>
                    <a:pt x="352" y="448"/>
                  </a:lnTo>
                  <a:lnTo>
                    <a:pt x="332" y="468"/>
                  </a:lnTo>
                  <a:lnTo>
                    <a:pt x="330" y="468"/>
                  </a:lnTo>
                  <a:lnTo>
                    <a:pt x="274" y="460"/>
                  </a:lnTo>
                  <a:lnTo>
                    <a:pt x="268" y="466"/>
                  </a:lnTo>
                  <a:lnTo>
                    <a:pt x="260" y="470"/>
                  </a:lnTo>
                  <a:lnTo>
                    <a:pt x="254"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2" y="494"/>
                  </a:lnTo>
                  <a:lnTo>
                    <a:pt x="86" y="486"/>
                  </a:lnTo>
                  <a:lnTo>
                    <a:pt x="66" y="480"/>
                  </a:lnTo>
                  <a:lnTo>
                    <a:pt x="60" y="482"/>
                  </a:lnTo>
                  <a:lnTo>
                    <a:pt x="54" y="484"/>
                  </a:lnTo>
                  <a:lnTo>
                    <a:pt x="38" y="496"/>
                  </a:lnTo>
                  <a:lnTo>
                    <a:pt x="20" y="512"/>
                  </a:lnTo>
                  <a:lnTo>
                    <a:pt x="14" y="520"/>
                  </a:lnTo>
                  <a:lnTo>
                    <a:pt x="10" y="528"/>
                  </a:lnTo>
                  <a:lnTo>
                    <a:pt x="12" y="530"/>
                  </a:lnTo>
                  <a:lnTo>
                    <a:pt x="14" y="536"/>
                  </a:lnTo>
                  <a:lnTo>
                    <a:pt x="16" y="546"/>
                  </a:lnTo>
                  <a:lnTo>
                    <a:pt x="16" y="554"/>
                  </a:lnTo>
                  <a:lnTo>
                    <a:pt x="14" y="562"/>
                  </a:lnTo>
                  <a:lnTo>
                    <a:pt x="10" y="568"/>
                  </a:lnTo>
                  <a:lnTo>
                    <a:pt x="6" y="570"/>
                  </a:lnTo>
                  <a:lnTo>
                    <a:pt x="4" y="574"/>
                  </a:lnTo>
                  <a:lnTo>
                    <a:pt x="0" y="590"/>
                  </a:lnTo>
                  <a:lnTo>
                    <a:pt x="14" y="598"/>
                  </a:lnTo>
                  <a:lnTo>
                    <a:pt x="30" y="580"/>
                  </a:lnTo>
                  <a:lnTo>
                    <a:pt x="54" y="604"/>
                  </a:lnTo>
                  <a:lnTo>
                    <a:pt x="54" y="606"/>
                  </a:lnTo>
                  <a:lnTo>
                    <a:pt x="58" y="650"/>
                  </a:lnTo>
                  <a:lnTo>
                    <a:pt x="58" y="652"/>
                  </a:lnTo>
                  <a:lnTo>
                    <a:pt x="44" y="712"/>
                  </a:lnTo>
                  <a:lnTo>
                    <a:pt x="42" y="712"/>
                  </a:lnTo>
                  <a:lnTo>
                    <a:pt x="18" y="712"/>
                  </a:lnTo>
                  <a:lnTo>
                    <a:pt x="12" y="714"/>
                  </a:lnTo>
                  <a:lnTo>
                    <a:pt x="6" y="716"/>
                  </a:lnTo>
                  <a:lnTo>
                    <a:pt x="8" y="720"/>
                  </a:lnTo>
                  <a:lnTo>
                    <a:pt x="12" y="724"/>
                  </a:lnTo>
                  <a:lnTo>
                    <a:pt x="28" y="736"/>
                  </a:lnTo>
                  <a:lnTo>
                    <a:pt x="40" y="734"/>
                  </a:lnTo>
                  <a:lnTo>
                    <a:pt x="42" y="734"/>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28" y="868"/>
                  </a:lnTo>
                  <a:lnTo>
                    <a:pt x="170" y="886"/>
                  </a:lnTo>
                  <a:lnTo>
                    <a:pt x="172" y="888"/>
                  </a:lnTo>
                  <a:lnTo>
                    <a:pt x="174" y="888"/>
                  </a:lnTo>
                  <a:lnTo>
                    <a:pt x="178" y="952"/>
                  </a:lnTo>
                  <a:lnTo>
                    <a:pt x="180" y="962"/>
                  </a:lnTo>
                  <a:lnTo>
                    <a:pt x="186" y="970"/>
                  </a:lnTo>
                  <a:lnTo>
                    <a:pt x="194" y="976"/>
                  </a:lnTo>
                  <a:lnTo>
                    <a:pt x="206" y="982"/>
                  </a:lnTo>
                  <a:lnTo>
                    <a:pt x="210" y="980"/>
                  </a:lnTo>
                  <a:lnTo>
                    <a:pt x="212" y="980"/>
                  </a:lnTo>
                  <a:lnTo>
                    <a:pt x="256" y="986"/>
                  </a:lnTo>
                  <a:lnTo>
                    <a:pt x="260" y="986"/>
                  </a:lnTo>
                  <a:lnTo>
                    <a:pt x="260" y="984"/>
                  </a:lnTo>
                  <a:lnTo>
                    <a:pt x="268" y="968"/>
                  </a:lnTo>
                  <a:lnTo>
                    <a:pt x="268" y="966"/>
                  </a:lnTo>
                  <a:lnTo>
                    <a:pt x="268" y="960"/>
                  </a:lnTo>
                  <a:lnTo>
                    <a:pt x="270" y="956"/>
                  </a:lnTo>
                  <a:lnTo>
                    <a:pt x="274" y="952"/>
                  </a:lnTo>
                  <a:lnTo>
                    <a:pt x="278" y="948"/>
                  </a:lnTo>
                  <a:lnTo>
                    <a:pt x="286" y="940"/>
                  </a:lnTo>
                  <a:lnTo>
                    <a:pt x="290" y="932"/>
                  </a:lnTo>
                  <a:lnTo>
                    <a:pt x="294" y="928"/>
                  </a:lnTo>
                  <a:lnTo>
                    <a:pt x="298" y="926"/>
                  </a:lnTo>
                  <a:lnTo>
                    <a:pt x="306" y="926"/>
                  </a:lnTo>
                  <a:lnTo>
                    <a:pt x="314" y="928"/>
                  </a:lnTo>
                  <a:lnTo>
                    <a:pt x="316" y="928"/>
                  </a:lnTo>
                  <a:lnTo>
                    <a:pt x="330" y="936"/>
                  </a:lnTo>
                  <a:lnTo>
                    <a:pt x="382" y="946"/>
                  </a:lnTo>
                  <a:lnTo>
                    <a:pt x="412" y="944"/>
                  </a:lnTo>
                  <a:lnTo>
                    <a:pt x="434" y="934"/>
                  </a:lnTo>
                  <a:lnTo>
                    <a:pt x="440" y="928"/>
                  </a:lnTo>
                  <a:lnTo>
                    <a:pt x="444" y="924"/>
                  </a:lnTo>
                  <a:lnTo>
                    <a:pt x="452" y="924"/>
                  </a:lnTo>
                  <a:lnTo>
                    <a:pt x="460" y="930"/>
                  </a:lnTo>
                  <a:lnTo>
                    <a:pt x="464" y="932"/>
                  </a:lnTo>
                  <a:lnTo>
                    <a:pt x="468" y="938"/>
                  </a:lnTo>
                  <a:lnTo>
                    <a:pt x="472" y="948"/>
                  </a:lnTo>
                  <a:lnTo>
                    <a:pt x="488" y="960"/>
                  </a:lnTo>
                  <a:lnTo>
                    <a:pt x="500" y="960"/>
                  </a:lnTo>
                  <a:lnTo>
                    <a:pt x="502" y="960"/>
                  </a:lnTo>
                  <a:lnTo>
                    <a:pt x="504" y="960"/>
                  </a:lnTo>
                  <a:lnTo>
                    <a:pt x="520" y="968"/>
                  </a:lnTo>
                  <a:lnTo>
                    <a:pt x="552" y="964"/>
                  </a:lnTo>
                  <a:lnTo>
                    <a:pt x="570" y="960"/>
                  </a:lnTo>
                  <a:lnTo>
                    <a:pt x="614" y="964"/>
                  </a:lnTo>
                  <a:lnTo>
                    <a:pt x="634" y="958"/>
                  </a:lnTo>
                  <a:lnTo>
                    <a:pt x="658" y="948"/>
                  </a:lnTo>
                  <a:lnTo>
                    <a:pt x="666" y="944"/>
                  </a:lnTo>
                  <a:lnTo>
                    <a:pt x="676" y="940"/>
                  </a:lnTo>
                  <a:lnTo>
                    <a:pt x="720" y="940"/>
                  </a:lnTo>
                  <a:lnTo>
                    <a:pt x="736" y="934"/>
                  </a:lnTo>
                  <a:lnTo>
                    <a:pt x="746" y="930"/>
                  </a:lnTo>
                  <a:lnTo>
                    <a:pt x="754" y="928"/>
                  </a:lnTo>
                  <a:lnTo>
                    <a:pt x="778" y="928"/>
                  </a:lnTo>
                  <a:lnTo>
                    <a:pt x="790" y="936"/>
                  </a:lnTo>
                  <a:lnTo>
                    <a:pt x="826" y="944"/>
                  </a:lnTo>
                  <a:lnTo>
                    <a:pt x="830" y="944"/>
                  </a:lnTo>
                  <a:lnTo>
                    <a:pt x="832" y="948"/>
                  </a:lnTo>
                  <a:lnTo>
                    <a:pt x="842" y="956"/>
                  </a:lnTo>
                  <a:lnTo>
                    <a:pt x="858" y="964"/>
                  </a:lnTo>
                  <a:lnTo>
                    <a:pt x="858" y="966"/>
                  </a:lnTo>
                  <a:lnTo>
                    <a:pt x="892" y="968"/>
                  </a:lnTo>
                  <a:lnTo>
                    <a:pt x="908" y="976"/>
                  </a:lnTo>
                  <a:lnTo>
                    <a:pt x="928" y="980"/>
                  </a:lnTo>
                  <a:lnTo>
                    <a:pt x="946" y="982"/>
                  </a:lnTo>
                  <a:lnTo>
                    <a:pt x="950" y="972"/>
                  </a:lnTo>
                  <a:lnTo>
                    <a:pt x="942" y="956"/>
                  </a:lnTo>
                  <a:lnTo>
                    <a:pt x="940" y="940"/>
                  </a:lnTo>
                  <a:lnTo>
                    <a:pt x="938" y="940"/>
                  </a:lnTo>
                  <a:lnTo>
                    <a:pt x="942" y="936"/>
                  </a:lnTo>
                  <a:lnTo>
                    <a:pt x="952" y="922"/>
                  </a:lnTo>
                  <a:lnTo>
                    <a:pt x="952" y="920"/>
                  </a:lnTo>
                  <a:lnTo>
                    <a:pt x="954" y="920"/>
                  </a:lnTo>
                  <a:lnTo>
                    <a:pt x="964" y="912"/>
                  </a:lnTo>
                  <a:lnTo>
                    <a:pt x="962" y="908"/>
                  </a:lnTo>
                  <a:lnTo>
                    <a:pt x="958" y="892"/>
                  </a:lnTo>
                  <a:lnTo>
                    <a:pt x="956" y="888"/>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8" y="736"/>
                  </a:lnTo>
                  <a:lnTo>
                    <a:pt x="1090" y="734"/>
                  </a:lnTo>
                  <a:lnTo>
                    <a:pt x="1090" y="718"/>
                  </a:lnTo>
                  <a:lnTo>
                    <a:pt x="1086" y="704"/>
                  </a:lnTo>
                  <a:lnTo>
                    <a:pt x="1086" y="702"/>
                  </a:lnTo>
                  <a:lnTo>
                    <a:pt x="1094" y="686"/>
                  </a:lnTo>
                  <a:lnTo>
                    <a:pt x="1100" y="678"/>
                  </a:lnTo>
                  <a:lnTo>
                    <a:pt x="1102" y="676"/>
                  </a:lnTo>
                  <a:lnTo>
                    <a:pt x="1106" y="676"/>
                  </a:lnTo>
                  <a:lnTo>
                    <a:pt x="1126" y="676"/>
                  </a:lnTo>
                  <a:lnTo>
                    <a:pt x="1132" y="676"/>
                  </a:lnTo>
                  <a:lnTo>
                    <a:pt x="1138" y="672"/>
                  </a:lnTo>
                  <a:lnTo>
                    <a:pt x="1170" y="630"/>
                  </a:lnTo>
                  <a:lnTo>
                    <a:pt x="1170" y="628"/>
                  </a:lnTo>
                  <a:lnTo>
                    <a:pt x="1186" y="614"/>
                  </a:lnTo>
                  <a:lnTo>
                    <a:pt x="1188" y="612"/>
                  </a:lnTo>
                  <a:lnTo>
                    <a:pt x="1196" y="610"/>
                  </a:lnTo>
                  <a:lnTo>
                    <a:pt x="1202" y="608"/>
                  </a:lnTo>
                  <a:lnTo>
                    <a:pt x="1206" y="604"/>
                  </a:lnTo>
                  <a:lnTo>
                    <a:pt x="1214" y="596"/>
                  </a:lnTo>
                  <a:lnTo>
                    <a:pt x="1218" y="592"/>
                  </a:lnTo>
                  <a:lnTo>
                    <a:pt x="1246" y="598"/>
                  </a:lnTo>
                  <a:lnTo>
                    <a:pt x="1270" y="588"/>
                  </a:lnTo>
                  <a:lnTo>
                    <a:pt x="1284" y="586"/>
                  </a:lnTo>
                  <a:lnTo>
                    <a:pt x="1296" y="580"/>
                  </a:lnTo>
                  <a:lnTo>
                    <a:pt x="1296" y="562"/>
                  </a:lnTo>
                  <a:lnTo>
                    <a:pt x="1298" y="540"/>
                  </a:lnTo>
                  <a:lnTo>
                    <a:pt x="1298" y="538"/>
                  </a:lnTo>
                  <a:lnTo>
                    <a:pt x="1302" y="532"/>
                  </a:lnTo>
                  <a:lnTo>
                    <a:pt x="1302" y="530"/>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3" name="Freeform 13"/>
            <p:cNvSpPr/>
            <p:nvPr/>
          </p:nvSpPr>
          <p:spPr bwMode="auto">
            <a:xfrm>
              <a:off x="1514555" y="1962118"/>
              <a:ext cx="1453686" cy="1041928"/>
            </a:xfrm>
            <a:custGeom>
              <a:avLst/>
              <a:gdLst>
                <a:gd name="T0" fmla="*/ 480 w 812"/>
                <a:gd name="T1" fmla="*/ 58 h 582"/>
                <a:gd name="T2" fmla="*/ 460 w 812"/>
                <a:gd name="T3" fmla="*/ 82 h 582"/>
                <a:gd name="T4" fmla="*/ 396 w 812"/>
                <a:gd name="T5" fmla="*/ 38 h 582"/>
                <a:gd name="T6" fmla="*/ 344 w 812"/>
                <a:gd name="T7" fmla="*/ 10 h 582"/>
                <a:gd name="T8" fmla="*/ 288 w 812"/>
                <a:gd name="T9" fmla="*/ 4 h 582"/>
                <a:gd name="T10" fmla="*/ 248 w 812"/>
                <a:gd name="T11" fmla="*/ 6 h 582"/>
                <a:gd name="T12" fmla="*/ 198 w 812"/>
                <a:gd name="T13" fmla="*/ 18 h 582"/>
                <a:gd name="T14" fmla="*/ 158 w 812"/>
                <a:gd name="T15" fmla="*/ 28 h 582"/>
                <a:gd name="T16" fmla="*/ 92 w 812"/>
                <a:gd name="T17" fmla="*/ 38 h 582"/>
                <a:gd name="T18" fmla="*/ 84 w 812"/>
                <a:gd name="T19" fmla="*/ 78 h 582"/>
                <a:gd name="T20" fmla="*/ 120 w 812"/>
                <a:gd name="T21" fmla="*/ 114 h 582"/>
                <a:gd name="T22" fmla="*/ 128 w 812"/>
                <a:gd name="T23" fmla="*/ 142 h 582"/>
                <a:gd name="T24" fmla="*/ 112 w 812"/>
                <a:gd name="T25" fmla="*/ 196 h 582"/>
                <a:gd name="T26" fmla="*/ 106 w 812"/>
                <a:gd name="T27" fmla="*/ 214 h 582"/>
                <a:gd name="T28" fmla="*/ 60 w 812"/>
                <a:gd name="T29" fmla="*/ 210 h 582"/>
                <a:gd name="T30" fmla="*/ 22 w 812"/>
                <a:gd name="T31" fmla="*/ 202 h 582"/>
                <a:gd name="T32" fmla="*/ 8 w 812"/>
                <a:gd name="T33" fmla="*/ 250 h 582"/>
                <a:gd name="T34" fmla="*/ 4 w 812"/>
                <a:gd name="T35" fmla="*/ 272 h 582"/>
                <a:gd name="T36" fmla="*/ 18 w 812"/>
                <a:gd name="T37" fmla="*/ 310 h 582"/>
                <a:gd name="T38" fmla="*/ 0 w 812"/>
                <a:gd name="T39" fmla="*/ 362 h 582"/>
                <a:gd name="T40" fmla="*/ 26 w 812"/>
                <a:gd name="T41" fmla="*/ 406 h 582"/>
                <a:gd name="T42" fmla="*/ 68 w 812"/>
                <a:gd name="T43" fmla="*/ 422 h 582"/>
                <a:gd name="T44" fmla="*/ 92 w 812"/>
                <a:gd name="T45" fmla="*/ 424 h 582"/>
                <a:gd name="T46" fmla="*/ 108 w 812"/>
                <a:gd name="T47" fmla="*/ 448 h 582"/>
                <a:gd name="T48" fmla="*/ 132 w 812"/>
                <a:gd name="T49" fmla="*/ 460 h 582"/>
                <a:gd name="T50" fmla="*/ 162 w 812"/>
                <a:gd name="T51" fmla="*/ 474 h 582"/>
                <a:gd name="T52" fmla="*/ 232 w 812"/>
                <a:gd name="T53" fmla="*/ 498 h 582"/>
                <a:gd name="T54" fmla="*/ 304 w 812"/>
                <a:gd name="T55" fmla="*/ 494 h 582"/>
                <a:gd name="T56" fmla="*/ 332 w 812"/>
                <a:gd name="T57" fmla="*/ 532 h 582"/>
                <a:gd name="T58" fmla="*/ 348 w 812"/>
                <a:gd name="T59" fmla="*/ 554 h 582"/>
                <a:gd name="T60" fmla="*/ 364 w 812"/>
                <a:gd name="T61" fmla="*/ 578 h 582"/>
                <a:gd name="T62" fmla="*/ 390 w 812"/>
                <a:gd name="T63" fmla="*/ 568 h 582"/>
                <a:gd name="T64" fmla="*/ 428 w 812"/>
                <a:gd name="T65" fmla="*/ 574 h 582"/>
                <a:gd name="T66" fmla="*/ 456 w 812"/>
                <a:gd name="T67" fmla="*/ 546 h 582"/>
                <a:gd name="T68" fmla="*/ 476 w 812"/>
                <a:gd name="T69" fmla="*/ 492 h 582"/>
                <a:gd name="T70" fmla="*/ 476 w 812"/>
                <a:gd name="T71" fmla="*/ 438 h 582"/>
                <a:gd name="T72" fmla="*/ 480 w 812"/>
                <a:gd name="T73" fmla="*/ 418 h 582"/>
                <a:gd name="T74" fmla="*/ 514 w 812"/>
                <a:gd name="T75" fmla="*/ 410 h 582"/>
                <a:gd name="T76" fmla="*/ 556 w 812"/>
                <a:gd name="T77" fmla="*/ 428 h 582"/>
                <a:gd name="T78" fmla="*/ 568 w 812"/>
                <a:gd name="T79" fmla="*/ 462 h 582"/>
                <a:gd name="T80" fmla="*/ 584 w 812"/>
                <a:gd name="T81" fmla="*/ 478 h 582"/>
                <a:gd name="T82" fmla="*/ 610 w 812"/>
                <a:gd name="T83" fmla="*/ 506 h 582"/>
                <a:gd name="T84" fmla="*/ 652 w 812"/>
                <a:gd name="T85" fmla="*/ 518 h 582"/>
                <a:gd name="T86" fmla="*/ 664 w 812"/>
                <a:gd name="T87" fmla="*/ 518 h 582"/>
                <a:gd name="T88" fmla="*/ 700 w 812"/>
                <a:gd name="T89" fmla="*/ 508 h 582"/>
                <a:gd name="T90" fmla="*/ 698 w 812"/>
                <a:gd name="T91" fmla="*/ 480 h 582"/>
                <a:gd name="T92" fmla="*/ 722 w 812"/>
                <a:gd name="T93" fmla="*/ 472 h 582"/>
                <a:gd name="T94" fmla="*/ 688 w 812"/>
                <a:gd name="T95" fmla="*/ 426 h 582"/>
                <a:gd name="T96" fmla="*/ 744 w 812"/>
                <a:gd name="T97" fmla="*/ 396 h 582"/>
                <a:gd name="T98" fmla="*/ 730 w 812"/>
                <a:gd name="T99" fmla="*/ 378 h 582"/>
                <a:gd name="T100" fmla="*/ 752 w 812"/>
                <a:gd name="T101" fmla="*/ 350 h 582"/>
                <a:gd name="T102" fmla="*/ 796 w 812"/>
                <a:gd name="T103" fmla="*/ 310 h 582"/>
                <a:gd name="T104" fmla="*/ 800 w 812"/>
                <a:gd name="T105" fmla="*/ 254 h 582"/>
                <a:gd name="T106" fmla="*/ 778 w 812"/>
                <a:gd name="T107" fmla="*/ 182 h 582"/>
                <a:gd name="T108" fmla="*/ 736 w 812"/>
                <a:gd name="T109" fmla="*/ 158 h 582"/>
                <a:gd name="T110" fmla="*/ 672 w 812"/>
                <a:gd name="T111" fmla="*/ 100 h 582"/>
                <a:gd name="T112" fmla="*/ 658 w 812"/>
                <a:gd name="T113" fmla="*/ 106 h 582"/>
                <a:gd name="T114" fmla="*/ 616 w 812"/>
                <a:gd name="T115" fmla="*/ 78 h 582"/>
                <a:gd name="T116" fmla="*/ 584 w 812"/>
                <a:gd name="T117" fmla="*/ 52 h 582"/>
                <a:gd name="T118" fmla="*/ 552 w 812"/>
                <a:gd name="T119" fmla="*/ 50 h 582"/>
                <a:gd name="T120" fmla="*/ 484 w 812"/>
                <a:gd name="T121" fmla="*/ 3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2" h="582">
                  <a:moveTo>
                    <a:pt x="484" y="30"/>
                  </a:moveTo>
                  <a:lnTo>
                    <a:pt x="476" y="36"/>
                  </a:lnTo>
                  <a:lnTo>
                    <a:pt x="480" y="56"/>
                  </a:lnTo>
                  <a:lnTo>
                    <a:pt x="480" y="58"/>
                  </a:lnTo>
                  <a:lnTo>
                    <a:pt x="482" y="58"/>
                  </a:lnTo>
                  <a:lnTo>
                    <a:pt x="480" y="58"/>
                  </a:lnTo>
                  <a:lnTo>
                    <a:pt x="472" y="78"/>
                  </a:lnTo>
                  <a:lnTo>
                    <a:pt x="460" y="82"/>
                  </a:lnTo>
                  <a:lnTo>
                    <a:pt x="458" y="84"/>
                  </a:lnTo>
                  <a:lnTo>
                    <a:pt x="456" y="84"/>
                  </a:lnTo>
                  <a:lnTo>
                    <a:pt x="436" y="74"/>
                  </a:lnTo>
                  <a:lnTo>
                    <a:pt x="396" y="38"/>
                  </a:lnTo>
                  <a:lnTo>
                    <a:pt x="380" y="28"/>
                  </a:lnTo>
                  <a:lnTo>
                    <a:pt x="356" y="20"/>
                  </a:lnTo>
                  <a:lnTo>
                    <a:pt x="356" y="18"/>
                  </a:lnTo>
                  <a:lnTo>
                    <a:pt x="344" y="10"/>
                  </a:lnTo>
                  <a:lnTo>
                    <a:pt x="324" y="4"/>
                  </a:lnTo>
                  <a:lnTo>
                    <a:pt x="314" y="6"/>
                  </a:lnTo>
                  <a:lnTo>
                    <a:pt x="312" y="6"/>
                  </a:lnTo>
                  <a:lnTo>
                    <a:pt x="288" y="4"/>
                  </a:lnTo>
                  <a:lnTo>
                    <a:pt x="286" y="4"/>
                  </a:lnTo>
                  <a:lnTo>
                    <a:pt x="268" y="0"/>
                  </a:lnTo>
                  <a:lnTo>
                    <a:pt x="256" y="0"/>
                  </a:lnTo>
                  <a:lnTo>
                    <a:pt x="248" y="6"/>
                  </a:lnTo>
                  <a:lnTo>
                    <a:pt x="240" y="8"/>
                  </a:lnTo>
                  <a:lnTo>
                    <a:pt x="228" y="10"/>
                  </a:lnTo>
                  <a:lnTo>
                    <a:pt x="212" y="14"/>
                  </a:lnTo>
                  <a:lnTo>
                    <a:pt x="198" y="18"/>
                  </a:lnTo>
                  <a:lnTo>
                    <a:pt x="196" y="20"/>
                  </a:lnTo>
                  <a:lnTo>
                    <a:pt x="180" y="22"/>
                  </a:lnTo>
                  <a:lnTo>
                    <a:pt x="160" y="28"/>
                  </a:lnTo>
                  <a:lnTo>
                    <a:pt x="158" y="28"/>
                  </a:lnTo>
                  <a:lnTo>
                    <a:pt x="144" y="26"/>
                  </a:lnTo>
                  <a:lnTo>
                    <a:pt x="120" y="30"/>
                  </a:lnTo>
                  <a:lnTo>
                    <a:pt x="100" y="30"/>
                  </a:lnTo>
                  <a:lnTo>
                    <a:pt x="92" y="38"/>
                  </a:lnTo>
                  <a:lnTo>
                    <a:pt x="82" y="40"/>
                  </a:lnTo>
                  <a:lnTo>
                    <a:pt x="86" y="50"/>
                  </a:lnTo>
                  <a:lnTo>
                    <a:pt x="86" y="66"/>
                  </a:lnTo>
                  <a:lnTo>
                    <a:pt x="84" y="78"/>
                  </a:lnTo>
                  <a:lnTo>
                    <a:pt x="98" y="90"/>
                  </a:lnTo>
                  <a:lnTo>
                    <a:pt x="110" y="102"/>
                  </a:lnTo>
                  <a:lnTo>
                    <a:pt x="118" y="110"/>
                  </a:lnTo>
                  <a:lnTo>
                    <a:pt x="120" y="114"/>
                  </a:lnTo>
                  <a:lnTo>
                    <a:pt x="120" y="118"/>
                  </a:lnTo>
                  <a:lnTo>
                    <a:pt x="124" y="130"/>
                  </a:lnTo>
                  <a:lnTo>
                    <a:pt x="130" y="142"/>
                  </a:lnTo>
                  <a:lnTo>
                    <a:pt x="128" y="142"/>
                  </a:lnTo>
                  <a:lnTo>
                    <a:pt x="112" y="154"/>
                  </a:lnTo>
                  <a:lnTo>
                    <a:pt x="102" y="166"/>
                  </a:lnTo>
                  <a:lnTo>
                    <a:pt x="104" y="178"/>
                  </a:lnTo>
                  <a:lnTo>
                    <a:pt x="112" y="196"/>
                  </a:lnTo>
                  <a:lnTo>
                    <a:pt x="112" y="198"/>
                  </a:lnTo>
                  <a:lnTo>
                    <a:pt x="112" y="204"/>
                  </a:lnTo>
                  <a:lnTo>
                    <a:pt x="108" y="210"/>
                  </a:lnTo>
                  <a:lnTo>
                    <a:pt x="106" y="214"/>
                  </a:lnTo>
                  <a:lnTo>
                    <a:pt x="102" y="216"/>
                  </a:lnTo>
                  <a:lnTo>
                    <a:pt x="96" y="216"/>
                  </a:lnTo>
                  <a:lnTo>
                    <a:pt x="80" y="214"/>
                  </a:lnTo>
                  <a:lnTo>
                    <a:pt x="60" y="210"/>
                  </a:lnTo>
                  <a:lnTo>
                    <a:pt x="58" y="210"/>
                  </a:lnTo>
                  <a:lnTo>
                    <a:pt x="44" y="202"/>
                  </a:lnTo>
                  <a:lnTo>
                    <a:pt x="20" y="202"/>
                  </a:lnTo>
                  <a:lnTo>
                    <a:pt x="22" y="202"/>
                  </a:lnTo>
                  <a:lnTo>
                    <a:pt x="20" y="242"/>
                  </a:lnTo>
                  <a:lnTo>
                    <a:pt x="18" y="246"/>
                  </a:lnTo>
                  <a:lnTo>
                    <a:pt x="16" y="248"/>
                  </a:lnTo>
                  <a:lnTo>
                    <a:pt x="8" y="250"/>
                  </a:lnTo>
                  <a:lnTo>
                    <a:pt x="6" y="254"/>
                  </a:lnTo>
                  <a:lnTo>
                    <a:pt x="6" y="262"/>
                  </a:lnTo>
                  <a:lnTo>
                    <a:pt x="4" y="262"/>
                  </a:lnTo>
                  <a:lnTo>
                    <a:pt x="4" y="272"/>
                  </a:lnTo>
                  <a:lnTo>
                    <a:pt x="10" y="280"/>
                  </a:lnTo>
                  <a:lnTo>
                    <a:pt x="14" y="284"/>
                  </a:lnTo>
                  <a:lnTo>
                    <a:pt x="18" y="304"/>
                  </a:lnTo>
                  <a:lnTo>
                    <a:pt x="18" y="310"/>
                  </a:lnTo>
                  <a:lnTo>
                    <a:pt x="16" y="322"/>
                  </a:lnTo>
                  <a:lnTo>
                    <a:pt x="10" y="338"/>
                  </a:lnTo>
                  <a:lnTo>
                    <a:pt x="0" y="358"/>
                  </a:lnTo>
                  <a:lnTo>
                    <a:pt x="0" y="362"/>
                  </a:lnTo>
                  <a:lnTo>
                    <a:pt x="0" y="370"/>
                  </a:lnTo>
                  <a:lnTo>
                    <a:pt x="12" y="384"/>
                  </a:lnTo>
                  <a:lnTo>
                    <a:pt x="16" y="394"/>
                  </a:lnTo>
                  <a:lnTo>
                    <a:pt x="26" y="406"/>
                  </a:lnTo>
                  <a:lnTo>
                    <a:pt x="40" y="422"/>
                  </a:lnTo>
                  <a:lnTo>
                    <a:pt x="48" y="430"/>
                  </a:lnTo>
                  <a:lnTo>
                    <a:pt x="52" y="430"/>
                  </a:lnTo>
                  <a:lnTo>
                    <a:pt x="68" y="422"/>
                  </a:lnTo>
                  <a:lnTo>
                    <a:pt x="72" y="418"/>
                  </a:lnTo>
                  <a:lnTo>
                    <a:pt x="76" y="418"/>
                  </a:lnTo>
                  <a:lnTo>
                    <a:pt x="84" y="420"/>
                  </a:lnTo>
                  <a:lnTo>
                    <a:pt x="92" y="424"/>
                  </a:lnTo>
                  <a:lnTo>
                    <a:pt x="92" y="426"/>
                  </a:lnTo>
                  <a:lnTo>
                    <a:pt x="100" y="434"/>
                  </a:lnTo>
                  <a:lnTo>
                    <a:pt x="104" y="444"/>
                  </a:lnTo>
                  <a:lnTo>
                    <a:pt x="108" y="448"/>
                  </a:lnTo>
                  <a:lnTo>
                    <a:pt x="110" y="450"/>
                  </a:lnTo>
                  <a:lnTo>
                    <a:pt x="120" y="458"/>
                  </a:lnTo>
                  <a:lnTo>
                    <a:pt x="126" y="458"/>
                  </a:lnTo>
                  <a:lnTo>
                    <a:pt x="132" y="460"/>
                  </a:lnTo>
                  <a:lnTo>
                    <a:pt x="136" y="464"/>
                  </a:lnTo>
                  <a:lnTo>
                    <a:pt x="144" y="468"/>
                  </a:lnTo>
                  <a:lnTo>
                    <a:pt x="160" y="474"/>
                  </a:lnTo>
                  <a:lnTo>
                    <a:pt x="162" y="474"/>
                  </a:lnTo>
                  <a:lnTo>
                    <a:pt x="186" y="482"/>
                  </a:lnTo>
                  <a:lnTo>
                    <a:pt x="188" y="482"/>
                  </a:lnTo>
                  <a:lnTo>
                    <a:pt x="204" y="490"/>
                  </a:lnTo>
                  <a:lnTo>
                    <a:pt x="232" y="498"/>
                  </a:lnTo>
                  <a:lnTo>
                    <a:pt x="234" y="498"/>
                  </a:lnTo>
                  <a:lnTo>
                    <a:pt x="272" y="500"/>
                  </a:lnTo>
                  <a:lnTo>
                    <a:pt x="288" y="494"/>
                  </a:lnTo>
                  <a:lnTo>
                    <a:pt x="304" y="494"/>
                  </a:lnTo>
                  <a:lnTo>
                    <a:pt x="304" y="496"/>
                  </a:lnTo>
                  <a:lnTo>
                    <a:pt x="316" y="512"/>
                  </a:lnTo>
                  <a:lnTo>
                    <a:pt x="324" y="526"/>
                  </a:lnTo>
                  <a:lnTo>
                    <a:pt x="332" y="532"/>
                  </a:lnTo>
                  <a:lnTo>
                    <a:pt x="340" y="536"/>
                  </a:lnTo>
                  <a:lnTo>
                    <a:pt x="340" y="538"/>
                  </a:lnTo>
                  <a:lnTo>
                    <a:pt x="342" y="538"/>
                  </a:lnTo>
                  <a:lnTo>
                    <a:pt x="348" y="554"/>
                  </a:lnTo>
                  <a:lnTo>
                    <a:pt x="350" y="554"/>
                  </a:lnTo>
                  <a:lnTo>
                    <a:pt x="350" y="556"/>
                  </a:lnTo>
                  <a:lnTo>
                    <a:pt x="354" y="574"/>
                  </a:lnTo>
                  <a:lnTo>
                    <a:pt x="364" y="578"/>
                  </a:lnTo>
                  <a:lnTo>
                    <a:pt x="366" y="578"/>
                  </a:lnTo>
                  <a:lnTo>
                    <a:pt x="376" y="582"/>
                  </a:lnTo>
                  <a:lnTo>
                    <a:pt x="388" y="580"/>
                  </a:lnTo>
                  <a:lnTo>
                    <a:pt x="390" y="568"/>
                  </a:lnTo>
                  <a:lnTo>
                    <a:pt x="392" y="566"/>
                  </a:lnTo>
                  <a:lnTo>
                    <a:pt x="404" y="554"/>
                  </a:lnTo>
                  <a:lnTo>
                    <a:pt x="420" y="558"/>
                  </a:lnTo>
                  <a:lnTo>
                    <a:pt x="428" y="574"/>
                  </a:lnTo>
                  <a:lnTo>
                    <a:pt x="442" y="570"/>
                  </a:lnTo>
                  <a:lnTo>
                    <a:pt x="444" y="554"/>
                  </a:lnTo>
                  <a:lnTo>
                    <a:pt x="444" y="552"/>
                  </a:lnTo>
                  <a:lnTo>
                    <a:pt x="456" y="546"/>
                  </a:lnTo>
                  <a:lnTo>
                    <a:pt x="452" y="524"/>
                  </a:lnTo>
                  <a:lnTo>
                    <a:pt x="452" y="522"/>
                  </a:lnTo>
                  <a:lnTo>
                    <a:pt x="464" y="496"/>
                  </a:lnTo>
                  <a:lnTo>
                    <a:pt x="476" y="492"/>
                  </a:lnTo>
                  <a:lnTo>
                    <a:pt x="472" y="470"/>
                  </a:lnTo>
                  <a:lnTo>
                    <a:pt x="484" y="470"/>
                  </a:lnTo>
                  <a:lnTo>
                    <a:pt x="484" y="458"/>
                  </a:lnTo>
                  <a:lnTo>
                    <a:pt x="476" y="438"/>
                  </a:lnTo>
                  <a:lnTo>
                    <a:pt x="476" y="436"/>
                  </a:lnTo>
                  <a:lnTo>
                    <a:pt x="478" y="420"/>
                  </a:lnTo>
                  <a:lnTo>
                    <a:pt x="478" y="418"/>
                  </a:lnTo>
                  <a:lnTo>
                    <a:pt x="480" y="418"/>
                  </a:lnTo>
                  <a:lnTo>
                    <a:pt x="488" y="406"/>
                  </a:lnTo>
                  <a:lnTo>
                    <a:pt x="490" y="406"/>
                  </a:lnTo>
                  <a:lnTo>
                    <a:pt x="492" y="406"/>
                  </a:lnTo>
                  <a:lnTo>
                    <a:pt x="514" y="410"/>
                  </a:lnTo>
                  <a:lnTo>
                    <a:pt x="532" y="414"/>
                  </a:lnTo>
                  <a:lnTo>
                    <a:pt x="548" y="410"/>
                  </a:lnTo>
                  <a:lnTo>
                    <a:pt x="556" y="426"/>
                  </a:lnTo>
                  <a:lnTo>
                    <a:pt x="556" y="428"/>
                  </a:lnTo>
                  <a:lnTo>
                    <a:pt x="556" y="440"/>
                  </a:lnTo>
                  <a:lnTo>
                    <a:pt x="560" y="452"/>
                  </a:lnTo>
                  <a:lnTo>
                    <a:pt x="562" y="458"/>
                  </a:lnTo>
                  <a:lnTo>
                    <a:pt x="568" y="462"/>
                  </a:lnTo>
                  <a:lnTo>
                    <a:pt x="578" y="464"/>
                  </a:lnTo>
                  <a:lnTo>
                    <a:pt x="580" y="468"/>
                  </a:lnTo>
                  <a:lnTo>
                    <a:pt x="580" y="470"/>
                  </a:lnTo>
                  <a:lnTo>
                    <a:pt x="584" y="478"/>
                  </a:lnTo>
                  <a:lnTo>
                    <a:pt x="590" y="486"/>
                  </a:lnTo>
                  <a:lnTo>
                    <a:pt x="598" y="498"/>
                  </a:lnTo>
                  <a:lnTo>
                    <a:pt x="602" y="506"/>
                  </a:lnTo>
                  <a:lnTo>
                    <a:pt x="610" y="506"/>
                  </a:lnTo>
                  <a:lnTo>
                    <a:pt x="624" y="494"/>
                  </a:lnTo>
                  <a:lnTo>
                    <a:pt x="632" y="512"/>
                  </a:lnTo>
                  <a:lnTo>
                    <a:pt x="650" y="518"/>
                  </a:lnTo>
                  <a:lnTo>
                    <a:pt x="652" y="518"/>
                  </a:lnTo>
                  <a:lnTo>
                    <a:pt x="660" y="534"/>
                  </a:lnTo>
                  <a:lnTo>
                    <a:pt x="664" y="538"/>
                  </a:lnTo>
                  <a:lnTo>
                    <a:pt x="664" y="522"/>
                  </a:lnTo>
                  <a:lnTo>
                    <a:pt x="664" y="518"/>
                  </a:lnTo>
                  <a:lnTo>
                    <a:pt x="700" y="518"/>
                  </a:lnTo>
                  <a:lnTo>
                    <a:pt x="700" y="514"/>
                  </a:lnTo>
                  <a:lnTo>
                    <a:pt x="702" y="512"/>
                  </a:lnTo>
                  <a:lnTo>
                    <a:pt x="700" y="508"/>
                  </a:lnTo>
                  <a:lnTo>
                    <a:pt x="698" y="500"/>
                  </a:lnTo>
                  <a:lnTo>
                    <a:pt x="696" y="494"/>
                  </a:lnTo>
                  <a:lnTo>
                    <a:pt x="696" y="486"/>
                  </a:lnTo>
                  <a:lnTo>
                    <a:pt x="698" y="480"/>
                  </a:lnTo>
                  <a:lnTo>
                    <a:pt x="702" y="478"/>
                  </a:lnTo>
                  <a:lnTo>
                    <a:pt x="706" y="478"/>
                  </a:lnTo>
                  <a:lnTo>
                    <a:pt x="720" y="482"/>
                  </a:lnTo>
                  <a:lnTo>
                    <a:pt x="722" y="472"/>
                  </a:lnTo>
                  <a:lnTo>
                    <a:pt x="696" y="460"/>
                  </a:lnTo>
                  <a:lnTo>
                    <a:pt x="694" y="460"/>
                  </a:lnTo>
                  <a:lnTo>
                    <a:pt x="692" y="458"/>
                  </a:lnTo>
                  <a:lnTo>
                    <a:pt x="688" y="426"/>
                  </a:lnTo>
                  <a:lnTo>
                    <a:pt x="690" y="406"/>
                  </a:lnTo>
                  <a:lnTo>
                    <a:pt x="690" y="402"/>
                  </a:lnTo>
                  <a:lnTo>
                    <a:pt x="734" y="406"/>
                  </a:lnTo>
                  <a:lnTo>
                    <a:pt x="744" y="396"/>
                  </a:lnTo>
                  <a:lnTo>
                    <a:pt x="746" y="392"/>
                  </a:lnTo>
                  <a:lnTo>
                    <a:pt x="744" y="388"/>
                  </a:lnTo>
                  <a:lnTo>
                    <a:pt x="732" y="382"/>
                  </a:lnTo>
                  <a:lnTo>
                    <a:pt x="730" y="378"/>
                  </a:lnTo>
                  <a:lnTo>
                    <a:pt x="728" y="374"/>
                  </a:lnTo>
                  <a:lnTo>
                    <a:pt x="730" y="372"/>
                  </a:lnTo>
                  <a:lnTo>
                    <a:pt x="732" y="368"/>
                  </a:lnTo>
                  <a:lnTo>
                    <a:pt x="752" y="350"/>
                  </a:lnTo>
                  <a:lnTo>
                    <a:pt x="772" y="348"/>
                  </a:lnTo>
                  <a:lnTo>
                    <a:pt x="782" y="330"/>
                  </a:lnTo>
                  <a:lnTo>
                    <a:pt x="782" y="314"/>
                  </a:lnTo>
                  <a:lnTo>
                    <a:pt x="796" y="310"/>
                  </a:lnTo>
                  <a:lnTo>
                    <a:pt x="804" y="290"/>
                  </a:lnTo>
                  <a:lnTo>
                    <a:pt x="812" y="276"/>
                  </a:lnTo>
                  <a:lnTo>
                    <a:pt x="800" y="256"/>
                  </a:lnTo>
                  <a:lnTo>
                    <a:pt x="800" y="254"/>
                  </a:lnTo>
                  <a:lnTo>
                    <a:pt x="792" y="228"/>
                  </a:lnTo>
                  <a:lnTo>
                    <a:pt x="792" y="226"/>
                  </a:lnTo>
                  <a:lnTo>
                    <a:pt x="788" y="198"/>
                  </a:lnTo>
                  <a:lnTo>
                    <a:pt x="778" y="182"/>
                  </a:lnTo>
                  <a:lnTo>
                    <a:pt x="764" y="168"/>
                  </a:lnTo>
                  <a:lnTo>
                    <a:pt x="764" y="166"/>
                  </a:lnTo>
                  <a:lnTo>
                    <a:pt x="762" y="150"/>
                  </a:lnTo>
                  <a:lnTo>
                    <a:pt x="736" y="158"/>
                  </a:lnTo>
                  <a:lnTo>
                    <a:pt x="724" y="144"/>
                  </a:lnTo>
                  <a:lnTo>
                    <a:pt x="688" y="118"/>
                  </a:lnTo>
                  <a:lnTo>
                    <a:pt x="686" y="118"/>
                  </a:lnTo>
                  <a:lnTo>
                    <a:pt x="672" y="100"/>
                  </a:lnTo>
                  <a:lnTo>
                    <a:pt x="664" y="94"/>
                  </a:lnTo>
                  <a:lnTo>
                    <a:pt x="658" y="102"/>
                  </a:lnTo>
                  <a:lnTo>
                    <a:pt x="658" y="104"/>
                  </a:lnTo>
                  <a:lnTo>
                    <a:pt x="658" y="106"/>
                  </a:lnTo>
                  <a:lnTo>
                    <a:pt x="656" y="106"/>
                  </a:lnTo>
                  <a:lnTo>
                    <a:pt x="644" y="106"/>
                  </a:lnTo>
                  <a:lnTo>
                    <a:pt x="642" y="106"/>
                  </a:lnTo>
                  <a:lnTo>
                    <a:pt x="616" y="78"/>
                  </a:lnTo>
                  <a:lnTo>
                    <a:pt x="606" y="72"/>
                  </a:lnTo>
                  <a:lnTo>
                    <a:pt x="596" y="62"/>
                  </a:lnTo>
                  <a:lnTo>
                    <a:pt x="584" y="54"/>
                  </a:lnTo>
                  <a:lnTo>
                    <a:pt x="584" y="52"/>
                  </a:lnTo>
                  <a:lnTo>
                    <a:pt x="570" y="44"/>
                  </a:lnTo>
                  <a:lnTo>
                    <a:pt x="562" y="50"/>
                  </a:lnTo>
                  <a:lnTo>
                    <a:pt x="560" y="52"/>
                  </a:lnTo>
                  <a:lnTo>
                    <a:pt x="552" y="50"/>
                  </a:lnTo>
                  <a:lnTo>
                    <a:pt x="544" y="54"/>
                  </a:lnTo>
                  <a:lnTo>
                    <a:pt x="542" y="56"/>
                  </a:lnTo>
                  <a:lnTo>
                    <a:pt x="530" y="58"/>
                  </a:lnTo>
                  <a:lnTo>
                    <a:pt x="484" y="30"/>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4" name="Freeform 14"/>
            <p:cNvSpPr/>
            <p:nvPr/>
          </p:nvSpPr>
          <p:spPr bwMode="auto">
            <a:xfrm>
              <a:off x="2348813" y="2692542"/>
              <a:ext cx="1256758" cy="1102796"/>
            </a:xfrm>
            <a:custGeom>
              <a:avLst/>
              <a:gdLst>
                <a:gd name="T0" fmla="*/ 20 w 702"/>
                <a:gd name="T1" fmla="*/ 28 h 616"/>
                <a:gd name="T2" fmla="*/ 22 w 702"/>
                <a:gd name="T3" fmla="*/ 90 h 616"/>
                <a:gd name="T4" fmla="*/ 38 w 702"/>
                <a:gd name="T5" fmla="*/ 136 h 616"/>
                <a:gd name="T6" fmla="*/ 70 w 702"/>
                <a:gd name="T7" fmla="*/ 194 h 616"/>
                <a:gd name="T8" fmla="*/ 74 w 702"/>
                <a:gd name="T9" fmla="*/ 244 h 616"/>
                <a:gd name="T10" fmla="*/ 92 w 702"/>
                <a:gd name="T11" fmla="*/ 302 h 616"/>
                <a:gd name="T12" fmla="*/ 98 w 702"/>
                <a:gd name="T13" fmla="*/ 346 h 616"/>
                <a:gd name="T14" fmla="*/ 90 w 702"/>
                <a:gd name="T15" fmla="*/ 386 h 616"/>
                <a:gd name="T16" fmla="*/ 90 w 702"/>
                <a:gd name="T17" fmla="*/ 434 h 616"/>
                <a:gd name="T18" fmla="*/ 106 w 702"/>
                <a:gd name="T19" fmla="*/ 462 h 616"/>
                <a:gd name="T20" fmla="*/ 118 w 702"/>
                <a:gd name="T21" fmla="*/ 450 h 616"/>
                <a:gd name="T22" fmla="*/ 124 w 702"/>
                <a:gd name="T23" fmla="*/ 426 h 616"/>
                <a:gd name="T24" fmla="*/ 146 w 702"/>
                <a:gd name="T25" fmla="*/ 420 h 616"/>
                <a:gd name="T26" fmla="*/ 170 w 702"/>
                <a:gd name="T27" fmla="*/ 474 h 616"/>
                <a:gd name="T28" fmla="*/ 200 w 702"/>
                <a:gd name="T29" fmla="*/ 470 h 616"/>
                <a:gd name="T30" fmla="*/ 238 w 702"/>
                <a:gd name="T31" fmla="*/ 556 h 616"/>
                <a:gd name="T32" fmla="*/ 254 w 702"/>
                <a:gd name="T33" fmla="*/ 588 h 616"/>
                <a:gd name="T34" fmla="*/ 262 w 702"/>
                <a:gd name="T35" fmla="*/ 598 h 616"/>
                <a:gd name="T36" fmla="*/ 278 w 702"/>
                <a:gd name="T37" fmla="*/ 602 h 616"/>
                <a:gd name="T38" fmla="*/ 328 w 702"/>
                <a:gd name="T39" fmla="*/ 588 h 616"/>
                <a:gd name="T40" fmla="*/ 328 w 702"/>
                <a:gd name="T41" fmla="*/ 536 h 616"/>
                <a:gd name="T42" fmla="*/ 348 w 702"/>
                <a:gd name="T43" fmla="*/ 510 h 616"/>
                <a:gd name="T44" fmla="*/ 390 w 702"/>
                <a:gd name="T45" fmla="*/ 450 h 616"/>
                <a:gd name="T46" fmla="*/ 428 w 702"/>
                <a:gd name="T47" fmla="*/ 420 h 616"/>
                <a:gd name="T48" fmla="*/ 448 w 702"/>
                <a:gd name="T49" fmla="*/ 480 h 616"/>
                <a:gd name="T50" fmla="*/ 478 w 702"/>
                <a:gd name="T51" fmla="*/ 466 h 616"/>
                <a:gd name="T52" fmla="*/ 498 w 702"/>
                <a:gd name="T53" fmla="*/ 494 h 616"/>
                <a:gd name="T54" fmla="*/ 554 w 702"/>
                <a:gd name="T55" fmla="*/ 482 h 616"/>
                <a:gd name="T56" fmla="*/ 504 w 702"/>
                <a:gd name="T57" fmla="*/ 434 h 616"/>
                <a:gd name="T58" fmla="*/ 534 w 702"/>
                <a:gd name="T59" fmla="*/ 416 h 616"/>
                <a:gd name="T60" fmla="*/ 532 w 702"/>
                <a:gd name="T61" fmla="*/ 396 h 616"/>
                <a:gd name="T62" fmla="*/ 522 w 702"/>
                <a:gd name="T63" fmla="*/ 314 h 616"/>
                <a:gd name="T64" fmla="*/ 608 w 702"/>
                <a:gd name="T65" fmla="*/ 286 h 616"/>
                <a:gd name="T66" fmla="*/ 664 w 702"/>
                <a:gd name="T67" fmla="*/ 224 h 616"/>
                <a:gd name="T68" fmla="*/ 686 w 702"/>
                <a:gd name="T69" fmla="*/ 174 h 616"/>
                <a:gd name="T70" fmla="*/ 684 w 702"/>
                <a:gd name="T71" fmla="*/ 156 h 616"/>
                <a:gd name="T72" fmla="*/ 630 w 702"/>
                <a:gd name="T73" fmla="*/ 138 h 616"/>
                <a:gd name="T74" fmla="*/ 612 w 702"/>
                <a:gd name="T75" fmla="*/ 146 h 616"/>
                <a:gd name="T76" fmla="*/ 598 w 702"/>
                <a:gd name="T77" fmla="*/ 126 h 616"/>
                <a:gd name="T78" fmla="*/ 576 w 702"/>
                <a:gd name="T79" fmla="*/ 124 h 616"/>
                <a:gd name="T80" fmla="*/ 524 w 702"/>
                <a:gd name="T81" fmla="*/ 114 h 616"/>
                <a:gd name="T82" fmla="*/ 488 w 702"/>
                <a:gd name="T83" fmla="*/ 132 h 616"/>
                <a:gd name="T84" fmla="*/ 438 w 702"/>
                <a:gd name="T85" fmla="*/ 110 h 616"/>
                <a:gd name="T86" fmla="*/ 416 w 702"/>
                <a:gd name="T87" fmla="*/ 58 h 616"/>
                <a:gd name="T88" fmla="*/ 350 w 702"/>
                <a:gd name="T89" fmla="*/ 18 h 616"/>
                <a:gd name="T90" fmla="*/ 310 w 702"/>
                <a:gd name="T91" fmla="*/ 30 h 616"/>
                <a:gd name="T92" fmla="*/ 318 w 702"/>
                <a:gd name="T93" fmla="*/ 62 h 616"/>
                <a:gd name="T94" fmla="*/ 280 w 702"/>
                <a:gd name="T95" fmla="*/ 66 h 616"/>
                <a:gd name="T96" fmla="*/ 262 w 702"/>
                <a:gd name="T97" fmla="*/ 86 h 616"/>
                <a:gd name="T98" fmla="*/ 246 w 702"/>
                <a:gd name="T99" fmla="*/ 104 h 616"/>
                <a:gd name="T100" fmla="*/ 208 w 702"/>
                <a:gd name="T101" fmla="*/ 118 h 616"/>
                <a:gd name="T102" fmla="*/ 160 w 702"/>
                <a:gd name="T103" fmla="*/ 110 h 616"/>
                <a:gd name="T104" fmla="*/ 132 w 702"/>
                <a:gd name="T105" fmla="*/ 108 h 616"/>
                <a:gd name="T106" fmla="*/ 106 w 702"/>
                <a:gd name="T107" fmla="*/ 66 h 616"/>
                <a:gd name="T108" fmla="*/ 86 w 702"/>
                <a:gd name="T109" fmla="*/ 46 h 616"/>
                <a:gd name="T110" fmla="*/ 66 w 702"/>
                <a:gd name="T111" fmla="*/ 14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5" name="Freeform 15"/>
            <p:cNvSpPr/>
            <p:nvPr/>
          </p:nvSpPr>
          <p:spPr bwMode="auto">
            <a:xfrm>
              <a:off x="261377" y="2244978"/>
              <a:ext cx="2248559" cy="1367754"/>
            </a:xfrm>
            <a:custGeom>
              <a:avLst/>
              <a:gdLst>
                <a:gd name="T0" fmla="*/ 132 w 1256"/>
                <a:gd name="T1" fmla="*/ 26 h 764"/>
                <a:gd name="T2" fmla="*/ 122 w 1256"/>
                <a:gd name="T3" fmla="*/ 60 h 764"/>
                <a:gd name="T4" fmla="*/ 62 w 1256"/>
                <a:gd name="T5" fmla="*/ 70 h 764"/>
                <a:gd name="T6" fmla="*/ 44 w 1256"/>
                <a:gd name="T7" fmla="*/ 122 h 764"/>
                <a:gd name="T8" fmla="*/ 60 w 1256"/>
                <a:gd name="T9" fmla="*/ 188 h 764"/>
                <a:gd name="T10" fmla="*/ 6 w 1256"/>
                <a:gd name="T11" fmla="*/ 216 h 764"/>
                <a:gd name="T12" fmla="*/ 2 w 1256"/>
                <a:gd name="T13" fmla="*/ 262 h 764"/>
                <a:gd name="T14" fmla="*/ 28 w 1256"/>
                <a:gd name="T15" fmla="*/ 300 h 764"/>
                <a:gd name="T16" fmla="*/ 62 w 1256"/>
                <a:gd name="T17" fmla="*/ 338 h 764"/>
                <a:gd name="T18" fmla="*/ 150 w 1256"/>
                <a:gd name="T19" fmla="*/ 386 h 764"/>
                <a:gd name="T20" fmla="*/ 222 w 1256"/>
                <a:gd name="T21" fmla="*/ 454 h 764"/>
                <a:gd name="T22" fmla="*/ 290 w 1256"/>
                <a:gd name="T23" fmla="*/ 500 h 764"/>
                <a:gd name="T24" fmla="*/ 334 w 1256"/>
                <a:gd name="T25" fmla="*/ 556 h 764"/>
                <a:gd name="T26" fmla="*/ 404 w 1256"/>
                <a:gd name="T27" fmla="*/ 602 h 764"/>
                <a:gd name="T28" fmla="*/ 470 w 1256"/>
                <a:gd name="T29" fmla="*/ 628 h 764"/>
                <a:gd name="T30" fmla="*/ 580 w 1256"/>
                <a:gd name="T31" fmla="*/ 642 h 764"/>
                <a:gd name="T32" fmla="*/ 594 w 1256"/>
                <a:gd name="T33" fmla="*/ 664 h 764"/>
                <a:gd name="T34" fmla="*/ 586 w 1256"/>
                <a:gd name="T35" fmla="*/ 692 h 764"/>
                <a:gd name="T36" fmla="*/ 616 w 1256"/>
                <a:gd name="T37" fmla="*/ 676 h 764"/>
                <a:gd name="T38" fmla="*/ 660 w 1256"/>
                <a:gd name="T39" fmla="*/ 638 h 764"/>
                <a:gd name="T40" fmla="*/ 772 w 1256"/>
                <a:gd name="T41" fmla="*/ 680 h 764"/>
                <a:gd name="T42" fmla="*/ 802 w 1256"/>
                <a:gd name="T43" fmla="*/ 754 h 764"/>
                <a:gd name="T44" fmla="*/ 904 w 1256"/>
                <a:gd name="T45" fmla="*/ 748 h 764"/>
                <a:gd name="T46" fmla="*/ 1024 w 1256"/>
                <a:gd name="T47" fmla="*/ 680 h 764"/>
                <a:gd name="T48" fmla="*/ 1122 w 1256"/>
                <a:gd name="T49" fmla="*/ 712 h 764"/>
                <a:gd name="T50" fmla="*/ 1138 w 1256"/>
                <a:gd name="T51" fmla="*/ 716 h 764"/>
                <a:gd name="T52" fmla="*/ 1156 w 1256"/>
                <a:gd name="T53" fmla="*/ 666 h 764"/>
                <a:gd name="T54" fmla="*/ 1192 w 1256"/>
                <a:gd name="T55" fmla="*/ 696 h 764"/>
                <a:gd name="T56" fmla="*/ 1214 w 1256"/>
                <a:gd name="T57" fmla="*/ 664 h 764"/>
                <a:gd name="T58" fmla="*/ 1228 w 1256"/>
                <a:gd name="T59" fmla="*/ 644 h 764"/>
                <a:gd name="T60" fmla="*/ 1246 w 1256"/>
                <a:gd name="T61" fmla="*/ 568 h 764"/>
                <a:gd name="T62" fmla="*/ 1240 w 1256"/>
                <a:gd name="T63" fmla="*/ 510 h 764"/>
                <a:gd name="T64" fmla="*/ 1228 w 1256"/>
                <a:gd name="T65" fmla="*/ 448 h 764"/>
                <a:gd name="T66" fmla="*/ 1200 w 1256"/>
                <a:gd name="T67" fmla="*/ 412 h 764"/>
                <a:gd name="T68" fmla="*/ 1162 w 1256"/>
                <a:gd name="T69" fmla="*/ 366 h 764"/>
                <a:gd name="T70" fmla="*/ 1152 w 1256"/>
                <a:gd name="T71" fmla="*/ 418 h 764"/>
                <a:gd name="T72" fmla="*/ 1094 w 1256"/>
                <a:gd name="T73" fmla="*/ 430 h 764"/>
                <a:gd name="T74" fmla="*/ 1036 w 1256"/>
                <a:gd name="T75" fmla="*/ 386 h 764"/>
                <a:gd name="T76" fmla="*/ 1000 w 1256"/>
                <a:gd name="T77" fmla="*/ 344 h 764"/>
                <a:gd name="T78" fmla="*/ 900 w 1256"/>
                <a:gd name="T79" fmla="*/ 342 h 764"/>
                <a:gd name="T80" fmla="*/ 828 w 1256"/>
                <a:gd name="T81" fmla="*/ 312 h 764"/>
                <a:gd name="T82" fmla="*/ 796 w 1256"/>
                <a:gd name="T83" fmla="*/ 290 h 764"/>
                <a:gd name="T84" fmla="*/ 768 w 1256"/>
                <a:gd name="T85" fmla="*/ 274 h 764"/>
                <a:gd name="T86" fmla="*/ 746 w 1256"/>
                <a:gd name="T87" fmla="*/ 280 h 764"/>
                <a:gd name="T88" fmla="*/ 708 w 1256"/>
                <a:gd name="T89" fmla="*/ 238 h 764"/>
                <a:gd name="T90" fmla="*/ 692 w 1256"/>
                <a:gd name="T91" fmla="*/ 196 h 764"/>
                <a:gd name="T92" fmla="*/ 694 w 1256"/>
                <a:gd name="T93" fmla="*/ 118 h 764"/>
                <a:gd name="T94" fmla="*/ 708 w 1256"/>
                <a:gd name="T95" fmla="*/ 84 h 764"/>
                <a:gd name="T96" fmla="*/ 712 w 1256"/>
                <a:gd name="T97" fmla="*/ 44 h 764"/>
                <a:gd name="T98" fmla="*/ 680 w 1256"/>
                <a:gd name="T99" fmla="*/ 20 h 764"/>
                <a:gd name="T100" fmla="*/ 596 w 1256"/>
                <a:gd name="T101" fmla="*/ 10 h 764"/>
                <a:gd name="T102" fmla="*/ 518 w 1256"/>
                <a:gd name="T103" fmla="*/ 24 h 764"/>
                <a:gd name="T104" fmla="*/ 440 w 1256"/>
                <a:gd name="T105" fmla="*/ 36 h 764"/>
                <a:gd name="T106" fmla="*/ 372 w 1256"/>
                <a:gd name="T107" fmla="*/ 44 h 764"/>
                <a:gd name="T108" fmla="*/ 318 w 1256"/>
                <a:gd name="T109" fmla="*/ 20 h 764"/>
                <a:gd name="T110" fmla="*/ 296 w 1256"/>
                <a:gd name="T111" fmla="*/ 8 h 764"/>
                <a:gd name="T112" fmla="*/ 210 w 1256"/>
                <a:gd name="T113" fmla="*/ 16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56" h="764">
                  <a:moveTo>
                    <a:pt x="152" y="4"/>
                  </a:moveTo>
                  <a:lnTo>
                    <a:pt x="152" y="4"/>
                  </a:lnTo>
                  <a:lnTo>
                    <a:pt x="146" y="14"/>
                  </a:lnTo>
                  <a:lnTo>
                    <a:pt x="138" y="22"/>
                  </a:lnTo>
                  <a:lnTo>
                    <a:pt x="132" y="26"/>
                  </a:lnTo>
                  <a:lnTo>
                    <a:pt x="132" y="32"/>
                  </a:lnTo>
                  <a:lnTo>
                    <a:pt x="132" y="36"/>
                  </a:lnTo>
                  <a:lnTo>
                    <a:pt x="130" y="44"/>
                  </a:lnTo>
                  <a:lnTo>
                    <a:pt x="122" y="56"/>
                  </a:lnTo>
                  <a:lnTo>
                    <a:pt x="122" y="60"/>
                  </a:lnTo>
                  <a:lnTo>
                    <a:pt x="118" y="62"/>
                  </a:lnTo>
                  <a:lnTo>
                    <a:pt x="112" y="64"/>
                  </a:lnTo>
                  <a:lnTo>
                    <a:pt x="66" y="58"/>
                  </a:lnTo>
                  <a:lnTo>
                    <a:pt x="62" y="68"/>
                  </a:lnTo>
                  <a:lnTo>
                    <a:pt x="62" y="70"/>
                  </a:lnTo>
                  <a:lnTo>
                    <a:pt x="48" y="92"/>
                  </a:lnTo>
                  <a:lnTo>
                    <a:pt x="42" y="100"/>
                  </a:lnTo>
                  <a:lnTo>
                    <a:pt x="40" y="108"/>
                  </a:lnTo>
                  <a:lnTo>
                    <a:pt x="42" y="112"/>
                  </a:lnTo>
                  <a:lnTo>
                    <a:pt x="44" y="122"/>
                  </a:lnTo>
                  <a:lnTo>
                    <a:pt x="56" y="150"/>
                  </a:lnTo>
                  <a:lnTo>
                    <a:pt x="62" y="168"/>
                  </a:lnTo>
                  <a:lnTo>
                    <a:pt x="64" y="174"/>
                  </a:lnTo>
                  <a:lnTo>
                    <a:pt x="64" y="180"/>
                  </a:lnTo>
                  <a:lnTo>
                    <a:pt x="60" y="188"/>
                  </a:lnTo>
                  <a:lnTo>
                    <a:pt x="56" y="196"/>
                  </a:lnTo>
                  <a:lnTo>
                    <a:pt x="42" y="210"/>
                  </a:lnTo>
                  <a:lnTo>
                    <a:pt x="18" y="210"/>
                  </a:lnTo>
                  <a:lnTo>
                    <a:pt x="12" y="184"/>
                  </a:lnTo>
                  <a:lnTo>
                    <a:pt x="6" y="216"/>
                  </a:lnTo>
                  <a:lnTo>
                    <a:pt x="16" y="232"/>
                  </a:lnTo>
                  <a:lnTo>
                    <a:pt x="16" y="236"/>
                  </a:lnTo>
                  <a:lnTo>
                    <a:pt x="16" y="238"/>
                  </a:lnTo>
                  <a:lnTo>
                    <a:pt x="10" y="246"/>
                  </a:lnTo>
                  <a:lnTo>
                    <a:pt x="2" y="262"/>
                  </a:lnTo>
                  <a:lnTo>
                    <a:pt x="0" y="272"/>
                  </a:lnTo>
                  <a:lnTo>
                    <a:pt x="0" y="280"/>
                  </a:lnTo>
                  <a:lnTo>
                    <a:pt x="4" y="290"/>
                  </a:lnTo>
                  <a:lnTo>
                    <a:pt x="10" y="300"/>
                  </a:lnTo>
                  <a:lnTo>
                    <a:pt x="28" y="300"/>
                  </a:lnTo>
                  <a:lnTo>
                    <a:pt x="34" y="302"/>
                  </a:lnTo>
                  <a:lnTo>
                    <a:pt x="42" y="308"/>
                  </a:lnTo>
                  <a:lnTo>
                    <a:pt x="58" y="330"/>
                  </a:lnTo>
                  <a:lnTo>
                    <a:pt x="60" y="332"/>
                  </a:lnTo>
                  <a:lnTo>
                    <a:pt x="62" y="338"/>
                  </a:lnTo>
                  <a:lnTo>
                    <a:pt x="66" y="344"/>
                  </a:lnTo>
                  <a:lnTo>
                    <a:pt x="108" y="384"/>
                  </a:lnTo>
                  <a:lnTo>
                    <a:pt x="128" y="408"/>
                  </a:lnTo>
                  <a:lnTo>
                    <a:pt x="138" y="408"/>
                  </a:lnTo>
                  <a:lnTo>
                    <a:pt x="150" y="386"/>
                  </a:lnTo>
                  <a:lnTo>
                    <a:pt x="152" y="384"/>
                  </a:lnTo>
                  <a:lnTo>
                    <a:pt x="182" y="392"/>
                  </a:lnTo>
                  <a:lnTo>
                    <a:pt x="182" y="394"/>
                  </a:lnTo>
                  <a:lnTo>
                    <a:pt x="186" y="414"/>
                  </a:lnTo>
                  <a:lnTo>
                    <a:pt x="222" y="454"/>
                  </a:lnTo>
                  <a:lnTo>
                    <a:pt x="234" y="460"/>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404" y="602"/>
                  </a:lnTo>
                  <a:lnTo>
                    <a:pt x="406" y="604"/>
                  </a:lnTo>
                  <a:lnTo>
                    <a:pt x="426" y="628"/>
                  </a:lnTo>
                  <a:lnTo>
                    <a:pt x="456" y="624"/>
                  </a:lnTo>
                  <a:lnTo>
                    <a:pt x="458" y="624"/>
                  </a:lnTo>
                  <a:lnTo>
                    <a:pt x="470" y="628"/>
                  </a:lnTo>
                  <a:lnTo>
                    <a:pt x="490" y="644"/>
                  </a:lnTo>
                  <a:lnTo>
                    <a:pt x="524" y="648"/>
                  </a:lnTo>
                  <a:lnTo>
                    <a:pt x="544" y="644"/>
                  </a:lnTo>
                  <a:lnTo>
                    <a:pt x="564" y="642"/>
                  </a:lnTo>
                  <a:lnTo>
                    <a:pt x="580" y="642"/>
                  </a:lnTo>
                  <a:lnTo>
                    <a:pt x="590" y="644"/>
                  </a:lnTo>
                  <a:lnTo>
                    <a:pt x="596" y="648"/>
                  </a:lnTo>
                  <a:lnTo>
                    <a:pt x="598" y="654"/>
                  </a:lnTo>
                  <a:lnTo>
                    <a:pt x="598" y="658"/>
                  </a:lnTo>
                  <a:lnTo>
                    <a:pt x="594" y="664"/>
                  </a:lnTo>
                  <a:lnTo>
                    <a:pt x="588" y="670"/>
                  </a:lnTo>
                  <a:lnTo>
                    <a:pt x="580" y="678"/>
                  </a:lnTo>
                  <a:lnTo>
                    <a:pt x="580" y="682"/>
                  </a:lnTo>
                  <a:lnTo>
                    <a:pt x="582" y="686"/>
                  </a:lnTo>
                  <a:lnTo>
                    <a:pt x="586" y="692"/>
                  </a:lnTo>
                  <a:lnTo>
                    <a:pt x="592" y="698"/>
                  </a:lnTo>
                  <a:lnTo>
                    <a:pt x="592" y="700"/>
                  </a:lnTo>
                  <a:lnTo>
                    <a:pt x="598" y="704"/>
                  </a:lnTo>
                  <a:lnTo>
                    <a:pt x="600" y="702"/>
                  </a:lnTo>
                  <a:lnTo>
                    <a:pt x="616" y="676"/>
                  </a:lnTo>
                  <a:lnTo>
                    <a:pt x="628" y="658"/>
                  </a:lnTo>
                  <a:lnTo>
                    <a:pt x="638" y="646"/>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802" y="754"/>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44" y="692"/>
                  </a:lnTo>
                  <a:lnTo>
                    <a:pt x="1142" y="682"/>
                  </a:lnTo>
                  <a:lnTo>
                    <a:pt x="1144" y="674"/>
                  </a:lnTo>
                  <a:lnTo>
                    <a:pt x="1148" y="668"/>
                  </a:lnTo>
                  <a:lnTo>
                    <a:pt x="1156" y="666"/>
                  </a:lnTo>
                  <a:lnTo>
                    <a:pt x="1164" y="666"/>
                  </a:lnTo>
                  <a:lnTo>
                    <a:pt x="1172" y="672"/>
                  </a:lnTo>
                  <a:lnTo>
                    <a:pt x="1182" y="682"/>
                  </a:lnTo>
                  <a:lnTo>
                    <a:pt x="1190" y="696"/>
                  </a:lnTo>
                  <a:lnTo>
                    <a:pt x="1192" y="696"/>
                  </a:lnTo>
                  <a:lnTo>
                    <a:pt x="1212" y="688"/>
                  </a:lnTo>
                  <a:lnTo>
                    <a:pt x="1214" y="686"/>
                  </a:lnTo>
                  <a:lnTo>
                    <a:pt x="1216" y="684"/>
                  </a:lnTo>
                  <a:lnTo>
                    <a:pt x="1218" y="680"/>
                  </a:lnTo>
                  <a:lnTo>
                    <a:pt x="1214" y="664"/>
                  </a:lnTo>
                  <a:lnTo>
                    <a:pt x="1214" y="660"/>
                  </a:lnTo>
                  <a:lnTo>
                    <a:pt x="1214" y="656"/>
                  </a:lnTo>
                  <a:lnTo>
                    <a:pt x="1216" y="652"/>
                  </a:lnTo>
                  <a:lnTo>
                    <a:pt x="1220" y="650"/>
                  </a:lnTo>
                  <a:lnTo>
                    <a:pt x="1228" y="644"/>
                  </a:lnTo>
                  <a:lnTo>
                    <a:pt x="1244" y="624"/>
                  </a:lnTo>
                  <a:lnTo>
                    <a:pt x="1256" y="598"/>
                  </a:lnTo>
                  <a:lnTo>
                    <a:pt x="1250" y="586"/>
                  </a:lnTo>
                  <a:lnTo>
                    <a:pt x="1246" y="576"/>
                  </a:lnTo>
                  <a:lnTo>
                    <a:pt x="1246" y="568"/>
                  </a:lnTo>
                  <a:lnTo>
                    <a:pt x="1246" y="562"/>
                  </a:lnTo>
                  <a:lnTo>
                    <a:pt x="1248" y="540"/>
                  </a:lnTo>
                  <a:lnTo>
                    <a:pt x="1244" y="528"/>
                  </a:lnTo>
                  <a:lnTo>
                    <a:pt x="1242" y="518"/>
                  </a:lnTo>
                  <a:lnTo>
                    <a:pt x="1240" y="510"/>
                  </a:lnTo>
                  <a:lnTo>
                    <a:pt x="1232" y="498"/>
                  </a:lnTo>
                  <a:lnTo>
                    <a:pt x="1232" y="496"/>
                  </a:lnTo>
                  <a:lnTo>
                    <a:pt x="1228" y="468"/>
                  </a:lnTo>
                  <a:lnTo>
                    <a:pt x="1228" y="458"/>
                  </a:lnTo>
                  <a:lnTo>
                    <a:pt x="1228" y="448"/>
                  </a:lnTo>
                  <a:lnTo>
                    <a:pt x="1220" y="440"/>
                  </a:lnTo>
                  <a:lnTo>
                    <a:pt x="1214" y="432"/>
                  </a:lnTo>
                  <a:lnTo>
                    <a:pt x="1202" y="416"/>
                  </a:lnTo>
                  <a:lnTo>
                    <a:pt x="1200" y="414"/>
                  </a:lnTo>
                  <a:lnTo>
                    <a:pt x="1200" y="412"/>
                  </a:lnTo>
                  <a:lnTo>
                    <a:pt x="1196" y="392"/>
                  </a:lnTo>
                  <a:lnTo>
                    <a:pt x="1184" y="382"/>
                  </a:lnTo>
                  <a:lnTo>
                    <a:pt x="1184" y="384"/>
                  </a:lnTo>
                  <a:lnTo>
                    <a:pt x="1162" y="364"/>
                  </a:lnTo>
                  <a:lnTo>
                    <a:pt x="1162" y="366"/>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0" y="360"/>
                  </a:lnTo>
                  <a:lnTo>
                    <a:pt x="1000" y="344"/>
                  </a:lnTo>
                  <a:lnTo>
                    <a:pt x="990" y="344"/>
                  </a:lnTo>
                  <a:lnTo>
                    <a:pt x="974" y="350"/>
                  </a:lnTo>
                  <a:lnTo>
                    <a:pt x="972" y="352"/>
                  </a:lnTo>
                  <a:lnTo>
                    <a:pt x="932" y="348"/>
                  </a:lnTo>
                  <a:lnTo>
                    <a:pt x="900" y="342"/>
                  </a:lnTo>
                  <a:lnTo>
                    <a:pt x="884" y="332"/>
                  </a:lnTo>
                  <a:lnTo>
                    <a:pt x="860" y="324"/>
                  </a:lnTo>
                  <a:lnTo>
                    <a:pt x="838" y="318"/>
                  </a:lnTo>
                  <a:lnTo>
                    <a:pt x="832" y="314"/>
                  </a:lnTo>
                  <a:lnTo>
                    <a:pt x="828" y="312"/>
                  </a:lnTo>
                  <a:lnTo>
                    <a:pt x="824" y="308"/>
                  </a:lnTo>
                  <a:lnTo>
                    <a:pt x="820" y="308"/>
                  </a:lnTo>
                  <a:lnTo>
                    <a:pt x="804" y="300"/>
                  </a:lnTo>
                  <a:lnTo>
                    <a:pt x="804" y="298"/>
                  </a:lnTo>
                  <a:lnTo>
                    <a:pt x="796" y="290"/>
                  </a:lnTo>
                  <a:lnTo>
                    <a:pt x="794" y="282"/>
                  </a:lnTo>
                  <a:lnTo>
                    <a:pt x="788" y="272"/>
                  </a:lnTo>
                  <a:lnTo>
                    <a:pt x="776" y="268"/>
                  </a:lnTo>
                  <a:lnTo>
                    <a:pt x="772" y="270"/>
                  </a:lnTo>
                  <a:lnTo>
                    <a:pt x="768" y="274"/>
                  </a:lnTo>
                  <a:lnTo>
                    <a:pt x="766" y="276"/>
                  </a:lnTo>
                  <a:lnTo>
                    <a:pt x="760" y="280"/>
                  </a:lnTo>
                  <a:lnTo>
                    <a:pt x="756" y="280"/>
                  </a:lnTo>
                  <a:lnTo>
                    <a:pt x="750" y="282"/>
                  </a:lnTo>
                  <a:lnTo>
                    <a:pt x="746" y="280"/>
                  </a:lnTo>
                  <a:lnTo>
                    <a:pt x="740" y="276"/>
                  </a:lnTo>
                  <a:lnTo>
                    <a:pt x="736" y="272"/>
                  </a:lnTo>
                  <a:lnTo>
                    <a:pt x="720" y="256"/>
                  </a:lnTo>
                  <a:lnTo>
                    <a:pt x="714" y="246"/>
                  </a:lnTo>
                  <a:lnTo>
                    <a:pt x="708" y="238"/>
                  </a:lnTo>
                  <a:lnTo>
                    <a:pt x="704" y="232"/>
                  </a:lnTo>
                  <a:lnTo>
                    <a:pt x="698" y="224"/>
                  </a:lnTo>
                  <a:lnTo>
                    <a:pt x="692" y="216"/>
                  </a:lnTo>
                  <a:lnTo>
                    <a:pt x="690" y="206"/>
                  </a:lnTo>
                  <a:lnTo>
                    <a:pt x="692" y="196"/>
                  </a:lnTo>
                  <a:lnTo>
                    <a:pt x="702" y="178"/>
                  </a:lnTo>
                  <a:lnTo>
                    <a:pt x="708" y="160"/>
                  </a:lnTo>
                  <a:lnTo>
                    <a:pt x="710" y="148"/>
                  </a:lnTo>
                  <a:lnTo>
                    <a:pt x="706" y="128"/>
                  </a:lnTo>
                  <a:lnTo>
                    <a:pt x="694" y="118"/>
                  </a:lnTo>
                  <a:lnTo>
                    <a:pt x="696" y="104"/>
                  </a:lnTo>
                  <a:lnTo>
                    <a:pt x="698" y="96"/>
                  </a:lnTo>
                  <a:lnTo>
                    <a:pt x="700" y="90"/>
                  </a:lnTo>
                  <a:lnTo>
                    <a:pt x="704" y="86"/>
                  </a:lnTo>
                  <a:lnTo>
                    <a:pt x="708" y="84"/>
                  </a:lnTo>
                  <a:lnTo>
                    <a:pt x="712" y="84"/>
                  </a:lnTo>
                  <a:lnTo>
                    <a:pt x="712" y="80"/>
                  </a:lnTo>
                  <a:lnTo>
                    <a:pt x="712" y="78"/>
                  </a:lnTo>
                  <a:lnTo>
                    <a:pt x="712" y="62"/>
                  </a:lnTo>
                  <a:lnTo>
                    <a:pt x="712" y="44"/>
                  </a:lnTo>
                  <a:lnTo>
                    <a:pt x="710" y="42"/>
                  </a:lnTo>
                  <a:lnTo>
                    <a:pt x="708" y="40"/>
                  </a:lnTo>
                  <a:lnTo>
                    <a:pt x="706" y="40"/>
                  </a:lnTo>
                  <a:lnTo>
                    <a:pt x="692" y="30"/>
                  </a:lnTo>
                  <a:lnTo>
                    <a:pt x="680" y="20"/>
                  </a:lnTo>
                  <a:lnTo>
                    <a:pt x="642" y="14"/>
                  </a:lnTo>
                  <a:lnTo>
                    <a:pt x="630" y="4"/>
                  </a:lnTo>
                  <a:lnTo>
                    <a:pt x="608" y="4"/>
                  </a:lnTo>
                  <a:lnTo>
                    <a:pt x="602" y="6"/>
                  </a:lnTo>
                  <a:lnTo>
                    <a:pt x="596" y="10"/>
                  </a:lnTo>
                  <a:lnTo>
                    <a:pt x="594" y="10"/>
                  </a:lnTo>
                  <a:lnTo>
                    <a:pt x="576" y="16"/>
                  </a:lnTo>
                  <a:lnTo>
                    <a:pt x="532" y="16"/>
                  </a:lnTo>
                  <a:lnTo>
                    <a:pt x="524" y="20"/>
                  </a:lnTo>
                  <a:lnTo>
                    <a:pt x="518" y="24"/>
                  </a:lnTo>
                  <a:lnTo>
                    <a:pt x="508" y="28"/>
                  </a:lnTo>
                  <a:lnTo>
                    <a:pt x="492" y="34"/>
                  </a:lnTo>
                  <a:lnTo>
                    <a:pt x="472" y="40"/>
                  </a:lnTo>
                  <a:lnTo>
                    <a:pt x="470" y="40"/>
                  </a:lnTo>
                  <a:lnTo>
                    <a:pt x="440" y="36"/>
                  </a:lnTo>
                  <a:lnTo>
                    <a:pt x="438" y="36"/>
                  </a:lnTo>
                  <a:lnTo>
                    <a:pt x="428" y="36"/>
                  </a:lnTo>
                  <a:lnTo>
                    <a:pt x="410" y="40"/>
                  </a:lnTo>
                  <a:lnTo>
                    <a:pt x="374" y="44"/>
                  </a:lnTo>
                  <a:lnTo>
                    <a:pt x="372" y="44"/>
                  </a:lnTo>
                  <a:lnTo>
                    <a:pt x="356" y="36"/>
                  </a:lnTo>
                  <a:lnTo>
                    <a:pt x="340" y="36"/>
                  </a:lnTo>
                  <a:lnTo>
                    <a:pt x="330" y="32"/>
                  </a:lnTo>
                  <a:lnTo>
                    <a:pt x="320" y="20"/>
                  </a:lnTo>
                  <a:lnTo>
                    <a:pt x="318" y="20"/>
                  </a:lnTo>
                  <a:lnTo>
                    <a:pt x="316" y="12"/>
                  </a:lnTo>
                  <a:lnTo>
                    <a:pt x="314" y="8"/>
                  </a:lnTo>
                  <a:lnTo>
                    <a:pt x="310" y="4"/>
                  </a:lnTo>
                  <a:lnTo>
                    <a:pt x="302" y="0"/>
                  </a:lnTo>
                  <a:lnTo>
                    <a:pt x="296" y="8"/>
                  </a:lnTo>
                  <a:lnTo>
                    <a:pt x="270" y="20"/>
                  </a:lnTo>
                  <a:lnTo>
                    <a:pt x="268" y="20"/>
                  </a:lnTo>
                  <a:lnTo>
                    <a:pt x="236" y="22"/>
                  </a:lnTo>
                  <a:lnTo>
                    <a:pt x="226" y="20"/>
                  </a:lnTo>
                  <a:lnTo>
                    <a:pt x="210" y="16"/>
                  </a:lnTo>
                  <a:lnTo>
                    <a:pt x="184" y="12"/>
                  </a:lnTo>
                  <a:lnTo>
                    <a:pt x="182" y="12"/>
                  </a:lnTo>
                  <a:lnTo>
                    <a:pt x="166" y="4"/>
                  </a:lnTo>
                  <a:lnTo>
                    <a:pt x="152" y="4"/>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6" name="Freeform 16"/>
            <p:cNvSpPr/>
            <p:nvPr/>
          </p:nvSpPr>
          <p:spPr bwMode="auto">
            <a:xfrm>
              <a:off x="2309427" y="3383580"/>
              <a:ext cx="1016864" cy="1059830"/>
            </a:xfrm>
            <a:custGeom>
              <a:avLst/>
              <a:gdLst>
                <a:gd name="T0" fmla="*/ 20 w 568"/>
                <a:gd name="T1" fmla="*/ 364 h 592"/>
                <a:gd name="T2" fmla="*/ 74 w 568"/>
                <a:gd name="T3" fmla="*/ 378 h 592"/>
                <a:gd name="T4" fmla="*/ 98 w 568"/>
                <a:gd name="T5" fmla="*/ 440 h 592"/>
                <a:gd name="T6" fmla="*/ 96 w 568"/>
                <a:gd name="T7" fmla="*/ 502 h 592"/>
                <a:gd name="T8" fmla="*/ 144 w 568"/>
                <a:gd name="T9" fmla="*/ 520 h 592"/>
                <a:gd name="T10" fmla="*/ 220 w 568"/>
                <a:gd name="T11" fmla="*/ 540 h 592"/>
                <a:gd name="T12" fmla="*/ 272 w 568"/>
                <a:gd name="T13" fmla="*/ 592 h 592"/>
                <a:gd name="T14" fmla="*/ 262 w 568"/>
                <a:gd name="T15" fmla="*/ 522 h 592"/>
                <a:gd name="T16" fmla="*/ 294 w 568"/>
                <a:gd name="T17" fmla="*/ 490 h 592"/>
                <a:gd name="T18" fmla="*/ 362 w 568"/>
                <a:gd name="T19" fmla="*/ 490 h 592"/>
                <a:gd name="T20" fmla="*/ 438 w 568"/>
                <a:gd name="T21" fmla="*/ 468 h 592"/>
                <a:gd name="T22" fmla="*/ 528 w 568"/>
                <a:gd name="T23" fmla="*/ 426 h 592"/>
                <a:gd name="T24" fmla="*/ 540 w 568"/>
                <a:gd name="T25" fmla="*/ 430 h 592"/>
                <a:gd name="T26" fmla="*/ 548 w 568"/>
                <a:gd name="T27" fmla="*/ 388 h 592"/>
                <a:gd name="T28" fmla="*/ 504 w 568"/>
                <a:gd name="T29" fmla="*/ 386 h 592"/>
                <a:gd name="T30" fmla="*/ 484 w 568"/>
                <a:gd name="T31" fmla="*/ 360 h 592"/>
                <a:gd name="T32" fmla="*/ 460 w 568"/>
                <a:gd name="T33" fmla="*/ 340 h 592"/>
                <a:gd name="T34" fmla="*/ 452 w 568"/>
                <a:gd name="T35" fmla="*/ 272 h 592"/>
                <a:gd name="T36" fmla="*/ 440 w 568"/>
                <a:gd name="T37" fmla="*/ 190 h 592"/>
                <a:gd name="T38" fmla="*/ 398 w 568"/>
                <a:gd name="T39" fmla="*/ 152 h 592"/>
                <a:gd name="T40" fmla="*/ 412 w 568"/>
                <a:gd name="T41" fmla="*/ 132 h 592"/>
                <a:gd name="T42" fmla="*/ 480 w 568"/>
                <a:gd name="T43" fmla="*/ 128 h 592"/>
                <a:gd name="T44" fmla="*/ 512 w 568"/>
                <a:gd name="T45" fmla="*/ 108 h 592"/>
                <a:gd name="T46" fmla="*/ 474 w 568"/>
                <a:gd name="T47" fmla="*/ 102 h 592"/>
                <a:gd name="T48" fmla="*/ 454 w 568"/>
                <a:gd name="T49" fmla="*/ 88 h 592"/>
                <a:gd name="T50" fmla="*/ 428 w 568"/>
                <a:gd name="T51" fmla="*/ 48 h 592"/>
                <a:gd name="T52" fmla="*/ 404 w 568"/>
                <a:gd name="T53" fmla="*/ 84 h 592"/>
                <a:gd name="T54" fmla="*/ 360 w 568"/>
                <a:gd name="T55" fmla="*/ 138 h 592"/>
                <a:gd name="T56" fmla="*/ 366 w 568"/>
                <a:gd name="T57" fmla="*/ 172 h 592"/>
                <a:gd name="T58" fmla="*/ 348 w 568"/>
                <a:gd name="T59" fmla="*/ 214 h 592"/>
                <a:gd name="T60" fmla="*/ 316 w 568"/>
                <a:gd name="T61" fmla="*/ 214 h 592"/>
                <a:gd name="T62" fmla="*/ 288 w 568"/>
                <a:gd name="T63" fmla="*/ 240 h 592"/>
                <a:gd name="T64" fmla="*/ 276 w 568"/>
                <a:gd name="T65" fmla="*/ 224 h 592"/>
                <a:gd name="T66" fmla="*/ 264 w 568"/>
                <a:gd name="T67" fmla="*/ 222 h 592"/>
                <a:gd name="T68" fmla="*/ 244 w 568"/>
                <a:gd name="T69" fmla="*/ 168 h 592"/>
                <a:gd name="T70" fmla="*/ 216 w 568"/>
                <a:gd name="T71" fmla="*/ 94 h 592"/>
                <a:gd name="T72" fmla="*/ 196 w 568"/>
                <a:gd name="T73" fmla="*/ 102 h 592"/>
                <a:gd name="T74" fmla="*/ 172 w 568"/>
                <a:gd name="T75" fmla="*/ 86 h 592"/>
                <a:gd name="T76" fmla="*/ 156 w 568"/>
                <a:gd name="T77" fmla="*/ 50 h 592"/>
                <a:gd name="T78" fmla="*/ 138 w 568"/>
                <a:gd name="T79" fmla="*/ 82 h 592"/>
                <a:gd name="T80" fmla="*/ 122 w 568"/>
                <a:gd name="T81" fmla="*/ 84 h 592"/>
                <a:gd name="T82" fmla="*/ 106 w 568"/>
                <a:gd name="T83" fmla="*/ 56 h 592"/>
                <a:gd name="T84" fmla="*/ 102 w 568"/>
                <a:gd name="T85" fmla="*/ 0 h 592"/>
                <a:gd name="T86" fmla="*/ 82 w 568"/>
                <a:gd name="T87" fmla="*/ 44 h 592"/>
                <a:gd name="T88" fmla="*/ 56 w 568"/>
                <a:gd name="T89" fmla="*/ 66 h 592"/>
                <a:gd name="T90" fmla="*/ 54 w 568"/>
                <a:gd name="T91" fmla="*/ 106 h 592"/>
                <a:gd name="T92" fmla="*/ 76 w 568"/>
                <a:gd name="T93" fmla="*/ 104 h 592"/>
                <a:gd name="T94" fmla="*/ 78 w 568"/>
                <a:gd name="T95" fmla="*/ 238 h 592"/>
                <a:gd name="T96" fmla="*/ 48 w 568"/>
                <a:gd name="T97" fmla="*/ 252 h 592"/>
                <a:gd name="T98" fmla="*/ 6 w 568"/>
                <a:gd name="T99" fmla="*/ 320 h 592"/>
                <a:gd name="T100" fmla="*/ 12 w 568"/>
                <a:gd name="T101" fmla="*/ 354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7" name="Freeform 17"/>
            <p:cNvSpPr/>
            <p:nvPr/>
          </p:nvSpPr>
          <p:spPr bwMode="auto">
            <a:xfrm>
              <a:off x="3039851" y="3369257"/>
              <a:ext cx="687457" cy="594364"/>
            </a:xfrm>
            <a:custGeom>
              <a:avLst/>
              <a:gdLst>
                <a:gd name="T0" fmla="*/ 288 w 384"/>
                <a:gd name="T1" fmla="*/ 8 h 332"/>
                <a:gd name="T2" fmla="*/ 276 w 384"/>
                <a:gd name="T3" fmla="*/ 24 h 332"/>
                <a:gd name="T4" fmla="*/ 264 w 384"/>
                <a:gd name="T5" fmla="*/ 20 h 332"/>
                <a:gd name="T6" fmla="*/ 260 w 384"/>
                <a:gd name="T7" fmla="*/ 10 h 332"/>
                <a:gd name="T8" fmla="*/ 252 w 384"/>
                <a:gd name="T9" fmla="*/ 0 h 332"/>
                <a:gd name="T10" fmla="*/ 248 w 384"/>
                <a:gd name="T11" fmla="*/ 20 h 332"/>
                <a:gd name="T12" fmla="*/ 236 w 384"/>
                <a:gd name="T13" fmla="*/ 36 h 332"/>
                <a:gd name="T14" fmla="*/ 208 w 384"/>
                <a:gd name="T15" fmla="*/ 44 h 332"/>
                <a:gd name="T16" fmla="*/ 188 w 384"/>
                <a:gd name="T17" fmla="*/ 58 h 332"/>
                <a:gd name="T18" fmla="*/ 184 w 384"/>
                <a:gd name="T19" fmla="*/ 52 h 332"/>
                <a:gd name="T20" fmla="*/ 168 w 384"/>
                <a:gd name="T21" fmla="*/ 60 h 332"/>
                <a:gd name="T22" fmla="*/ 160 w 384"/>
                <a:gd name="T23" fmla="*/ 50 h 332"/>
                <a:gd name="T24" fmla="*/ 132 w 384"/>
                <a:gd name="T25" fmla="*/ 56 h 332"/>
                <a:gd name="T26" fmla="*/ 170 w 384"/>
                <a:gd name="T27" fmla="*/ 82 h 332"/>
                <a:gd name="T28" fmla="*/ 176 w 384"/>
                <a:gd name="T29" fmla="*/ 110 h 332"/>
                <a:gd name="T30" fmla="*/ 160 w 384"/>
                <a:gd name="T31" fmla="*/ 122 h 332"/>
                <a:gd name="T32" fmla="*/ 114 w 384"/>
                <a:gd name="T33" fmla="*/ 126 h 332"/>
                <a:gd name="T34" fmla="*/ 94 w 384"/>
                <a:gd name="T35" fmla="*/ 142 h 332"/>
                <a:gd name="T36" fmla="*/ 60 w 384"/>
                <a:gd name="T37" fmla="*/ 142 h 332"/>
                <a:gd name="T38" fmla="*/ 16 w 384"/>
                <a:gd name="T39" fmla="*/ 148 h 332"/>
                <a:gd name="T40" fmla="*/ 0 w 384"/>
                <a:gd name="T41" fmla="*/ 172 h 332"/>
                <a:gd name="T42" fmla="*/ 22 w 384"/>
                <a:gd name="T43" fmla="*/ 200 h 332"/>
                <a:gd name="T44" fmla="*/ 30 w 384"/>
                <a:gd name="T45" fmla="*/ 190 h 332"/>
                <a:gd name="T46" fmla="*/ 56 w 384"/>
                <a:gd name="T47" fmla="*/ 192 h 332"/>
                <a:gd name="T48" fmla="*/ 62 w 384"/>
                <a:gd name="T49" fmla="*/ 236 h 332"/>
                <a:gd name="T50" fmla="*/ 52 w 384"/>
                <a:gd name="T51" fmla="*/ 260 h 332"/>
                <a:gd name="T52" fmla="*/ 76 w 384"/>
                <a:gd name="T53" fmla="*/ 296 h 332"/>
                <a:gd name="T54" fmla="*/ 68 w 384"/>
                <a:gd name="T55" fmla="*/ 320 h 332"/>
                <a:gd name="T56" fmla="*/ 70 w 384"/>
                <a:gd name="T57" fmla="*/ 330 h 332"/>
                <a:gd name="T58" fmla="*/ 108 w 384"/>
                <a:gd name="T59" fmla="*/ 320 h 332"/>
                <a:gd name="T60" fmla="*/ 160 w 384"/>
                <a:gd name="T61" fmla="*/ 330 h 332"/>
                <a:gd name="T62" fmla="*/ 196 w 384"/>
                <a:gd name="T63" fmla="*/ 302 h 332"/>
                <a:gd name="T64" fmla="*/ 216 w 384"/>
                <a:gd name="T65" fmla="*/ 290 h 332"/>
                <a:gd name="T66" fmla="*/ 248 w 384"/>
                <a:gd name="T67" fmla="*/ 280 h 332"/>
                <a:gd name="T68" fmla="*/ 256 w 384"/>
                <a:gd name="T69" fmla="*/ 292 h 332"/>
                <a:gd name="T70" fmla="*/ 274 w 384"/>
                <a:gd name="T71" fmla="*/ 292 h 332"/>
                <a:gd name="T72" fmla="*/ 288 w 384"/>
                <a:gd name="T73" fmla="*/ 298 h 332"/>
                <a:gd name="T74" fmla="*/ 296 w 384"/>
                <a:gd name="T75" fmla="*/ 290 h 332"/>
                <a:gd name="T76" fmla="*/ 312 w 384"/>
                <a:gd name="T77" fmla="*/ 276 h 332"/>
                <a:gd name="T78" fmla="*/ 324 w 384"/>
                <a:gd name="T79" fmla="*/ 268 h 332"/>
                <a:gd name="T80" fmla="*/ 342 w 384"/>
                <a:gd name="T81" fmla="*/ 256 h 332"/>
                <a:gd name="T82" fmla="*/ 352 w 384"/>
                <a:gd name="T83" fmla="*/ 248 h 332"/>
                <a:gd name="T84" fmla="*/ 366 w 384"/>
                <a:gd name="T85" fmla="*/ 244 h 332"/>
                <a:gd name="T86" fmla="*/ 380 w 384"/>
                <a:gd name="T87" fmla="*/ 236 h 332"/>
                <a:gd name="T88" fmla="*/ 376 w 384"/>
                <a:gd name="T89" fmla="*/ 218 h 332"/>
                <a:gd name="T90" fmla="*/ 376 w 384"/>
                <a:gd name="T91" fmla="*/ 188 h 332"/>
                <a:gd name="T92" fmla="*/ 380 w 384"/>
                <a:gd name="T93" fmla="*/ 160 h 332"/>
                <a:gd name="T94" fmla="*/ 348 w 384"/>
                <a:gd name="T95" fmla="*/ 166 h 332"/>
                <a:gd name="T96" fmla="*/ 356 w 384"/>
                <a:gd name="T97" fmla="*/ 132 h 332"/>
                <a:gd name="T98" fmla="*/ 366 w 384"/>
                <a:gd name="T99" fmla="*/ 84 h 332"/>
                <a:gd name="T100" fmla="*/ 372 w 384"/>
                <a:gd name="T101" fmla="*/ 68 h 332"/>
                <a:gd name="T102" fmla="*/ 360 w 384"/>
                <a:gd name="T103" fmla="*/ 64 h 332"/>
                <a:gd name="T104" fmla="*/ 348 w 384"/>
                <a:gd name="T105" fmla="*/ 82 h 332"/>
                <a:gd name="T106" fmla="*/ 336 w 384"/>
                <a:gd name="T107" fmla="*/ 76 h 332"/>
                <a:gd name="T108" fmla="*/ 332 w 384"/>
                <a:gd name="T109" fmla="*/ 60 h 332"/>
                <a:gd name="T110" fmla="*/ 316 w 384"/>
                <a:gd name="T111" fmla="*/ 60 h 332"/>
                <a:gd name="T112" fmla="*/ 304 w 384"/>
                <a:gd name="T113" fmla="*/ 2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4" h="332">
                  <a:moveTo>
                    <a:pt x="300" y="6"/>
                  </a:moveTo>
                  <a:lnTo>
                    <a:pt x="296" y="4"/>
                  </a:lnTo>
                  <a:lnTo>
                    <a:pt x="288" y="8"/>
                  </a:lnTo>
                  <a:lnTo>
                    <a:pt x="284" y="14"/>
                  </a:lnTo>
                  <a:lnTo>
                    <a:pt x="280" y="22"/>
                  </a:lnTo>
                  <a:lnTo>
                    <a:pt x="276" y="24"/>
                  </a:lnTo>
                  <a:lnTo>
                    <a:pt x="272" y="26"/>
                  </a:lnTo>
                  <a:lnTo>
                    <a:pt x="268" y="24"/>
                  </a:lnTo>
                  <a:lnTo>
                    <a:pt x="264" y="20"/>
                  </a:lnTo>
                  <a:lnTo>
                    <a:pt x="262" y="20"/>
                  </a:lnTo>
                  <a:lnTo>
                    <a:pt x="260" y="12"/>
                  </a:lnTo>
                  <a:lnTo>
                    <a:pt x="260" y="10"/>
                  </a:lnTo>
                  <a:lnTo>
                    <a:pt x="258" y="0"/>
                  </a:lnTo>
                  <a:lnTo>
                    <a:pt x="254" y="0"/>
                  </a:lnTo>
                  <a:lnTo>
                    <a:pt x="252" y="0"/>
                  </a:lnTo>
                  <a:lnTo>
                    <a:pt x="250" y="8"/>
                  </a:lnTo>
                  <a:lnTo>
                    <a:pt x="250" y="20"/>
                  </a:lnTo>
                  <a:lnTo>
                    <a:pt x="248" y="20"/>
                  </a:lnTo>
                  <a:lnTo>
                    <a:pt x="240" y="34"/>
                  </a:lnTo>
                  <a:lnTo>
                    <a:pt x="238" y="36"/>
                  </a:lnTo>
                  <a:lnTo>
                    <a:pt x="236" y="36"/>
                  </a:lnTo>
                  <a:lnTo>
                    <a:pt x="216" y="34"/>
                  </a:lnTo>
                  <a:lnTo>
                    <a:pt x="216" y="36"/>
                  </a:lnTo>
                  <a:lnTo>
                    <a:pt x="208" y="44"/>
                  </a:lnTo>
                  <a:lnTo>
                    <a:pt x="212" y="50"/>
                  </a:lnTo>
                  <a:lnTo>
                    <a:pt x="206" y="58"/>
                  </a:lnTo>
                  <a:lnTo>
                    <a:pt x="188" y="58"/>
                  </a:lnTo>
                  <a:lnTo>
                    <a:pt x="188" y="56"/>
                  </a:lnTo>
                  <a:lnTo>
                    <a:pt x="188" y="54"/>
                  </a:lnTo>
                  <a:lnTo>
                    <a:pt x="184" y="52"/>
                  </a:lnTo>
                  <a:lnTo>
                    <a:pt x="182" y="58"/>
                  </a:lnTo>
                  <a:lnTo>
                    <a:pt x="180" y="60"/>
                  </a:lnTo>
                  <a:lnTo>
                    <a:pt x="168" y="60"/>
                  </a:lnTo>
                  <a:lnTo>
                    <a:pt x="160" y="54"/>
                  </a:lnTo>
                  <a:lnTo>
                    <a:pt x="160" y="52"/>
                  </a:lnTo>
                  <a:lnTo>
                    <a:pt x="160" y="50"/>
                  </a:lnTo>
                  <a:lnTo>
                    <a:pt x="146" y="48"/>
                  </a:lnTo>
                  <a:lnTo>
                    <a:pt x="136" y="52"/>
                  </a:lnTo>
                  <a:lnTo>
                    <a:pt x="132" y="56"/>
                  </a:lnTo>
                  <a:lnTo>
                    <a:pt x="148" y="74"/>
                  </a:lnTo>
                  <a:lnTo>
                    <a:pt x="168" y="80"/>
                  </a:lnTo>
                  <a:lnTo>
                    <a:pt x="170" y="82"/>
                  </a:lnTo>
                  <a:lnTo>
                    <a:pt x="180" y="92"/>
                  </a:lnTo>
                  <a:lnTo>
                    <a:pt x="176" y="108"/>
                  </a:lnTo>
                  <a:lnTo>
                    <a:pt x="176" y="110"/>
                  </a:lnTo>
                  <a:lnTo>
                    <a:pt x="162" y="120"/>
                  </a:lnTo>
                  <a:lnTo>
                    <a:pt x="162" y="122"/>
                  </a:lnTo>
                  <a:lnTo>
                    <a:pt x="160" y="122"/>
                  </a:lnTo>
                  <a:lnTo>
                    <a:pt x="138" y="128"/>
                  </a:lnTo>
                  <a:lnTo>
                    <a:pt x="124" y="130"/>
                  </a:lnTo>
                  <a:lnTo>
                    <a:pt x="114" y="126"/>
                  </a:lnTo>
                  <a:lnTo>
                    <a:pt x="110" y="126"/>
                  </a:lnTo>
                  <a:lnTo>
                    <a:pt x="104" y="134"/>
                  </a:lnTo>
                  <a:lnTo>
                    <a:pt x="94" y="142"/>
                  </a:lnTo>
                  <a:lnTo>
                    <a:pt x="92" y="142"/>
                  </a:lnTo>
                  <a:lnTo>
                    <a:pt x="78" y="148"/>
                  </a:lnTo>
                  <a:lnTo>
                    <a:pt x="60" y="142"/>
                  </a:lnTo>
                  <a:lnTo>
                    <a:pt x="24" y="144"/>
                  </a:lnTo>
                  <a:lnTo>
                    <a:pt x="16" y="146"/>
                  </a:lnTo>
                  <a:lnTo>
                    <a:pt x="16" y="148"/>
                  </a:lnTo>
                  <a:lnTo>
                    <a:pt x="8" y="148"/>
                  </a:lnTo>
                  <a:lnTo>
                    <a:pt x="0" y="160"/>
                  </a:lnTo>
                  <a:lnTo>
                    <a:pt x="0" y="172"/>
                  </a:lnTo>
                  <a:lnTo>
                    <a:pt x="8" y="192"/>
                  </a:lnTo>
                  <a:lnTo>
                    <a:pt x="18" y="196"/>
                  </a:lnTo>
                  <a:lnTo>
                    <a:pt x="22" y="200"/>
                  </a:lnTo>
                  <a:lnTo>
                    <a:pt x="28" y="192"/>
                  </a:lnTo>
                  <a:lnTo>
                    <a:pt x="28" y="190"/>
                  </a:lnTo>
                  <a:lnTo>
                    <a:pt x="30" y="190"/>
                  </a:lnTo>
                  <a:lnTo>
                    <a:pt x="42" y="188"/>
                  </a:lnTo>
                  <a:lnTo>
                    <a:pt x="44" y="188"/>
                  </a:lnTo>
                  <a:lnTo>
                    <a:pt x="56" y="192"/>
                  </a:lnTo>
                  <a:lnTo>
                    <a:pt x="68" y="220"/>
                  </a:lnTo>
                  <a:lnTo>
                    <a:pt x="66" y="220"/>
                  </a:lnTo>
                  <a:lnTo>
                    <a:pt x="62" y="236"/>
                  </a:lnTo>
                  <a:lnTo>
                    <a:pt x="58" y="244"/>
                  </a:lnTo>
                  <a:lnTo>
                    <a:pt x="58" y="246"/>
                  </a:lnTo>
                  <a:lnTo>
                    <a:pt x="52" y="260"/>
                  </a:lnTo>
                  <a:lnTo>
                    <a:pt x="52" y="276"/>
                  </a:lnTo>
                  <a:lnTo>
                    <a:pt x="62" y="286"/>
                  </a:lnTo>
                  <a:lnTo>
                    <a:pt x="76" y="296"/>
                  </a:lnTo>
                  <a:lnTo>
                    <a:pt x="76" y="298"/>
                  </a:lnTo>
                  <a:lnTo>
                    <a:pt x="78" y="298"/>
                  </a:lnTo>
                  <a:lnTo>
                    <a:pt x="68" y="320"/>
                  </a:lnTo>
                  <a:lnTo>
                    <a:pt x="66" y="332"/>
                  </a:lnTo>
                  <a:lnTo>
                    <a:pt x="68" y="330"/>
                  </a:lnTo>
                  <a:lnTo>
                    <a:pt x="70" y="330"/>
                  </a:lnTo>
                  <a:lnTo>
                    <a:pt x="78" y="326"/>
                  </a:lnTo>
                  <a:lnTo>
                    <a:pt x="92" y="318"/>
                  </a:lnTo>
                  <a:lnTo>
                    <a:pt x="108" y="320"/>
                  </a:lnTo>
                  <a:lnTo>
                    <a:pt x="110" y="320"/>
                  </a:lnTo>
                  <a:lnTo>
                    <a:pt x="134" y="330"/>
                  </a:lnTo>
                  <a:lnTo>
                    <a:pt x="160" y="330"/>
                  </a:lnTo>
                  <a:lnTo>
                    <a:pt x="168" y="320"/>
                  </a:lnTo>
                  <a:lnTo>
                    <a:pt x="182" y="312"/>
                  </a:lnTo>
                  <a:lnTo>
                    <a:pt x="196" y="302"/>
                  </a:lnTo>
                  <a:lnTo>
                    <a:pt x="196" y="300"/>
                  </a:lnTo>
                  <a:lnTo>
                    <a:pt x="206" y="298"/>
                  </a:lnTo>
                  <a:lnTo>
                    <a:pt x="216" y="290"/>
                  </a:lnTo>
                  <a:lnTo>
                    <a:pt x="228" y="274"/>
                  </a:lnTo>
                  <a:lnTo>
                    <a:pt x="246" y="280"/>
                  </a:lnTo>
                  <a:lnTo>
                    <a:pt x="248" y="280"/>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88"/>
                  </a:lnTo>
                  <a:lnTo>
                    <a:pt x="302" y="284"/>
                  </a:lnTo>
                  <a:lnTo>
                    <a:pt x="312" y="276"/>
                  </a:lnTo>
                  <a:lnTo>
                    <a:pt x="314" y="276"/>
                  </a:lnTo>
                  <a:lnTo>
                    <a:pt x="322" y="276"/>
                  </a:lnTo>
                  <a:lnTo>
                    <a:pt x="324" y="268"/>
                  </a:lnTo>
                  <a:lnTo>
                    <a:pt x="330" y="262"/>
                  </a:lnTo>
                  <a:lnTo>
                    <a:pt x="336" y="258"/>
                  </a:lnTo>
                  <a:lnTo>
                    <a:pt x="342" y="256"/>
                  </a:lnTo>
                  <a:lnTo>
                    <a:pt x="346" y="252"/>
                  </a:lnTo>
                  <a:lnTo>
                    <a:pt x="348" y="252"/>
                  </a:lnTo>
                  <a:lnTo>
                    <a:pt x="352" y="248"/>
                  </a:lnTo>
                  <a:lnTo>
                    <a:pt x="352" y="246"/>
                  </a:lnTo>
                  <a:lnTo>
                    <a:pt x="354" y="246"/>
                  </a:lnTo>
                  <a:lnTo>
                    <a:pt x="366" y="244"/>
                  </a:lnTo>
                  <a:lnTo>
                    <a:pt x="374" y="244"/>
                  </a:lnTo>
                  <a:lnTo>
                    <a:pt x="376" y="240"/>
                  </a:lnTo>
                  <a:lnTo>
                    <a:pt x="380" y="236"/>
                  </a:lnTo>
                  <a:lnTo>
                    <a:pt x="384" y="228"/>
                  </a:lnTo>
                  <a:lnTo>
                    <a:pt x="382" y="228"/>
                  </a:lnTo>
                  <a:lnTo>
                    <a:pt x="376" y="218"/>
                  </a:lnTo>
                  <a:lnTo>
                    <a:pt x="372" y="206"/>
                  </a:lnTo>
                  <a:lnTo>
                    <a:pt x="372" y="204"/>
                  </a:lnTo>
                  <a:lnTo>
                    <a:pt x="376" y="188"/>
                  </a:lnTo>
                  <a:lnTo>
                    <a:pt x="376" y="180"/>
                  </a:lnTo>
                  <a:lnTo>
                    <a:pt x="380" y="174"/>
                  </a:lnTo>
                  <a:lnTo>
                    <a:pt x="380" y="160"/>
                  </a:lnTo>
                  <a:lnTo>
                    <a:pt x="378" y="158"/>
                  </a:lnTo>
                  <a:lnTo>
                    <a:pt x="372" y="156"/>
                  </a:lnTo>
                  <a:lnTo>
                    <a:pt x="348" y="166"/>
                  </a:lnTo>
                  <a:lnTo>
                    <a:pt x="348" y="140"/>
                  </a:lnTo>
                  <a:lnTo>
                    <a:pt x="350" y="136"/>
                  </a:lnTo>
                  <a:lnTo>
                    <a:pt x="356" y="132"/>
                  </a:lnTo>
                  <a:lnTo>
                    <a:pt x="372" y="120"/>
                  </a:lnTo>
                  <a:lnTo>
                    <a:pt x="366" y="92"/>
                  </a:lnTo>
                  <a:lnTo>
                    <a:pt x="366" y="84"/>
                  </a:lnTo>
                  <a:lnTo>
                    <a:pt x="366" y="78"/>
                  </a:lnTo>
                  <a:lnTo>
                    <a:pt x="368" y="74"/>
                  </a:lnTo>
                  <a:lnTo>
                    <a:pt x="372" y="68"/>
                  </a:lnTo>
                  <a:lnTo>
                    <a:pt x="372" y="64"/>
                  </a:lnTo>
                  <a:lnTo>
                    <a:pt x="364" y="64"/>
                  </a:lnTo>
                  <a:lnTo>
                    <a:pt x="360" y="64"/>
                  </a:lnTo>
                  <a:lnTo>
                    <a:pt x="356" y="76"/>
                  </a:lnTo>
                  <a:lnTo>
                    <a:pt x="352" y="80"/>
                  </a:lnTo>
                  <a:lnTo>
                    <a:pt x="348" y="82"/>
                  </a:lnTo>
                  <a:lnTo>
                    <a:pt x="346" y="82"/>
                  </a:lnTo>
                  <a:lnTo>
                    <a:pt x="338" y="76"/>
                  </a:lnTo>
                  <a:lnTo>
                    <a:pt x="336" y="76"/>
                  </a:lnTo>
                  <a:lnTo>
                    <a:pt x="336" y="74"/>
                  </a:lnTo>
                  <a:lnTo>
                    <a:pt x="334" y="68"/>
                  </a:lnTo>
                  <a:lnTo>
                    <a:pt x="332" y="60"/>
                  </a:lnTo>
                  <a:lnTo>
                    <a:pt x="332" y="64"/>
                  </a:lnTo>
                  <a:lnTo>
                    <a:pt x="316" y="64"/>
                  </a:lnTo>
                  <a:lnTo>
                    <a:pt x="316" y="60"/>
                  </a:lnTo>
                  <a:lnTo>
                    <a:pt x="312" y="52"/>
                  </a:lnTo>
                  <a:lnTo>
                    <a:pt x="312" y="40"/>
                  </a:lnTo>
                  <a:lnTo>
                    <a:pt x="304" y="24"/>
                  </a:lnTo>
                  <a:lnTo>
                    <a:pt x="304" y="12"/>
                  </a:lnTo>
                  <a:lnTo>
                    <a:pt x="300" y="6"/>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8" name="Freeform 18"/>
            <p:cNvSpPr/>
            <p:nvPr/>
          </p:nvSpPr>
          <p:spPr bwMode="auto">
            <a:xfrm>
              <a:off x="3150847" y="3734469"/>
              <a:ext cx="898707" cy="683877"/>
            </a:xfrm>
            <a:custGeom>
              <a:avLst/>
              <a:gdLst>
                <a:gd name="T0" fmla="*/ 404 w 502"/>
                <a:gd name="T1" fmla="*/ 12 h 382"/>
                <a:gd name="T2" fmla="*/ 378 w 502"/>
                <a:gd name="T3" fmla="*/ 36 h 382"/>
                <a:gd name="T4" fmla="*/ 360 w 502"/>
                <a:gd name="T5" fmla="*/ 32 h 382"/>
                <a:gd name="T6" fmla="*/ 336 w 502"/>
                <a:gd name="T7" fmla="*/ 42 h 382"/>
                <a:gd name="T8" fmla="*/ 316 w 502"/>
                <a:gd name="T9" fmla="*/ 48 h 382"/>
                <a:gd name="T10" fmla="*/ 282 w 502"/>
                <a:gd name="T11" fmla="*/ 60 h 382"/>
                <a:gd name="T12" fmla="*/ 270 w 502"/>
                <a:gd name="T13" fmla="*/ 70 h 382"/>
                <a:gd name="T14" fmla="*/ 276 w 502"/>
                <a:gd name="T15" fmla="*/ 82 h 382"/>
                <a:gd name="T16" fmla="*/ 240 w 502"/>
                <a:gd name="T17" fmla="*/ 94 h 382"/>
                <a:gd name="T18" fmla="*/ 224 w 502"/>
                <a:gd name="T19" fmla="*/ 102 h 382"/>
                <a:gd name="T20" fmla="*/ 194 w 502"/>
                <a:gd name="T21" fmla="*/ 98 h 382"/>
                <a:gd name="T22" fmla="*/ 178 w 502"/>
                <a:gd name="T23" fmla="*/ 84 h 382"/>
                <a:gd name="T24" fmla="*/ 160 w 502"/>
                <a:gd name="T25" fmla="*/ 92 h 382"/>
                <a:gd name="T26" fmla="*/ 148 w 502"/>
                <a:gd name="T27" fmla="*/ 102 h 382"/>
                <a:gd name="T28" fmla="*/ 126 w 502"/>
                <a:gd name="T29" fmla="*/ 116 h 382"/>
                <a:gd name="T30" fmla="*/ 70 w 502"/>
                <a:gd name="T31" fmla="*/ 134 h 382"/>
                <a:gd name="T32" fmla="*/ 20 w 502"/>
                <a:gd name="T33" fmla="*/ 130 h 382"/>
                <a:gd name="T34" fmla="*/ 2 w 502"/>
                <a:gd name="T35" fmla="*/ 138 h 382"/>
                <a:gd name="T36" fmla="*/ 4 w 502"/>
                <a:gd name="T37" fmla="*/ 158 h 382"/>
                <a:gd name="T38" fmla="*/ 40 w 502"/>
                <a:gd name="T39" fmla="*/ 158 h 382"/>
                <a:gd name="T40" fmla="*/ 42 w 502"/>
                <a:gd name="T41" fmla="*/ 186 h 382"/>
                <a:gd name="T42" fmla="*/ 74 w 502"/>
                <a:gd name="T43" fmla="*/ 184 h 382"/>
                <a:gd name="T44" fmla="*/ 94 w 502"/>
                <a:gd name="T45" fmla="*/ 176 h 382"/>
                <a:gd name="T46" fmla="*/ 104 w 502"/>
                <a:gd name="T47" fmla="*/ 188 h 382"/>
                <a:gd name="T48" fmla="*/ 92 w 502"/>
                <a:gd name="T49" fmla="*/ 232 h 382"/>
                <a:gd name="T50" fmla="*/ 70 w 502"/>
                <a:gd name="T51" fmla="*/ 248 h 382"/>
                <a:gd name="T52" fmla="*/ 108 w 502"/>
                <a:gd name="T53" fmla="*/ 258 h 382"/>
                <a:gd name="T54" fmla="*/ 152 w 502"/>
                <a:gd name="T55" fmla="*/ 268 h 382"/>
                <a:gd name="T56" fmla="*/ 140 w 502"/>
                <a:gd name="T57" fmla="*/ 300 h 382"/>
                <a:gd name="T58" fmla="*/ 144 w 502"/>
                <a:gd name="T59" fmla="*/ 326 h 382"/>
                <a:gd name="T60" fmla="*/ 194 w 502"/>
                <a:gd name="T61" fmla="*/ 356 h 382"/>
                <a:gd name="T62" fmla="*/ 216 w 502"/>
                <a:gd name="T63" fmla="*/ 348 h 382"/>
                <a:gd name="T64" fmla="*/ 252 w 502"/>
                <a:gd name="T65" fmla="*/ 360 h 382"/>
                <a:gd name="T66" fmla="*/ 256 w 502"/>
                <a:gd name="T67" fmla="*/ 358 h 382"/>
                <a:gd name="T68" fmla="*/ 294 w 502"/>
                <a:gd name="T69" fmla="*/ 368 h 382"/>
                <a:gd name="T70" fmla="*/ 314 w 502"/>
                <a:gd name="T71" fmla="*/ 370 h 382"/>
                <a:gd name="T72" fmla="*/ 320 w 502"/>
                <a:gd name="T73" fmla="*/ 380 h 382"/>
                <a:gd name="T74" fmla="*/ 358 w 502"/>
                <a:gd name="T75" fmla="*/ 356 h 382"/>
                <a:gd name="T76" fmla="*/ 392 w 502"/>
                <a:gd name="T77" fmla="*/ 328 h 382"/>
                <a:gd name="T78" fmla="*/ 400 w 502"/>
                <a:gd name="T79" fmla="*/ 306 h 382"/>
                <a:gd name="T80" fmla="*/ 410 w 502"/>
                <a:gd name="T81" fmla="*/ 288 h 382"/>
                <a:gd name="T82" fmla="*/ 414 w 502"/>
                <a:gd name="T83" fmla="*/ 274 h 382"/>
                <a:gd name="T84" fmla="*/ 456 w 502"/>
                <a:gd name="T85" fmla="*/ 230 h 382"/>
                <a:gd name="T86" fmla="*/ 466 w 502"/>
                <a:gd name="T87" fmla="*/ 210 h 382"/>
                <a:gd name="T88" fmla="*/ 496 w 502"/>
                <a:gd name="T89" fmla="*/ 156 h 382"/>
                <a:gd name="T90" fmla="*/ 496 w 502"/>
                <a:gd name="T91" fmla="*/ 132 h 382"/>
                <a:gd name="T92" fmla="*/ 478 w 502"/>
                <a:gd name="T93" fmla="*/ 126 h 382"/>
                <a:gd name="T94" fmla="*/ 460 w 502"/>
                <a:gd name="T95" fmla="*/ 126 h 382"/>
                <a:gd name="T96" fmla="*/ 450 w 502"/>
                <a:gd name="T97" fmla="*/ 114 h 382"/>
                <a:gd name="T98" fmla="*/ 442 w 502"/>
                <a:gd name="T99" fmla="*/ 102 h 382"/>
                <a:gd name="T100" fmla="*/ 424 w 502"/>
                <a:gd name="T101" fmla="*/ 114 h 382"/>
                <a:gd name="T102" fmla="*/ 422 w 502"/>
                <a:gd name="T103" fmla="*/ 92 h 382"/>
                <a:gd name="T104" fmla="*/ 428 w 502"/>
                <a:gd name="T105" fmla="*/ 86 h 382"/>
                <a:gd name="T106" fmla="*/ 450 w 502"/>
                <a:gd name="T107" fmla="*/ 36 h 382"/>
                <a:gd name="T108" fmla="*/ 440 w 502"/>
                <a:gd name="T109" fmla="*/ 12 h 382"/>
                <a:gd name="T110" fmla="*/ 434 w 502"/>
                <a:gd name="T111" fmla="*/ 0 h 382"/>
                <a:gd name="T112" fmla="*/ 426 w 502"/>
                <a:gd name="T113" fmla="*/ 8 h 382"/>
                <a:gd name="T114" fmla="*/ 410 w 502"/>
                <a:gd name="T115" fmla="*/ 8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02" h="382">
                  <a:moveTo>
                    <a:pt x="402" y="8"/>
                  </a:moveTo>
                  <a:lnTo>
                    <a:pt x="402" y="10"/>
                  </a:lnTo>
                  <a:lnTo>
                    <a:pt x="404" y="12"/>
                  </a:lnTo>
                  <a:lnTo>
                    <a:pt x="394" y="28"/>
                  </a:lnTo>
                  <a:lnTo>
                    <a:pt x="386" y="34"/>
                  </a:lnTo>
                  <a:lnTo>
                    <a:pt x="378" y="36"/>
                  </a:lnTo>
                  <a:lnTo>
                    <a:pt x="376" y="36"/>
                  </a:lnTo>
                  <a:lnTo>
                    <a:pt x="368" y="30"/>
                  </a:lnTo>
                  <a:lnTo>
                    <a:pt x="360" y="32"/>
                  </a:lnTo>
                  <a:lnTo>
                    <a:pt x="344" y="44"/>
                  </a:lnTo>
                  <a:lnTo>
                    <a:pt x="340" y="44"/>
                  </a:lnTo>
                  <a:lnTo>
                    <a:pt x="336" y="42"/>
                  </a:lnTo>
                  <a:lnTo>
                    <a:pt x="328" y="32"/>
                  </a:lnTo>
                  <a:lnTo>
                    <a:pt x="322" y="42"/>
                  </a:lnTo>
                  <a:lnTo>
                    <a:pt x="316" y="48"/>
                  </a:lnTo>
                  <a:lnTo>
                    <a:pt x="306" y="48"/>
                  </a:lnTo>
                  <a:lnTo>
                    <a:pt x="294" y="52"/>
                  </a:lnTo>
                  <a:lnTo>
                    <a:pt x="282" y="60"/>
                  </a:lnTo>
                  <a:lnTo>
                    <a:pt x="278" y="60"/>
                  </a:lnTo>
                  <a:lnTo>
                    <a:pt x="274" y="64"/>
                  </a:lnTo>
                  <a:lnTo>
                    <a:pt x="270" y="70"/>
                  </a:lnTo>
                  <a:lnTo>
                    <a:pt x="270" y="72"/>
                  </a:lnTo>
                  <a:lnTo>
                    <a:pt x="270" y="74"/>
                  </a:lnTo>
                  <a:lnTo>
                    <a:pt x="276" y="82"/>
                  </a:lnTo>
                  <a:lnTo>
                    <a:pt x="254" y="80"/>
                  </a:lnTo>
                  <a:lnTo>
                    <a:pt x="242" y="90"/>
                  </a:lnTo>
                  <a:lnTo>
                    <a:pt x="240" y="94"/>
                  </a:lnTo>
                  <a:lnTo>
                    <a:pt x="238" y="100"/>
                  </a:lnTo>
                  <a:lnTo>
                    <a:pt x="236" y="102"/>
                  </a:lnTo>
                  <a:lnTo>
                    <a:pt x="224" y="102"/>
                  </a:lnTo>
                  <a:lnTo>
                    <a:pt x="210" y="96"/>
                  </a:lnTo>
                  <a:lnTo>
                    <a:pt x="206" y="96"/>
                  </a:lnTo>
                  <a:lnTo>
                    <a:pt x="194" y="98"/>
                  </a:lnTo>
                  <a:lnTo>
                    <a:pt x="190" y="96"/>
                  </a:lnTo>
                  <a:lnTo>
                    <a:pt x="186" y="94"/>
                  </a:lnTo>
                  <a:lnTo>
                    <a:pt x="178" y="84"/>
                  </a:lnTo>
                  <a:lnTo>
                    <a:pt x="170" y="80"/>
                  </a:lnTo>
                  <a:lnTo>
                    <a:pt x="162" y="92"/>
                  </a:lnTo>
                  <a:lnTo>
                    <a:pt x="160" y="92"/>
                  </a:lnTo>
                  <a:lnTo>
                    <a:pt x="150" y="100"/>
                  </a:lnTo>
                  <a:lnTo>
                    <a:pt x="148" y="100"/>
                  </a:lnTo>
                  <a:lnTo>
                    <a:pt x="148" y="102"/>
                  </a:lnTo>
                  <a:lnTo>
                    <a:pt x="146" y="102"/>
                  </a:lnTo>
                  <a:lnTo>
                    <a:pt x="138" y="104"/>
                  </a:lnTo>
                  <a:lnTo>
                    <a:pt x="126" y="116"/>
                  </a:lnTo>
                  <a:lnTo>
                    <a:pt x="112" y="122"/>
                  </a:lnTo>
                  <a:lnTo>
                    <a:pt x="102" y="134"/>
                  </a:lnTo>
                  <a:lnTo>
                    <a:pt x="70" y="134"/>
                  </a:lnTo>
                  <a:lnTo>
                    <a:pt x="46" y="124"/>
                  </a:lnTo>
                  <a:lnTo>
                    <a:pt x="32" y="124"/>
                  </a:lnTo>
                  <a:lnTo>
                    <a:pt x="20" y="130"/>
                  </a:lnTo>
                  <a:lnTo>
                    <a:pt x="18" y="130"/>
                  </a:lnTo>
                  <a:lnTo>
                    <a:pt x="10" y="132"/>
                  </a:lnTo>
                  <a:lnTo>
                    <a:pt x="2" y="138"/>
                  </a:lnTo>
                  <a:lnTo>
                    <a:pt x="0" y="142"/>
                  </a:lnTo>
                  <a:lnTo>
                    <a:pt x="0" y="152"/>
                  </a:lnTo>
                  <a:lnTo>
                    <a:pt x="4" y="158"/>
                  </a:lnTo>
                  <a:lnTo>
                    <a:pt x="22" y="152"/>
                  </a:lnTo>
                  <a:lnTo>
                    <a:pt x="30" y="154"/>
                  </a:lnTo>
                  <a:lnTo>
                    <a:pt x="40" y="158"/>
                  </a:lnTo>
                  <a:lnTo>
                    <a:pt x="42" y="158"/>
                  </a:lnTo>
                  <a:lnTo>
                    <a:pt x="42" y="160"/>
                  </a:lnTo>
                  <a:lnTo>
                    <a:pt x="42" y="186"/>
                  </a:lnTo>
                  <a:lnTo>
                    <a:pt x="46" y="188"/>
                  </a:lnTo>
                  <a:lnTo>
                    <a:pt x="64" y="188"/>
                  </a:lnTo>
                  <a:lnTo>
                    <a:pt x="74" y="184"/>
                  </a:lnTo>
                  <a:lnTo>
                    <a:pt x="76" y="184"/>
                  </a:lnTo>
                  <a:lnTo>
                    <a:pt x="86" y="180"/>
                  </a:lnTo>
                  <a:lnTo>
                    <a:pt x="94" y="176"/>
                  </a:lnTo>
                  <a:lnTo>
                    <a:pt x="98" y="176"/>
                  </a:lnTo>
                  <a:lnTo>
                    <a:pt x="100" y="178"/>
                  </a:lnTo>
                  <a:lnTo>
                    <a:pt x="104" y="188"/>
                  </a:lnTo>
                  <a:lnTo>
                    <a:pt x="106" y="216"/>
                  </a:lnTo>
                  <a:lnTo>
                    <a:pt x="106" y="218"/>
                  </a:lnTo>
                  <a:lnTo>
                    <a:pt x="92" y="232"/>
                  </a:lnTo>
                  <a:lnTo>
                    <a:pt x="92" y="234"/>
                  </a:lnTo>
                  <a:lnTo>
                    <a:pt x="74" y="242"/>
                  </a:lnTo>
                  <a:lnTo>
                    <a:pt x="70" y="248"/>
                  </a:lnTo>
                  <a:lnTo>
                    <a:pt x="72" y="252"/>
                  </a:lnTo>
                  <a:lnTo>
                    <a:pt x="106" y="256"/>
                  </a:lnTo>
                  <a:lnTo>
                    <a:pt x="108" y="258"/>
                  </a:lnTo>
                  <a:lnTo>
                    <a:pt x="122" y="266"/>
                  </a:lnTo>
                  <a:lnTo>
                    <a:pt x="152" y="264"/>
                  </a:lnTo>
                  <a:lnTo>
                    <a:pt x="152" y="268"/>
                  </a:lnTo>
                  <a:lnTo>
                    <a:pt x="154" y="284"/>
                  </a:lnTo>
                  <a:lnTo>
                    <a:pt x="154" y="286"/>
                  </a:lnTo>
                  <a:lnTo>
                    <a:pt x="140" y="300"/>
                  </a:lnTo>
                  <a:lnTo>
                    <a:pt x="140" y="312"/>
                  </a:lnTo>
                  <a:lnTo>
                    <a:pt x="142" y="320"/>
                  </a:lnTo>
                  <a:lnTo>
                    <a:pt x="144" y="326"/>
                  </a:lnTo>
                  <a:lnTo>
                    <a:pt x="150" y="330"/>
                  </a:lnTo>
                  <a:lnTo>
                    <a:pt x="174" y="344"/>
                  </a:lnTo>
                  <a:lnTo>
                    <a:pt x="194" y="356"/>
                  </a:lnTo>
                  <a:lnTo>
                    <a:pt x="212" y="348"/>
                  </a:lnTo>
                  <a:lnTo>
                    <a:pt x="214" y="348"/>
                  </a:lnTo>
                  <a:lnTo>
                    <a:pt x="216" y="348"/>
                  </a:lnTo>
                  <a:lnTo>
                    <a:pt x="242" y="368"/>
                  </a:lnTo>
                  <a:lnTo>
                    <a:pt x="246" y="368"/>
                  </a:lnTo>
                  <a:lnTo>
                    <a:pt x="252" y="360"/>
                  </a:lnTo>
                  <a:lnTo>
                    <a:pt x="254" y="360"/>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4"/>
                  </a:lnTo>
                  <a:lnTo>
                    <a:pt x="416" y="274"/>
                  </a:lnTo>
                  <a:lnTo>
                    <a:pt x="458" y="252"/>
                  </a:lnTo>
                  <a:lnTo>
                    <a:pt x="456" y="230"/>
                  </a:lnTo>
                  <a:lnTo>
                    <a:pt x="456" y="228"/>
                  </a:lnTo>
                  <a:lnTo>
                    <a:pt x="464" y="212"/>
                  </a:lnTo>
                  <a:lnTo>
                    <a:pt x="466" y="210"/>
                  </a:lnTo>
                  <a:lnTo>
                    <a:pt x="478" y="180"/>
                  </a:lnTo>
                  <a:lnTo>
                    <a:pt x="490" y="168"/>
                  </a:lnTo>
                  <a:lnTo>
                    <a:pt x="496" y="156"/>
                  </a:lnTo>
                  <a:lnTo>
                    <a:pt x="502" y="146"/>
                  </a:lnTo>
                  <a:lnTo>
                    <a:pt x="496" y="134"/>
                  </a:lnTo>
                  <a:lnTo>
                    <a:pt x="496" y="132"/>
                  </a:lnTo>
                  <a:lnTo>
                    <a:pt x="496" y="120"/>
                  </a:lnTo>
                  <a:lnTo>
                    <a:pt x="490" y="120"/>
                  </a:lnTo>
                  <a:lnTo>
                    <a:pt x="478" y="126"/>
                  </a:lnTo>
                  <a:lnTo>
                    <a:pt x="472" y="128"/>
                  </a:lnTo>
                  <a:lnTo>
                    <a:pt x="468" y="128"/>
                  </a:lnTo>
                  <a:lnTo>
                    <a:pt x="460" y="126"/>
                  </a:lnTo>
                  <a:lnTo>
                    <a:pt x="454" y="122"/>
                  </a:lnTo>
                  <a:lnTo>
                    <a:pt x="452" y="118"/>
                  </a:lnTo>
                  <a:lnTo>
                    <a:pt x="450" y="114"/>
                  </a:lnTo>
                  <a:lnTo>
                    <a:pt x="452" y="98"/>
                  </a:lnTo>
                  <a:lnTo>
                    <a:pt x="446" y="98"/>
                  </a:lnTo>
                  <a:lnTo>
                    <a:pt x="442" y="102"/>
                  </a:lnTo>
                  <a:lnTo>
                    <a:pt x="432" y="112"/>
                  </a:lnTo>
                  <a:lnTo>
                    <a:pt x="428" y="114"/>
                  </a:lnTo>
                  <a:lnTo>
                    <a:pt x="424" y="114"/>
                  </a:lnTo>
                  <a:lnTo>
                    <a:pt x="422" y="108"/>
                  </a:lnTo>
                  <a:lnTo>
                    <a:pt x="422" y="100"/>
                  </a:lnTo>
                  <a:lnTo>
                    <a:pt x="422" y="92"/>
                  </a:lnTo>
                  <a:lnTo>
                    <a:pt x="424" y="88"/>
                  </a:lnTo>
                  <a:lnTo>
                    <a:pt x="426" y="86"/>
                  </a:lnTo>
                  <a:lnTo>
                    <a:pt x="428" y="86"/>
                  </a:lnTo>
                  <a:lnTo>
                    <a:pt x="444" y="58"/>
                  </a:lnTo>
                  <a:lnTo>
                    <a:pt x="448" y="48"/>
                  </a:lnTo>
                  <a:lnTo>
                    <a:pt x="450" y="36"/>
                  </a:lnTo>
                  <a:lnTo>
                    <a:pt x="442" y="28"/>
                  </a:lnTo>
                  <a:lnTo>
                    <a:pt x="440" y="22"/>
                  </a:lnTo>
                  <a:lnTo>
                    <a:pt x="440" y="12"/>
                  </a:lnTo>
                  <a:lnTo>
                    <a:pt x="440" y="8"/>
                  </a:lnTo>
                  <a:lnTo>
                    <a:pt x="438" y="4"/>
                  </a:lnTo>
                  <a:lnTo>
                    <a:pt x="434" y="0"/>
                  </a:lnTo>
                  <a:lnTo>
                    <a:pt x="432" y="2"/>
                  </a:lnTo>
                  <a:lnTo>
                    <a:pt x="430" y="6"/>
                  </a:lnTo>
                  <a:lnTo>
                    <a:pt x="426" y="8"/>
                  </a:lnTo>
                  <a:lnTo>
                    <a:pt x="422" y="10"/>
                  </a:lnTo>
                  <a:lnTo>
                    <a:pt x="416" y="8"/>
                  </a:lnTo>
                  <a:lnTo>
                    <a:pt x="410" y="8"/>
                  </a:lnTo>
                  <a:lnTo>
                    <a:pt x="402" y="8"/>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9" name="Freeform 19"/>
            <p:cNvSpPr/>
            <p:nvPr/>
          </p:nvSpPr>
          <p:spPr bwMode="auto">
            <a:xfrm>
              <a:off x="3276165" y="2982563"/>
              <a:ext cx="508432" cy="515593"/>
            </a:xfrm>
            <a:custGeom>
              <a:avLst/>
              <a:gdLst>
                <a:gd name="T0" fmla="*/ 278 w 284"/>
                <a:gd name="T1" fmla="*/ 44 h 288"/>
                <a:gd name="T2" fmla="*/ 260 w 284"/>
                <a:gd name="T3" fmla="*/ 30 h 288"/>
                <a:gd name="T4" fmla="*/ 258 w 284"/>
                <a:gd name="T5" fmla="*/ 28 h 288"/>
                <a:gd name="T6" fmla="*/ 248 w 284"/>
                <a:gd name="T7" fmla="*/ 24 h 288"/>
                <a:gd name="T8" fmla="*/ 234 w 284"/>
                <a:gd name="T9" fmla="*/ 28 h 288"/>
                <a:gd name="T10" fmla="*/ 222 w 284"/>
                <a:gd name="T11" fmla="*/ 22 h 288"/>
                <a:gd name="T12" fmla="*/ 220 w 284"/>
                <a:gd name="T13" fmla="*/ 20 h 288"/>
                <a:gd name="T14" fmla="*/ 204 w 284"/>
                <a:gd name="T15" fmla="*/ 4 h 288"/>
                <a:gd name="T16" fmla="*/ 188 w 284"/>
                <a:gd name="T17" fmla="*/ 8 h 288"/>
                <a:gd name="T18" fmla="*/ 172 w 284"/>
                <a:gd name="T19" fmla="*/ 40 h 288"/>
                <a:gd name="T20" fmla="*/ 162 w 284"/>
                <a:gd name="T21" fmla="*/ 60 h 288"/>
                <a:gd name="T22" fmla="*/ 144 w 284"/>
                <a:gd name="T23" fmla="*/ 86 h 288"/>
                <a:gd name="T24" fmla="*/ 124 w 284"/>
                <a:gd name="T25" fmla="*/ 104 h 288"/>
                <a:gd name="T26" fmla="*/ 114 w 284"/>
                <a:gd name="T27" fmla="*/ 120 h 288"/>
                <a:gd name="T28" fmla="*/ 96 w 284"/>
                <a:gd name="T29" fmla="*/ 132 h 288"/>
                <a:gd name="T30" fmla="*/ 74 w 284"/>
                <a:gd name="T31" fmla="*/ 164 h 288"/>
                <a:gd name="T32" fmla="*/ 8 w 284"/>
                <a:gd name="T33" fmla="*/ 160 h 288"/>
                <a:gd name="T34" fmla="*/ 0 w 284"/>
                <a:gd name="T35" fmla="*/ 180 h 288"/>
                <a:gd name="T36" fmla="*/ 20 w 284"/>
                <a:gd name="T37" fmla="*/ 226 h 288"/>
                <a:gd name="T38" fmla="*/ 32 w 284"/>
                <a:gd name="T39" fmla="*/ 234 h 288"/>
                <a:gd name="T40" fmla="*/ 42 w 284"/>
                <a:gd name="T41" fmla="*/ 252 h 288"/>
                <a:gd name="T42" fmla="*/ 38 w 284"/>
                <a:gd name="T43" fmla="*/ 266 h 288"/>
                <a:gd name="T44" fmla="*/ 44 w 284"/>
                <a:gd name="T45" fmla="*/ 268 h 288"/>
                <a:gd name="T46" fmla="*/ 50 w 284"/>
                <a:gd name="T47" fmla="*/ 258 h 288"/>
                <a:gd name="T48" fmla="*/ 64 w 284"/>
                <a:gd name="T49" fmla="*/ 266 h 288"/>
                <a:gd name="T50" fmla="*/ 68 w 284"/>
                <a:gd name="T51" fmla="*/ 260 h 288"/>
                <a:gd name="T52" fmla="*/ 78 w 284"/>
                <a:gd name="T53" fmla="*/ 244 h 288"/>
                <a:gd name="T54" fmla="*/ 88 w 284"/>
                <a:gd name="T55" fmla="*/ 242 h 288"/>
                <a:gd name="T56" fmla="*/ 110 w 284"/>
                <a:gd name="T57" fmla="*/ 232 h 288"/>
                <a:gd name="T58" fmla="*/ 112 w 284"/>
                <a:gd name="T59" fmla="*/ 212 h 288"/>
                <a:gd name="T60" fmla="*/ 120 w 284"/>
                <a:gd name="T61" fmla="*/ 206 h 288"/>
                <a:gd name="T62" fmla="*/ 134 w 284"/>
                <a:gd name="T63" fmla="*/ 208 h 288"/>
                <a:gd name="T64" fmla="*/ 136 w 284"/>
                <a:gd name="T65" fmla="*/ 220 h 288"/>
                <a:gd name="T66" fmla="*/ 138 w 284"/>
                <a:gd name="T67" fmla="*/ 232 h 288"/>
                <a:gd name="T68" fmla="*/ 144 w 284"/>
                <a:gd name="T69" fmla="*/ 226 h 288"/>
                <a:gd name="T70" fmla="*/ 160 w 284"/>
                <a:gd name="T71" fmla="*/ 212 h 288"/>
                <a:gd name="T72" fmla="*/ 162 w 284"/>
                <a:gd name="T73" fmla="*/ 210 h 288"/>
                <a:gd name="T74" fmla="*/ 174 w 284"/>
                <a:gd name="T75" fmla="*/ 214 h 288"/>
                <a:gd name="T76" fmla="*/ 180 w 284"/>
                <a:gd name="T77" fmla="*/ 226 h 288"/>
                <a:gd name="T78" fmla="*/ 188 w 284"/>
                <a:gd name="T79" fmla="*/ 252 h 288"/>
                <a:gd name="T80" fmla="*/ 188 w 284"/>
                <a:gd name="T81" fmla="*/ 264 h 288"/>
                <a:gd name="T82" fmla="*/ 194 w 284"/>
                <a:gd name="T83" fmla="*/ 270 h 288"/>
                <a:gd name="T84" fmla="*/ 198 w 284"/>
                <a:gd name="T85" fmla="*/ 264 h 288"/>
                <a:gd name="T86" fmla="*/ 208 w 284"/>
                <a:gd name="T87" fmla="*/ 272 h 288"/>
                <a:gd name="T88" fmla="*/ 216 w 284"/>
                <a:gd name="T89" fmla="*/ 288 h 288"/>
                <a:gd name="T90" fmla="*/ 220 w 284"/>
                <a:gd name="T91" fmla="*/ 276 h 288"/>
                <a:gd name="T92" fmla="*/ 224 w 284"/>
                <a:gd name="T93" fmla="*/ 274 h 288"/>
                <a:gd name="T94" fmla="*/ 230 w 284"/>
                <a:gd name="T95" fmla="*/ 270 h 288"/>
                <a:gd name="T96" fmla="*/ 236 w 284"/>
                <a:gd name="T97" fmla="*/ 266 h 288"/>
                <a:gd name="T98" fmla="*/ 232 w 284"/>
                <a:gd name="T99" fmla="*/ 226 h 288"/>
                <a:gd name="T100" fmla="*/ 188 w 284"/>
                <a:gd name="T101" fmla="*/ 168 h 288"/>
                <a:gd name="T102" fmla="*/ 184 w 284"/>
                <a:gd name="T103" fmla="*/ 146 h 288"/>
                <a:gd name="T104" fmla="*/ 174 w 284"/>
                <a:gd name="T105" fmla="*/ 128 h 288"/>
                <a:gd name="T106" fmla="*/ 180 w 284"/>
                <a:gd name="T107" fmla="*/ 104 h 288"/>
                <a:gd name="T108" fmla="*/ 184 w 284"/>
                <a:gd name="T109" fmla="*/ 104 h 288"/>
                <a:gd name="T110" fmla="*/ 260 w 284"/>
                <a:gd name="T111" fmla="*/ 88 h 288"/>
                <a:gd name="T112" fmla="*/ 274 w 284"/>
                <a:gd name="T113" fmla="*/ 82 h 288"/>
                <a:gd name="T114" fmla="*/ 280 w 284"/>
                <a:gd name="T115" fmla="*/ 76 h 288"/>
                <a:gd name="T116" fmla="*/ 284 w 284"/>
                <a:gd name="T117" fmla="*/ 5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4" h="288">
                  <a:moveTo>
                    <a:pt x="284" y="58"/>
                  </a:moveTo>
                  <a:lnTo>
                    <a:pt x="278" y="44"/>
                  </a:lnTo>
                  <a:lnTo>
                    <a:pt x="268" y="32"/>
                  </a:lnTo>
                  <a:lnTo>
                    <a:pt x="260" y="30"/>
                  </a:lnTo>
                  <a:lnTo>
                    <a:pt x="258" y="30"/>
                  </a:lnTo>
                  <a:lnTo>
                    <a:pt x="258" y="28"/>
                  </a:lnTo>
                  <a:lnTo>
                    <a:pt x="250" y="24"/>
                  </a:lnTo>
                  <a:lnTo>
                    <a:pt x="248" y="24"/>
                  </a:lnTo>
                  <a:lnTo>
                    <a:pt x="244" y="26"/>
                  </a:lnTo>
                  <a:lnTo>
                    <a:pt x="234" y="28"/>
                  </a:lnTo>
                  <a:lnTo>
                    <a:pt x="232" y="26"/>
                  </a:lnTo>
                  <a:lnTo>
                    <a:pt x="222" y="22"/>
                  </a:lnTo>
                  <a:lnTo>
                    <a:pt x="220" y="22"/>
                  </a:lnTo>
                  <a:lnTo>
                    <a:pt x="220" y="20"/>
                  </a:lnTo>
                  <a:lnTo>
                    <a:pt x="212" y="12"/>
                  </a:lnTo>
                  <a:lnTo>
                    <a:pt x="204" y="4"/>
                  </a:lnTo>
                  <a:lnTo>
                    <a:pt x="196" y="0"/>
                  </a:lnTo>
                  <a:lnTo>
                    <a:pt x="188" y="8"/>
                  </a:lnTo>
                  <a:lnTo>
                    <a:pt x="176" y="16"/>
                  </a:lnTo>
                  <a:lnTo>
                    <a:pt x="172" y="40"/>
                  </a:lnTo>
                  <a:lnTo>
                    <a:pt x="162" y="58"/>
                  </a:lnTo>
                  <a:lnTo>
                    <a:pt x="162" y="60"/>
                  </a:lnTo>
                  <a:lnTo>
                    <a:pt x="154" y="68"/>
                  </a:lnTo>
                  <a:lnTo>
                    <a:pt x="144" y="86"/>
                  </a:lnTo>
                  <a:lnTo>
                    <a:pt x="144" y="88"/>
                  </a:lnTo>
                  <a:lnTo>
                    <a:pt x="124" y="104"/>
                  </a:lnTo>
                  <a:lnTo>
                    <a:pt x="116" y="118"/>
                  </a:lnTo>
                  <a:lnTo>
                    <a:pt x="114" y="120"/>
                  </a:lnTo>
                  <a:lnTo>
                    <a:pt x="110" y="124"/>
                  </a:lnTo>
                  <a:lnTo>
                    <a:pt x="96" y="132"/>
                  </a:lnTo>
                  <a:lnTo>
                    <a:pt x="88" y="144"/>
                  </a:lnTo>
                  <a:lnTo>
                    <a:pt x="74" y="164"/>
                  </a:lnTo>
                  <a:lnTo>
                    <a:pt x="72" y="164"/>
                  </a:lnTo>
                  <a:lnTo>
                    <a:pt x="8" y="160"/>
                  </a:lnTo>
                  <a:lnTo>
                    <a:pt x="0" y="168"/>
                  </a:lnTo>
                  <a:lnTo>
                    <a:pt x="0" y="180"/>
                  </a:lnTo>
                  <a:lnTo>
                    <a:pt x="6" y="208"/>
                  </a:lnTo>
                  <a:lnTo>
                    <a:pt x="20" y="226"/>
                  </a:lnTo>
                  <a:lnTo>
                    <a:pt x="32" y="232"/>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68" y="260"/>
                  </a:lnTo>
                  <a:lnTo>
                    <a:pt x="76" y="246"/>
                  </a:lnTo>
                  <a:lnTo>
                    <a:pt x="78" y="244"/>
                  </a:lnTo>
                  <a:lnTo>
                    <a:pt x="80" y="242"/>
                  </a:lnTo>
                  <a:lnTo>
                    <a:pt x="88" y="242"/>
                  </a:lnTo>
                  <a:lnTo>
                    <a:pt x="102" y="242"/>
                  </a:lnTo>
                  <a:lnTo>
                    <a:pt x="110" y="232"/>
                  </a:lnTo>
                  <a:lnTo>
                    <a:pt x="110" y="222"/>
                  </a:lnTo>
                  <a:lnTo>
                    <a:pt x="112" y="212"/>
                  </a:lnTo>
                  <a:lnTo>
                    <a:pt x="114" y="210"/>
                  </a:lnTo>
                  <a:lnTo>
                    <a:pt x="120" y="206"/>
                  </a:lnTo>
                  <a:lnTo>
                    <a:pt x="122" y="206"/>
                  </a:lnTo>
                  <a:lnTo>
                    <a:pt x="134" y="208"/>
                  </a:lnTo>
                  <a:lnTo>
                    <a:pt x="134" y="210"/>
                  </a:lnTo>
                  <a:lnTo>
                    <a:pt x="136" y="220"/>
                  </a:lnTo>
                  <a:lnTo>
                    <a:pt x="136" y="224"/>
                  </a:lnTo>
                  <a:lnTo>
                    <a:pt x="138" y="232"/>
                  </a:lnTo>
                  <a:lnTo>
                    <a:pt x="140" y="232"/>
                  </a:lnTo>
                  <a:lnTo>
                    <a:pt x="144" y="22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4"/>
                  </a:lnTo>
                  <a:lnTo>
                    <a:pt x="188" y="264"/>
                  </a:lnTo>
                  <a:lnTo>
                    <a:pt x="192" y="270"/>
                  </a:lnTo>
                  <a:lnTo>
                    <a:pt x="194" y="270"/>
                  </a:lnTo>
                  <a:lnTo>
                    <a:pt x="196" y="266"/>
                  </a:lnTo>
                  <a:lnTo>
                    <a:pt x="198" y="264"/>
                  </a:lnTo>
                  <a:lnTo>
                    <a:pt x="208" y="270"/>
                  </a:lnTo>
                  <a:lnTo>
                    <a:pt x="208" y="272"/>
                  </a:lnTo>
                  <a:lnTo>
                    <a:pt x="212" y="286"/>
                  </a:lnTo>
                  <a:lnTo>
                    <a:pt x="216" y="288"/>
                  </a:lnTo>
                  <a:lnTo>
                    <a:pt x="216" y="286"/>
                  </a:lnTo>
                  <a:lnTo>
                    <a:pt x="220" y="276"/>
                  </a:lnTo>
                  <a:lnTo>
                    <a:pt x="222" y="274"/>
                  </a:lnTo>
                  <a:lnTo>
                    <a:pt x="224" y="274"/>
                  </a:lnTo>
                  <a:lnTo>
                    <a:pt x="228"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4" y="128"/>
                  </a:lnTo>
                  <a:lnTo>
                    <a:pt x="176" y="126"/>
                  </a:lnTo>
                  <a:lnTo>
                    <a:pt x="180" y="104"/>
                  </a:lnTo>
                  <a:lnTo>
                    <a:pt x="182" y="104"/>
                  </a:lnTo>
                  <a:lnTo>
                    <a:pt x="184" y="104"/>
                  </a:lnTo>
                  <a:lnTo>
                    <a:pt x="234" y="102"/>
                  </a:lnTo>
                  <a:lnTo>
                    <a:pt x="260" y="88"/>
                  </a:lnTo>
                  <a:lnTo>
                    <a:pt x="262" y="86"/>
                  </a:lnTo>
                  <a:lnTo>
                    <a:pt x="274" y="82"/>
                  </a:lnTo>
                  <a:lnTo>
                    <a:pt x="278" y="78"/>
                  </a:lnTo>
                  <a:lnTo>
                    <a:pt x="280" y="76"/>
                  </a:lnTo>
                  <a:lnTo>
                    <a:pt x="282" y="68"/>
                  </a:lnTo>
                  <a:lnTo>
                    <a:pt x="284" y="58"/>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0" name="Freeform 20"/>
            <p:cNvSpPr/>
            <p:nvPr/>
          </p:nvSpPr>
          <p:spPr bwMode="auto">
            <a:xfrm>
              <a:off x="3276165" y="1980021"/>
              <a:ext cx="580042" cy="1034767"/>
            </a:xfrm>
            <a:custGeom>
              <a:avLst/>
              <a:gdLst>
                <a:gd name="T0" fmla="*/ 96 w 324"/>
                <a:gd name="T1" fmla="*/ 180 h 578"/>
                <a:gd name="T2" fmla="*/ 124 w 324"/>
                <a:gd name="T3" fmla="*/ 202 h 578"/>
                <a:gd name="T4" fmla="*/ 176 w 324"/>
                <a:gd name="T5" fmla="*/ 228 h 578"/>
                <a:gd name="T6" fmla="*/ 188 w 324"/>
                <a:gd name="T7" fmla="*/ 244 h 578"/>
                <a:gd name="T8" fmla="*/ 178 w 324"/>
                <a:gd name="T9" fmla="*/ 264 h 578"/>
                <a:gd name="T10" fmla="*/ 178 w 324"/>
                <a:gd name="T11" fmla="*/ 286 h 578"/>
                <a:gd name="T12" fmla="*/ 168 w 324"/>
                <a:gd name="T13" fmla="*/ 316 h 578"/>
                <a:gd name="T14" fmla="*/ 140 w 324"/>
                <a:gd name="T15" fmla="*/ 312 h 578"/>
                <a:gd name="T16" fmla="*/ 112 w 324"/>
                <a:gd name="T17" fmla="*/ 332 h 578"/>
                <a:gd name="T18" fmla="*/ 124 w 324"/>
                <a:gd name="T19" fmla="*/ 350 h 578"/>
                <a:gd name="T20" fmla="*/ 88 w 324"/>
                <a:gd name="T21" fmla="*/ 348 h 578"/>
                <a:gd name="T22" fmla="*/ 44 w 324"/>
                <a:gd name="T23" fmla="*/ 366 h 578"/>
                <a:gd name="T24" fmla="*/ 48 w 324"/>
                <a:gd name="T25" fmla="*/ 406 h 578"/>
                <a:gd name="T26" fmla="*/ 52 w 324"/>
                <a:gd name="T27" fmla="*/ 422 h 578"/>
                <a:gd name="T28" fmla="*/ 54 w 324"/>
                <a:gd name="T29" fmla="*/ 444 h 578"/>
                <a:gd name="T30" fmla="*/ 6 w 324"/>
                <a:gd name="T31" fmla="*/ 454 h 578"/>
                <a:gd name="T32" fmla="*/ 6 w 324"/>
                <a:gd name="T33" fmla="*/ 486 h 578"/>
                <a:gd name="T34" fmla="*/ 12 w 324"/>
                <a:gd name="T35" fmla="*/ 508 h 578"/>
                <a:gd name="T36" fmla="*/ 66 w 324"/>
                <a:gd name="T37" fmla="*/ 504 h 578"/>
                <a:gd name="T38" fmla="*/ 86 w 324"/>
                <a:gd name="T39" fmla="*/ 520 h 578"/>
                <a:gd name="T40" fmla="*/ 100 w 324"/>
                <a:gd name="T41" fmla="*/ 532 h 578"/>
                <a:gd name="T42" fmla="*/ 104 w 324"/>
                <a:gd name="T43" fmla="*/ 530 h 578"/>
                <a:gd name="T44" fmla="*/ 136 w 324"/>
                <a:gd name="T45" fmla="*/ 546 h 578"/>
                <a:gd name="T46" fmla="*/ 168 w 324"/>
                <a:gd name="T47" fmla="*/ 544 h 578"/>
                <a:gd name="T48" fmla="*/ 208 w 324"/>
                <a:gd name="T49" fmla="*/ 556 h 578"/>
                <a:gd name="T50" fmla="*/ 226 w 324"/>
                <a:gd name="T51" fmla="*/ 574 h 578"/>
                <a:gd name="T52" fmla="*/ 248 w 324"/>
                <a:gd name="T53" fmla="*/ 560 h 578"/>
                <a:gd name="T54" fmla="*/ 246 w 324"/>
                <a:gd name="T55" fmla="*/ 516 h 578"/>
                <a:gd name="T56" fmla="*/ 268 w 324"/>
                <a:gd name="T57" fmla="*/ 512 h 578"/>
                <a:gd name="T58" fmla="*/ 242 w 324"/>
                <a:gd name="T59" fmla="*/ 484 h 578"/>
                <a:gd name="T60" fmla="*/ 236 w 324"/>
                <a:gd name="T61" fmla="*/ 472 h 578"/>
                <a:gd name="T62" fmla="*/ 260 w 324"/>
                <a:gd name="T63" fmla="*/ 466 h 578"/>
                <a:gd name="T64" fmla="*/ 304 w 324"/>
                <a:gd name="T65" fmla="*/ 466 h 578"/>
                <a:gd name="T66" fmla="*/ 320 w 324"/>
                <a:gd name="T67" fmla="*/ 438 h 578"/>
                <a:gd name="T68" fmla="*/ 296 w 324"/>
                <a:gd name="T69" fmla="*/ 420 h 578"/>
                <a:gd name="T70" fmla="*/ 290 w 324"/>
                <a:gd name="T71" fmla="*/ 374 h 578"/>
                <a:gd name="T72" fmla="*/ 274 w 324"/>
                <a:gd name="T73" fmla="*/ 366 h 578"/>
                <a:gd name="T74" fmla="*/ 288 w 324"/>
                <a:gd name="T75" fmla="*/ 262 h 578"/>
                <a:gd name="T76" fmla="*/ 276 w 324"/>
                <a:gd name="T77" fmla="*/ 190 h 578"/>
                <a:gd name="T78" fmla="*/ 280 w 324"/>
                <a:gd name="T79" fmla="*/ 160 h 578"/>
                <a:gd name="T80" fmla="*/ 294 w 324"/>
                <a:gd name="T81" fmla="*/ 130 h 578"/>
                <a:gd name="T82" fmla="*/ 278 w 324"/>
                <a:gd name="T83" fmla="*/ 110 h 578"/>
                <a:gd name="T84" fmla="*/ 276 w 324"/>
                <a:gd name="T85" fmla="*/ 86 h 578"/>
                <a:gd name="T86" fmla="*/ 292 w 324"/>
                <a:gd name="T87" fmla="*/ 36 h 578"/>
                <a:gd name="T88" fmla="*/ 302 w 324"/>
                <a:gd name="T89" fmla="*/ 20 h 578"/>
                <a:gd name="T90" fmla="*/ 306 w 324"/>
                <a:gd name="T91" fmla="*/ 0 h 578"/>
                <a:gd name="T92" fmla="*/ 290 w 324"/>
                <a:gd name="T93" fmla="*/ 18 h 578"/>
                <a:gd name="T94" fmla="*/ 260 w 324"/>
                <a:gd name="T95" fmla="*/ 28 h 578"/>
                <a:gd name="T96" fmla="*/ 210 w 324"/>
                <a:gd name="T97" fmla="*/ 56 h 578"/>
                <a:gd name="T98" fmla="*/ 196 w 324"/>
                <a:gd name="T99" fmla="*/ 70 h 578"/>
                <a:gd name="T100" fmla="*/ 186 w 324"/>
                <a:gd name="T101" fmla="*/ 118 h 578"/>
                <a:gd name="T102" fmla="*/ 182 w 324"/>
                <a:gd name="T103" fmla="*/ 132 h 578"/>
                <a:gd name="T104" fmla="*/ 172 w 324"/>
                <a:gd name="T105" fmla="*/ 146 h 578"/>
                <a:gd name="T106" fmla="*/ 108 w 324"/>
                <a:gd name="T107" fmla="*/ 132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4" h="578">
                  <a:moveTo>
                    <a:pt x="108" y="132"/>
                  </a:moveTo>
                  <a:lnTo>
                    <a:pt x="104" y="130"/>
                  </a:lnTo>
                  <a:lnTo>
                    <a:pt x="96" y="180"/>
                  </a:lnTo>
                  <a:lnTo>
                    <a:pt x="108" y="196"/>
                  </a:lnTo>
                  <a:lnTo>
                    <a:pt x="122" y="200"/>
                  </a:lnTo>
                  <a:lnTo>
                    <a:pt x="124" y="202"/>
                  </a:lnTo>
                  <a:lnTo>
                    <a:pt x="140" y="216"/>
                  </a:lnTo>
                  <a:lnTo>
                    <a:pt x="164" y="220"/>
                  </a:lnTo>
                  <a:lnTo>
                    <a:pt x="176" y="228"/>
                  </a:lnTo>
                  <a:lnTo>
                    <a:pt x="176" y="230"/>
                  </a:lnTo>
                  <a:lnTo>
                    <a:pt x="186" y="244"/>
                  </a:lnTo>
                  <a:lnTo>
                    <a:pt x="188" y="244"/>
                  </a:lnTo>
                  <a:lnTo>
                    <a:pt x="186" y="246"/>
                  </a:lnTo>
                  <a:lnTo>
                    <a:pt x="178" y="260"/>
                  </a:lnTo>
                  <a:lnTo>
                    <a:pt x="178" y="264"/>
                  </a:lnTo>
                  <a:lnTo>
                    <a:pt x="176" y="272"/>
                  </a:lnTo>
                  <a:lnTo>
                    <a:pt x="178" y="272"/>
                  </a:lnTo>
                  <a:lnTo>
                    <a:pt x="178" y="286"/>
                  </a:lnTo>
                  <a:lnTo>
                    <a:pt x="176" y="288"/>
                  </a:lnTo>
                  <a:lnTo>
                    <a:pt x="170" y="312"/>
                  </a:lnTo>
                  <a:lnTo>
                    <a:pt x="168" y="316"/>
                  </a:lnTo>
                  <a:lnTo>
                    <a:pt x="164" y="314"/>
                  </a:lnTo>
                  <a:lnTo>
                    <a:pt x="154" y="312"/>
                  </a:lnTo>
                  <a:lnTo>
                    <a:pt x="140" y="312"/>
                  </a:lnTo>
                  <a:lnTo>
                    <a:pt x="128" y="316"/>
                  </a:lnTo>
                  <a:lnTo>
                    <a:pt x="116" y="328"/>
                  </a:lnTo>
                  <a:lnTo>
                    <a:pt x="112" y="332"/>
                  </a:lnTo>
                  <a:lnTo>
                    <a:pt x="130" y="340"/>
                  </a:lnTo>
                  <a:lnTo>
                    <a:pt x="128" y="344"/>
                  </a:lnTo>
                  <a:lnTo>
                    <a:pt x="124" y="350"/>
                  </a:lnTo>
                  <a:lnTo>
                    <a:pt x="116" y="354"/>
                  </a:lnTo>
                  <a:lnTo>
                    <a:pt x="106" y="354"/>
                  </a:lnTo>
                  <a:lnTo>
                    <a:pt x="88" y="348"/>
                  </a:lnTo>
                  <a:lnTo>
                    <a:pt x="70" y="338"/>
                  </a:lnTo>
                  <a:lnTo>
                    <a:pt x="64" y="338"/>
                  </a:lnTo>
                  <a:lnTo>
                    <a:pt x="44" y="366"/>
                  </a:lnTo>
                  <a:lnTo>
                    <a:pt x="40" y="376"/>
                  </a:lnTo>
                  <a:lnTo>
                    <a:pt x="40" y="392"/>
                  </a:lnTo>
                  <a:lnTo>
                    <a:pt x="48" y="406"/>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50"/>
                  </a:lnTo>
                  <a:lnTo>
                    <a:pt x="208" y="556"/>
                  </a:lnTo>
                  <a:lnTo>
                    <a:pt x="208" y="558"/>
                  </a:lnTo>
                  <a:lnTo>
                    <a:pt x="220" y="566"/>
                  </a:lnTo>
                  <a:lnTo>
                    <a:pt x="226" y="574"/>
                  </a:lnTo>
                  <a:lnTo>
                    <a:pt x="234" y="578"/>
                  </a:lnTo>
                  <a:lnTo>
                    <a:pt x="248" y="576"/>
                  </a:lnTo>
                  <a:lnTo>
                    <a:pt x="248" y="560"/>
                  </a:lnTo>
                  <a:lnTo>
                    <a:pt x="240" y="548"/>
                  </a:lnTo>
                  <a:lnTo>
                    <a:pt x="236" y="526"/>
                  </a:lnTo>
                  <a:lnTo>
                    <a:pt x="246" y="516"/>
                  </a:lnTo>
                  <a:lnTo>
                    <a:pt x="248" y="514"/>
                  </a:lnTo>
                  <a:lnTo>
                    <a:pt x="258" y="512"/>
                  </a:lnTo>
                  <a:lnTo>
                    <a:pt x="268" y="512"/>
                  </a:lnTo>
                  <a:lnTo>
                    <a:pt x="272" y="508"/>
                  </a:lnTo>
                  <a:lnTo>
                    <a:pt x="264" y="500"/>
                  </a:lnTo>
                  <a:lnTo>
                    <a:pt x="242" y="484"/>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0" y="424"/>
                  </a:lnTo>
                  <a:lnTo>
                    <a:pt x="296" y="420"/>
                  </a:lnTo>
                  <a:lnTo>
                    <a:pt x="292" y="410"/>
                  </a:lnTo>
                  <a:lnTo>
                    <a:pt x="290" y="394"/>
                  </a:lnTo>
                  <a:lnTo>
                    <a:pt x="290" y="374"/>
                  </a:lnTo>
                  <a:lnTo>
                    <a:pt x="276" y="368"/>
                  </a:lnTo>
                  <a:lnTo>
                    <a:pt x="274" y="368"/>
                  </a:lnTo>
                  <a:lnTo>
                    <a:pt x="274" y="366"/>
                  </a:lnTo>
                  <a:lnTo>
                    <a:pt x="274" y="364"/>
                  </a:lnTo>
                  <a:lnTo>
                    <a:pt x="272" y="344"/>
                  </a:lnTo>
                  <a:lnTo>
                    <a:pt x="288" y="262"/>
                  </a:lnTo>
                  <a:lnTo>
                    <a:pt x="280" y="232"/>
                  </a:lnTo>
                  <a:lnTo>
                    <a:pt x="278" y="214"/>
                  </a:lnTo>
                  <a:lnTo>
                    <a:pt x="276" y="190"/>
                  </a:lnTo>
                  <a:lnTo>
                    <a:pt x="278" y="164"/>
                  </a:lnTo>
                  <a:lnTo>
                    <a:pt x="278" y="162"/>
                  </a:lnTo>
                  <a:lnTo>
                    <a:pt x="280" y="160"/>
                  </a:lnTo>
                  <a:lnTo>
                    <a:pt x="296" y="148"/>
                  </a:lnTo>
                  <a:lnTo>
                    <a:pt x="296" y="136"/>
                  </a:lnTo>
                  <a:lnTo>
                    <a:pt x="294" y="130"/>
                  </a:lnTo>
                  <a:lnTo>
                    <a:pt x="290" y="122"/>
                  </a:lnTo>
                  <a:lnTo>
                    <a:pt x="280" y="110"/>
                  </a:lnTo>
                  <a:lnTo>
                    <a:pt x="278" y="110"/>
                  </a:lnTo>
                  <a:lnTo>
                    <a:pt x="278" y="108"/>
                  </a:lnTo>
                  <a:lnTo>
                    <a:pt x="276" y="88"/>
                  </a:lnTo>
                  <a:lnTo>
                    <a:pt x="276" y="86"/>
                  </a:lnTo>
                  <a:lnTo>
                    <a:pt x="298" y="60"/>
                  </a:lnTo>
                  <a:lnTo>
                    <a:pt x="298" y="48"/>
                  </a:lnTo>
                  <a:lnTo>
                    <a:pt x="292" y="36"/>
                  </a:lnTo>
                  <a:lnTo>
                    <a:pt x="290" y="34"/>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8"/>
                  </a:lnTo>
                  <a:lnTo>
                    <a:pt x="208" y="58"/>
                  </a:lnTo>
                  <a:lnTo>
                    <a:pt x="196" y="70"/>
                  </a:lnTo>
                  <a:lnTo>
                    <a:pt x="192" y="88"/>
                  </a:lnTo>
                  <a:lnTo>
                    <a:pt x="192" y="90"/>
                  </a:lnTo>
                  <a:lnTo>
                    <a:pt x="186" y="118"/>
                  </a:lnTo>
                  <a:lnTo>
                    <a:pt x="184" y="130"/>
                  </a:lnTo>
                  <a:lnTo>
                    <a:pt x="184" y="132"/>
                  </a:lnTo>
                  <a:lnTo>
                    <a:pt x="182" y="132"/>
                  </a:lnTo>
                  <a:lnTo>
                    <a:pt x="174" y="144"/>
                  </a:lnTo>
                  <a:lnTo>
                    <a:pt x="172" y="144"/>
                  </a:lnTo>
                  <a:lnTo>
                    <a:pt x="172" y="146"/>
                  </a:lnTo>
                  <a:lnTo>
                    <a:pt x="152" y="148"/>
                  </a:lnTo>
                  <a:lnTo>
                    <a:pt x="122" y="138"/>
                  </a:lnTo>
                  <a:lnTo>
                    <a:pt x="108" y="132"/>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1" name="Freeform 21"/>
            <p:cNvSpPr/>
            <p:nvPr/>
          </p:nvSpPr>
          <p:spPr bwMode="auto">
            <a:xfrm>
              <a:off x="3777436" y="1786673"/>
              <a:ext cx="386695" cy="848580"/>
            </a:xfrm>
            <a:custGeom>
              <a:avLst/>
              <a:gdLst>
                <a:gd name="T0" fmla="*/ 204 w 216"/>
                <a:gd name="T1" fmla="*/ 20 h 474"/>
                <a:gd name="T2" fmla="*/ 194 w 216"/>
                <a:gd name="T3" fmla="*/ 0 h 474"/>
                <a:gd name="T4" fmla="*/ 176 w 216"/>
                <a:gd name="T5" fmla="*/ 24 h 474"/>
                <a:gd name="T6" fmla="*/ 156 w 216"/>
                <a:gd name="T7" fmla="*/ 30 h 474"/>
                <a:gd name="T8" fmla="*/ 136 w 216"/>
                <a:gd name="T9" fmla="*/ 28 h 474"/>
                <a:gd name="T10" fmla="*/ 122 w 216"/>
                <a:gd name="T11" fmla="*/ 40 h 474"/>
                <a:gd name="T12" fmla="*/ 112 w 216"/>
                <a:gd name="T13" fmla="*/ 48 h 474"/>
                <a:gd name="T14" fmla="*/ 94 w 216"/>
                <a:gd name="T15" fmla="*/ 46 h 474"/>
                <a:gd name="T16" fmla="*/ 92 w 216"/>
                <a:gd name="T17" fmla="*/ 64 h 474"/>
                <a:gd name="T18" fmla="*/ 82 w 216"/>
                <a:gd name="T19" fmla="*/ 76 h 474"/>
                <a:gd name="T20" fmla="*/ 66 w 216"/>
                <a:gd name="T21" fmla="*/ 92 h 474"/>
                <a:gd name="T22" fmla="*/ 40 w 216"/>
                <a:gd name="T23" fmla="*/ 106 h 474"/>
                <a:gd name="T24" fmla="*/ 42 w 216"/>
                <a:gd name="T25" fmla="*/ 124 h 474"/>
                <a:gd name="T26" fmla="*/ 28 w 216"/>
                <a:gd name="T27" fmla="*/ 136 h 474"/>
                <a:gd name="T28" fmla="*/ 26 w 216"/>
                <a:gd name="T29" fmla="*/ 154 h 474"/>
                <a:gd name="T30" fmla="*/ 26 w 216"/>
                <a:gd name="T31" fmla="*/ 170 h 474"/>
                <a:gd name="T32" fmla="*/ 16 w 216"/>
                <a:gd name="T33" fmla="*/ 184 h 474"/>
                <a:gd name="T34" fmla="*/ 6 w 216"/>
                <a:gd name="T35" fmla="*/ 214 h 474"/>
                <a:gd name="T36" fmla="*/ 22 w 216"/>
                <a:gd name="T37" fmla="*/ 236 h 474"/>
                <a:gd name="T38" fmla="*/ 24 w 216"/>
                <a:gd name="T39" fmla="*/ 262 h 474"/>
                <a:gd name="T40" fmla="*/ 6 w 216"/>
                <a:gd name="T41" fmla="*/ 276 h 474"/>
                <a:gd name="T42" fmla="*/ 6 w 216"/>
                <a:gd name="T43" fmla="*/ 324 h 474"/>
                <a:gd name="T44" fmla="*/ 18 w 216"/>
                <a:gd name="T45" fmla="*/ 368 h 474"/>
                <a:gd name="T46" fmla="*/ 18 w 216"/>
                <a:gd name="T47" fmla="*/ 372 h 474"/>
                <a:gd name="T48" fmla="*/ 2 w 216"/>
                <a:gd name="T49" fmla="*/ 468 h 474"/>
                <a:gd name="T50" fmla="*/ 32 w 216"/>
                <a:gd name="T51" fmla="*/ 456 h 474"/>
                <a:gd name="T52" fmla="*/ 96 w 216"/>
                <a:gd name="T53" fmla="*/ 432 h 474"/>
                <a:gd name="T54" fmla="*/ 114 w 216"/>
                <a:gd name="T55" fmla="*/ 416 h 474"/>
                <a:gd name="T56" fmla="*/ 150 w 216"/>
                <a:gd name="T57" fmla="*/ 420 h 474"/>
                <a:gd name="T58" fmla="*/ 180 w 216"/>
                <a:gd name="T59" fmla="*/ 408 h 474"/>
                <a:gd name="T60" fmla="*/ 182 w 216"/>
                <a:gd name="T61" fmla="*/ 392 h 474"/>
                <a:gd name="T62" fmla="*/ 190 w 216"/>
                <a:gd name="T63" fmla="*/ 372 h 474"/>
                <a:gd name="T64" fmla="*/ 190 w 216"/>
                <a:gd name="T65" fmla="*/ 368 h 474"/>
                <a:gd name="T66" fmla="*/ 192 w 216"/>
                <a:gd name="T67" fmla="*/ 360 h 474"/>
                <a:gd name="T68" fmla="*/ 190 w 216"/>
                <a:gd name="T69" fmla="*/ 352 h 474"/>
                <a:gd name="T70" fmla="*/ 198 w 216"/>
                <a:gd name="T71" fmla="*/ 336 h 474"/>
                <a:gd name="T72" fmla="*/ 184 w 216"/>
                <a:gd name="T73" fmla="*/ 310 h 474"/>
                <a:gd name="T74" fmla="*/ 180 w 216"/>
                <a:gd name="T75" fmla="*/ 302 h 474"/>
                <a:gd name="T76" fmla="*/ 182 w 216"/>
                <a:gd name="T77" fmla="*/ 294 h 474"/>
                <a:gd name="T78" fmla="*/ 190 w 216"/>
                <a:gd name="T79" fmla="*/ 280 h 474"/>
                <a:gd name="T80" fmla="*/ 202 w 216"/>
                <a:gd name="T81" fmla="*/ 248 h 474"/>
                <a:gd name="T82" fmla="*/ 216 w 216"/>
                <a:gd name="T83" fmla="*/ 216 h 474"/>
                <a:gd name="T84" fmla="*/ 184 w 216"/>
                <a:gd name="T85" fmla="*/ 184 h 474"/>
                <a:gd name="T86" fmla="*/ 176 w 216"/>
                <a:gd name="T87" fmla="*/ 170 h 474"/>
                <a:gd name="T88" fmla="*/ 180 w 216"/>
                <a:gd name="T89" fmla="*/ 146 h 474"/>
                <a:gd name="T90" fmla="*/ 184 w 216"/>
                <a:gd name="T91" fmla="*/ 122 h 474"/>
                <a:gd name="T92" fmla="*/ 190 w 216"/>
                <a:gd name="T93" fmla="*/ 114 h 474"/>
                <a:gd name="T94" fmla="*/ 208 w 216"/>
                <a:gd name="T95" fmla="*/ 112 h 474"/>
                <a:gd name="T96" fmla="*/ 216 w 216"/>
                <a:gd name="T97" fmla="*/ 76 h 474"/>
                <a:gd name="T98" fmla="*/ 200 w 216"/>
                <a:gd name="T99" fmla="*/ 64 h 474"/>
                <a:gd name="T100" fmla="*/ 182 w 216"/>
                <a:gd name="T101" fmla="*/ 54 h 474"/>
                <a:gd name="T102" fmla="*/ 180 w 216"/>
                <a:gd name="T103" fmla="*/ 32 h 474"/>
                <a:gd name="T104" fmla="*/ 202 w 216"/>
                <a:gd name="T105" fmla="*/ 24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6" h="474">
                  <a:moveTo>
                    <a:pt x="202" y="24"/>
                  </a:moveTo>
                  <a:lnTo>
                    <a:pt x="204" y="20"/>
                  </a:lnTo>
                  <a:lnTo>
                    <a:pt x="200" y="8"/>
                  </a:lnTo>
                  <a:lnTo>
                    <a:pt x="194" y="0"/>
                  </a:lnTo>
                  <a:lnTo>
                    <a:pt x="188" y="12"/>
                  </a:lnTo>
                  <a:lnTo>
                    <a:pt x="176" y="24"/>
                  </a:lnTo>
                  <a:lnTo>
                    <a:pt x="174" y="24"/>
                  </a:lnTo>
                  <a:lnTo>
                    <a:pt x="156" y="30"/>
                  </a:lnTo>
                  <a:lnTo>
                    <a:pt x="154" y="30"/>
                  </a:lnTo>
                  <a:lnTo>
                    <a:pt x="136" y="28"/>
                  </a:lnTo>
                  <a:lnTo>
                    <a:pt x="124" y="30"/>
                  </a:lnTo>
                  <a:lnTo>
                    <a:pt x="122" y="40"/>
                  </a:lnTo>
                  <a:lnTo>
                    <a:pt x="112" y="46"/>
                  </a:lnTo>
                  <a:lnTo>
                    <a:pt x="112" y="48"/>
                  </a:lnTo>
                  <a:lnTo>
                    <a:pt x="110" y="48"/>
                  </a:lnTo>
                  <a:lnTo>
                    <a:pt x="94" y="46"/>
                  </a:lnTo>
                  <a:lnTo>
                    <a:pt x="92" y="48"/>
                  </a:lnTo>
                  <a:lnTo>
                    <a:pt x="92" y="64"/>
                  </a:lnTo>
                  <a:lnTo>
                    <a:pt x="84" y="76"/>
                  </a:lnTo>
                  <a:lnTo>
                    <a:pt x="82" y="76"/>
                  </a:lnTo>
                  <a:lnTo>
                    <a:pt x="68" y="92"/>
                  </a:lnTo>
                  <a:lnTo>
                    <a:pt x="66" y="92"/>
                  </a:lnTo>
                  <a:lnTo>
                    <a:pt x="50" y="96"/>
                  </a:lnTo>
                  <a:lnTo>
                    <a:pt x="40" y="106"/>
                  </a:lnTo>
                  <a:lnTo>
                    <a:pt x="42" y="120"/>
                  </a:lnTo>
                  <a:lnTo>
                    <a:pt x="42" y="124"/>
                  </a:lnTo>
                  <a:lnTo>
                    <a:pt x="40" y="124"/>
                  </a:lnTo>
                  <a:lnTo>
                    <a:pt x="28" y="136"/>
                  </a:lnTo>
                  <a:lnTo>
                    <a:pt x="20" y="144"/>
                  </a:lnTo>
                  <a:lnTo>
                    <a:pt x="26" y="154"/>
                  </a:lnTo>
                  <a:lnTo>
                    <a:pt x="26" y="156"/>
                  </a:lnTo>
                  <a:lnTo>
                    <a:pt x="26" y="170"/>
                  </a:lnTo>
                  <a:lnTo>
                    <a:pt x="26" y="172"/>
                  </a:lnTo>
                  <a:lnTo>
                    <a:pt x="16" y="184"/>
                  </a:lnTo>
                  <a:lnTo>
                    <a:pt x="4" y="198"/>
                  </a:lnTo>
                  <a:lnTo>
                    <a:pt x="6" y="214"/>
                  </a:lnTo>
                  <a:lnTo>
                    <a:pt x="16" y="224"/>
                  </a:lnTo>
                  <a:lnTo>
                    <a:pt x="22" y="236"/>
                  </a:lnTo>
                  <a:lnTo>
                    <a:pt x="24" y="244"/>
                  </a:lnTo>
                  <a:lnTo>
                    <a:pt x="24" y="262"/>
                  </a:lnTo>
                  <a:lnTo>
                    <a:pt x="22" y="264"/>
                  </a:lnTo>
                  <a:lnTo>
                    <a:pt x="6" y="276"/>
                  </a:lnTo>
                  <a:lnTo>
                    <a:pt x="4" y="300"/>
                  </a:lnTo>
                  <a:lnTo>
                    <a:pt x="6" y="324"/>
                  </a:lnTo>
                  <a:lnTo>
                    <a:pt x="10" y="340"/>
                  </a:lnTo>
                  <a:lnTo>
                    <a:pt x="18" y="368"/>
                  </a:lnTo>
                  <a:lnTo>
                    <a:pt x="18" y="370"/>
                  </a:lnTo>
                  <a:lnTo>
                    <a:pt x="18" y="372"/>
                  </a:lnTo>
                  <a:lnTo>
                    <a:pt x="0" y="452"/>
                  </a:lnTo>
                  <a:lnTo>
                    <a:pt x="2" y="468"/>
                  </a:lnTo>
                  <a:lnTo>
                    <a:pt x="14" y="474"/>
                  </a:lnTo>
                  <a:lnTo>
                    <a:pt x="32" y="456"/>
                  </a:lnTo>
                  <a:lnTo>
                    <a:pt x="34" y="456"/>
                  </a:lnTo>
                  <a:lnTo>
                    <a:pt x="96" y="432"/>
                  </a:lnTo>
                  <a:lnTo>
                    <a:pt x="112" y="416"/>
                  </a:lnTo>
                  <a:lnTo>
                    <a:pt x="114" y="416"/>
                  </a:lnTo>
                  <a:lnTo>
                    <a:pt x="116" y="416"/>
                  </a:lnTo>
                  <a:lnTo>
                    <a:pt x="150" y="420"/>
                  </a:lnTo>
                  <a:lnTo>
                    <a:pt x="162" y="416"/>
                  </a:lnTo>
                  <a:lnTo>
                    <a:pt x="180" y="408"/>
                  </a:lnTo>
                  <a:lnTo>
                    <a:pt x="180" y="392"/>
                  </a:lnTo>
                  <a:lnTo>
                    <a:pt x="182" y="392"/>
                  </a:lnTo>
                  <a:lnTo>
                    <a:pt x="192" y="382"/>
                  </a:lnTo>
                  <a:lnTo>
                    <a:pt x="190" y="372"/>
                  </a:lnTo>
                  <a:lnTo>
                    <a:pt x="190" y="370"/>
                  </a:lnTo>
                  <a:lnTo>
                    <a:pt x="190" y="368"/>
                  </a:lnTo>
                  <a:lnTo>
                    <a:pt x="194" y="364"/>
                  </a:lnTo>
                  <a:lnTo>
                    <a:pt x="192" y="360"/>
                  </a:lnTo>
                  <a:lnTo>
                    <a:pt x="190" y="356"/>
                  </a:lnTo>
                  <a:lnTo>
                    <a:pt x="190" y="352"/>
                  </a:lnTo>
                  <a:lnTo>
                    <a:pt x="194" y="340"/>
                  </a:lnTo>
                  <a:lnTo>
                    <a:pt x="198" y="336"/>
                  </a:lnTo>
                  <a:lnTo>
                    <a:pt x="196" y="324"/>
                  </a:lnTo>
                  <a:lnTo>
                    <a:pt x="184" y="310"/>
                  </a:lnTo>
                  <a:lnTo>
                    <a:pt x="182" y="306"/>
                  </a:lnTo>
                  <a:lnTo>
                    <a:pt x="180" y="302"/>
                  </a:lnTo>
                  <a:lnTo>
                    <a:pt x="180" y="298"/>
                  </a:lnTo>
                  <a:lnTo>
                    <a:pt x="182" y="294"/>
                  </a:lnTo>
                  <a:lnTo>
                    <a:pt x="184" y="288"/>
                  </a:lnTo>
                  <a:lnTo>
                    <a:pt x="190" y="280"/>
                  </a:lnTo>
                  <a:lnTo>
                    <a:pt x="192" y="268"/>
                  </a:lnTo>
                  <a:lnTo>
                    <a:pt x="202" y="248"/>
                  </a:lnTo>
                  <a:lnTo>
                    <a:pt x="204" y="240"/>
                  </a:lnTo>
                  <a:lnTo>
                    <a:pt x="216" y="216"/>
                  </a:lnTo>
                  <a:lnTo>
                    <a:pt x="208" y="200"/>
                  </a:lnTo>
                  <a:lnTo>
                    <a:pt x="184" y="184"/>
                  </a:lnTo>
                  <a:lnTo>
                    <a:pt x="182" y="184"/>
                  </a:lnTo>
                  <a:lnTo>
                    <a:pt x="176" y="170"/>
                  </a:lnTo>
                  <a:lnTo>
                    <a:pt x="176" y="168"/>
                  </a:lnTo>
                  <a:lnTo>
                    <a:pt x="180" y="146"/>
                  </a:lnTo>
                  <a:lnTo>
                    <a:pt x="184" y="130"/>
                  </a:lnTo>
                  <a:lnTo>
                    <a:pt x="184" y="122"/>
                  </a:lnTo>
                  <a:lnTo>
                    <a:pt x="188" y="116"/>
                  </a:lnTo>
                  <a:lnTo>
                    <a:pt x="190" y="114"/>
                  </a:lnTo>
                  <a:lnTo>
                    <a:pt x="194" y="114"/>
                  </a:lnTo>
                  <a:lnTo>
                    <a:pt x="208" y="112"/>
                  </a:lnTo>
                  <a:lnTo>
                    <a:pt x="212" y="102"/>
                  </a:lnTo>
                  <a:lnTo>
                    <a:pt x="216" y="76"/>
                  </a:lnTo>
                  <a:lnTo>
                    <a:pt x="214" y="66"/>
                  </a:lnTo>
                  <a:lnTo>
                    <a:pt x="200" y="64"/>
                  </a:lnTo>
                  <a:lnTo>
                    <a:pt x="184" y="56"/>
                  </a:lnTo>
                  <a:lnTo>
                    <a:pt x="182" y="54"/>
                  </a:lnTo>
                  <a:lnTo>
                    <a:pt x="182" y="52"/>
                  </a:lnTo>
                  <a:lnTo>
                    <a:pt x="180" y="32"/>
                  </a:lnTo>
                  <a:lnTo>
                    <a:pt x="180" y="28"/>
                  </a:lnTo>
                  <a:lnTo>
                    <a:pt x="202" y="24"/>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2" name="Freeform 22"/>
            <p:cNvSpPr/>
            <p:nvPr/>
          </p:nvSpPr>
          <p:spPr bwMode="auto">
            <a:xfrm>
              <a:off x="3677181" y="3233198"/>
              <a:ext cx="615847" cy="716101"/>
            </a:xfrm>
            <a:custGeom>
              <a:avLst/>
              <a:gdLst>
                <a:gd name="T0" fmla="*/ 300 w 344"/>
                <a:gd name="T1" fmla="*/ 66 h 400"/>
                <a:gd name="T2" fmla="*/ 294 w 344"/>
                <a:gd name="T3" fmla="*/ 32 h 400"/>
                <a:gd name="T4" fmla="*/ 282 w 344"/>
                <a:gd name="T5" fmla="*/ 24 h 400"/>
                <a:gd name="T6" fmla="*/ 252 w 344"/>
                <a:gd name="T7" fmla="*/ 44 h 400"/>
                <a:gd name="T8" fmla="*/ 252 w 344"/>
                <a:gd name="T9" fmla="*/ 22 h 400"/>
                <a:gd name="T10" fmla="*/ 244 w 344"/>
                <a:gd name="T11" fmla="*/ 20 h 400"/>
                <a:gd name="T12" fmla="*/ 216 w 344"/>
                <a:gd name="T13" fmla="*/ 44 h 400"/>
                <a:gd name="T14" fmla="*/ 198 w 344"/>
                <a:gd name="T15" fmla="*/ 32 h 400"/>
                <a:gd name="T16" fmla="*/ 176 w 344"/>
                <a:gd name="T17" fmla="*/ 20 h 400"/>
                <a:gd name="T18" fmla="*/ 132 w 344"/>
                <a:gd name="T19" fmla="*/ 6 h 400"/>
                <a:gd name="T20" fmla="*/ 100 w 344"/>
                <a:gd name="T21" fmla="*/ 0 h 400"/>
                <a:gd name="T22" fmla="*/ 96 w 344"/>
                <a:gd name="T23" fmla="*/ 30 h 400"/>
                <a:gd name="T24" fmla="*/ 68 w 344"/>
                <a:gd name="T25" fmla="*/ 32 h 400"/>
                <a:gd name="T26" fmla="*/ 28 w 344"/>
                <a:gd name="T27" fmla="*/ 52 h 400"/>
                <a:gd name="T28" fmla="*/ 26 w 344"/>
                <a:gd name="T29" fmla="*/ 144 h 400"/>
                <a:gd name="T30" fmla="*/ 20 w 344"/>
                <a:gd name="T31" fmla="*/ 152 h 400"/>
                <a:gd name="T32" fmla="*/ 26 w 344"/>
                <a:gd name="T33" fmla="*/ 198 h 400"/>
                <a:gd name="T34" fmla="*/ 4 w 344"/>
                <a:gd name="T35" fmla="*/ 214 h 400"/>
                <a:gd name="T36" fmla="*/ 14 w 344"/>
                <a:gd name="T37" fmla="*/ 224 h 400"/>
                <a:gd name="T38" fmla="*/ 22 w 344"/>
                <a:gd name="T39" fmla="*/ 224 h 400"/>
                <a:gd name="T40" fmla="*/ 32 w 344"/>
                <a:gd name="T41" fmla="*/ 234 h 400"/>
                <a:gd name="T42" fmla="*/ 32 w 344"/>
                <a:gd name="T43" fmla="*/ 256 h 400"/>
                <a:gd name="T44" fmla="*/ 24 w 344"/>
                <a:gd name="T45" fmla="*/ 282 h 400"/>
                <a:gd name="T46" fmla="*/ 48 w 344"/>
                <a:gd name="T47" fmla="*/ 316 h 400"/>
                <a:gd name="T48" fmla="*/ 76 w 344"/>
                <a:gd name="T49" fmla="*/ 304 h 400"/>
                <a:gd name="T50" fmla="*/ 92 w 344"/>
                <a:gd name="T51" fmla="*/ 302 h 400"/>
                <a:gd name="T52" fmla="*/ 100 w 344"/>
                <a:gd name="T53" fmla="*/ 282 h 400"/>
                <a:gd name="T54" fmla="*/ 128 w 344"/>
                <a:gd name="T55" fmla="*/ 280 h 400"/>
                <a:gd name="T56" fmla="*/ 136 w 344"/>
                <a:gd name="T57" fmla="*/ 270 h 400"/>
                <a:gd name="T58" fmla="*/ 152 w 344"/>
                <a:gd name="T59" fmla="*/ 280 h 400"/>
                <a:gd name="T60" fmla="*/ 154 w 344"/>
                <a:gd name="T61" fmla="*/ 302 h 400"/>
                <a:gd name="T62" fmla="*/ 164 w 344"/>
                <a:gd name="T63" fmla="*/ 316 h 400"/>
                <a:gd name="T64" fmla="*/ 154 w 344"/>
                <a:gd name="T65" fmla="*/ 344 h 400"/>
                <a:gd name="T66" fmla="*/ 164 w 344"/>
                <a:gd name="T67" fmla="*/ 372 h 400"/>
                <a:gd name="T68" fmla="*/ 164 w 344"/>
                <a:gd name="T69" fmla="*/ 388 h 400"/>
                <a:gd name="T70" fmla="*/ 176 w 344"/>
                <a:gd name="T71" fmla="*/ 400 h 400"/>
                <a:gd name="T72" fmla="*/ 194 w 344"/>
                <a:gd name="T73" fmla="*/ 392 h 400"/>
                <a:gd name="T74" fmla="*/ 216 w 344"/>
                <a:gd name="T75" fmla="*/ 366 h 400"/>
                <a:gd name="T76" fmla="*/ 220 w 344"/>
                <a:gd name="T77" fmla="*/ 354 h 400"/>
                <a:gd name="T78" fmla="*/ 236 w 344"/>
                <a:gd name="T79" fmla="*/ 360 h 400"/>
                <a:gd name="T80" fmla="*/ 270 w 344"/>
                <a:gd name="T81" fmla="*/ 378 h 400"/>
                <a:gd name="T82" fmla="*/ 266 w 344"/>
                <a:gd name="T83" fmla="*/ 360 h 400"/>
                <a:gd name="T84" fmla="*/ 256 w 344"/>
                <a:gd name="T85" fmla="*/ 340 h 400"/>
                <a:gd name="T86" fmla="*/ 282 w 344"/>
                <a:gd name="T87" fmla="*/ 324 h 400"/>
                <a:gd name="T88" fmla="*/ 332 w 344"/>
                <a:gd name="T89" fmla="*/ 332 h 400"/>
                <a:gd name="T90" fmla="*/ 332 w 344"/>
                <a:gd name="T91" fmla="*/ 328 h 400"/>
                <a:gd name="T92" fmla="*/ 344 w 344"/>
                <a:gd name="T93" fmla="*/ 304 h 400"/>
                <a:gd name="T94" fmla="*/ 338 w 344"/>
                <a:gd name="T95" fmla="*/ 286 h 400"/>
                <a:gd name="T96" fmla="*/ 330 w 344"/>
                <a:gd name="T97" fmla="*/ 276 h 400"/>
                <a:gd name="T98" fmla="*/ 340 w 344"/>
                <a:gd name="T99" fmla="*/ 268 h 400"/>
                <a:gd name="T100" fmla="*/ 326 w 344"/>
                <a:gd name="T101" fmla="*/ 250 h 400"/>
                <a:gd name="T102" fmla="*/ 316 w 344"/>
                <a:gd name="T103" fmla="*/ 196 h 400"/>
                <a:gd name="T104" fmla="*/ 302 w 344"/>
                <a:gd name="T105" fmla="*/ 204 h 400"/>
                <a:gd name="T106" fmla="*/ 322 w 344"/>
                <a:gd name="T107" fmla="*/ 138 h 400"/>
                <a:gd name="T108" fmla="*/ 322 w 344"/>
                <a:gd name="T109" fmla="*/ 7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4" h="400">
                  <a:moveTo>
                    <a:pt x="300" y="68"/>
                  </a:moveTo>
                  <a:lnTo>
                    <a:pt x="300" y="68"/>
                  </a:lnTo>
                  <a:lnTo>
                    <a:pt x="300" y="66"/>
                  </a:lnTo>
                  <a:lnTo>
                    <a:pt x="292" y="54"/>
                  </a:lnTo>
                  <a:lnTo>
                    <a:pt x="292" y="52"/>
                  </a:lnTo>
                  <a:lnTo>
                    <a:pt x="294" y="32"/>
                  </a:lnTo>
                  <a:lnTo>
                    <a:pt x="292" y="28"/>
                  </a:lnTo>
                  <a:lnTo>
                    <a:pt x="286" y="24"/>
                  </a:lnTo>
                  <a:lnTo>
                    <a:pt x="282" y="24"/>
                  </a:lnTo>
                  <a:lnTo>
                    <a:pt x="274" y="34"/>
                  </a:lnTo>
                  <a:lnTo>
                    <a:pt x="272" y="34"/>
                  </a:lnTo>
                  <a:lnTo>
                    <a:pt x="252" y="44"/>
                  </a:lnTo>
                  <a:lnTo>
                    <a:pt x="250" y="30"/>
                  </a:lnTo>
                  <a:lnTo>
                    <a:pt x="250" y="28"/>
                  </a:lnTo>
                  <a:lnTo>
                    <a:pt x="252" y="22"/>
                  </a:lnTo>
                  <a:lnTo>
                    <a:pt x="250" y="14"/>
                  </a:lnTo>
                  <a:lnTo>
                    <a:pt x="248" y="12"/>
                  </a:lnTo>
                  <a:lnTo>
                    <a:pt x="244" y="20"/>
                  </a:lnTo>
                  <a:lnTo>
                    <a:pt x="218" y="42"/>
                  </a:lnTo>
                  <a:lnTo>
                    <a:pt x="218" y="44"/>
                  </a:lnTo>
                  <a:lnTo>
                    <a:pt x="216" y="44"/>
                  </a:lnTo>
                  <a:lnTo>
                    <a:pt x="214" y="44"/>
                  </a:lnTo>
                  <a:lnTo>
                    <a:pt x="206" y="40"/>
                  </a:lnTo>
                  <a:lnTo>
                    <a:pt x="198" y="32"/>
                  </a:lnTo>
                  <a:lnTo>
                    <a:pt x="184" y="28"/>
                  </a:lnTo>
                  <a:lnTo>
                    <a:pt x="184" y="26"/>
                  </a:lnTo>
                  <a:lnTo>
                    <a:pt x="176" y="20"/>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0" y="24"/>
                  </a:lnTo>
                  <a:lnTo>
                    <a:pt x="44" y="32"/>
                  </a:lnTo>
                  <a:lnTo>
                    <a:pt x="28" y="52"/>
                  </a:lnTo>
                  <a:lnTo>
                    <a:pt x="16" y="86"/>
                  </a:lnTo>
                  <a:lnTo>
                    <a:pt x="20" y="124"/>
                  </a:lnTo>
                  <a:lnTo>
                    <a:pt x="26" y="144"/>
                  </a:lnTo>
                  <a:lnTo>
                    <a:pt x="26" y="148"/>
                  </a:lnTo>
                  <a:lnTo>
                    <a:pt x="24" y="150"/>
                  </a:lnTo>
                  <a:lnTo>
                    <a:pt x="20" y="152"/>
                  </a:lnTo>
                  <a:lnTo>
                    <a:pt x="20" y="156"/>
                  </a:lnTo>
                  <a:lnTo>
                    <a:pt x="18" y="166"/>
                  </a:lnTo>
                  <a:lnTo>
                    <a:pt x="26" y="198"/>
                  </a:lnTo>
                  <a:lnTo>
                    <a:pt x="24" y="200"/>
                  </a:lnTo>
                  <a:lnTo>
                    <a:pt x="8" y="210"/>
                  </a:lnTo>
                  <a:lnTo>
                    <a:pt x="4" y="214"/>
                  </a:lnTo>
                  <a:lnTo>
                    <a:pt x="2" y="218"/>
                  </a:lnTo>
                  <a:lnTo>
                    <a:pt x="0" y="228"/>
                  </a:lnTo>
                  <a:lnTo>
                    <a:pt x="14" y="224"/>
                  </a:lnTo>
                  <a:lnTo>
                    <a:pt x="14" y="222"/>
                  </a:lnTo>
                  <a:lnTo>
                    <a:pt x="16" y="222"/>
                  </a:lnTo>
                  <a:lnTo>
                    <a:pt x="22" y="224"/>
                  </a:lnTo>
                  <a:lnTo>
                    <a:pt x="26" y="226"/>
                  </a:lnTo>
                  <a:lnTo>
                    <a:pt x="30" y="228"/>
                  </a:lnTo>
                  <a:lnTo>
                    <a:pt x="32" y="234"/>
                  </a:lnTo>
                  <a:lnTo>
                    <a:pt x="34" y="252"/>
                  </a:lnTo>
                  <a:lnTo>
                    <a:pt x="32" y="254"/>
                  </a:lnTo>
                  <a:lnTo>
                    <a:pt x="32" y="256"/>
                  </a:lnTo>
                  <a:lnTo>
                    <a:pt x="28" y="260"/>
                  </a:lnTo>
                  <a:lnTo>
                    <a:pt x="28" y="264"/>
                  </a:lnTo>
                  <a:lnTo>
                    <a:pt x="24" y="282"/>
                  </a:lnTo>
                  <a:lnTo>
                    <a:pt x="28" y="290"/>
                  </a:lnTo>
                  <a:lnTo>
                    <a:pt x="32" y="296"/>
                  </a:lnTo>
                  <a:lnTo>
                    <a:pt x="48" y="316"/>
                  </a:lnTo>
                  <a:lnTo>
                    <a:pt x="64" y="304"/>
                  </a:lnTo>
                  <a:lnTo>
                    <a:pt x="76" y="302"/>
                  </a:lnTo>
                  <a:lnTo>
                    <a:pt x="76" y="304"/>
                  </a:lnTo>
                  <a:lnTo>
                    <a:pt x="84" y="306"/>
                  </a:lnTo>
                  <a:lnTo>
                    <a:pt x="88" y="306"/>
                  </a:lnTo>
                  <a:lnTo>
                    <a:pt x="92" y="302"/>
                  </a:lnTo>
                  <a:lnTo>
                    <a:pt x="100" y="292"/>
                  </a:lnTo>
                  <a:lnTo>
                    <a:pt x="98" y="286"/>
                  </a:lnTo>
                  <a:lnTo>
                    <a:pt x="100" y="282"/>
                  </a:lnTo>
                  <a:lnTo>
                    <a:pt x="104" y="280"/>
                  </a:lnTo>
                  <a:lnTo>
                    <a:pt x="124" y="280"/>
                  </a:lnTo>
                  <a:lnTo>
                    <a:pt x="128" y="280"/>
                  </a:lnTo>
                  <a:lnTo>
                    <a:pt x="130" y="280"/>
                  </a:lnTo>
                  <a:lnTo>
                    <a:pt x="134" y="274"/>
                  </a:lnTo>
                  <a:lnTo>
                    <a:pt x="136" y="270"/>
                  </a:lnTo>
                  <a:lnTo>
                    <a:pt x="142" y="270"/>
                  </a:lnTo>
                  <a:lnTo>
                    <a:pt x="146" y="272"/>
                  </a:lnTo>
                  <a:lnTo>
                    <a:pt x="152" y="280"/>
                  </a:lnTo>
                  <a:lnTo>
                    <a:pt x="154" y="284"/>
                  </a:lnTo>
                  <a:lnTo>
                    <a:pt x="156" y="288"/>
                  </a:lnTo>
                  <a:lnTo>
                    <a:pt x="154" y="302"/>
                  </a:lnTo>
                  <a:lnTo>
                    <a:pt x="156" y="304"/>
                  </a:lnTo>
                  <a:lnTo>
                    <a:pt x="162" y="310"/>
                  </a:lnTo>
                  <a:lnTo>
                    <a:pt x="164" y="316"/>
                  </a:lnTo>
                  <a:lnTo>
                    <a:pt x="162" y="330"/>
                  </a:lnTo>
                  <a:lnTo>
                    <a:pt x="158" y="340"/>
                  </a:lnTo>
                  <a:lnTo>
                    <a:pt x="154" y="344"/>
                  </a:lnTo>
                  <a:lnTo>
                    <a:pt x="142" y="370"/>
                  </a:lnTo>
                  <a:lnTo>
                    <a:pt x="146" y="372"/>
                  </a:lnTo>
                  <a:lnTo>
                    <a:pt x="164" y="372"/>
                  </a:lnTo>
                  <a:lnTo>
                    <a:pt x="168" y="374"/>
                  </a:lnTo>
                  <a:lnTo>
                    <a:pt x="168" y="376"/>
                  </a:lnTo>
                  <a:lnTo>
                    <a:pt x="164" y="388"/>
                  </a:lnTo>
                  <a:lnTo>
                    <a:pt x="164" y="394"/>
                  </a:lnTo>
                  <a:lnTo>
                    <a:pt x="172" y="398"/>
                  </a:lnTo>
                  <a:lnTo>
                    <a:pt x="176" y="400"/>
                  </a:lnTo>
                  <a:lnTo>
                    <a:pt x="178" y="398"/>
                  </a:lnTo>
                  <a:lnTo>
                    <a:pt x="188" y="394"/>
                  </a:lnTo>
                  <a:lnTo>
                    <a:pt x="194" y="392"/>
                  </a:lnTo>
                  <a:lnTo>
                    <a:pt x="204" y="392"/>
                  </a:lnTo>
                  <a:lnTo>
                    <a:pt x="216" y="380"/>
                  </a:lnTo>
                  <a:lnTo>
                    <a:pt x="216" y="366"/>
                  </a:lnTo>
                  <a:lnTo>
                    <a:pt x="216" y="360"/>
                  </a:lnTo>
                  <a:lnTo>
                    <a:pt x="216" y="356"/>
                  </a:lnTo>
                  <a:lnTo>
                    <a:pt x="220" y="354"/>
                  </a:lnTo>
                  <a:lnTo>
                    <a:pt x="224" y="354"/>
                  </a:lnTo>
                  <a:lnTo>
                    <a:pt x="230" y="356"/>
                  </a:lnTo>
                  <a:lnTo>
                    <a:pt x="236" y="360"/>
                  </a:lnTo>
                  <a:lnTo>
                    <a:pt x="256" y="372"/>
                  </a:lnTo>
                  <a:lnTo>
                    <a:pt x="264" y="376"/>
                  </a:lnTo>
                  <a:lnTo>
                    <a:pt x="270" y="378"/>
                  </a:lnTo>
                  <a:lnTo>
                    <a:pt x="270" y="376"/>
                  </a:lnTo>
                  <a:lnTo>
                    <a:pt x="270" y="370"/>
                  </a:lnTo>
                  <a:lnTo>
                    <a:pt x="266" y="360"/>
                  </a:lnTo>
                  <a:lnTo>
                    <a:pt x="256" y="344"/>
                  </a:lnTo>
                  <a:lnTo>
                    <a:pt x="256" y="342"/>
                  </a:lnTo>
                  <a:lnTo>
                    <a:pt x="256" y="340"/>
                  </a:lnTo>
                  <a:lnTo>
                    <a:pt x="264" y="332"/>
                  </a:lnTo>
                  <a:lnTo>
                    <a:pt x="274" y="326"/>
                  </a:lnTo>
                  <a:lnTo>
                    <a:pt x="282" y="324"/>
                  </a:lnTo>
                  <a:lnTo>
                    <a:pt x="292" y="326"/>
                  </a:lnTo>
                  <a:lnTo>
                    <a:pt x="320" y="340"/>
                  </a:lnTo>
                  <a:lnTo>
                    <a:pt x="332" y="332"/>
                  </a:lnTo>
                  <a:lnTo>
                    <a:pt x="334" y="332"/>
                  </a:lnTo>
                  <a:lnTo>
                    <a:pt x="334" y="330"/>
                  </a:lnTo>
                  <a:lnTo>
                    <a:pt x="332" y="328"/>
                  </a:lnTo>
                  <a:lnTo>
                    <a:pt x="334" y="326"/>
                  </a:lnTo>
                  <a:lnTo>
                    <a:pt x="340" y="314"/>
                  </a:lnTo>
                  <a:lnTo>
                    <a:pt x="344" y="304"/>
                  </a:lnTo>
                  <a:lnTo>
                    <a:pt x="344" y="298"/>
                  </a:lnTo>
                  <a:lnTo>
                    <a:pt x="344" y="292"/>
                  </a:lnTo>
                  <a:lnTo>
                    <a:pt x="338" y="286"/>
                  </a:lnTo>
                  <a:lnTo>
                    <a:pt x="334" y="284"/>
                  </a:lnTo>
                  <a:lnTo>
                    <a:pt x="332" y="284"/>
                  </a:lnTo>
                  <a:lnTo>
                    <a:pt x="330" y="276"/>
                  </a:lnTo>
                  <a:lnTo>
                    <a:pt x="332" y="276"/>
                  </a:lnTo>
                  <a:lnTo>
                    <a:pt x="338" y="272"/>
                  </a:lnTo>
                  <a:lnTo>
                    <a:pt x="340" y="268"/>
                  </a:lnTo>
                  <a:lnTo>
                    <a:pt x="338" y="264"/>
                  </a:lnTo>
                  <a:lnTo>
                    <a:pt x="326" y="252"/>
                  </a:lnTo>
                  <a:lnTo>
                    <a:pt x="326" y="250"/>
                  </a:lnTo>
                  <a:lnTo>
                    <a:pt x="320" y="232"/>
                  </a:lnTo>
                  <a:lnTo>
                    <a:pt x="316" y="214"/>
                  </a:lnTo>
                  <a:lnTo>
                    <a:pt x="316" y="196"/>
                  </a:lnTo>
                  <a:lnTo>
                    <a:pt x="316" y="188"/>
                  </a:lnTo>
                  <a:lnTo>
                    <a:pt x="308" y="196"/>
                  </a:lnTo>
                  <a:lnTo>
                    <a:pt x="302" y="204"/>
                  </a:lnTo>
                  <a:lnTo>
                    <a:pt x="300" y="170"/>
                  </a:lnTo>
                  <a:lnTo>
                    <a:pt x="300" y="168"/>
                  </a:lnTo>
                  <a:lnTo>
                    <a:pt x="322" y="138"/>
                  </a:lnTo>
                  <a:lnTo>
                    <a:pt x="334" y="124"/>
                  </a:lnTo>
                  <a:lnTo>
                    <a:pt x="326" y="100"/>
                  </a:lnTo>
                  <a:lnTo>
                    <a:pt x="322" y="76"/>
                  </a:lnTo>
                  <a:lnTo>
                    <a:pt x="308" y="70"/>
                  </a:lnTo>
                  <a:lnTo>
                    <a:pt x="300" y="68"/>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3" name="Freeform 23"/>
            <p:cNvSpPr/>
            <p:nvPr/>
          </p:nvSpPr>
          <p:spPr bwMode="auto">
            <a:xfrm>
              <a:off x="3605571" y="2821440"/>
              <a:ext cx="873644" cy="547818"/>
            </a:xfrm>
            <a:custGeom>
              <a:avLst/>
              <a:gdLst>
                <a:gd name="T0" fmla="*/ 64 w 488"/>
                <a:gd name="T1" fmla="*/ 10 h 306"/>
                <a:gd name="T2" fmla="*/ 98 w 488"/>
                <a:gd name="T3" fmla="*/ 40 h 306"/>
                <a:gd name="T4" fmla="*/ 88 w 488"/>
                <a:gd name="T5" fmla="*/ 52 h 306"/>
                <a:gd name="T6" fmla="*/ 60 w 488"/>
                <a:gd name="T7" fmla="*/ 58 h 306"/>
                <a:gd name="T8" fmla="*/ 72 w 488"/>
                <a:gd name="T9" fmla="*/ 86 h 306"/>
                <a:gd name="T10" fmla="*/ 88 w 488"/>
                <a:gd name="T11" fmla="*/ 114 h 306"/>
                <a:gd name="T12" fmla="*/ 102 w 488"/>
                <a:gd name="T13" fmla="*/ 130 h 306"/>
                <a:gd name="T14" fmla="*/ 106 w 488"/>
                <a:gd name="T15" fmla="*/ 164 h 306"/>
                <a:gd name="T16" fmla="*/ 80 w 488"/>
                <a:gd name="T17" fmla="*/ 184 h 306"/>
                <a:gd name="T18" fmla="*/ 4 w 488"/>
                <a:gd name="T19" fmla="*/ 204 h 306"/>
                <a:gd name="T20" fmla="*/ 8 w 488"/>
                <a:gd name="T21" fmla="*/ 234 h 306"/>
                <a:gd name="T22" fmla="*/ 40 w 488"/>
                <a:gd name="T23" fmla="*/ 286 h 306"/>
                <a:gd name="T24" fmla="*/ 60 w 488"/>
                <a:gd name="T25" fmla="*/ 278 h 306"/>
                <a:gd name="T26" fmla="*/ 78 w 488"/>
                <a:gd name="T27" fmla="*/ 254 h 306"/>
                <a:gd name="T28" fmla="*/ 112 w 488"/>
                <a:gd name="T29" fmla="*/ 254 h 306"/>
                <a:gd name="T30" fmla="*/ 126 w 488"/>
                <a:gd name="T31" fmla="*/ 222 h 306"/>
                <a:gd name="T32" fmla="*/ 160 w 488"/>
                <a:gd name="T33" fmla="*/ 222 h 306"/>
                <a:gd name="T34" fmla="*/ 220 w 488"/>
                <a:gd name="T35" fmla="*/ 242 h 306"/>
                <a:gd name="T36" fmla="*/ 250 w 488"/>
                <a:gd name="T37" fmla="*/ 262 h 306"/>
                <a:gd name="T38" fmla="*/ 264 w 488"/>
                <a:gd name="T39" fmla="*/ 254 h 306"/>
                <a:gd name="T40" fmla="*/ 296 w 488"/>
                <a:gd name="T41" fmla="*/ 238 h 306"/>
                <a:gd name="T42" fmla="*/ 300 w 488"/>
                <a:gd name="T43" fmla="*/ 252 h 306"/>
                <a:gd name="T44" fmla="*/ 308 w 488"/>
                <a:gd name="T45" fmla="*/ 256 h 306"/>
                <a:gd name="T46" fmla="*/ 330 w 488"/>
                <a:gd name="T47" fmla="*/ 246 h 306"/>
                <a:gd name="T48" fmla="*/ 342 w 488"/>
                <a:gd name="T49" fmla="*/ 260 h 306"/>
                <a:gd name="T50" fmla="*/ 346 w 488"/>
                <a:gd name="T51" fmla="*/ 290 h 306"/>
                <a:gd name="T52" fmla="*/ 372 w 488"/>
                <a:gd name="T53" fmla="*/ 268 h 306"/>
                <a:gd name="T54" fmla="*/ 408 w 488"/>
                <a:gd name="T55" fmla="*/ 260 h 306"/>
                <a:gd name="T56" fmla="*/ 432 w 488"/>
                <a:gd name="T57" fmla="*/ 242 h 306"/>
                <a:gd name="T58" fmla="*/ 488 w 488"/>
                <a:gd name="T59" fmla="*/ 228 h 306"/>
                <a:gd name="T60" fmla="*/ 488 w 488"/>
                <a:gd name="T61" fmla="*/ 216 h 306"/>
                <a:gd name="T62" fmla="*/ 458 w 488"/>
                <a:gd name="T63" fmla="*/ 150 h 306"/>
                <a:gd name="T64" fmla="*/ 446 w 488"/>
                <a:gd name="T65" fmla="*/ 126 h 306"/>
                <a:gd name="T66" fmla="*/ 430 w 488"/>
                <a:gd name="T67" fmla="*/ 110 h 306"/>
                <a:gd name="T68" fmla="*/ 416 w 488"/>
                <a:gd name="T69" fmla="*/ 100 h 306"/>
                <a:gd name="T70" fmla="*/ 394 w 488"/>
                <a:gd name="T71" fmla="*/ 114 h 306"/>
                <a:gd name="T72" fmla="*/ 372 w 488"/>
                <a:gd name="T73" fmla="*/ 94 h 306"/>
                <a:gd name="T74" fmla="*/ 352 w 488"/>
                <a:gd name="T75" fmla="*/ 90 h 306"/>
                <a:gd name="T76" fmla="*/ 324 w 488"/>
                <a:gd name="T77" fmla="*/ 94 h 306"/>
                <a:gd name="T78" fmla="*/ 320 w 488"/>
                <a:gd name="T79" fmla="*/ 70 h 306"/>
                <a:gd name="T80" fmla="*/ 216 w 488"/>
                <a:gd name="T81" fmla="*/ 50 h 306"/>
                <a:gd name="T82" fmla="*/ 178 w 488"/>
                <a:gd name="T83" fmla="*/ 34 h 306"/>
                <a:gd name="T84" fmla="*/ 144 w 488"/>
                <a:gd name="T85" fmla="*/ 0 h 306"/>
                <a:gd name="T86" fmla="*/ 74 w 488"/>
                <a:gd name="T87" fmla="*/ 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88" h="306">
                  <a:moveTo>
                    <a:pt x="62" y="2"/>
                  </a:moveTo>
                  <a:lnTo>
                    <a:pt x="60" y="4"/>
                  </a:lnTo>
                  <a:lnTo>
                    <a:pt x="64" y="10"/>
                  </a:lnTo>
                  <a:lnTo>
                    <a:pt x="86" y="24"/>
                  </a:lnTo>
                  <a:lnTo>
                    <a:pt x="100" y="38"/>
                  </a:lnTo>
                  <a:lnTo>
                    <a:pt x="98" y="40"/>
                  </a:lnTo>
                  <a:lnTo>
                    <a:pt x="90" y="50"/>
                  </a:lnTo>
                  <a:lnTo>
                    <a:pt x="88" y="50"/>
                  </a:lnTo>
                  <a:lnTo>
                    <a:pt x="88" y="52"/>
                  </a:lnTo>
                  <a:lnTo>
                    <a:pt x="74" y="52"/>
                  </a:lnTo>
                  <a:lnTo>
                    <a:pt x="66" y="54"/>
                  </a:lnTo>
                  <a:lnTo>
                    <a:pt x="60" y="58"/>
                  </a:lnTo>
                  <a:lnTo>
                    <a:pt x="64" y="66"/>
                  </a:lnTo>
                  <a:lnTo>
                    <a:pt x="64" y="74"/>
                  </a:lnTo>
                  <a:lnTo>
                    <a:pt x="72" y="86"/>
                  </a:lnTo>
                  <a:lnTo>
                    <a:pt x="72" y="108"/>
                  </a:lnTo>
                  <a:lnTo>
                    <a:pt x="78" y="110"/>
                  </a:lnTo>
                  <a:lnTo>
                    <a:pt x="88" y="114"/>
                  </a:lnTo>
                  <a:lnTo>
                    <a:pt x="90" y="114"/>
                  </a:lnTo>
                  <a:lnTo>
                    <a:pt x="92" y="116"/>
                  </a:lnTo>
                  <a:lnTo>
                    <a:pt x="102" y="130"/>
                  </a:lnTo>
                  <a:lnTo>
                    <a:pt x="108" y="146"/>
                  </a:lnTo>
                  <a:lnTo>
                    <a:pt x="108" y="156"/>
                  </a:lnTo>
                  <a:lnTo>
                    <a:pt x="106" y="164"/>
                  </a:lnTo>
                  <a:lnTo>
                    <a:pt x="104" y="170"/>
                  </a:lnTo>
                  <a:lnTo>
                    <a:pt x="94" y="178"/>
                  </a:lnTo>
                  <a:lnTo>
                    <a:pt x="80" y="184"/>
                  </a:lnTo>
                  <a:lnTo>
                    <a:pt x="54" y="200"/>
                  </a:lnTo>
                  <a:lnTo>
                    <a:pt x="52" y="200"/>
                  </a:lnTo>
                  <a:lnTo>
                    <a:pt x="4" y="204"/>
                  </a:lnTo>
                  <a:lnTo>
                    <a:pt x="0" y="216"/>
                  </a:lnTo>
                  <a:lnTo>
                    <a:pt x="8" y="232"/>
                  </a:lnTo>
                  <a:lnTo>
                    <a:pt x="8" y="234"/>
                  </a:lnTo>
                  <a:lnTo>
                    <a:pt x="12" y="254"/>
                  </a:lnTo>
                  <a:lnTo>
                    <a:pt x="38" y="286"/>
                  </a:lnTo>
                  <a:lnTo>
                    <a:pt x="40" y="286"/>
                  </a:lnTo>
                  <a:lnTo>
                    <a:pt x="50" y="306"/>
                  </a:lnTo>
                  <a:lnTo>
                    <a:pt x="52" y="302"/>
                  </a:lnTo>
                  <a:lnTo>
                    <a:pt x="60" y="278"/>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92" y="238"/>
                  </a:lnTo>
                  <a:lnTo>
                    <a:pt x="218" y="242"/>
                  </a:lnTo>
                  <a:lnTo>
                    <a:pt x="220" y="242"/>
                  </a:lnTo>
                  <a:lnTo>
                    <a:pt x="228" y="250"/>
                  </a:lnTo>
                  <a:lnTo>
                    <a:pt x="242" y="254"/>
                  </a:lnTo>
                  <a:lnTo>
                    <a:pt x="250" y="262"/>
                  </a:lnTo>
                  <a:lnTo>
                    <a:pt x="254" y="264"/>
                  </a:lnTo>
                  <a:lnTo>
                    <a:pt x="264" y="256"/>
                  </a:lnTo>
                  <a:lnTo>
                    <a:pt x="264" y="254"/>
                  </a:lnTo>
                  <a:lnTo>
                    <a:pt x="276" y="244"/>
                  </a:lnTo>
                  <a:lnTo>
                    <a:pt x="284" y="230"/>
                  </a:lnTo>
                  <a:lnTo>
                    <a:pt x="296" y="238"/>
                  </a:lnTo>
                  <a:lnTo>
                    <a:pt x="296" y="240"/>
                  </a:lnTo>
                  <a:lnTo>
                    <a:pt x="300" y="250"/>
                  </a:lnTo>
                  <a:lnTo>
                    <a:pt x="300" y="252"/>
                  </a:lnTo>
                  <a:lnTo>
                    <a:pt x="298" y="258"/>
                  </a:lnTo>
                  <a:lnTo>
                    <a:pt x="300" y="260"/>
                  </a:lnTo>
                  <a:lnTo>
                    <a:pt x="308" y="256"/>
                  </a:lnTo>
                  <a:lnTo>
                    <a:pt x="318" y="246"/>
                  </a:lnTo>
                  <a:lnTo>
                    <a:pt x="328" y="246"/>
                  </a:lnTo>
                  <a:lnTo>
                    <a:pt x="330" y="246"/>
                  </a:lnTo>
                  <a:lnTo>
                    <a:pt x="336" y="250"/>
                  </a:lnTo>
                  <a:lnTo>
                    <a:pt x="342" y="258"/>
                  </a:lnTo>
                  <a:lnTo>
                    <a:pt x="342" y="260"/>
                  </a:lnTo>
                  <a:lnTo>
                    <a:pt x="342" y="264"/>
                  </a:lnTo>
                  <a:lnTo>
                    <a:pt x="340" y="282"/>
                  </a:lnTo>
                  <a:lnTo>
                    <a:pt x="346"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4"/>
                  </a:lnTo>
                  <a:lnTo>
                    <a:pt x="430" y="110"/>
                  </a:lnTo>
                  <a:lnTo>
                    <a:pt x="430" y="106"/>
                  </a:lnTo>
                  <a:lnTo>
                    <a:pt x="428" y="108"/>
                  </a:lnTo>
                  <a:lnTo>
                    <a:pt x="416" y="100"/>
                  </a:lnTo>
                  <a:lnTo>
                    <a:pt x="408" y="108"/>
                  </a:lnTo>
                  <a:lnTo>
                    <a:pt x="400" y="114"/>
                  </a:lnTo>
                  <a:lnTo>
                    <a:pt x="394" y="114"/>
                  </a:lnTo>
                  <a:lnTo>
                    <a:pt x="388" y="110"/>
                  </a:lnTo>
                  <a:lnTo>
                    <a:pt x="382" y="104"/>
                  </a:lnTo>
                  <a:lnTo>
                    <a:pt x="372" y="94"/>
                  </a:lnTo>
                  <a:lnTo>
                    <a:pt x="366" y="86"/>
                  </a:lnTo>
                  <a:lnTo>
                    <a:pt x="362" y="86"/>
                  </a:lnTo>
                  <a:lnTo>
                    <a:pt x="352" y="90"/>
                  </a:lnTo>
                  <a:lnTo>
                    <a:pt x="334" y="94"/>
                  </a:lnTo>
                  <a:lnTo>
                    <a:pt x="328" y="94"/>
                  </a:lnTo>
                  <a:lnTo>
                    <a:pt x="324" y="94"/>
                  </a:lnTo>
                  <a:lnTo>
                    <a:pt x="322" y="90"/>
                  </a:lnTo>
                  <a:lnTo>
                    <a:pt x="320" y="84"/>
                  </a:lnTo>
                  <a:lnTo>
                    <a:pt x="320" y="70"/>
                  </a:lnTo>
                  <a:lnTo>
                    <a:pt x="322" y="60"/>
                  </a:lnTo>
                  <a:lnTo>
                    <a:pt x="320" y="54"/>
                  </a:lnTo>
                  <a:lnTo>
                    <a:pt x="216" y="50"/>
                  </a:lnTo>
                  <a:lnTo>
                    <a:pt x="202" y="44"/>
                  </a:lnTo>
                  <a:lnTo>
                    <a:pt x="194" y="38"/>
                  </a:lnTo>
                  <a:lnTo>
                    <a:pt x="178" y="34"/>
                  </a:lnTo>
                  <a:lnTo>
                    <a:pt x="172" y="30"/>
                  </a:lnTo>
                  <a:lnTo>
                    <a:pt x="164" y="24"/>
                  </a:lnTo>
                  <a:lnTo>
                    <a:pt x="144" y="0"/>
                  </a:lnTo>
                  <a:lnTo>
                    <a:pt x="132" y="10"/>
                  </a:lnTo>
                  <a:lnTo>
                    <a:pt x="116" y="4"/>
                  </a:lnTo>
                  <a:lnTo>
                    <a:pt x="74" y="6"/>
                  </a:lnTo>
                  <a:lnTo>
                    <a:pt x="62" y="2"/>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4" name="Freeform 24"/>
            <p:cNvSpPr/>
            <p:nvPr/>
          </p:nvSpPr>
          <p:spPr bwMode="auto">
            <a:xfrm>
              <a:off x="3798919" y="3827562"/>
              <a:ext cx="909449" cy="719682"/>
            </a:xfrm>
            <a:custGeom>
              <a:avLst/>
              <a:gdLst>
                <a:gd name="T0" fmla="*/ 484 w 508"/>
                <a:gd name="T1" fmla="*/ 134 h 402"/>
                <a:gd name="T2" fmla="*/ 490 w 508"/>
                <a:gd name="T3" fmla="*/ 126 h 402"/>
                <a:gd name="T4" fmla="*/ 508 w 508"/>
                <a:gd name="T5" fmla="*/ 116 h 402"/>
                <a:gd name="T6" fmla="*/ 472 w 508"/>
                <a:gd name="T7" fmla="*/ 88 h 402"/>
                <a:gd name="T8" fmla="*/ 424 w 508"/>
                <a:gd name="T9" fmla="*/ 42 h 402"/>
                <a:gd name="T10" fmla="*/ 404 w 508"/>
                <a:gd name="T11" fmla="*/ 54 h 402"/>
                <a:gd name="T12" fmla="*/ 400 w 508"/>
                <a:gd name="T13" fmla="*/ 58 h 402"/>
                <a:gd name="T14" fmla="*/ 372 w 508"/>
                <a:gd name="T15" fmla="*/ 50 h 402"/>
                <a:gd name="T16" fmla="*/ 332 w 508"/>
                <a:gd name="T17" fmla="*/ 64 h 402"/>
                <a:gd name="T18" fmla="*/ 310 w 508"/>
                <a:gd name="T19" fmla="*/ 70 h 402"/>
                <a:gd name="T20" fmla="*/ 298 w 508"/>
                <a:gd name="T21" fmla="*/ 76 h 402"/>
                <a:gd name="T22" fmla="*/ 286 w 508"/>
                <a:gd name="T23" fmla="*/ 58 h 402"/>
                <a:gd name="T24" fmla="*/ 314 w 508"/>
                <a:gd name="T25" fmla="*/ 22 h 402"/>
                <a:gd name="T26" fmla="*/ 312 w 508"/>
                <a:gd name="T27" fmla="*/ 12 h 402"/>
                <a:gd name="T28" fmla="*/ 288 w 508"/>
                <a:gd name="T29" fmla="*/ 26 h 402"/>
                <a:gd name="T30" fmla="*/ 278 w 508"/>
                <a:gd name="T31" fmla="*/ 20 h 402"/>
                <a:gd name="T32" fmla="*/ 254 w 508"/>
                <a:gd name="T33" fmla="*/ 16 h 402"/>
                <a:gd name="T34" fmla="*/ 236 w 508"/>
                <a:gd name="T35" fmla="*/ 8 h 402"/>
                <a:gd name="T36" fmla="*/ 208 w 508"/>
                <a:gd name="T37" fmla="*/ 2 h 402"/>
                <a:gd name="T38" fmla="*/ 204 w 508"/>
                <a:gd name="T39" fmla="*/ 24 h 402"/>
                <a:gd name="T40" fmla="*/ 210 w 508"/>
                <a:gd name="T41" fmla="*/ 48 h 402"/>
                <a:gd name="T42" fmla="*/ 200 w 508"/>
                <a:gd name="T43" fmla="*/ 54 h 402"/>
                <a:gd name="T44" fmla="*/ 182 w 508"/>
                <a:gd name="T45" fmla="*/ 46 h 402"/>
                <a:gd name="T46" fmla="*/ 156 w 508"/>
                <a:gd name="T47" fmla="*/ 34 h 402"/>
                <a:gd name="T48" fmla="*/ 144 w 508"/>
                <a:gd name="T49" fmla="*/ 80 h 402"/>
                <a:gd name="T50" fmla="*/ 140 w 508"/>
                <a:gd name="T51" fmla="*/ 108 h 402"/>
                <a:gd name="T52" fmla="*/ 124 w 508"/>
                <a:gd name="T53" fmla="*/ 134 h 402"/>
                <a:gd name="T54" fmla="*/ 60 w 508"/>
                <a:gd name="T55" fmla="*/ 230 h 402"/>
                <a:gd name="T56" fmla="*/ 60 w 508"/>
                <a:gd name="T57" fmla="*/ 266 h 402"/>
                <a:gd name="T58" fmla="*/ 16 w 508"/>
                <a:gd name="T59" fmla="*/ 284 h 402"/>
                <a:gd name="T60" fmla="*/ 0 w 508"/>
                <a:gd name="T61" fmla="*/ 356 h 402"/>
                <a:gd name="T62" fmla="*/ 6 w 508"/>
                <a:gd name="T63" fmla="*/ 380 h 402"/>
                <a:gd name="T64" fmla="*/ 42 w 508"/>
                <a:gd name="T65" fmla="*/ 400 h 402"/>
                <a:gd name="T66" fmla="*/ 52 w 508"/>
                <a:gd name="T67" fmla="*/ 388 h 402"/>
                <a:gd name="T68" fmla="*/ 24 w 508"/>
                <a:gd name="T69" fmla="*/ 364 h 402"/>
                <a:gd name="T70" fmla="*/ 36 w 508"/>
                <a:gd name="T71" fmla="*/ 346 h 402"/>
                <a:gd name="T72" fmla="*/ 64 w 508"/>
                <a:gd name="T73" fmla="*/ 324 h 402"/>
                <a:gd name="T74" fmla="*/ 128 w 508"/>
                <a:gd name="T75" fmla="*/ 282 h 402"/>
                <a:gd name="T76" fmla="*/ 146 w 508"/>
                <a:gd name="T77" fmla="*/ 296 h 402"/>
                <a:gd name="T78" fmla="*/ 168 w 508"/>
                <a:gd name="T79" fmla="*/ 282 h 402"/>
                <a:gd name="T80" fmla="*/ 194 w 508"/>
                <a:gd name="T81" fmla="*/ 272 h 402"/>
                <a:gd name="T82" fmla="*/ 218 w 508"/>
                <a:gd name="T83" fmla="*/ 238 h 402"/>
                <a:gd name="T84" fmla="*/ 250 w 508"/>
                <a:gd name="T85" fmla="*/ 252 h 402"/>
                <a:gd name="T86" fmla="*/ 248 w 508"/>
                <a:gd name="T87" fmla="*/ 186 h 402"/>
                <a:gd name="T88" fmla="*/ 264 w 508"/>
                <a:gd name="T89" fmla="*/ 190 h 402"/>
                <a:gd name="T90" fmla="*/ 318 w 508"/>
                <a:gd name="T91" fmla="*/ 224 h 402"/>
                <a:gd name="T92" fmla="*/ 312 w 508"/>
                <a:gd name="T93" fmla="*/ 206 h 402"/>
                <a:gd name="T94" fmla="*/ 340 w 508"/>
                <a:gd name="T95" fmla="*/ 206 h 402"/>
                <a:gd name="T96" fmla="*/ 350 w 508"/>
                <a:gd name="T97" fmla="*/ 190 h 402"/>
                <a:gd name="T98" fmla="*/ 376 w 508"/>
                <a:gd name="T99" fmla="*/ 194 h 402"/>
                <a:gd name="T100" fmla="*/ 388 w 508"/>
                <a:gd name="T101" fmla="*/ 206 h 402"/>
                <a:gd name="T102" fmla="*/ 400 w 508"/>
                <a:gd name="T103" fmla="*/ 182 h 402"/>
                <a:gd name="T104" fmla="*/ 414 w 508"/>
                <a:gd name="T105" fmla="*/ 186 h 402"/>
                <a:gd name="T106" fmla="*/ 432 w 508"/>
                <a:gd name="T107" fmla="*/ 180 h 402"/>
                <a:gd name="T108" fmla="*/ 464 w 508"/>
                <a:gd name="T109" fmla="*/ 146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5" name="Freeform 25"/>
            <p:cNvSpPr/>
            <p:nvPr/>
          </p:nvSpPr>
          <p:spPr bwMode="auto">
            <a:xfrm>
              <a:off x="4228580" y="3204554"/>
              <a:ext cx="544237" cy="741165"/>
            </a:xfrm>
            <a:custGeom>
              <a:avLst/>
              <a:gdLst>
                <a:gd name="T0" fmla="*/ 220 w 304"/>
                <a:gd name="T1" fmla="*/ 0 h 414"/>
                <a:gd name="T2" fmla="*/ 200 w 304"/>
                <a:gd name="T3" fmla="*/ 24 h 414"/>
                <a:gd name="T4" fmla="*/ 180 w 304"/>
                <a:gd name="T5" fmla="*/ 34 h 414"/>
                <a:gd name="T6" fmla="*/ 174 w 304"/>
                <a:gd name="T7" fmla="*/ 22 h 414"/>
                <a:gd name="T8" fmla="*/ 152 w 304"/>
                <a:gd name="T9" fmla="*/ 24 h 414"/>
                <a:gd name="T10" fmla="*/ 108 w 304"/>
                <a:gd name="T11" fmla="*/ 36 h 414"/>
                <a:gd name="T12" fmla="*/ 68 w 304"/>
                <a:gd name="T13" fmla="*/ 54 h 414"/>
                <a:gd name="T14" fmla="*/ 34 w 304"/>
                <a:gd name="T15" fmla="*/ 56 h 414"/>
                <a:gd name="T16" fmla="*/ 16 w 304"/>
                <a:gd name="T17" fmla="*/ 84 h 414"/>
                <a:gd name="T18" fmla="*/ 22 w 304"/>
                <a:gd name="T19" fmla="*/ 92 h 414"/>
                <a:gd name="T20" fmla="*/ 34 w 304"/>
                <a:gd name="T21" fmla="*/ 144 h 414"/>
                <a:gd name="T22" fmla="*/ 0 w 304"/>
                <a:gd name="T23" fmla="*/ 200 h 414"/>
                <a:gd name="T24" fmla="*/ 16 w 304"/>
                <a:gd name="T25" fmla="*/ 198 h 414"/>
                <a:gd name="T26" fmla="*/ 16 w 304"/>
                <a:gd name="T27" fmla="*/ 226 h 414"/>
                <a:gd name="T28" fmla="*/ 24 w 304"/>
                <a:gd name="T29" fmla="*/ 262 h 414"/>
                <a:gd name="T30" fmla="*/ 40 w 304"/>
                <a:gd name="T31" fmla="*/ 286 h 414"/>
                <a:gd name="T32" fmla="*/ 44 w 304"/>
                <a:gd name="T33" fmla="*/ 310 h 414"/>
                <a:gd name="T34" fmla="*/ 34 w 304"/>
                <a:gd name="T35" fmla="*/ 344 h 414"/>
                <a:gd name="T36" fmla="*/ 52 w 304"/>
                <a:gd name="T37" fmla="*/ 362 h 414"/>
                <a:gd name="T38" fmla="*/ 72 w 304"/>
                <a:gd name="T39" fmla="*/ 352 h 414"/>
                <a:gd name="T40" fmla="*/ 86 w 304"/>
                <a:gd name="T41" fmla="*/ 362 h 414"/>
                <a:gd name="T42" fmla="*/ 66 w 304"/>
                <a:gd name="T43" fmla="*/ 392 h 414"/>
                <a:gd name="T44" fmla="*/ 72 w 304"/>
                <a:gd name="T45" fmla="*/ 408 h 414"/>
                <a:gd name="T46" fmla="*/ 94 w 304"/>
                <a:gd name="T47" fmla="*/ 402 h 414"/>
                <a:gd name="T48" fmla="*/ 134 w 304"/>
                <a:gd name="T49" fmla="*/ 390 h 414"/>
                <a:gd name="T50" fmla="*/ 154 w 304"/>
                <a:gd name="T51" fmla="*/ 400 h 414"/>
                <a:gd name="T52" fmla="*/ 152 w 304"/>
                <a:gd name="T53" fmla="*/ 384 h 414"/>
                <a:gd name="T54" fmla="*/ 150 w 304"/>
                <a:gd name="T55" fmla="*/ 362 h 414"/>
                <a:gd name="T56" fmla="*/ 166 w 304"/>
                <a:gd name="T57" fmla="*/ 346 h 414"/>
                <a:gd name="T58" fmla="*/ 166 w 304"/>
                <a:gd name="T59" fmla="*/ 328 h 414"/>
                <a:gd name="T60" fmla="*/ 164 w 304"/>
                <a:gd name="T61" fmla="*/ 316 h 414"/>
                <a:gd name="T62" fmla="*/ 178 w 304"/>
                <a:gd name="T63" fmla="*/ 298 h 414"/>
                <a:gd name="T64" fmla="*/ 186 w 304"/>
                <a:gd name="T65" fmla="*/ 278 h 414"/>
                <a:gd name="T66" fmla="*/ 194 w 304"/>
                <a:gd name="T67" fmla="*/ 266 h 414"/>
                <a:gd name="T68" fmla="*/ 194 w 304"/>
                <a:gd name="T69" fmla="*/ 242 h 414"/>
                <a:gd name="T70" fmla="*/ 194 w 304"/>
                <a:gd name="T71" fmla="*/ 228 h 414"/>
                <a:gd name="T72" fmla="*/ 224 w 304"/>
                <a:gd name="T73" fmla="*/ 200 h 414"/>
                <a:gd name="T74" fmla="*/ 220 w 304"/>
                <a:gd name="T75" fmla="*/ 186 h 414"/>
                <a:gd name="T76" fmla="*/ 224 w 304"/>
                <a:gd name="T77" fmla="*/ 156 h 414"/>
                <a:gd name="T78" fmla="*/ 250 w 304"/>
                <a:gd name="T79" fmla="*/ 136 h 414"/>
                <a:gd name="T80" fmla="*/ 272 w 304"/>
                <a:gd name="T81" fmla="*/ 140 h 414"/>
                <a:gd name="T82" fmla="*/ 296 w 304"/>
                <a:gd name="T83" fmla="*/ 108 h 414"/>
                <a:gd name="T84" fmla="*/ 300 w 304"/>
                <a:gd name="T85" fmla="*/ 102 h 414"/>
                <a:gd name="T86" fmla="*/ 296 w 304"/>
                <a:gd name="T87" fmla="*/ 84 h 414"/>
                <a:gd name="T88" fmla="*/ 274 w 304"/>
                <a:gd name="T89" fmla="*/ 46 h 414"/>
                <a:gd name="T90" fmla="*/ 280 w 304"/>
                <a:gd name="T91" fmla="*/ 28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4" h="414">
                  <a:moveTo>
                    <a:pt x="240" y="16"/>
                  </a:moveTo>
                  <a:lnTo>
                    <a:pt x="238" y="16"/>
                  </a:lnTo>
                  <a:lnTo>
                    <a:pt x="220" y="0"/>
                  </a:lnTo>
                  <a:lnTo>
                    <a:pt x="212" y="6"/>
                  </a:lnTo>
                  <a:lnTo>
                    <a:pt x="206" y="16"/>
                  </a:lnTo>
                  <a:lnTo>
                    <a:pt x="200" y="24"/>
                  </a:lnTo>
                  <a:lnTo>
                    <a:pt x="192" y="28"/>
                  </a:lnTo>
                  <a:lnTo>
                    <a:pt x="184" y="32"/>
                  </a:lnTo>
                  <a:lnTo>
                    <a:pt x="180" y="34"/>
                  </a:lnTo>
                  <a:lnTo>
                    <a:pt x="176" y="32"/>
                  </a:lnTo>
                  <a:lnTo>
                    <a:pt x="174" y="28"/>
                  </a:lnTo>
                  <a:lnTo>
                    <a:pt x="174" y="22"/>
                  </a:lnTo>
                  <a:lnTo>
                    <a:pt x="180" y="4"/>
                  </a:lnTo>
                  <a:lnTo>
                    <a:pt x="152" y="22"/>
                  </a:lnTo>
                  <a:lnTo>
                    <a:pt x="152" y="24"/>
                  </a:lnTo>
                  <a:lnTo>
                    <a:pt x="128" y="24"/>
                  </a:lnTo>
                  <a:lnTo>
                    <a:pt x="108" y="34"/>
                  </a:lnTo>
                  <a:lnTo>
                    <a:pt x="108" y="36"/>
                  </a:lnTo>
                  <a:lnTo>
                    <a:pt x="84" y="36"/>
                  </a:lnTo>
                  <a:lnTo>
                    <a:pt x="72" y="42"/>
                  </a:lnTo>
                  <a:lnTo>
                    <a:pt x="68" y="54"/>
                  </a:lnTo>
                  <a:lnTo>
                    <a:pt x="66" y="56"/>
                  </a:lnTo>
                  <a:lnTo>
                    <a:pt x="40" y="56"/>
                  </a:lnTo>
                  <a:lnTo>
                    <a:pt x="34" y="56"/>
                  </a:lnTo>
                  <a:lnTo>
                    <a:pt x="28" y="62"/>
                  </a:lnTo>
                  <a:lnTo>
                    <a:pt x="8" y="80"/>
                  </a:lnTo>
                  <a:lnTo>
                    <a:pt x="16" y="84"/>
                  </a:lnTo>
                  <a:lnTo>
                    <a:pt x="20" y="88"/>
                  </a:lnTo>
                  <a:lnTo>
                    <a:pt x="22" y="94"/>
                  </a:lnTo>
                  <a:lnTo>
                    <a:pt x="22" y="92"/>
                  </a:lnTo>
                  <a:lnTo>
                    <a:pt x="34" y="138"/>
                  </a:lnTo>
                  <a:lnTo>
                    <a:pt x="34" y="140"/>
                  </a:lnTo>
                  <a:lnTo>
                    <a:pt x="34" y="144"/>
                  </a:lnTo>
                  <a:lnTo>
                    <a:pt x="32" y="144"/>
                  </a:lnTo>
                  <a:lnTo>
                    <a:pt x="0" y="188"/>
                  </a:lnTo>
                  <a:lnTo>
                    <a:pt x="0" y="200"/>
                  </a:lnTo>
                  <a:lnTo>
                    <a:pt x="8" y="196"/>
                  </a:lnTo>
                  <a:lnTo>
                    <a:pt x="12" y="196"/>
                  </a:lnTo>
                  <a:lnTo>
                    <a:pt x="16" y="198"/>
                  </a:lnTo>
                  <a:lnTo>
                    <a:pt x="18" y="202"/>
                  </a:lnTo>
                  <a:lnTo>
                    <a:pt x="16" y="214"/>
                  </a:lnTo>
                  <a:lnTo>
                    <a:pt x="16" y="226"/>
                  </a:lnTo>
                  <a:lnTo>
                    <a:pt x="18" y="238"/>
                  </a:lnTo>
                  <a:lnTo>
                    <a:pt x="20" y="250"/>
                  </a:lnTo>
                  <a:lnTo>
                    <a:pt x="24" y="262"/>
                  </a:lnTo>
                  <a:lnTo>
                    <a:pt x="36" y="274"/>
                  </a:lnTo>
                  <a:lnTo>
                    <a:pt x="40" y="280"/>
                  </a:lnTo>
                  <a:lnTo>
                    <a:pt x="40" y="286"/>
                  </a:lnTo>
                  <a:lnTo>
                    <a:pt x="36" y="294"/>
                  </a:lnTo>
                  <a:lnTo>
                    <a:pt x="42" y="304"/>
                  </a:lnTo>
                  <a:lnTo>
                    <a:pt x="44" y="310"/>
                  </a:lnTo>
                  <a:lnTo>
                    <a:pt x="44" y="320"/>
                  </a:lnTo>
                  <a:lnTo>
                    <a:pt x="40" y="330"/>
                  </a:lnTo>
                  <a:lnTo>
                    <a:pt x="34" y="344"/>
                  </a:lnTo>
                  <a:lnTo>
                    <a:pt x="44" y="362"/>
                  </a:lnTo>
                  <a:lnTo>
                    <a:pt x="46" y="366"/>
                  </a:lnTo>
                  <a:lnTo>
                    <a:pt x="52" y="362"/>
                  </a:lnTo>
                  <a:lnTo>
                    <a:pt x="60" y="356"/>
                  </a:lnTo>
                  <a:lnTo>
                    <a:pt x="66" y="352"/>
                  </a:lnTo>
                  <a:lnTo>
                    <a:pt x="72" y="352"/>
                  </a:lnTo>
                  <a:lnTo>
                    <a:pt x="78" y="352"/>
                  </a:lnTo>
                  <a:lnTo>
                    <a:pt x="84" y="356"/>
                  </a:lnTo>
                  <a:lnTo>
                    <a:pt x="86" y="362"/>
                  </a:lnTo>
                  <a:lnTo>
                    <a:pt x="86" y="366"/>
                  </a:lnTo>
                  <a:lnTo>
                    <a:pt x="82" y="374"/>
                  </a:lnTo>
                  <a:lnTo>
                    <a:pt x="66" y="392"/>
                  </a:lnTo>
                  <a:lnTo>
                    <a:pt x="56" y="406"/>
                  </a:lnTo>
                  <a:lnTo>
                    <a:pt x="60" y="414"/>
                  </a:lnTo>
                  <a:lnTo>
                    <a:pt x="72" y="408"/>
                  </a:lnTo>
                  <a:lnTo>
                    <a:pt x="76" y="406"/>
                  </a:lnTo>
                  <a:lnTo>
                    <a:pt x="80" y="406"/>
                  </a:lnTo>
                  <a:lnTo>
                    <a:pt x="94" y="402"/>
                  </a:lnTo>
                  <a:lnTo>
                    <a:pt x="120" y="390"/>
                  </a:lnTo>
                  <a:lnTo>
                    <a:pt x="126" y="388"/>
                  </a:lnTo>
                  <a:lnTo>
                    <a:pt x="134" y="390"/>
                  </a:lnTo>
                  <a:lnTo>
                    <a:pt x="142" y="394"/>
                  </a:lnTo>
                  <a:lnTo>
                    <a:pt x="150" y="402"/>
                  </a:lnTo>
                  <a:lnTo>
                    <a:pt x="154" y="400"/>
                  </a:lnTo>
                  <a:lnTo>
                    <a:pt x="154" y="390"/>
                  </a:lnTo>
                  <a:lnTo>
                    <a:pt x="152" y="388"/>
                  </a:lnTo>
                  <a:lnTo>
                    <a:pt x="152" y="384"/>
                  </a:lnTo>
                  <a:lnTo>
                    <a:pt x="154" y="380"/>
                  </a:lnTo>
                  <a:lnTo>
                    <a:pt x="150" y="366"/>
                  </a:lnTo>
                  <a:lnTo>
                    <a:pt x="150" y="362"/>
                  </a:lnTo>
                  <a:lnTo>
                    <a:pt x="150" y="358"/>
                  </a:lnTo>
                  <a:lnTo>
                    <a:pt x="158" y="352"/>
                  </a:lnTo>
                  <a:lnTo>
                    <a:pt x="166" y="346"/>
                  </a:lnTo>
                  <a:lnTo>
                    <a:pt x="162" y="336"/>
                  </a:lnTo>
                  <a:lnTo>
                    <a:pt x="162" y="334"/>
                  </a:lnTo>
                  <a:lnTo>
                    <a:pt x="166" y="328"/>
                  </a:lnTo>
                  <a:lnTo>
                    <a:pt x="164" y="324"/>
                  </a:lnTo>
                  <a:lnTo>
                    <a:pt x="164" y="320"/>
                  </a:lnTo>
                  <a:lnTo>
                    <a:pt x="164" y="316"/>
                  </a:lnTo>
                  <a:lnTo>
                    <a:pt x="170" y="308"/>
                  </a:lnTo>
                  <a:lnTo>
                    <a:pt x="180" y="300"/>
                  </a:lnTo>
                  <a:lnTo>
                    <a:pt x="178" y="298"/>
                  </a:lnTo>
                  <a:lnTo>
                    <a:pt x="176" y="296"/>
                  </a:lnTo>
                  <a:lnTo>
                    <a:pt x="186" y="292"/>
                  </a:lnTo>
                  <a:lnTo>
                    <a:pt x="186" y="278"/>
                  </a:lnTo>
                  <a:lnTo>
                    <a:pt x="186" y="274"/>
                  </a:lnTo>
                  <a:lnTo>
                    <a:pt x="190" y="270"/>
                  </a:lnTo>
                  <a:lnTo>
                    <a:pt x="194" y="266"/>
                  </a:lnTo>
                  <a:lnTo>
                    <a:pt x="200" y="260"/>
                  </a:lnTo>
                  <a:lnTo>
                    <a:pt x="206" y="256"/>
                  </a:lnTo>
                  <a:lnTo>
                    <a:pt x="194" y="242"/>
                  </a:lnTo>
                  <a:lnTo>
                    <a:pt x="192" y="238"/>
                  </a:lnTo>
                  <a:lnTo>
                    <a:pt x="192" y="232"/>
                  </a:lnTo>
                  <a:lnTo>
                    <a:pt x="194" y="228"/>
                  </a:lnTo>
                  <a:lnTo>
                    <a:pt x="198" y="222"/>
                  </a:lnTo>
                  <a:lnTo>
                    <a:pt x="198" y="220"/>
                  </a:lnTo>
                  <a:lnTo>
                    <a:pt x="224" y="200"/>
                  </a:lnTo>
                  <a:lnTo>
                    <a:pt x="224" y="194"/>
                  </a:lnTo>
                  <a:lnTo>
                    <a:pt x="222" y="192"/>
                  </a:lnTo>
                  <a:lnTo>
                    <a:pt x="220" y="186"/>
                  </a:lnTo>
                  <a:lnTo>
                    <a:pt x="220" y="178"/>
                  </a:lnTo>
                  <a:lnTo>
                    <a:pt x="220" y="170"/>
                  </a:lnTo>
                  <a:lnTo>
                    <a:pt x="224" y="156"/>
                  </a:lnTo>
                  <a:lnTo>
                    <a:pt x="230" y="146"/>
                  </a:lnTo>
                  <a:lnTo>
                    <a:pt x="238" y="138"/>
                  </a:lnTo>
                  <a:lnTo>
                    <a:pt x="250" y="136"/>
                  </a:lnTo>
                  <a:lnTo>
                    <a:pt x="252" y="136"/>
                  </a:lnTo>
                  <a:lnTo>
                    <a:pt x="262" y="140"/>
                  </a:lnTo>
                  <a:lnTo>
                    <a:pt x="272" y="140"/>
                  </a:lnTo>
                  <a:lnTo>
                    <a:pt x="284" y="128"/>
                  </a:lnTo>
                  <a:lnTo>
                    <a:pt x="296" y="120"/>
                  </a:lnTo>
                  <a:lnTo>
                    <a:pt x="296" y="108"/>
                  </a:lnTo>
                  <a:lnTo>
                    <a:pt x="296" y="106"/>
                  </a:lnTo>
                  <a:lnTo>
                    <a:pt x="296" y="104"/>
                  </a:lnTo>
                  <a:lnTo>
                    <a:pt x="300" y="102"/>
                  </a:lnTo>
                  <a:lnTo>
                    <a:pt x="304" y="98"/>
                  </a:lnTo>
                  <a:lnTo>
                    <a:pt x="304" y="96"/>
                  </a:lnTo>
                  <a:lnTo>
                    <a:pt x="296" y="84"/>
                  </a:lnTo>
                  <a:lnTo>
                    <a:pt x="286" y="68"/>
                  </a:lnTo>
                  <a:lnTo>
                    <a:pt x="276" y="52"/>
                  </a:lnTo>
                  <a:lnTo>
                    <a:pt x="274" y="46"/>
                  </a:lnTo>
                  <a:lnTo>
                    <a:pt x="274" y="40"/>
                  </a:lnTo>
                  <a:lnTo>
                    <a:pt x="276" y="34"/>
                  </a:lnTo>
                  <a:lnTo>
                    <a:pt x="280" y="28"/>
                  </a:lnTo>
                  <a:lnTo>
                    <a:pt x="264" y="20"/>
                  </a:lnTo>
                  <a:lnTo>
                    <a:pt x="240" y="16"/>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6" name="Freeform 26"/>
            <p:cNvSpPr/>
            <p:nvPr/>
          </p:nvSpPr>
          <p:spPr bwMode="auto">
            <a:xfrm>
              <a:off x="4511440" y="3401482"/>
              <a:ext cx="504852" cy="615847"/>
            </a:xfrm>
            <a:custGeom>
              <a:avLst/>
              <a:gdLst>
                <a:gd name="T0" fmla="*/ 132 w 282"/>
                <a:gd name="T1" fmla="*/ 24 h 344"/>
                <a:gd name="T2" fmla="*/ 118 w 282"/>
                <a:gd name="T3" fmla="*/ 40 h 344"/>
                <a:gd name="T4" fmla="*/ 84 w 282"/>
                <a:gd name="T5" fmla="*/ 38 h 344"/>
                <a:gd name="T6" fmla="*/ 70 w 282"/>
                <a:gd name="T7" fmla="*/ 60 h 344"/>
                <a:gd name="T8" fmla="*/ 74 w 282"/>
                <a:gd name="T9" fmla="*/ 92 h 344"/>
                <a:gd name="T10" fmla="*/ 42 w 282"/>
                <a:gd name="T11" fmla="*/ 124 h 344"/>
                <a:gd name="T12" fmla="*/ 54 w 282"/>
                <a:gd name="T13" fmla="*/ 140 h 344"/>
                <a:gd name="T14" fmla="*/ 56 w 282"/>
                <a:gd name="T15" fmla="*/ 148 h 344"/>
                <a:gd name="T16" fmla="*/ 38 w 282"/>
                <a:gd name="T17" fmla="*/ 174 h 344"/>
                <a:gd name="T18" fmla="*/ 30 w 282"/>
                <a:gd name="T19" fmla="*/ 190 h 344"/>
                <a:gd name="T20" fmla="*/ 14 w 282"/>
                <a:gd name="T21" fmla="*/ 208 h 344"/>
                <a:gd name="T22" fmla="*/ 14 w 282"/>
                <a:gd name="T23" fmla="*/ 226 h 344"/>
                <a:gd name="T24" fmla="*/ 14 w 282"/>
                <a:gd name="T25" fmla="*/ 242 h 344"/>
                <a:gd name="T26" fmla="*/ 0 w 282"/>
                <a:gd name="T27" fmla="*/ 252 h 344"/>
                <a:gd name="T28" fmla="*/ 28 w 282"/>
                <a:gd name="T29" fmla="*/ 272 h 344"/>
                <a:gd name="T30" fmla="*/ 52 w 282"/>
                <a:gd name="T31" fmla="*/ 274 h 344"/>
                <a:gd name="T32" fmla="*/ 82 w 282"/>
                <a:gd name="T33" fmla="*/ 322 h 344"/>
                <a:gd name="T34" fmla="*/ 112 w 282"/>
                <a:gd name="T35" fmla="*/ 320 h 344"/>
                <a:gd name="T36" fmla="*/ 150 w 282"/>
                <a:gd name="T37" fmla="*/ 306 h 344"/>
                <a:gd name="T38" fmla="*/ 156 w 282"/>
                <a:gd name="T39" fmla="*/ 290 h 344"/>
                <a:gd name="T40" fmla="*/ 170 w 282"/>
                <a:gd name="T41" fmla="*/ 278 h 344"/>
                <a:gd name="T42" fmla="*/ 194 w 282"/>
                <a:gd name="T43" fmla="*/ 276 h 344"/>
                <a:gd name="T44" fmla="*/ 208 w 282"/>
                <a:gd name="T45" fmla="*/ 256 h 344"/>
                <a:gd name="T46" fmla="*/ 222 w 282"/>
                <a:gd name="T47" fmla="*/ 226 h 344"/>
                <a:gd name="T48" fmla="*/ 218 w 282"/>
                <a:gd name="T49" fmla="*/ 208 h 344"/>
                <a:gd name="T50" fmla="*/ 236 w 282"/>
                <a:gd name="T51" fmla="*/ 194 h 344"/>
                <a:gd name="T52" fmla="*/ 238 w 282"/>
                <a:gd name="T53" fmla="*/ 182 h 344"/>
                <a:gd name="T54" fmla="*/ 244 w 282"/>
                <a:gd name="T55" fmla="*/ 172 h 344"/>
                <a:gd name="T56" fmla="*/ 238 w 282"/>
                <a:gd name="T57" fmla="*/ 154 h 344"/>
                <a:gd name="T58" fmla="*/ 240 w 282"/>
                <a:gd name="T59" fmla="*/ 120 h 344"/>
                <a:gd name="T60" fmla="*/ 236 w 282"/>
                <a:gd name="T61" fmla="*/ 108 h 344"/>
                <a:gd name="T62" fmla="*/ 266 w 282"/>
                <a:gd name="T63" fmla="*/ 98 h 344"/>
                <a:gd name="T64" fmla="*/ 282 w 282"/>
                <a:gd name="T65" fmla="*/ 74 h 344"/>
                <a:gd name="T66" fmla="*/ 270 w 282"/>
                <a:gd name="T67" fmla="*/ 64 h 344"/>
                <a:gd name="T68" fmla="*/ 268 w 282"/>
                <a:gd name="T69" fmla="*/ 58 h 344"/>
                <a:gd name="T70" fmla="*/ 256 w 282"/>
                <a:gd name="T71" fmla="*/ 64 h 344"/>
                <a:gd name="T72" fmla="*/ 234 w 282"/>
                <a:gd name="T73" fmla="*/ 54 h 344"/>
                <a:gd name="T74" fmla="*/ 222 w 282"/>
                <a:gd name="T75" fmla="*/ 50 h 344"/>
                <a:gd name="T76" fmla="*/ 200 w 282"/>
                <a:gd name="T77" fmla="*/ 62 h 344"/>
                <a:gd name="T78" fmla="*/ 182 w 282"/>
                <a:gd name="T79" fmla="*/ 58 h 344"/>
                <a:gd name="T80" fmla="*/ 170 w 282"/>
                <a:gd name="T81" fmla="*/ 30 h 344"/>
                <a:gd name="T82" fmla="*/ 160 w 282"/>
                <a:gd name="T83" fmla="*/ 2 h 344"/>
                <a:gd name="T84" fmla="*/ 148 w 282"/>
                <a:gd name="T85" fmla="*/ 1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2" h="344">
                  <a:moveTo>
                    <a:pt x="146" y="14"/>
                  </a:moveTo>
                  <a:lnTo>
                    <a:pt x="146" y="14"/>
                  </a:lnTo>
                  <a:lnTo>
                    <a:pt x="132" y="24"/>
                  </a:lnTo>
                  <a:lnTo>
                    <a:pt x="120" y="38"/>
                  </a:lnTo>
                  <a:lnTo>
                    <a:pt x="118" y="38"/>
                  </a:lnTo>
                  <a:lnTo>
                    <a:pt x="118" y="40"/>
                  </a:lnTo>
                  <a:lnTo>
                    <a:pt x="102" y="40"/>
                  </a:lnTo>
                  <a:lnTo>
                    <a:pt x="92" y="34"/>
                  </a:lnTo>
                  <a:lnTo>
                    <a:pt x="84" y="38"/>
                  </a:lnTo>
                  <a:lnTo>
                    <a:pt x="78" y="42"/>
                  </a:lnTo>
                  <a:lnTo>
                    <a:pt x="74" y="50"/>
                  </a:lnTo>
                  <a:lnTo>
                    <a:pt x="70" y="60"/>
                  </a:lnTo>
                  <a:lnTo>
                    <a:pt x="70" y="74"/>
                  </a:lnTo>
                  <a:lnTo>
                    <a:pt x="80" y="66"/>
                  </a:lnTo>
                  <a:lnTo>
                    <a:pt x="74" y="92"/>
                  </a:lnTo>
                  <a:lnTo>
                    <a:pt x="74" y="94"/>
                  </a:lnTo>
                  <a:lnTo>
                    <a:pt x="46" y="116"/>
                  </a:lnTo>
                  <a:lnTo>
                    <a:pt x="42" y="124"/>
                  </a:lnTo>
                  <a:lnTo>
                    <a:pt x="42" y="128"/>
                  </a:lnTo>
                  <a:lnTo>
                    <a:pt x="48" y="134"/>
                  </a:lnTo>
                  <a:lnTo>
                    <a:pt x="54" y="140"/>
                  </a:lnTo>
                  <a:lnTo>
                    <a:pt x="56" y="142"/>
                  </a:lnTo>
                  <a:lnTo>
                    <a:pt x="56" y="146"/>
                  </a:lnTo>
                  <a:lnTo>
                    <a:pt x="56" y="148"/>
                  </a:lnTo>
                  <a:lnTo>
                    <a:pt x="54" y="152"/>
                  </a:lnTo>
                  <a:lnTo>
                    <a:pt x="36" y="166"/>
                  </a:lnTo>
                  <a:lnTo>
                    <a:pt x="38" y="174"/>
                  </a:lnTo>
                  <a:lnTo>
                    <a:pt x="36" y="184"/>
                  </a:lnTo>
                  <a:lnTo>
                    <a:pt x="36" y="186"/>
                  </a:lnTo>
                  <a:lnTo>
                    <a:pt x="30" y="190"/>
                  </a:lnTo>
                  <a:lnTo>
                    <a:pt x="28" y="194"/>
                  </a:lnTo>
                  <a:lnTo>
                    <a:pt x="24" y="200"/>
                  </a:lnTo>
                  <a:lnTo>
                    <a:pt x="14" y="208"/>
                  </a:lnTo>
                  <a:lnTo>
                    <a:pt x="14" y="210"/>
                  </a:lnTo>
                  <a:lnTo>
                    <a:pt x="16" y="216"/>
                  </a:lnTo>
                  <a:lnTo>
                    <a:pt x="14" y="226"/>
                  </a:lnTo>
                  <a:lnTo>
                    <a:pt x="16" y="236"/>
                  </a:lnTo>
                  <a:lnTo>
                    <a:pt x="16" y="238"/>
                  </a:lnTo>
                  <a:lnTo>
                    <a:pt x="14" y="242"/>
                  </a:lnTo>
                  <a:lnTo>
                    <a:pt x="6" y="250"/>
                  </a:lnTo>
                  <a:lnTo>
                    <a:pt x="4" y="250"/>
                  </a:lnTo>
                  <a:lnTo>
                    <a:pt x="0" y="252"/>
                  </a:lnTo>
                  <a:lnTo>
                    <a:pt x="0" y="254"/>
                  </a:lnTo>
                  <a:lnTo>
                    <a:pt x="6" y="272"/>
                  </a:lnTo>
                  <a:lnTo>
                    <a:pt x="28" y="272"/>
                  </a:lnTo>
                  <a:lnTo>
                    <a:pt x="50" y="272"/>
                  </a:lnTo>
                  <a:lnTo>
                    <a:pt x="52" y="272"/>
                  </a:lnTo>
                  <a:lnTo>
                    <a:pt x="52" y="274"/>
                  </a:lnTo>
                  <a:lnTo>
                    <a:pt x="70" y="290"/>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40" y="120"/>
                  </a:lnTo>
                  <a:lnTo>
                    <a:pt x="236" y="116"/>
                  </a:lnTo>
                  <a:lnTo>
                    <a:pt x="234" y="112"/>
                  </a:lnTo>
                  <a:lnTo>
                    <a:pt x="236" y="108"/>
                  </a:lnTo>
                  <a:lnTo>
                    <a:pt x="242" y="108"/>
                  </a:lnTo>
                  <a:lnTo>
                    <a:pt x="266" y="112"/>
                  </a:lnTo>
                  <a:lnTo>
                    <a:pt x="266" y="98"/>
                  </a:lnTo>
                  <a:lnTo>
                    <a:pt x="266" y="96"/>
                  </a:lnTo>
                  <a:lnTo>
                    <a:pt x="278" y="84"/>
                  </a:lnTo>
                  <a:lnTo>
                    <a:pt x="282" y="74"/>
                  </a:lnTo>
                  <a:lnTo>
                    <a:pt x="276" y="72"/>
                  </a:lnTo>
                  <a:lnTo>
                    <a:pt x="270" y="66"/>
                  </a:lnTo>
                  <a:lnTo>
                    <a:pt x="270" y="64"/>
                  </a:lnTo>
                  <a:lnTo>
                    <a:pt x="270" y="60"/>
                  </a:lnTo>
                  <a:lnTo>
                    <a:pt x="270" y="58"/>
                  </a:lnTo>
                  <a:lnTo>
                    <a:pt x="268" y="58"/>
                  </a:lnTo>
                  <a:lnTo>
                    <a:pt x="266" y="58"/>
                  </a:lnTo>
                  <a:lnTo>
                    <a:pt x="262" y="62"/>
                  </a:lnTo>
                  <a:lnTo>
                    <a:pt x="256" y="64"/>
                  </a:lnTo>
                  <a:lnTo>
                    <a:pt x="250" y="62"/>
                  </a:lnTo>
                  <a:lnTo>
                    <a:pt x="244" y="62"/>
                  </a:lnTo>
                  <a:lnTo>
                    <a:pt x="234" y="54"/>
                  </a:lnTo>
                  <a:lnTo>
                    <a:pt x="226" y="42"/>
                  </a:lnTo>
                  <a:lnTo>
                    <a:pt x="226" y="44"/>
                  </a:lnTo>
                  <a:lnTo>
                    <a:pt x="222" y="50"/>
                  </a:lnTo>
                  <a:lnTo>
                    <a:pt x="216" y="58"/>
                  </a:lnTo>
                  <a:lnTo>
                    <a:pt x="208" y="60"/>
                  </a:lnTo>
                  <a:lnTo>
                    <a:pt x="200" y="62"/>
                  </a:lnTo>
                  <a:lnTo>
                    <a:pt x="194" y="62"/>
                  </a:lnTo>
                  <a:lnTo>
                    <a:pt x="186" y="60"/>
                  </a:lnTo>
                  <a:lnTo>
                    <a:pt x="182" y="58"/>
                  </a:lnTo>
                  <a:lnTo>
                    <a:pt x="178" y="54"/>
                  </a:lnTo>
                  <a:lnTo>
                    <a:pt x="174" y="46"/>
                  </a:lnTo>
                  <a:lnTo>
                    <a:pt x="170" y="30"/>
                  </a:lnTo>
                  <a:lnTo>
                    <a:pt x="166" y="12"/>
                  </a:lnTo>
                  <a:lnTo>
                    <a:pt x="164" y="6"/>
                  </a:lnTo>
                  <a:lnTo>
                    <a:pt x="160" y="2"/>
                  </a:lnTo>
                  <a:lnTo>
                    <a:pt x="154" y="0"/>
                  </a:lnTo>
                  <a:lnTo>
                    <a:pt x="146" y="0"/>
                  </a:lnTo>
                  <a:lnTo>
                    <a:pt x="148" y="14"/>
                  </a:lnTo>
                  <a:lnTo>
                    <a:pt x="146" y="14"/>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7" name="Freeform 27"/>
            <p:cNvSpPr/>
            <p:nvPr/>
          </p:nvSpPr>
          <p:spPr bwMode="auto">
            <a:xfrm>
              <a:off x="4737012" y="3011207"/>
              <a:ext cx="433241" cy="501271"/>
            </a:xfrm>
            <a:custGeom>
              <a:avLst/>
              <a:gdLst>
                <a:gd name="T0" fmla="*/ 148 w 242"/>
                <a:gd name="T1" fmla="*/ 4 h 280"/>
                <a:gd name="T2" fmla="*/ 126 w 242"/>
                <a:gd name="T3" fmla="*/ 12 h 280"/>
                <a:gd name="T4" fmla="*/ 102 w 242"/>
                <a:gd name="T5" fmla="*/ 6 h 280"/>
                <a:gd name="T6" fmla="*/ 78 w 242"/>
                <a:gd name="T7" fmla="*/ 6 h 280"/>
                <a:gd name="T8" fmla="*/ 62 w 242"/>
                <a:gd name="T9" fmla="*/ 28 h 280"/>
                <a:gd name="T10" fmla="*/ 54 w 242"/>
                <a:gd name="T11" fmla="*/ 64 h 280"/>
                <a:gd name="T12" fmla="*/ 44 w 242"/>
                <a:gd name="T13" fmla="*/ 74 h 280"/>
                <a:gd name="T14" fmla="*/ 44 w 242"/>
                <a:gd name="T15" fmla="*/ 82 h 280"/>
                <a:gd name="T16" fmla="*/ 36 w 242"/>
                <a:gd name="T17" fmla="*/ 100 h 280"/>
                <a:gd name="T18" fmla="*/ 4 w 242"/>
                <a:gd name="T19" fmla="*/ 132 h 280"/>
                <a:gd name="T20" fmla="*/ 6 w 242"/>
                <a:gd name="T21" fmla="*/ 140 h 280"/>
                <a:gd name="T22" fmla="*/ 0 w 242"/>
                <a:gd name="T23" fmla="*/ 148 h 280"/>
                <a:gd name="T24" fmla="*/ 0 w 242"/>
                <a:gd name="T25" fmla="*/ 156 h 280"/>
                <a:gd name="T26" fmla="*/ 30 w 242"/>
                <a:gd name="T27" fmla="*/ 202 h 280"/>
                <a:gd name="T28" fmla="*/ 30 w 242"/>
                <a:gd name="T29" fmla="*/ 206 h 280"/>
                <a:gd name="T30" fmla="*/ 28 w 242"/>
                <a:gd name="T31" fmla="*/ 210 h 280"/>
                <a:gd name="T32" fmla="*/ 40 w 242"/>
                <a:gd name="T33" fmla="*/ 214 h 280"/>
                <a:gd name="T34" fmla="*/ 48 w 242"/>
                <a:gd name="T35" fmla="*/ 224 h 280"/>
                <a:gd name="T36" fmla="*/ 52 w 242"/>
                <a:gd name="T37" fmla="*/ 246 h 280"/>
                <a:gd name="T38" fmla="*/ 58 w 242"/>
                <a:gd name="T39" fmla="*/ 266 h 280"/>
                <a:gd name="T40" fmla="*/ 68 w 242"/>
                <a:gd name="T41" fmla="*/ 272 h 280"/>
                <a:gd name="T42" fmla="*/ 80 w 242"/>
                <a:gd name="T43" fmla="*/ 270 h 280"/>
                <a:gd name="T44" fmla="*/ 90 w 242"/>
                <a:gd name="T45" fmla="*/ 264 h 280"/>
                <a:gd name="T46" fmla="*/ 90 w 242"/>
                <a:gd name="T47" fmla="*/ 258 h 280"/>
                <a:gd name="T48" fmla="*/ 104 w 242"/>
                <a:gd name="T49" fmla="*/ 250 h 280"/>
                <a:gd name="T50" fmla="*/ 122 w 242"/>
                <a:gd name="T51" fmla="*/ 270 h 280"/>
                <a:gd name="T52" fmla="*/ 134 w 242"/>
                <a:gd name="T53" fmla="*/ 272 h 280"/>
                <a:gd name="T54" fmla="*/ 146 w 242"/>
                <a:gd name="T55" fmla="*/ 268 h 280"/>
                <a:gd name="T56" fmla="*/ 152 w 242"/>
                <a:gd name="T57" fmla="*/ 270 h 280"/>
                <a:gd name="T58" fmla="*/ 170 w 242"/>
                <a:gd name="T59" fmla="*/ 274 h 280"/>
                <a:gd name="T60" fmla="*/ 170 w 242"/>
                <a:gd name="T61" fmla="*/ 246 h 280"/>
                <a:gd name="T62" fmla="*/ 180 w 242"/>
                <a:gd name="T63" fmla="*/ 232 h 280"/>
                <a:gd name="T64" fmla="*/ 172 w 242"/>
                <a:gd name="T65" fmla="*/ 224 h 280"/>
                <a:gd name="T66" fmla="*/ 176 w 242"/>
                <a:gd name="T67" fmla="*/ 220 h 280"/>
                <a:gd name="T68" fmla="*/ 198 w 242"/>
                <a:gd name="T69" fmla="*/ 186 h 280"/>
                <a:gd name="T70" fmla="*/ 204 w 242"/>
                <a:gd name="T71" fmla="*/ 188 h 280"/>
                <a:gd name="T72" fmla="*/ 204 w 242"/>
                <a:gd name="T73" fmla="*/ 204 h 280"/>
                <a:gd name="T74" fmla="*/ 226 w 242"/>
                <a:gd name="T75" fmla="*/ 172 h 280"/>
                <a:gd name="T76" fmla="*/ 214 w 242"/>
                <a:gd name="T77" fmla="*/ 174 h 280"/>
                <a:gd name="T78" fmla="*/ 216 w 242"/>
                <a:gd name="T79" fmla="*/ 136 h 280"/>
                <a:gd name="T80" fmla="*/ 214 w 242"/>
                <a:gd name="T81" fmla="*/ 134 h 280"/>
                <a:gd name="T82" fmla="*/ 208 w 242"/>
                <a:gd name="T83" fmla="*/ 122 h 280"/>
                <a:gd name="T84" fmla="*/ 230 w 242"/>
                <a:gd name="T85" fmla="*/ 116 h 280"/>
                <a:gd name="T86" fmla="*/ 240 w 242"/>
                <a:gd name="T87" fmla="*/ 106 h 280"/>
                <a:gd name="T88" fmla="*/ 216 w 242"/>
                <a:gd name="T89" fmla="*/ 86 h 280"/>
                <a:gd name="T90" fmla="*/ 232 w 242"/>
                <a:gd name="T91" fmla="*/ 66 h 280"/>
                <a:gd name="T92" fmla="*/ 220 w 242"/>
                <a:gd name="T93" fmla="*/ 68 h 280"/>
                <a:gd name="T94" fmla="*/ 220 w 242"/>
                <a:gd name="T95" fmla="*/ 64 h 280"/>
                <a:gd name="T96" fmla="*/ 214 w 242"/>
                <a:gd name="T97" fmla="*/ 54 h 280"/>
                <a:gd name="T98" fmla="*/ 204 w 242"/>
                <a:gd name="T99" fmla="*/ 48 h 280"/>
                <a:gd name="T100" fmla="*/ 160 w 242"/>
                <a:gd name="T101" fmla="*/ 64 h 280"/>
                <a:gd name="T102" fmla="*/ 104 w 242"/>
                <a:gd name="T103" fmla="*/ 48 h 280"/>
                <a:gd name="T104" fmla="*/ 158 w 242"/>
                <a:gd name="T105" fmla="*/ 34 h 280"/>
                <a:gd name="T106" fmla="*/ 178 w 242"/>
                <a:gd name="T107" fmla="*/ 12 h 280"/>
                <a:gd name="T108" fmla="*/ 148 w 242"/>
                <a:gd name="T109" fmla="*/ 4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8" name="Freeform 28"/>
            <p:cNvSpPr/>
            <p:nvPr/>
          </p:nvSpPr>
          <p:spPr bwMode="auto">
            <a:xfrm>
              <a:off x="4314512" y="2577965"/>
              <a:ext cx="547818" cy="669555"/>
            </a:xfrm>
            <a:custGeom>
              <a:avLst/>
              <a:gdLst>
                <a:gd name="T0" fmla="*/ 186 w 306"/>
                <a:gd name="T1" fmla="*/ 86 h 374"/>
                <a:gd name="T2" fmla="*/ 170 w 306"/>
                <a:gd name="T3" fmla="*/ 56 h 374"/>
                <a:gd name="T4" fmla="*/ 110 w 306"/>
                <a:gd name="T5" fmla="*/ 34 h 374"/>
                <a:gd name="T6" fmla="*/ 80 w 306"/>
                <a:gd name="T7" fmla="*/ 0 h 374"/>
                <a:gd name="T8" fmla="*/ 82 w 306"/>
                <a:gd name="T9" fmla="*/ 14 h 374"/>
                <a:gd name="T10" fmla="*/ 98 w 306"/>
                <a:gd name="T11" fmla="*/ 38 h 374"/>
                <a:gd name="T12" fmla="*/ 74 w 306"/>
                <a:gd name="T13" fmla="*/ 72 h 374"/>
                <a:gd name="T14" fmla="*/ 52 w 306"/>
                <a:gd name="T15" fmla="*/ 50 h 374"/>
                <a:gd name="T16" fmla="*/ 46 w 306"/>
                <a:gd name="T17" fmla="*/ 70 h 374"/>
                <a:gd name="T18" fmla="*/ 44 w 306"/>
                <a:gd name="T19" fmla="*/ 82 h 374"/>
                <a:gd name="T20" fmla="*/ 22 w 306"/>
                <a:gd name="T21" fmla="*/ 94 h 374"/>
                <a:gd name="T22" fmla="*/ 20 w 306"/>
                <a:gd name="T23" fmla="*/ 124 h 374"/>
                <a:gd name="T24" fmla="*/ 0 w 306"/>
                <a:gd name="T25" fmla="*/ 122 h 374"/>
                <a:gd name="T26" fmla="*/ 18 w 306"/>
                <a:gd name="T27" fmla="*/ 144 h 374"/>
                <a:gd name="T28" fmla="*/ 36 w 306"/>
                <a:gd name="T29" fmla="*/ 162 h 374"/>
                <a:gd name="T30" fmla="*/ 54 w 306"/>
                <a:gd name="T31" fmla="*/ 164 h 374"/>
                <a:gd name="T32" fmla="*/ 68 w 306"/>
                <a:gd name="T33" fmla="*/ 200 h 374"/>
                <a:gd name="T34" fmla="*/ 68 w 306"/>
                <a:gd name="T35" fmla="*/ 214 h 374"/>
                <a:gd name="T36" fmla="*/ 54 w 306"/>
                <a:gd name="T37" fmla="*/ 220 h 374"/>
                <a:gd name="T38" fmla="*/ 44 w 306"/>
                <a:gd name="T39" fmla="*/ 244 h 374"/>
                <a:gd name="T40" fmla="*/ 76 w 306"/>
                <a:gd name="T41" fmla="*/ 258 h 374"/>
                <a:gd name="T42" fmla="*/ 102 w 306"/>
                <a:gd name="T43" fmla="*/ 352 h 374"/>
                <a:gd name="T44" fmla="*/ 100 w 306"/>
                <a:gd name="T45" fmla="*/ 364 h 374"/>
                <a:gd name="T46" fmla="*/ 138 w 306"/>
                <a:gd name="T47" fmla="*/ 362 h 374"/>
                <a:gd name="T48" fmla="*/ 146 w 306"/>
                <a:gd name="T49" fmla="*/ 366 h 374"/>
                <a:gd name="T50" fmla="*/ 158 w 306"/>
                <a:gd name="T51" fmla="*/ 350 h 374"/>
                <a:gd name="T52" fmla="*/ 196 w 306"/>
                <a:gd name="T53" fmla="*/ 358 h 374"/>
                <a:gd name="T54" fmla="*/ 260 w 306"/>
                <a:gd name="T55" fmla="*/ 342 h 374"/>
                <a:gd name="T56" fmla="*/ 272 w 306"/>
                <a:gd name="T57" fmla="*/ 320 h 374"/>
                <a:gd name="T58" fmla="*/ 254 w 306"/>
                <a:gd name="T59" fmla="*/ 286 h 374"/>
                <a:gd name="T60" fmla="*/ 288 w 306"/>
                <a:gd name="T61" fmla="*/ 270 h 374"/>
                <a:gd name="T62" fmla="*/ 298 w 306"/>
                <a:gd name="T63" fmla="*/ 234 h 374"/>
                <a:gd name="T64" fmla="*/ 282 w 306"/>
                <a:gd name="T65" fmla="*/ 222 h 374"/>
                <a:gd name="T66" fmla="*/ 270 w 306"/>
                <a:gd name="T67" fmla="*/ 230 h 374"/>
                <a:gd name="T68" fmla="*/ 244 w 306"/>
                <a:gd name="T69" fmla="*/ 210 h 374"/>
                <a:gd name="T70" fmla="*/ 218 w 306"/>
                <a:gd name="T71" fmla="*/ 192 h 374"/>
                <a:gd name="T72" fmla="*/ 214 w 306"/>
                <a:gd name="T73" fmla="*/ 184 h 374"/>
                <a:gd name="T74" fmla="*/ 230 w 306"/>
                <a:gd name="T75" fmla="*/ 152 h 374"/>
                <a:gd name="T76" fmla="*/ 234 w 306"/>
                <a:gd name="T77" fmla="*/ 128 h 374"/>
                <a:gd name="T78" fmla="*/ 260 w 306"/>
                <a:gd name="T79" fmla="*/ 122 h 374"/>
                <a:gd name="T80" fmla="*/ 242 w 306"/>
                <a:gd name="T81" fmla="*/ 116 h 374"/>
                <a:gd name="T82" fmla="*/ 214 w 306"/>
                <a:gd name="T83" fmla="*/ 120 h 374"/>
                <a:gd name="T84" fmla="*/ 194 w 306"/>
                <a:gd name="T85" fmla="*/ 10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6" h="374">
                  <a:moveTo>
                    <a:pt x="192" y="106"/>
                  </a:moveTo>
                  <a:lnTo>
                    <a:pt x="192" y="106"/>
                  </a:lnTo>
                  <a:lnTo>
                    <a:pt x="186" y="86"/>
                  </a:lnTo>
                  <a:lnTo>
                    <a:pt x="180" y="70"/>
                  </a:lnTo>
                  <a:lnTo>
                    <a:pt x="174" y="60"/>
                  </a:lnTo>
                  <a:lnTo>
                    <a:pt x="170" y="56"/>
                  </a:lnTo>
                  <a:lnTo>
                    <a:pt x="142" y="46"/>
                  </a:lnTo>
                  <a:lnTo>
                    <a:pt x="122" y="40"/>
                  </a:lnTo>
                  <a:lnTo>
                    <a:pt x="110" y="34"/>
                  </a:lnTo>
                  <a:lnTo>
                    <a:pt x="104" y="30"/>
                  </a:lnTo>
                  <a:lnTo>
                    <a:pt x="96" y="22"/>
                  </a:lnTo>
                  <a:lnTo>
                    <a:pt x="80" y="0"/>
                  </a:lnTo>
                  <a:lnTo>
                    <a:pt x="74" y="0"/>
                  </a:lnTo>
                  <a:lnTo>
                    <a:pt x="76" y="2"/>
                  </a:lnTo>
                  <a:lnTo>
                    <a:pt x="82" y="14"/>
                  </a:lnTo>
                  <a:lnTo>
                    <a:pt x="96" y="34"/>
                  </a:lnTo>
                  <a:lnTo>
                    <a:pt x="98" y="36"/>
                  </a:lnTo>
                  <a:lnTo>
                    <a:pt x="98" y="38"/>
                  </a:lnTo>
                  <a:lnTo>
                    <a:pt x="86" y="60"/>
                  </a:lnTo>
                  <a:lnTo>
                    <a:pt x="78" y="70"/>
                  </a:lnTo>
                  <a:lnTo>
                    <a:pt x="74" y="72"/>
                  </a:lnTo>
                  <a:lnTo>
                    <a:pt x="72" y="72"/>
                  </a:lnTo>
                  <a:lnTo>
                    <a:pt x="64" y="66"/>
                  </a:lnTo>
                  <a:lnTo>
                    <a:pt x="52" y="50"/>
                  </a:lnTo>
                  <a:lnTo>
                    <a:pt x="38" y="46"/>
                  </a:lnTo>
                  <a:lnTo>
                    <a:pt x="40" y="54"/>
                  </a:lnTo>
                  <a:lnTo>
                    <a:pt x="46" y="70"/>
                  </a:lnTo>
                  <a:lnTo>
                    <a:pt x="46" y="72"/>
                  </a:lnTo>
                  <a:lnTo>
                    <a:pt x="46" y="74"/>
                  </a:lnTo>
                  <a:lnTo>
                    <a:pt x="44" y="82"/>
                  </a:lnTo>
                  <a:lnTo>
                    <a:pt x="28" y="88"/>
                  </a:lnTo>
                  <a:lnTo>
                    <a:pt x="24" y="90"/>
                  </a:lnTo>
                  <a:lnTo>
                    <a:pt x="22" y="94"/>
                  </a:lnTo>
                  <a:lnTo>
                    <a:pt x="22" y="102"/>
                  </a:lnTo>
                  <a:lnTo>
                    <a:pt x="24" y="116"/>
                  </a:lnTo>
                  <a:lnTo>
                    <a:pt x="20" y="124"/>
                  </a:lnTo>
                  <a:lnTo>
                    <a:pt x="18" y="126"/>
                  </a:lnTo>
                  <a:lnTo>
                    <a:pt x="16" y="126"/>
                  </a:lnTo>
                  <a:lnTo>
                    <a:pt x="0" y="122"/>
                  </a:lnTo>
                  <a:lnTo>
                    <a:pt x="2" y="126"/>
                  </a:lnTo>
                  <a:lnTo>
                    <a:pt x="8" y="130"/>
                  </a:lnTo>
                  <a:lnTo>
                    <a:pt x="18" y="144"/>
                  </a:lnTo>
                  <a:lnTo>
                    <a:pt x="28" y="160"/>
                  </a:lnTo>
                  <a:lnTo>
                    <a:pt x="28" y="162"/>
                  </a:lnTo>
                  <a:lnTo>
                    <a:pt x="36" y="162"/>
                  </a:lnTo>
                  <a:lnTo>
                    <a:pt x="42" y="160"/>
                  </a:lnTo>
                  <a:lnTo>
                    <a:pt x="48" y="162"/>
                  </a:lnTo>
                  <a:lnTo>
                    <a:pt x="54" y="164"/>
                  </a:lnTo>
                  <a:lnTo>
                    <a:pt x="60" y="166"/>
                  </a:lnTo>
                  <a:lnTo>
                    <a:pt x="70" y="178"/>
                  </a:lnTo>
                  <a:lnTo>
                    <a:pt x="68" y="200"/>
                  </a:lnTo>
                  <a:lnTo>
                    <a:pt x="72" y="204"/>
                  </a:lnTo>
                  <a:lnTo>
                    <a:pt x="72" y="210"/>
                  </a:lnTo>
                  <a:lnTo>
                    <a:pt x="68" y="214"/>
                  </a:lnTo>
                  <a:lnTo>
                    <a:pt x="60" y="218"/>
                  </a:lnTo>
                  <a:lnTo>
                    <a:pt x="56" y="218"/>
                  </a:lnTo>
                  <a:lnTo>
                    <a:pt x="54" y="220"/>
                  </a:lnTo>
                  <a:lnTo>
                    <a:pt x="52" y="224"/>
                  </a:lnTo>
                  <a:lnTo>
                    <a:pt x="50" y="230"/>
                  </a:lnTo>
                  <a:lnTo>
                    <a:pt x="44" y="244"/>
                  </a:lnTo>
                  <a:lnTo>
                    <a:pt x="52" y="254"/>
                  </a:lnTo>
                  <a:lnTo>
                    <a:pt x="74" y="258"/>
                  </a:lnTo>
                  <a:lnTo>
                    <a:pt x="76" y="258"/>
                  </a:lnTo>
                  <a:lnTo>
                    <a:pt x="86" y="268"/>
                  </a:lnTo>
                  <a:lnTo>
                    <a:pt x="72" y="288"/>
                  </a:lnTo>
                  <a:lnTo>
                    <a:pt x="102" y="352"/>
                  </a:lnTo>
                  <a:lnTo>
                    <a:pt x="104" y="354"/>
                  </a:lnTo>
                  <a:lnTo>
                    <a:pt x="98" y="358"/>
                  </a:lnTo>
                  <a:lnTo>
                    <a:pt x="100" y="364"/>
                  </a:lnTo>
                  <a:lnTo>
                    <a:pt x="156" y="330"/>
                  </a:lnTo>
                  <a:lnTo>
                    <a:pt x="146" y="346"/>
                  </a:lnTo>
                  <a:lnTo>
                    <a:pt x="138" y="362"/>
                  </a:lnTo>
                  <a:lnTo>
                    <a:pt x="134" y="374"/>
                  </a:lnTo>
                  <a:lnTo>
                    <a:pt x="140" y="372"/>
                  </a:lnTo>
                  <a:lnTo>
                    <a:pt x="146" y="366"/>
                  </a:lnTo>
                  <a:lnTo>
                    <a:pt x="152" y="360"/>
                  </a:lnTo>
                  <a:lnTo>
                    <a:pt x="156" y="350"/>
                  </a:lnTo>
                  <a:lnTo>
                    <a:pt x="158" y="350"/>
                  </a:lnTo>
                  <a:lnTo>
                    <a:pt x="172" y="342"/>
                  </a:lnTo>
                  <a:lnTo>
                    <a:pt x="174" y="340"/>
                  </a:lnTo>
                  <a:lnTo>
                    <a:pt x="196" y="358"/>
                  </a:lnTo>
                  <a:lnTo>
                    <a:pt x="220" y="360"/>
                  </a:lnTo>
                  <a:lnTo>
                    <a:pt x="232" y="368"/>
                  </a:lnTo>
                  <a:lnTo>
                    <a:pt x="260" y="342"/>
                  </a:lnTo>
                  <a:lnTo>
                    <a:pt x="264" y="336"/>
                  </a:lnTo>
                  <a:lnTo>
                    <a:pt x="268" y="326"/>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0" y="226"/>
                  </a:lnTo>
                  <a:lnTo>
                    <a:pt x="284" y="222"/>
                  </a:lnTo>
                  <a:lnTo>
                    <a:pt x="282" y="222"/>
                  </a:lnTo>
                  <a:lnTo>
                    <a:pt x="272" y="232"/>
                  </a:lnTo>
                  <a:lnTo>
                    <a:pt x="272" y="230"/>
                  </a:lnTo>
                  <a:lnTo>
                    <a:pt x="270" y="230"/>
                  </a:lnTo>
                  <a:lnTo>
                    <a:pt x="256" y="226"/>
                  </a:lnTo>
                  <a:lnTo>
                    <a:pt x="252" y="214"/>
                  </a:lnTo>
                  <a:lnTo>
                    <a:pt x="244" y="210"/>
                  </a:lnTo>
                  <a:lnTo>
                    <a:pt x="236" y="204"/>
                  </a:lnTo>
                  <a:lnTo>
                    <a:pt x="226" y="198"/>
                  </a:lnTo>
                  <a:lnTo>
                    <a:pt x="218" y="192"/>
                  </a:lnTo>
                  <a:lnTo>
                    <a:pt x="216" y="190"/>
                  </a:lnTo>
                  <a:lnTo>
                    <a:pt x="216" y="186"/>
                  </a:lnTo>
                  <a:lnTo>
                    <a:pt x="214" y="184"/>
                  </a:lnTo>
                  <a:lnTo>
                    <a:pt x="216" y="180"/>
                  </a:lnTo>
                  <a:lnTo>
                    <a:pt x="220" y="170"/>
                  </a:lnTo>
                  <a:lnTo>
                    <a:pt x="230" y="152"/>
                  </a:lnTo>
                  <a:lnTo>
                    <a:pt x="232" y="144"/>
                  </a:lnTo>
                  <a:lnTo>
                    <a:pt x="234" y="138"/>
                  </a:lnTo>
                  <a:lnTo>
                    <a:pt x="234" y="128"/>
                  </a:lnTo>
                  <a:lnTo>
                    <a:pt x="240" y="128"/>
                  </a:lnTo>
                  <a:lnTo>
                    <a:pt x="258" y="130"/>
                  </a:lnTo>
                  <a:lnTo>
                    <a:pt x="260" y="122"/>
                  </a:lnTo>
                  <a:lnTo>
                    <a:pt x="264" y="106"/>
                  </a:lnTo>
                  <a:lnTo>
                    <a:pt x="260" y="104"/>
                  </a:lnTo>
                  <a:lnTo>
                    <a:pt x="242" y="116"/>
                  </a:lnTo>
                  <a:lnTo>
                    <a:pt x="230" y="122"/>
                  </a:lnTo>
                  <a:lnTo>
                    <a:pt x="222" y="122"/>
                  </a:lnTo>
                  <a:lnTo>
                    <a:pt x="214" y="120"/>
                  </a:lnTo>
                  <a:lnTo>
                    <a:pt x="204" y="114"/>
                  </a:lnTo>
                  <a:lnTo>
                    <a:pt x="194" y="108"/>
                  </a:lnTo>
                  <a:lnTo>
                    <a:pt x="194" y="106"/>
                  </a:lnTo>
                  <a:lnTo>
                    <a:pt x="192" y="106"/>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9" name="Freeform 29"/>
            <p:cNvSpPr/>
            <p:nvPr/>
          </p:nvSpPr>
          <p:spPr bwMode="auto">
            <a:xfrm>
              <a:off x="4421927" y="1804576"/>
              <a:ext cx="143220" cy="207669"/>
            </a:xfrm>
            <a:custGeom>
              <a:avLst/>
              <a:gdLst>
                <a:gd name="T0" fmla="*/ 46 w 80"/>
                <a:gd name="T1" fmla="*/ 2 h 116"/>
                <a:gd name="T2" fmla="*/ 44 w 80"/>
                <a:gd name="T3" fmla="*/ 0 h 116"/>
                <a:gd name="T4" fmla="*/ 40 w 80"/>
                <a:gd name="T5" fmla="*/ 2 h 116"/>
                <a:gd name="T6" fmla="*/ 38 w 80"/>
                <a:gd name="T7" fmla="*/ 4 h 116"/>
                <a:gd name="T8" fmla="*/ 32 w 80"/>
                <a:gd name="T9" fmla="*/ 14 h 116"/>
                <a:gd name="T10" fmla="*/ 28 w 80"/>
                <a:gd name="T11" fmla="*/ 12 h 116"/>
                <a:gd name="T12" fmla="*/ 28 w 80"/>
                <a:gd name="T13" fmla="*/ 14 h 116"/>
                <a:gd name="T14" fmla="*/ 22 w 80"/>
                <a:gd name="T15" fmla="*/ 20 h 116"/>
                <a:gd name="T16" fmla="*/ 18 w 80"/>
                <a:gd name="T17" fmla="*/ 22 h 116"/>
                <a:gd name="T18" fmla="*/ 10 w 80"/>
                <a:gd name="T19" fmla="*/ 26 h 116"/>
                <a:gd name="T20" fmla="*/ 8 w 80"/>
                <a:gd name="T21" fmla="*/ 32 h 116"/>
                <a:gd name="T22" fmla="*/ 8 w 80"/>
                <a:gd name="T23" fmla="*/ 44 h 116"/>
                <a:gd name="T24" fmla="*/ 6 w 80"/>
                <a:gd name="T25" fmla="*/ 48 h 116"/>
                <a:gd name="T26" fmla="*/ 4 w 80"/>
                <a:gd name="T27" fmla="*/ 50 h 116"/>
                <a:gd name="T28" fmla="*/ 0 w 80"/>
                <a:gd name="T29" fmla="*/ 60 h 116"/>
                <a:gd name="T30" fmla="*/ 0 w 80"/>
                <a:gd name="T31" fmla="*/ 66 h 116"/>
                <a:gd name="T32" fmla="*/ 0 w 80"/>
                <a:gd name="T33" fmla="*/ 78 h 116"/>
                <a:gd name="T34" fmla="*/ 4 w 80"/>
                <a:gd name="T35" fmla="*/ 102 h 116"/>
                <a:gd name="T36" fmla="*/ 8 w 80"/>
                <a:gd name="T37" fmla="*/ 106 h 116"/>
                <a:gd name="T38" fmla="*/ 18 w 80"/>
                <a:gd name="T39" fmla="*/ 112 h 116"/>
                <a:gd name="T40" fmla="*/ 36 w 80"/>
                <a:gd name="T41" fmla="*/ 116 h 116"/>
                <a:gd name="T42" fmla="*/ 44 w 80"/>
                <a:gd name="T43" fmla="*/ 114 h 116"/>
                <a:gd name="T44" fmla="*/ 54 w 80"/>
                <a:gd name="T45" fmla="*/ 110 h 116"/>
                <a:gd name="T46" fmla="*/ 50 w 80"/>
                <a:gd name="T47" fmla="*/ 100 h 116"/>
                <a:gd name="T48" fmla="*/ 50 w 80"/>
                <a:gd name="T49" fmla="*/ 98 h 116"/>
                <a:gd name="T50" fmla="*/ 52 w 80"/>
                <a:gd name="T51" fmla="*/ 90 h 116"/>
                <a:gd name="T52" fmla="*/ 60 w 80"/>
                <a:gd name="T53" fmla="*/ 74 h 116"/>
                <a:gd name="T54" fmla="*/ 76 w 80"/>
                <a:gd name="T55" fmla="*/ 74 h 116"/>
                <a:gd name="T56" fmla="*/ 80 w 80"/>
                <a:gd name="T57" fmla="*/ 74 h 116"/>
                <a:gd name="T58" fmla="*/ 74 w 80"/>
                <a:gd name="T59" fmla="*/ 64 h 116"/>
                <a:gd name="T60" fmla="*/ 64 w 80"/>
                <a:gd name="T61" fmla="*/ 48 h 116"/>
                <a:gd name="T62" fmla="*/ 58 w 80"/>
                <a:gd name="T63" fmla="*/ 40 h 116"/>
                <a:gd name="T64" fmla="*/ 54 w 80"/>
                <a:gd name="T65" fmla="*/ 30 h 116"/>
                <a:gd name="T66" fmla="*/ 52 w 80"/>
                <a:gd name="T67" fmla="*/ 18 h 116"/>
                <a:gd name="T68" fmla="*/ 48 w 80"/>
                <a:gd name="T69" fmla="*/ 8 h 116"/>
                <a:gd name="T70" fmla="*/ 46 w 80"/>
                <a:gd name="T71"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16">
                  <a:moveTo>
                    <a:pt x="46" y="2"/>
                  </a:moveTo>
                  <a:lnTo>
                    <a:pt x="44" y="0"/>
                  </a:lnTo>
                  <a:lnTo>
                    <a:pt x="40" y="2"/>
                  </a:lnTo>
                  <a:lnTo>
                    <a:pt x="38" y="4"/>
                  </a:lnTo>
                  <a:lnTo>
                    <a:pt x="32" y="14"/>
                  </a:lnTo>
                  <a:lnTo>
                    <a:pt x="28" y="12"/>
                  </a:lnTo>
                  <a:lnTo>
                    <a:pt x="28" y="14"/>
                  </a:lnTo>
                  <a:lnTo>
                    <a:pt x="22" y="20"/>
                  </a:lnTo>
                  <a:lnTo>
                    <a:pt x="18" y="22"/>
                  </a:lnTo>
                  <a:lnTo>
                    <a:pt x="10" y="26"/>
                  </a:lnTo>
                  <a:lnTo>
                    <a:pt x="8" y="32"/>
                  </a:lnTo>
                  <a:lnTo>
                    <a:pt x="8" y="44"/>
                  </a:lnTo>
                  <a:lnTo>
                    <a:pt x="6" y="48"/>
                  </a:lnTo>
                  <a:lnTo>
                    <a:pt x="4" y="50"/>
                  </a:lnTo>
                  <a:lnTo>
                    <a:pt x="0" y="60"/>
                  </a:lnTo>
                  <a:lnTo>
                    <a:pt x="0" y="66"/>
                  </a:lnTo>
                  <a:lnTo>
                    <a:pt x="0" y="78"/>
                  </a:lnTo>
                  <a:lnTo>
                    <a:pt x="4" y="102"/>
                  </a:lnTo>
                  <a:lnTo>
                    <a:pt x="8" y="106"/>
                  </a:lnTo>
                  <a:lnTo>
                    <a:pt x="18" y="112"/>
                  </a:lnTo>
                  <a:lnTo>
                    <a:pt x="36" y="116"/>
                  </a:lnTo>
                  <a:lnTo>
                    <a:pt x="44" y="114"/>
                  </a:lnTo>
                  <a:lnTo>
                    <a:pt x="54" y="110"/>
                  </a:lnTo>
                  <a:lnTo>
                    <a:pt x="50" y="100"/>
                  </a:lnTo>
                  <a:lnTo>
                    <a:pt x="50" y="98"/>
                  </a:lnTo>
                  <a:lnTo>
                    <a:pt x="52" y="90"/>
                  </a:lnTo>
                  <a:lnTo>
                    <a:pt x="60" y="74"/>
                  </a:lnTo>
                  <a:lnTo>
                    <a:pt x="76" y="74"/>
                  </a:lnTo>
                  <a:lnTo>
                    <a:pt x="80" y="74"/>
                  </a:lnTo>
                  <a:lnTo>
                    <a:pt x="74" y="64"/>
                  </a:lnTo>
                  <a:lnTo>
                    <a:pt x="64" y="48"/>
                  </a:lnTo>
                  <a:lnTo>
                    <a:pt x="58" y="40"/>
                  </a:lnTo>
                  <a:lnTo>
                    <a:pt x="54" y="30"/>
                  </a:lnTo>
                  <a:lnTo>
                    <a:pt x="52" y="18"/>
                  </a:lnTo>
                  <a:lnTo>
                    <a:pt x="48" y="8"/>
                  </a:lnTo>
                  <a:lnTo>
                    <a:pt x="46" y="2"/>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0" name="Freeform 30"/>
            <p:cNvSpPr/>
            <p:nvPr/>
          </p:nvSpPr>
          <p:spPr bwMode="auto">
            <a:xfrm>
              <a:off x="4278707" y="1711483"/>
              <a:ext cx="189767" cy="204089"/>
            </a:xfrm>
            <a:custGeom>
              <a:avLst/>
              <a:gdLst>
                <a:gd name="T0" fmla="*/ 52 w 106"/>
                <a:gd name="T1" fmla="*/ 24 h 114"/>
                <a:gd name="T2" fmla="*/ 52 w 106"/>
                <a:gd name="T3" fmla="*/ 26 h 114"/>
                <a:gd name="T4" fmla="*/ 48 w 106"/>
                <a:gd name="T5" fmla="*/ 26 h 114"/>
                <a:gd name="T6" fmla="*/ 38 w 106"/>
                <a:gd name="T7" fmla="*/ 24 h 114"/>
                <a:gd name="T8" fmla="*/ 38 w 106"/>
                <a:gd name="T9" fmla="*/ 28 h 114"/>
                <a:gd name="T10" fmla="*/ 38 w 106"/>
                <a:gd name="T11" fmla="*/ 30 h 114"/>
                <a:gd name="T12" fmla="*/ 36 w 106"/>
                <a:gd name="T13" fmla="*/ 30 h 114"/>
                <a:gd name="T14" fmla="*/ 18 w 106"/>
                <a:gd name="T15" fmla="*/ 38 h 114"/>
                <a:gd name="T16" fmla="*/ 18 w 106"/>
                <a:gd name="T17" fmla="*/ 40 h 114"/>
                <a:gd name="T18" fmla="*/ 16 w 106"/>
                <a:gd name="T19" fmla="*/ 44 h 114"/>
                <a:gd name="T20" fmla="*/ 18 w 106"/>
                <a:gd name="T21" fmla="*/ 48 h 114"/>
                <a:gd name="T22" fmla="*/ 24 w 106"/>
                <a:gd name="T23" fmla="*/ 56 h 114"/>
                <a:gd name="T24" fmla="*/ 24 w 106"/>
                <a:gd name="T25" fmla="*/ 58 h 114"/>
                <a:gd name="T26" fmla="*/ 24 w 106"/>
                <a:gd name="T27" fmla="*/ 60 h 114"/>
                <a:gd name="T28" fmla="*/ 14 w 106"/>
                <a:gd name="T29" fmla="*/ 72 h 114"/>
                <a:gd name="T30" fmla="*/ 4 w 106"/>
                <a:gd name="T31" fmla="*/ 82 h 114"/>
                <a:gd name="T32" fmla="*/ 0 w 106"/>
                <a:gd name="T33" fmla="*/ 86 h 114"/>
                <a:gd name="T34" fmla="*/ 0 w 106"/>
                <a:gd name="T35" fmla="*/ 90 h 114"/>
                <a:gd name="T36" fmla="*/ 4 w 106"/>
                <a:gd name="T37" fmla="*/ 96 h 114"/>
                <a:gd name="T38" fmla="*/ 14 w 106"/>
                <a:gd name="T39" fmla="*/ 100 h 114"/>
                <a:gd name="T40" fmla="*/ 20 w 106"/>
                <a:gd name="T41" fmla="*/ 100 h 114"/>
                <a:gd name="T42" fmla="*/ 32 w 106"/>
                <a:gd name="T43" fmla="*/ 102 h 114"/>
                <a:gd name="T44" fmla="*/ 36 w 106"/>
                <a:gd name="T45" fmla="*/ 102 h 114"/>
                <a:gd name="T46" fmla="*/ 40 w 106"/>
                <a:gd name="T47" fmla="*/ 106 h 114"/>
                <a:gd name="T48" fmla="*/ 48 w 106"/>
                <a:gd name="T49" fmla="*/ 110 h 114"/>
                <a:gd name="T50" fmla="*/ 56 w 106"/>
                <a:gd name="T51" fmla="*/ 114 h 114"/>
                <a:gd name="T52" fmla="*/ 62 w 106"/>
                <a:gd name="T53" fmla="*/ 114 h 114"/>
                <a:gd name="T54" fmla="*/ 66 w 106"/>
                <a:gd name="T55" fmla="*/ 112 h 114"/>
                <a:gd name="T56" fmla="*/ 72 w 106"/>
                <a:gd name="T57" fmla="*/ 106 h 114"/>
                <a:gd name="T58" fmla="*/ 78 w 106"/>
                <a:gd name="T59" fmla="*/ 98 h 114"/>
                <a:gd name="T60" fmla="*/ 84 w 106"/>
                <a:gd name="T61" fmla="*/ 84 h 114"/>
                <a:gd name="T62" fmla="*/ 80 w 106"/>
                <a:gd name="T63" fmla="*/ 66 h 114"/>
                <a:gd name="T64" fmla="*/ 86 w 106"/>
                <a:gd name="T65" fmla="*/ 68 h 114"/>
                <a:gd name="T66" fmla="*/ 96 w 106"/>
                <a:gd name="T67" fmla="*/ 68 h 114"/>
                <a:gd name="T68" fmla="*/ 100 w 106"/>
                <a:gd name="T69" fmla="*/ 66 h 114"/>
                <a:gd name="T70" fmla="*/ 102 w 106"/>
                <a:gd name="T71" fmla="*/ 62 h 114"/>
                <a:gd name="T72" fmla="*/ 94 w 106"/>
                <a:gd name="T73" fmla="*/ 38 h 114"/>
                <a:gd name="T74" fmla="*/ 96 w 106"/>
                <a:gd name="T75" fmla="*/ 30 h 114"/>
                <a:gd name="T76" fmla="*/ 102 w 106"/>
                <a:gd name="T77" fmla="*/ 26 h 114"/>
                <a:gd name="T78" fmla="*/ 106 w 106"/>
                <a:gd name="T79" fmla="*/ 22 h 114"/>
                <a:gd name="T80" fmla="*/ 104 w 106"/>
                <a:gd name="T81" fmla="*/ 18 h 114"/>
                <a:gd name="T82" fmla="*/ 86 w 106"/>
                <a:gd name="T83" fmla="*/ 18 h 114"/>
                <a:gd name="T84" fmla="*/ 68 w 106"/>
                <a:gd name="T85" fmla="*/ 6 h 114"/>
                <a:gd name="T86" fmla="*/ 62 w 106"/>
                <a:gd name="T87" fmla="*/ 2 h 114"/>
                <a:gd name="T88" fmla="*/ 58 w 106"/>
                <a:gd name="T89" fmla="*/ 0 h 114"/>
                <a:gd name="T90" fmla="*/ 48 w 106"/>
                <a:gd name="T91" fmla="*/ 2 h 114"/>
                <a:gd name="T92" fmla="*/ 44 w 106"/>
                <a:gd name="T93" fmla="*/ 2 h 114"/>
                <a:gd name="T94" fmla="*/ 44 w 106"/>
                <a:gd name="T95" fmla="*/ 8 h 114"/>
                <a:gd name="T96" fmla="*/ 50 w 106"/>
                <a:gd name="T97" fmla="*/ 10 h 114"/>
                <a:gd name="T98" fmla="*/ 54 w 106"/>
                <a:gd name="T99" fmla="*/ 16 h 114"/>
                <a:gd name="T100" fmla="*/ 54 w 106"/>
                <a:gd name="T101" fmla="*/ 20 h 114"/>
                <a:gd name="T102" fmla="*/ 52 w 106"/>
                <a:gd name="T103"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6" h="114">
                  <a:moveTo>
                    <a:pt x="52" y="24"/>
                  </a:moveTo>
                  <a:lnTo>
                    <a:pt x="52" y="26"/>
                  </a:lnTo>
                  <a:lnTo>
                    <a:pt x="48" y="26"/>
                  </a:lnTo>
                  <a:lnTo>
                    <a:pt x="38" y="24"/>
                  </a:lnTo>
                  <a:lnTo>
                    <a:pt x="38" y="28"/>
                  </a:lnTo>
                  <a:lnTo>
                    <a:pt x="38" y="30"/>
                  </a:lnTo>
                  <a:lnTo>
                    <a:pt x="36" y="30"/>
                  </a:lnTo>
                  <a:lnTo>
                    <a:pt x="18" y="38"/>
                  </a:lnTo>
                  <a:lnTo>
                    <a:pt x="18" y="40"/>
                  </a:lnTo>
                  <a:lnTo>
                    <a:pt x="16" y="44"/>
                  </a:lnTo>
                  <a:lnTo>
                    <a:pt x="18" y="48"/>
                  </a:lnTo>
                  <a:lnTo>
                    <a:pt x="24" y="56"/>
                  </a:lnTo>
                  <a:lnTo>
                    <a:pt x="24" y="58"/>
                  </a:lnTo>
                  <a:lnTo>
                    <a:pt x="24" y="60"/>
                  </a:lnTo>
                  <a:lnTo>
                    <a:pt x="14" y="72"/>
                  </a:lnTo>
                  <a:lnTo>
                    <a:pt x="4" y="82"/>
                  </a:lnTo>
                  <a:lnTo>
                    <a:pt x="0" y="86"/>
                  </a:lnTo>
                  <a:lnTo>
                    <a:pt x="0" y="90"/>
                  </a:lnTo>
                  <a:lnTo>
                    <a:pt x="4" y="96"/>
                  </a:lnTo>
                  <a:lnTo>
                    <a:pt x="14" y="100"/>
                  </a:lnTo>
                  <a:lnTo>
                    <a:pt x="20" y="100"/>
                  </a:lnTo>
                  <a:lnTo>
                    <a:pt x="32" y="102"/>
                  </a:lnTo>
                  <a:lnTo>
                    <a:pt x="36" y="102"/>
                  </a:lnTo>
                  <a:lnTo>
                    <a:pt x="40" y="106"/>
                  </a:lnTo>
                  <a:lnTo>
                    <a:pt x="48" y="110"/>
                  </a:lnTo>
                  <a:lnTo>
                    <a:pt x="56"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102" y="26"/>
                  </a:lnTo>
                  <a:lnTo>
                    <a:pt x="106" y="22"/>
                  </a:lnTo>
                  <a:lnTo>
                    <a:pt x="104" y="18"/>
                  </a:lnTo>
                  <a:lnTo>
                    <a:pt x="86" y="18"/>
                  </a:lnTo>
                  <a:lnTo>
                    <a:pt x="68" y="6"/>
                  </a:lnTo>
                  <a:lnTo>
                    <a:pt x="62" y="2"/>
                  </a:lnTo>
                  <a:lnTo>
                    <a:pt x="58" y="0"/>
                  </a:lnTo>
                  <a:lnTo>
                    <a:pt x="48" y="2"/>
                  </a:lnTo>
                  <a:lnTo>
                    <a:pt x="44" y="2"/>
                  </a:lnTo>
                  <a:lnTo>
                    <a:pt x="44" y="8"/>
                  </a:lnTo>
                  <a:lnTo>
                    <a:pt x="50" y="10"/>
                  </a:lnTo>
                  <a:lnTo>
                    <a:pt x="54" y="16"/>
                  </a:lnTo>
                  <a:lnTo>
                    <a:pt x="54" y="20"/>
                  </a:lnTo>
                  <a:lnTo>
                    <a:pt x="52" y="24"/>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1" name="Freeform 31"/>
            <p:cNvSpPr/>
            <p:nvPr/>
          </p:nvSpPr>
          <p:spPr bwMode="auto">
            <a:xfrm>
              <a:off x="4600952" y="1306885"/>
              <a:ext cx="673135" cy="640911"/>
            </a:xfrm>
            <a:custGeom>
              <a:avLst/>
              <a:gdLst>
                <a:gd name="T0" fmla="*/ 160 w 376"/>
                <a:gd name="T1" fmla="*/ 64 h 358"/>
                <a:gd name="T2" fmla="*/ 142 w 376"/>
                <a:gd name="T3" fmla="*/ 80 h 358"/>
                <a:gd name="T4" fmla="*/ 116 w 376"/>
                <a:gd name="T5" fmla="*/ 92 h 358"/>
                <a:gd name="T6" fmla="*/ 90 w 376"/>
                <a:gd name="T7" fmla="*/ 116 h 358"/>
                <a:gd name="T8" fmla="*/ 68 w 376"/>
                <a:gd name="T9" fmla="*/ 140 h 358"/>
                <a:gd name="T10" fmla="*/ 42 w 376"/>
                <a:gd name="T11" fmla="*/ 138 h 358"/>
                <a:gd name="T12" fmla="*/ 28 w 376"/>
                <a:gd name="T13" fmla="*/ 156 h 358"/>
                <a:gd name="T14" fmla="*/ 4 w 376"/>
                <a:gd name="T15" fmla="*/ 208 h 358"/>
                <a:gd name="T16" fmla="*/ 2 w 376"/>
                <a:gd name="T17" fmla="*/ 232 h 358"/>
                <a:gd name="T18" fmla="*/ 34 w 376"/>
                <a:gd name="T19" fmla="*/ 238 h 358"/>
                <a:gd name="T20" fmla="*/ 46 w 376"/>
                <a:gd name="T21" fmla="*/ 248 h 358"/>
                <a:gd name="T22" fmla="*/ 52 w 376"/>
                <a:gd name="T23" fmla="*/ 258 h 358"/>
                <a:gd name="T24" fmla="*/ 86 w 376"/>
                <a:gd name="T25" fmla="*/ 270 h 358"/>
                <a:gd name="T26" fmla="*/ 122 w 376"/>
                <a:gd name="T27" fmla="*/ 212 h 358"/>
                <a:gd name="T28" fmla="*/ 148 w 376"/>
                <a:gd name="T29" fmla="*/ 202 h 358"/>
                <a:gd name="T30" fmla="*/ 164 w 376"/>
                <a:gd name="T31" fmla="*/ 194 h 358"/>
                <a:gd name="T32" fmla="*/ 174 w 376"/>
                <a:gd name="T33" fmla="*/ 200 h 358"/>
                <a:gd name="T34" fmla="*/ 190 w 376"/>
                <a:gd name="T35" fmla="*/ 238 h 358"/>
                <a:gd name="T36" fmla="*/ 184 w 376"/>
                <a:gd name="T37" fmla="*/ 270 h 358"/>
                <a:gd name="T38" fmla="*/ 170 w 376"/>
                <a:gd name="T39" fmla="*/ 312 h 358"/>
                <a:gd name="T40" fmla="*/ 184 w 376"/>
                <a:gd name="T41" fmla="*/ 304 h 358"/>
                <a:gd name="T42" fmla="*/ 194 w 376"/>
                <a:gd name="T43" fmla="*/ 308 h 358"/>
                <a:gd name="T44" fmla="*/ 186 w 376"/>
                <a:gd name="T45" fmla="*/ 324 h 358"/>
                <a:gd name="T46" fmla="*/ 182 w 376"/>
                <a:gd name="T47" fmla="*/ 336 h 358"/>
                <a:gd name="T48" fmla="*/ 168 w 376"/>
                <a:gd name="T49" fmla="*/ 346 h 358"/>
                <a:gd name="T50" fmla="*/ 158 w 376"/>
                <a:gd name="T51" fmla="*/ 358 h 358"/>
                <a:gd name="T52" fmla="*/ 198 w 376"/>
                <a:gd name="T53" fmla="*/ 328 h 358"/>
                <a:gd name="T54" fmla="*/ 272 w 376"/>
                <a:gd name="T55" fmla="*/ 260 h 358"/>
                <a:gd name="T56" fmla="*/ 304 w 376"/>
                <a:gd name="T57" fmla="*/ 252 h 358"/>
                <a:gd name="T58" fmla="*/ 376 w 376"/>
                <a:gd name="T59" fmla="*/ 156 h 358"/>
                <a:gd name="T60" fmla="*/ 364 w 376"/>
                <a:gd name="T61" fmla="*/ 122 h 358"/>
                <a:gd name="T62" fmla="*/ 356 w 376"/>
                <a:gd name="T63" fmla="*/ 122 h 358"/>
                <a:gd name="T64" fmla="*/ 344 w 376"/>
                <a:gd name="T65" fmla="*/ 110 h 358"/>
                <a:gd name="T66" fmla="*/ 336 w 376"/>
                <a:gd name="T67" fmla="*/ 62 h 358"/>
                <a:gd name="T68" fmla="*/ 308 w 376"/>
                <a:gd name="T69" fmla="*/ 30 h 358"/>
                <a:gd name="T70" fmla="*/ 308 w 376"/>
                <a:gd name="T71" fmla="*/ 12 h 358"/>
                <a:gd name="T72" fmla="*/ 294 w 376"/>
                <a:gd name="T73" fmla="*/ 24 h 358"/>
                <a:gd name="T74" fmla="*/ 274 w 376"/>
                <a:gd name="T75" fmla="*/ 20 h 358"/>
                <a:gd name="T76" fmla="*/ 268 w 376"/>
                <a:gd name="T77" fmla="*/ 8 h 358"/>
                <a:gd name="T78" fmla="*/ 236 w 376"/>
                <a:gd name="T79" fmla="*/ 0 h 358"/>
                <a:gd name="T80" fmla="*/ 234 w 376"/>
                <a:gd name="T81" fmla="*/ 12 h 358"/>
                <a:gd name="T82" fmla="*/ 226 w 376"/>
                <a:gd name="T83" fmla="*/ 30 h 358"/>
                <a:gd name="T84" fmla="*/ 210 w 376"/>
                <a:gd name="T85" fmla="*/ 48 h 358"/>
                <a:gd name="T86" fmla="*/ 172 w 376"/>
                <a:gd name="T87" fmla="*/ 46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6" h="358">
                  <a:moveTo>
                    <a:pt x="172" y="46"/>
                  </a:moveTo>
                  <a:lnTo>
                    <a:pt x="162" y="60"/>
                  </a:lnTo>
                  <a:lnTo>
                    <a:pt x="160" y="64"/>
                  </a:lnTo>
                  <a:lnTo>
                    <a:pt x="160" y="74"/>
                  </a:lnTo>
                  <a:lnTo>
                    <a:pt x="160" y="80"/>
                  </a:lnTo>
                  <a:lnTo>
                    <a:pt x="142" y="80"/>
                  </a:lnTo>
                  <a:lnTo>
                    <a:pt x="140" y="80"/>
                  </a:lnTo>
                  <a:lnTo>
                    <a:pt x="128" y="76"/>
                  </a:lnTo>
                  <a:lnTo>
                    <a:pt x="116" y="92"/>
                  </a:lnTo>
                  <a:lnTo>
                    <a:pt x="102" y="100"/>
                  </a:lnTo>
                  <a:lnTo>
                    <a:pt x="92" y="112"/>
                  </a:lnTo>
                  <a:lnTo>
                    <a:pt x="90" y="116"/>
                  </a:lnTo>
                  <a:lnTo>
                    <a:pt x="70" y="138"/>
                  </a:lnTo>
                  <a:lnTo>
                    <a:pt x="70" y="140"/>
                  </a:lnTo>
                  <a:lnTo>
                    <a:pt x="68" y="140"/>
                  </a:lnTo>
                  <a:lnTo>
                    <a:pt x="54" y="148"/>
                  </a:lnTo>
                  <a:lnTo>
                    <a:pt x="42" y="140"/>
                  </a:lnTo>
                  <a:lnTo>
                    <a:pt x="42" y="138"/>
                  </a:lnTo>
                  <a:lnTo>
                    <a:pt x="30" y="126"/>
                  </a:lnTo>
                  <a:lnTo>
                    <a:pt x="24" y="122"/>
                  </a:lnTo>
                  <a:lnTo>
                    <a:pt x="28" y="156"/>
                  </a:lnTo>
                  <a:lnTo>
                    <a:pt x="34" y="172"/>
                  </a:lnTo>
                  <a:lnTo>
                    <a:pt x="22" y="184"/>
                  </a:lnTo>
                  <a:lnTo>
                    <a:pt x="4" y="208"/>
                  </a:lnTo>
                  <a:lnTo>
                    <a:pt x="4" y="220"/>
                  </a:lnTo>
                  <a:lnTo>
                    <a:pt x="0" y="226"/>
                  </a:lnTo>
                  <a:lnTo>
                    <a:pt x="2" y="232"/>
                  </a:lnTo>
                  <a:lnTo>
                    <a:pt x="8" y="232"/>
                  </a:lnTo>
                  <a:lnTo>
                    <a:pt x="32" y="238"/>
                  </a:lnTo>
                  <a:lnTo>
                    <a:pt x="34" y="238"/>
                  </a:lnTo>
                  <a:lnTo>
                    <a:pt x="34" y="240"/>
                  </a:lnTo>
                  <a:lnTo>
                    <a:pt x="40" y="244"/>
                  </a:lnTo>
                  <a:lnTo>
                    <a:pt x="46" y="248"/>
                  </a:lnTo>
                  <a:lnTo>
                    <a:pt x="48" y="248"/>
                  </a:lnTo>
                  <a:lnTo>
                    <a:pt x="50" y="252"/>
                  </a:lnTo>
                  <a:lnTo>
                    <a:pt x="52" y="258"/>
                  </a:lnTo>
                  <a:lnTo>
                    <a:pt x="54" y="264"/>
                  </a:lnTo>
                  <a:lnTo>
                    <a:pt x="78" y="272"/>
                  </a:lnTo>
                  <a:lnTo>
                    <a:pt x="86" y="270"/>
                  </a:lnTo>
                  <a:lnTo>
                    <a:pt x="92" y="260"/>
                  </a:lnTo>
                  <a:lnTo>
                    <a:pt x="112" y="224"/>
                  </a:lnTo>
                  <a:lnTo>
                    <a:pt x="122" y="212"/>
                  </a:lnTo>
                  <a:lnTo>
                    <a:pt x="122" y="210"/>
                  </a:lnTo>
                  <a:lnTo>
                    <a:pt x="138" y="204"/>
                  </a:lnTo>
                  <a:lnTo>
                    <a:pt x="148" y="202"/>
                  </a:lnTo>
                  <a:lnTo>
                    <a:pt x="154" y="196"/>
                  </a:lnTo>
                  <a:lnTo>
                    <a:pt x="160" y="192"/>
                  </a:lnTo>
                  <a:lnTo>
                    <a:pt x="164" y="194"/>
                  </a:lnTo>
                  <a:lnTo>
                    <a:pt x="172" y="198"/>
                  </a:lnTo>
                  <a:lnTo>
                    <a:pt x="174" y="198"/>
                  </a:lnTo>
                  <a:lnTo>
                    <a:pt x="174" y="200"/>
                  </a:lnTo>
                  <a:lnTo>
                    <a:pt x="188" y="220"/>
                  </a:lnTo>
                  <a:lnTo>
                    <a:pt x="188" y="222"/>
                  </a:lnTo>
                  <a:lnTo>
                    <a:pt x="190" y="238"/>
                  </a:lnTo>
                  <a:lnTo>
                    <a:pt x="188" y="254"/>
                  </a:lnTo>
                  <a:lnTo>
                    <a:pt x="184" y="268"/>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20"/>
                  </a:lnTo>
                  <a:lnTo>
                    <a:pt x="192" y="320"/>
                  </a:lnTo>
                  <a:lnTo>
                    <a:pt x="186" y="324"/>
                  </a:lnTo>
                  <a:lnTo>
                    <a:pt x="184" y="328"/>
                  </a:lnTo>
                  <a:lnTo>
                    <a:pt x="184" y="334"/>
                  </a:lnTo>
                  <a:lnTo>
                    <a:pt x="182" y="336"/>
                  </a:lnTo>
                  <a:lnTo>
                    <a:pt x="178" y="344"/>
                  </a:lnTo>
                  <a:lnTo>
                    <a:pt x="176" y="344"/>
                  </a:lnTo>
                  <a:lnTo>
                    <a:pt x="168" y="346"/>
                  </a:lnTo>
                  <a:lnTo>
                    <a:pt x="162" y="348"/>
                  </a:lnTo>
                  <a:lnTo>
                    <a:pt x="158" y="356"/>
                  </a:lnTo>
                  <a:lnTo>
                    <a:pt x="158" y="358"/>
                  </a:lnTo>
                  <a:lnTo>
                    <a:pt x="184" y="354"/>
                  </a:lnTo>
                  <a:lnTo>
                    <a:pt x="190" y="350"/>
                  </a:lnTo>
                  <a:lnTo>
                    <a:pt x="198" y="328"/>
                  </a:lnTo>
                  <a:lnTo>
                    <a:pt x="258" y="266"/>
                  </a:lnTo>
                  <a:lnTo>
                    <a:pt x="260" y="266"/>
                  </a:lnTo>
                  <a:lnTo>
                    <a:pt x="272" y="260"/>
                  </a:lnTo>
                  <a:lnTo>
                    <a:pt x="284" y="260"/>
                  </a:lnTo>
                  <a:lnTo>
                    <a:pt x="294" y="258"/>
                  </a:lnTo>
                  <a:lnTo>
                    <a:pt x="304" y="252"/>
                  </a:lnTo>
                  <a:lnTo>
                    <a:pt x="312" y="244"/>
                  </a:lnTo>
                  <a:lnTo>
                    <a:pt x="326" y="208"/>
                  </a:lnTo>
                  <a:lnTo>
                    <a:pt x="376" y="156"/>
                  </a:lnTo>
                  <a:lnTo>
                    <a:pt x="372" y="128"/>
                  </a:lnTo>
                  <a:lnTo>
                    <a:pt x="368" y="126"/>
                  </a:lnTo>
                  <a:lnTo>
                    <a:pt x="364" y="122"/>
                  </a:lnTo>
                  <a:lnTo>
                    <a:pt x="364" y="120"/>
                  </a:lnTo>
                  <a:lnTo>
                    <a:pt x="364" y="122"/>
                  </a:lnTo>
                  <a:lnTo>
                    <a:pt x="356" y="122"/>
                  </a:lnTo>
                  <a:lnTo>
                    <a:pt x="350" y="120"/>
                  </a:lnTo>
                  <a:lnTo>
                    <a:pt x="346" y="116"/>
                  </a:lnTo>
                  <a:lnTo>
                    <a:pt x="344" y="110"/>
                  </a:lnTo>
                  <a:lnTo>
                    <a:pt x="342" y="108"/>
                  </a:lnTo>
                  <a:lnTo>
                    <a:pt x="342" y="66"/>
                  </a:lnTo>
                  <a:lnTo>
                    <a:pt x="336" y="62"/>
                  </a:lnTo>
                  <a:lnTo>
                    <a:pt x="328" y="56"/>
                  </a:lnTo>
                  <a:lnTo>
                    <a:pt x="316" y="44"/>
                  </a:lnTo>
                  <a:lnTo>
                    <a:pt x="308" y="30"/>
                  </a:lnTo>
                  <a:lnTo>
                    <a:pt x="306" y="24"/>
                  </a:lnTo>
                  <a:lnTo>
                    <a:pt x="306" y="16"/>
                  </a:lnTo>
                  <a:lnTo>
                    <a:pt x="308" y="12"/>
                  </a:lnTo>
                  <a:lnTo>
                    <a:pt x="302" y="4"/>
                  </a:lnTo>
                  <a:lnTo>
                    <a:pt x="300" y="10"/>
                  </a:lnTo>
                  <a:lnTo>
                    <a:pt x="294" y="24"/>
                  </a:lnTo>
                  <a:lnTo>
                    <a:pt x="292" y="24"/>
                  </a:lnTo>
                  <a:lnTo>
                    <a:pt x="282" y="24"/>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12" y="48"/>
                  </a:lnTo>
                  <a:lnTo>
                    <a:pt x="210" y="48"/>
                  </a:lnTo>
                  <a:lnTo>
                    <a:pt x="208" y="48"/>
                  </a:lnTo>
                  <a:lnTo>
                    <a:pt x="186" y="50"/>
                  </a:lnTo>
                  <a:lnTo>
                    <a:pt x="172" y="46"/>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2" name="Freeform 32"/>
            <p:cNvSpPr/>
            <p:nvPr/>
          </p:nvSpPr>
          <p:spPr bwMode="auto">
            <a:xfrm>
              <a:off x="4751334" y="920190"/>
              <a:ext cx="959576" cy="651652"/>
            </a:xfrm>
            <a:custGeom>
              <a:avLst/>
              <a:gdLst>
                <a:gd name="T0" fmla="*/ 92 w 536"/>
                <a:gd name="T1" fmla="*/ 6 h 364"/>
                <a:gd name="T2" fmla="*/ 70 w 536"/>
                <a:gd name="T3" fmla="*/ 20 h 364"/>
                <a:gd name="T4" fmla="*/ 58 w 536"/>
                <a:gd name="T5" fmla="*/ 36 h 364"/>
                <a:gd name="T6" fmla="*/ 28 w 536"/>
                <a:gd name="T7" fmla="*/ 40 h 364"/>
                <a:gd name="T8" fmla="*/ 0 w 536"/>
                <a:gd name="T9" fmla="*/ 40 h 364"/>
                <a:gd name="T10" fmla="*/ 34 w 536"/>
                <a:gd name="T11" fmla="*/ 64 h 364"/>
                <a:gd name="T12" fmla="*/ 50 w 536"/>
                <a:gd name="T13" fmla="*/ 140 h 364"/>
                <a:gd name="T14" fmla="*/ 88 w 536"/>
                <a:gd name="T15" fmla="*/ 122 h 364"/>
                <a:gd name="T16" fmla="*/ 126 w 536"/>
                <a:gd name="T17" fmla="*/ 176 h 364"/>
                <a:gd name="T18" fmla="*/ 128 w 536"/>
                <a:gd name="T19" fmla="*/ 220 h 364"/>
                <a:gd name="T20" fmla="*/ 158 w 536"/>
                <a:gd name="T21" fmla="*/ 208 h 364"/>
                <a:gd name="T22" fmla="*/ 188 w 536"/>
                <a:gd name="T23" fmla="*/ 216 h 364"/>
                <a:gd name="T24" fmla="*/ 194 w 536"/>
                <a:gd name="T25" fmla="*/ 228 h 364"/>
                <a:gd name="T26" fmla="*/ 210 w 536"/>
                <a:gd name="T27" fmla="*/ 214 h 364"/>
                <a:gd name="T28" fmla="*/ 230 w 536"/>
                <a:gd name="T29" fmla="*/ 218 h 364"/>
                <a:gd name="T30" fmla="*/ 232 w 536"/>
                <a:gd name="T31" fmla="*/ 242 h 364"/>
                <a:gd name="T32" fmla="*/ 262 w 536"/>
                <a:gd name="T33" fmla="*/ 274 h 364"/>
                <a:gd name="T34" fmla="*/ 268 w 536"/>
                <a:gd name="T35" fmla="*/ 324 h 364"/>
                <a:gd name="T36" fmla="*/ 282 w 536"/>
                <a:gd name="T37" fmla="*/ 330 h 364"/>
                <a:gd name="T38" fmla="*/ 298 w 536"/>
                <a:gd name="T39" fmla="*/ 344 h 364"/>
                <a:gd name="T40" fmla="*/ 326 w 536"/>
                <a:gd name="T41" fmla="*/ 304 h 364"/>
                <a:gd name="T42" fmla="*/ 352 w 536"/>
                <a:gd name="T43" fmla="*/ 294 h 364"/>
                <a:gd name="T44" fmla="*/ 400 w 536"/>
                <a:gd name="T45" fmla="*/ 272 h 364"/>
                <a:gd name="T46" fmla="*/ 404 w 536"/>
                <a:gd name="T47" fmla="*/ 260 h 364"/>
                <a:gd name="T48" fmla="*/ 430 w 536"/>
                <a:gd name="T49" fmla="*/ 256 h 364"/>
                <a:gd name="T50" fmla="*/ 454 w 536"/>
                <a:gd name="T51" fmla="*/ 228 h 364"/>
                <a:gd name="T52" fmla="*/ 476 w 536"/>
                <a:gd name="T53" fmla="*/ 170 h 364"/>
                <a:gd name="T54" fmla="*/ 496 w 536"/>
                <a:gd name="T55" fmla="*/ 168 h 364"/>
                <a:gd name="T56" fmla="*/ 518 w 536"/>
                <a:gd name="T57" fmla="*/ 176 h 364"/>
                <a:gd name="T58" fmla="*/ 536 w 536"/>
                <a:gd name="T59" fmla="*/ 124 h 364"/>
                <a:gd name="T60" fmla="*/ 504 w 536"/>
                <a:gd name="T61" fmla="*/ 118 h 364"/>
                <a:gd name="T62" fmla="*/ 484 w 536"/>
                <a:gd name="T63" fmla="*/ 104 h 364"/>
                <a:gd name="T64" fmla="*/ 470 w 536"/>
                <a:gd name="T65" fmla="*/ 112 h 364"/>
                <a:gd name="T66" fmla="*/ 446 w 536"/>
                <a:gd name="T67" fmla="*/ 110 h 364"/>
                <a:gd name="T68" fmla="*/ 446 w 536"/>
                <a:gd name="T69" fmla="*/ 136 h 364"/>
                <a:gd name="T70" fmla="*/ 428 w 536"/>
                <a:gd name="T71" fmla="*/ 146 h 364"/>
                <a:gd name="T72" fmla="*/ 414 w 536"/>
                <a:gd name="T73" fmla="*/ 140 h 364"/>
                <a:gd name="T74" fmla="*/ 374 w 536"/>
                <a:gd name="T75" fmla="*/ 104 h 364"/>
                <a:gd name="T76" fmla="*/ 366 w 536"/>
                <a:gd name="T77" fmla="*/ 88 h 364"/>
                <a:gd name="T78" fmla="*/ 368 w 536"/>
                <a:gd name="T79" fmla="*/ 100 h 364"/>
                <a:gd name="T80" fmla="*/ 340 w 536"/>
                <a:gd name="T81" fmla="*/ 116 h 364"/>
                <a:gd name="T82" fmla="*/ 336 w 536"/>
                <a:gd name="T83" fmla="*/ 100 h 364"/>
                <a:gd name="T84" fmla="*/ 314 w 536"/>
                <a:gd name="T85" fmla="*/ 84 h 364"/>
                <a:gd name="T86" fmla="*/ 288 w 536"/>
                <a:gd name="T87" fmla="*/ 80 h 364"/>
                <a:gd name="T88" fmla="*/ 284 w 536"/>
                <a:gd name="T89" fmla="*/ 56 h 364"/>
                <a:gd name="T90" fmla="*/ 252 w 536"/>
                <a:gd name="T91" fmla="*/ 70 h 364"/>
                <a:gd name="T92" fmla="*/ 234 w 536"/>
                <a:gd name="T93" fmla="*/ 66 h 364"/>
                <a:gd name="T94" fmla="*/ 212 w 536"/>
                <a:gd name="T95" fmla="*/ 46 h 364"/>
                <a:gd name="T96" fmla="*/ 194 w 536"/>
                <a:gd name="T97" fmla="*/ 46 h 364"/>
                <a:gd name="T98" fmla="*/ 152 w 536"/>
                <a:gd name="T99" fmla="*/ 58 h 364"/>
                <a:gd name="T100" fmla="*/ 120 w 536"/>
                <a:gd name="T101" fmla="*/ 42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44" y="48"/>
                  </a:lnTo>
                  <a:lnTo>
                    <a:pt x="42" y="48"/>
                  </a:lnTo>
                  <a:lnTo>
                    <a:pt x="40" y="48"/>
                  </a:lnTo>
                  <a:lnTo>
                    <a:pt x="28" y="40"/>
                  </a:lnTo>
                  <a:lnTo>
                    <a:pt x="22" y="34"/>
                  </a:lnTo>
                  <a:lnTo>
                    <a:pt x="18" y="32"/>
                  </a:lnTo>
                  <a:lnTo>
                    <a:pt x="8" y="34"/>
                  </a:lnTo>
                  <a:lnTo>
                    <a:pt x="0" y="40"/>
                  </a:lnTo>
                  <a:lnTo>
                    <a:pt x="18" y="54"/>
                  </a:lnTo>
                  <a:lnTo>
                    <a:pt x="32" y="60"/>
                  </a:lnTo>
                  <a:lnTo>
                    <a:pt x="34" y="62"/>
                  </a:lnTo>
                  <a:lnTo>
                    <a:pt x="34" y="64"/>
                  </a:lnTo>
                  <a:lnTo>
                    <a:pt x="36" y="80"/>
                  </a:lnTo>
                  <a:lnTo>
                    <a:pt x="36" y="104"/>
                  </a:lnTo>
                  <a:lnTo>
                    <a:pt x="40" y="118"/>
                  </a:lnTo>
                  <a:lnTo>
                    <a:pt x="50" y="140"/>
                  </a:lnTo>
                  <a:lnTo>
                    <a:pt x="60" y="152"/>
                  </a:lnTo>
                  <a:lnTo>
                    <a:pt x="70" y="144"/>
                  </a:lnTo>
                  <a:lnTo>
                    <a:pt x="76" y="136"/>
                  </a:lnTo>
                  <a:lnTo>
                    <a:pt x="88" y="122"/>
                  </a:lnTo>
                  <a:lnTo>
                    <a:pt x="98" y="132"/>
                  </a:lnTo>
                  <a:lnTo>
                    <a:pt x="108" y="152"/>
                  </a:lnTo>
                  <a:lnTo>
                    <a:pt x="120" y="156"/>
                  </a:lnTo>
                  <a:lnTo>
                    <a:pt x="126" y="176"/>
                  </a:lnTo>
                  <a:lnTo>
                    <a:pt x="124" y="194"/>
                  </a:lnTo>
                  <a:lnTo>
                    <a:pt x="124" y="196"/>
                  </a:lnTo>
                  <a:lnTo>
                    <a:pt x="120" y="212"/>
                  </a:lnTo>
                  <a:lnTo>
                    <a:pt x="128" y="220"/>
                  </a:lnTo>
                  <a:lnTo>
                    <a:pt x="138" y="214"/>
                  </a:lnTo>
                  <a:lnTo>
                    <a:pt x="148" y="204"/>
                  </a:lnTo>
                  <a:lnTo>
                    <a:pt x="150" y="206"/>
                  </a:lnTo>
                  <a:lnTo>
                    <a:pt x="158" y="208"/>
                  </a:lnTo>
                  <a:lnTo>
                    <a:pt x="168" y="218"/>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4"/>
                  </a:lnTo>
                  <a:lnTo>
                    <a:pt x="212" y="210"/>
                  </a:lnTo>
                  <a:lnTo>
                    <a:pt x="220" y="212"/>
                  </a:lnTo>
                  <a:lnTo>
                    <a:pt x="226" y="214"/>
                  </a:lnTo>
                  <a:lnTo>
                    <a:pt x="230" y="218"/>
                  </a:lnTo>
                  <a:lnTo>
                    <a:pt x="232" y="222"/>
                  </a:lnTo>
                  <a:lnTo>
                    <a:pt x="232" y="228"/>
                  </a:lnTo>
                  <a:lnTo>
                    <a:pt x="232" y="232"/>
                  </a:lnTo>
                  <a:lnTo>
                    <a:pt x="232" y="242"/>
                  </a:lnTo>
                  <a:lnTo>
                    <a:pt x="240" y="256"/>
                  </a:lnTo>
                  <a:lnTo>
                    <a:pt x="250" y="266"/>
                  </a:lnTo>
                  <a:lnTo>
                    <a:pt x="256" y="272"/>
                  </a:lnTo>
                  <a:lnTo>
                    <a:pt x="262" y="274"/>
                  </a:lnTo>
                  <a:lnTo>
                    <a:pt x="264" y="274"/>
                  </a:lnTo>
                  <a:lnTo>
                    <a:pt x="266" y="278"/>
                  </a:lnTo>
                  <a:lnTo>
                    <a:pt x="268" y="288"/>
                  </a:lnTo>
                  <a:lnTo>
                    <a:pt x="268" y="324"/>
                  </a:lnTo>
                  <a:lnTo>
                    <a:pt x="270" y="328"/>
                  </a:lnTo>
                  <a:lnTo>
                    <a:pt x="274" y="330"/>
                  </a:lnTo>
                  <a:lnTo>
                    <a:pt x="276" y="330"/>
                  </a:lnTo>
                  <a:lnTo>
                    <a:pt x="282" y="330"/>
                  </a:lnTo>
                  <a:lnTo>
                    <a:pt x="288" y="332"/>
                  </a:lnTo>
                  <a:lnTo>
                    <a:pt x="290" y="334"/>
                  </a:lnTo>
                  <a:lnTo>
                    <a:pt x="294" y="338"/>
                  </a:lnTo>
                  <a:lnTo>
                    <a:pt x="298" y="344"/>
                  </a:lnTo>
                  <a:lnTo>
                    <a:pt x="300" y="364"/>
                  </a:lnTo>
                  <a:lnTo>
                    <a:pt x="318" y="328"/>
                  </a:lnTo>
                  <a:lnTo>
                    <a:pt x="322" y="314"/>
                  </a:lnTo>
                  <a:lnTo>
                    <a:pt x="326" y="304"/>
                  </a:lnTo>
                  <a:lnTo>
                    <a:pt x="332" y="296"/>
                  </a:lnTo>
                  <a:lnTo>
                    <a:pt x="338" y="294"/>
                  </a:lnTo>
                  <a:lnTo>
                    <a:pt x="344" y="294"/>
                  </a:lnTo>
                  <a:lnTo>
                    <a:pt x="352" y="294"/>
                  </a:lnTo>
                  <a:lnTo>
                    <a:pt x="372" y="304"/>
                  </a:lnTo>
                  <a:lnTo>
                    <a:pt x="424" y="308"/>
                  </a:lnTo>
                  <a:lnTo>
                    <a:pt x="424" y="296"/>
                  </a:lnTo>
                  <a:lnTo>
                    <a:pt x="400" y="272"/>
                  </a:lnTo>
                  <a:lnTo>
                    <a:pt x="388" y="264"/>
                  </a:lnTo>
                  <a:lnTo>
                    <a:pt x="386" y="262"/>
                  </a:lnTo>
                  <a:lnTo>
                    <a:pt x="386" y="258"/>
                  </a:lnTo>
                  <a:lnTo>
                    <a:pt x="404" y="260"/>
                  </a:lnTo>
                  <a:lnTo>
                    <a:pt x="412" y="260"/>
                  </a:lnTo>
                  <a:lnTo>
                    <a:pt x="418" y="260"/>
                  </a:lnTo>
                  <a:lnTo>
                    <a:pt x="424" y="260"/>
                  </a:lnTo>
                  <a:lnTo>
                    <a:pt x="430" y="256"/>
                  </a:lnTo>
                  <a:lnTo>
                    <a:pt x="436" y="252"/>
                  </a:lnTo>
                  <a:lnTo>
                    <a:pt x="442" y="246"/>
                  </a:lnTo>
                  <a:lnTo>
                    <a:pt x="452" y="228"/>
                  </a:lnTo>
                  <a:lnTo>
                    <a:pt x="454" y="228"/>
                  </a:lnTo>
                  <a:lnTo>
                    <a:pt x="472" y="212"/>
                  </a:lnTo>
                  <a:lnTo>
                    <a:pt x="474" y="174"/>
                  </a:lnTo>
                  <a:lnTo>
                    <a:pt x="474" y="170"/>
                  </a:lnTo>
                  <a:lnTo>
                    <a:pt x="476" y="170"/>
                  </a:lnTo>
                  <a:lnTo>
                    <a:pt x="478" y="170"/>
                  </a:lnTo>
                  <a:lnTo>
                    <a:pt x="492" y="168"/>
                  </a:lnTo>
                  <a:lnTo>
                    <a:pt x="494"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4" y="126"/>
                  </a:lnTo>
                  <a:lnTo>
                    <a:pt x="512" y="120"/>
                  </a:lnTo>
                  <a:lnTo>
                    <a:pt x="504" y="118"/>
                  </a:lnTo>
                  <a:lnTo>
                    <a:pt x="492" y="110"/>
                  </a:lnTo>
                  <a:lnTo>
                    <a:pt x="486" y="106"/>
                  </a:lnTo>
                  <a:lnTo>
                    <a:pt x="484" y="102"/>
                  </a:lnTo>
                  <a:lnTo>
                    <a:pt x="484" y="104"/>
                  </a:lnTo>
                  <a:lnTo>
                    <a:pt x="482" y="108"/>
                  </a:lnTo>
                  <a:lnTo>
                    <a:pt x="480" y="108"/>
                  </a:lnTo>
                  <a:lnTo>
                    <a:pt x="476" y="110"/>
                  </a:lnTo>
                  <a:lnTo>
                    <a:pt x="470" y="112"/>
                  </a:lnTo>
                  <a:lnTo>
                    <a:pt x="468" y="112"/>
                  </a:lnTo>
                  <a:lnTo>
                    <a:pt x="468" y="110"/>
                  </a:lnTo>
                  <a:lnTo>
                    <a:pt x="456" y="102"/>
                  </a:lnTo>
                  <a:lnTo>
                    <a:pt x="446" y="110"/>
                  </a:lnTo>
                  <a:lnTo>
                    <a:pt x="440" y="116"/>
                  </a:lnTo>
                  <a:lnTo>
                    <a:pt x="438" y="120"/>
                  </a:lnTo>
                  <a:lnTo>
                    <a:pt x="444" y="132"/>
                  </a:lnTo>
                  <a:lnTo>
                    <a:pt x="446" y="136"/>
                  </a:lnTo>
                  <a:lnTo>
                    <a:pt x="444" y="138"/>
                  </a:lnTo>
                  <a:lnTo>
                    <a:pt x="440" y="142"/>
                  </a:lnTo>
                  <a:lnTo>
                    <a:pt x="434" y="144"/>
                  </a:lnTo>
                  <a:lnTo>
                    <a:pt x="428" y="146"/>
                  </a:lnTo>
                  <a:lnTo>
                    <a:pt x="422" y="148"/>
                  </a:lnTo>
                  <a:lnTo>
                    <a:pt x="418" y="146"/>
                  </a:lnTo>
                  <a:lnTo>
                    <a:pt x="416" y="144"/>
                  </a:lnTo>
                  <a:lnTo>
                    <a:pt x="414" y="140"/>
                  </a:lnTo>
                  <a:lnTo>
                    <a:pt x="392" y="120"/>
                  </a:lnTo>
                  <a:lnTo>
                    <a:pt x="382" y="114"/>
                  </a:lnTo>
                  <a:lnTo>
                    <a:pt x="376" y="108"/>
                  </a:lnTo>
                  <a:lnTo>
                    <a:pt x="374" y="104"/>
                  </a:lnTo>
                  <a:lnTo>
                    <a:pt x="374" y="100"/>
                  </a:lnTo>
                  <a:lnTo>
                    <a:pt x="372" y="92"/>
                  </a:lnTo>
                  <a:lnTo>
                    <a:pt x="370" y="86"/>
                  </a:lnTo>
                  <a:lnTo>
                    <a:pt x="366" y="88"/>
                  </a:lnTo>
                  <a:lnTo>
                    <a:pt x="364" y="90"/>
                  </a:lnTo>
                  <a:lnTo>
                    <a:pt x="366" y="94"/>
                  </a:lnTo>
                  <a:lnTo>
                    <a:pt x="368" y="98"/>
                  </a:lnTo>
                  <a:lnTo>
                    <a:pt x="368" y="100"/>
                  </a:lnTo>
                  <a:lnTo>
                    <a:pt x="370" y="100"/>
                  </a:lnTo>
                  <a:lnTo>
                    <a:pt x="368" y="102"/>
                  </a:lnTo>
                  <a:lnTo>
                    <a:pt x="358" y="120"/>
                  </a:lnTo>
                  <a:lnTo>
                    <a:pt x="340" y="116"/>
                  </a:lnTo>
                  <a:lnTo>
                    <a:pt x="336" y="114"/>
                  </a:lnTo>
                  <a:lnTo>
                    <a:pt x="336" y="112"/>
                  </a:lnTo>
                  <a:lnTo>
                    <a:pt x="336" y="106"/>
                  </a:lnTo>
                  <a:lnTo>
                    <a:pt x="336" y="100"/>
                  </a:lnTo>
                  <a:lnTo>
                    <a:pt x="332" y="94"/>
                  </a:lnTo>
                  <a:lnTo>
                    <a:pt x="318" y="84"/>
                  </a:lnTo>
                  <a:lnTo>
                    <a:pt x="316" y="82"/>
                  </a:lnTo>
                  <a:lnTo>
                    <a:pt x="314" y="84"/>
                  </a:lnTo>
                  <a:lnTo>
                    <a:pt x="312" y="86"/>
                  </a:lnTo>
                  <a:lnTo>
                    <a:pt x="298" y="84"/>
                  </a:lnTo>
                  <a:lnTo>
                    <a:pt x="292" y="82"/>
                  </a:lnTo>
                  <a:lnTo>
                    <a:pt x="288" y="80"/>
                  </a:lnTo>
                  <a:lnTo>
                    <a:pt x="288" y="76"/>
                  </a:lnTo>
                  <a:lnTo>
                    <a:pt x="288" y="70"/>
                  </a:lnTo>
                  <a:lnTo>
                    <a:pt x="290" y="68"/>
                  </a:lnTo>
                  <a:lnTo>
                    <a:pt x="284" y="56"/>
                  </a:lnTo>
                  <a:lnTo>
                    <a:pt x="256" y="58"/>
                  </a:lnTo>
                  <a:lnTo>
                    <a:pt x="256" y="64"/>
                  </a:lnTo>
                  <a:lnTo>
                    <a:pt x="254" y="68"/>
                  </a:lnTo>
                  <a:lnTo>
                    <a:pt x="252" y="70"/>
                  </a:lnTo>
                  <a:lnTo>
                    <a:pt x="248" y="72"/>
                  </a:lnTo>
                  <a:lnTo>
                    <a:pt x="240" y="72"/>
                  </a:lnTo>
                  <a:lnTo>
                    <a:pt x="234" y="68"/>
                  </a:lnTo>
                  <a:lnTo>
                    <a:pt x="234" y="66"/>
                  </a:lnTo>
                  <a:lnTo>
                    <a:pt x="226" y="56"/>
                  </a:lnTo>
                  <a:lnTo>
                    <a:pt x="224" y="48"/>
                  </a:lnTo>
                  <a:lnTo>
                    <a:pt x="220" y="40"/>
                  </a:lnTo>
                  <a:lnTo>
                    <a:pt x="212" y="46"/>
                  </a:lnTo>
                  <a:lnTo>
                    <a:pt x="202" y="50"/>
                  </a:lnTo>
                  <a:lnTo>
                    <a:pt x="200" y="50"/>
                  </a:lnTo>
                  <a:lnTo>
                    <a:pt x="196" y="48"/>
                  </a:lnTo>
                  <a:lnTo>
                    <a:pt x="194" y="46"/>
                  </a:lnTo>
                  <a:lnTo>
                    <a:pt x="186" y="48"/>
                  </a:lnTo>
                  <a:lnTo>
                    <a:pt x="164" y="54"/>
                  </a:lnTo>
                  <a:lnTo>
                    <a:pt x="158" y="58"/>
                  </a:lnTo>
                  <a:lnTo>
                    <a:pt x="152" y="58"/>
                  </a:lnTo>
                  <a:lnTo>
                    <a:pt x="150" y="58"/>
                  </a:lnTo>
                  <a:lnTo>
                    <a:pt x="140" y="56"/>
                  </a:lnTo>
                  <a:lnTo>
                    <a:pt x="134" y="52"/>
                  </a:lnTo>
                  <a:lnTo>
                    <a:pt x="120" y="42"/>
                  </a:lnTo>
                  <a:lnTo>
                    <a:pt x="104" y="18"/>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3" name="Freeform 33"/>
            <p:cNvSpPr/>
            <p:nvPr/>
          </p:nvSpPr>
          <p:spPr bwMode="auto">
            <a:xfrm>
              <a:off x="4547245" y="0"/>
              <a:ext cx="1285402" cy="1167245"/>
            </a:xfrm>
            <a:custGeom>
              <a:avLst/>
              <a:gdLst>
                <a:gd name="T0" fmla="*/ 712 w 718"/>
                <a:gd name="T1" fmla="*/ 290 h 652"/>
                <a:gd name="T2" fmla="*/ 704 w 718"/>
                <a:gd name="T3" fmla="*/ 270 h 652"/>
                <a:gd name="T4" fmla="*/ 692 w 718"/>
                <a:gd name="T5" fmla="*/ 234 h 652"/>
                <a:gd name="T6" fmla="*/ 662 w 718"/>
                <a:gd name="T7" fmla="*/ 254 h 652"/>
                <a:gd name="T8" fmla="*/ 632 w 718"/>
                <a:gd name="T9" fmla="*/ 276 h 652"/>
                <a:gd name="T10" fmla="*/ 618 w 718"/>
                <a:gd name="T11" fmla="*/ 320 h 652"/>
                <a:gd name="T12" fmla="*/ 510 w 718"/>
                <a:gd name="T13" fmla="*/ 308 h 652"/>
                <a:gd name="T14" fmla="*/ 496 w 718"/>
                <a:gd name="T15" fmla="*/ 280 h 652"/>
                <a:gd name="T16" fmla="*/ 452 w 718"/>
                <a:gd name="T17" fmla="*/ 246 h 652"/>
                <a:gd name="T18" fmla="*/ 332 w 718"/>
                <a:gd name="T19" fmla="*/ 234 h 652"/>
                <a:gd name="T20" fmla="*/ 258 w 718"/>
                <a:gd name="T21" fmla="*/ 110 h 652"/>
                <a:gd name="T22" fmla="*/ 164 w 718"/>
                <a:gd name="T23" fmla="*/ 14 h 652"/>
                <a:gd name="T24" fmla="*/ 94 w 718"/>
                <a:gd name="T25" fmla="*/ 6 h 652"/>
                <a:gd name="T26" fmla="*/ 54 w 718"/>
                <a:gd name="T27" fmla="*/ 4 h 652"/>
                <a:gd name="T28" fmla="*/ 8 w 718"/>
                <a:gd name="T29" fmla="*/ 36 h 652"/>
                <a:gd name="T30" fmla="*/ 0 w 718"/>
                <a:gd name="T31" fmla="*/ 62 h 652"/>
                <a:gd name="T32" fmla="*/ 22 w 718"/>
                <a:gd name="T33" fmla="*/ 86 h 652"/>
                <a:gd name="T34" fmla="*/ 42 w 718"/>
                <a:gd name="T35" fmla="*/ 70 h 652"/>
                <a:gd name="T36" fmla="*/ 74 w 718"/>
                <a:gd name="T37" fmla="*/ 94 h 652"/>
                <a:gd name="T38" fmla="*/ 96 w 718"/>
                <a:gd name="T39" fmla="*/ 140 h 652"/>
                <a:gd name="T40" fmla="*/ 124 w 718"/>
                <a:gd name="T41" fmla="*/ 148 h 652"/>
                <a:gd name="T42" fmla="*/ 176 w 718"/>
                <a:gd name="T43" fmla="*/ 110 h 652"/>
                <a:gd name="T44" fmla="*/ 230 w 718"/>
                <a:gd name="T45" fmla="*/ 138 h 652"/>
                <a:gd name="T46" fmla="*/ 238 w 718"/>
                <a:gd name="T47" fmla="*/ 196 h 652"/>
                <a:gd name="T48" fmla="*/ 240 w 718"/>
                <a:gd name="T49" fmla="*/ 250 h 652"/>
                <a:gd name="T50" fmla="*/ 232 w 718"/>
                <a:gd name="T51" fmla="*/ 284 h 652"/>
                <a:gd name="T52" fmla="*/ 228 w 718"/>
                <a:gd name="T53" fmla="*/ 330 h 652"/>
                <a:gd name="T54" fmla="*/ 214 w 718"/>
                <a:gd name="T55" fmla="*/ 366 h 652"/>
                <a:gd name="T56" fmla="*/ 180 w 718"/>
                <a:gd name="T57" fmla="*/ 370 h 652"/>
                <a:gd name="T58" fmla="*/ 154 w 718"/>
                <a:gd name="T59" fmla="*/ 414 h 652"/>
                <a:gd name="T60" fmla="*/ 144 w 718"/>
                <a:gd name="T61" fmla="*/ 446 h 652"/>
                <a:gd name="T62" fmla="*/ 178 w 718"/>
                <a:gd name="T63" fmla="*/ 476 h 652"/>
                <a:gd name="T64" fmla="*/ 188 w 718"/>
                <a:gd name="T65" fmla="*/ 516 h 652"/>
                <a:gd name="T66" fmla="*/ 226 w 718"/>
                <a:gd name="T67" fmla="*/ 528 h 652"/>
                <a:gd name="T68" fmla="*/ 254 w 718"/>
                <a:gd name="T69" fmla="*/ 560 h 652"/>
                <a:gd name="T70" fmla="*/ 274 w 718"/>
                <a:gd name="T71" fmla="*/ 560 h 652"/>
                <a:gd name="T72" fmla="*/ 308 w 718"/>
                <a:gd name="T73" fmla="*/ 552 h 652"/>
                <a:gd name="T74" fmla="*/ 334 w 718"/>
                <a:gd name="T75" fmla="*/ 544 h 652"/>
                <a:gd name="T76" fmla="*/ 344 w 718"/>
                <a:gd name="T77" fmla="*/ 556 h 652"/>
                <a:gd name="T78" fmla="*/ 362 w 718"/>
                <a:gd name="T79" fmla="*/ 576 h 652"/>
                <a:gd name="T80" fmla="*/ 364 w 718"/>
                <a:gd name="T81" fmla="*/ 564 h 652"/>
                <a:gd name="T82" fmla="*/ 402 w 718"/>
                <a:gd name="T83" fmla="*/ 562 h 652"/>
                <a:gd name="T84" fmla="*/ 422 w 718"/>
                <a:gd name="T85" fmla="*/ 588 h 652"/>
                <a:gd name="T86" fmla="*/ 456 w 718"/>
                <a:gd name="T87" fmla="*/ 608 h 652"/>
                <a:gd name="T88" fmla="*/ 474 w 718"/>
                <a:gd name="T89" fmla="*/ 616 h 652"/>
                <a:gd name="T90" fmla="*/ 474 w 718"/>
                <a:gd name="T91" fmla="*/ 596 h 652"/>
                <a:gd name="T92" fmla="*/ 486 w 718"/>
                <a:gd name="T93" fmla="*/ 590 h 652"/>
                <a:gd name="T94" fmla="*/ 496 w 718"/>
                <a:gd name="T95" fmla="*/ 616 h 652"/>
                <a:gd name="T96" fmla="*/ 512 w 718"/>
                <a:gd name="T97" fmla="*/ 626 h 652"/>
                <a:gd name="T98" fmla="*/ 544 w 718"/>
                <a:gd name="T99" fmla="*/ 638 h 652"/>
                <a:gd name="T100" fmla="*/ 556 w 718"/>
                <a:gd name="T101" fmla="*/ 618 h 652"/>
                <a:gd name="T102" fmla="*/ 592 w 718"/>
                <a:gd name="T103" fmla="*/ 598 h 652"/>
                <a:gd name="T104" fmla="*/ 610 w 718"/>
                <a:gd name="T105" fmla="*/ 600 h 652"/>
                <a:gd name="T106" fmla="*/ 610 w 718"/>
                <a:gd name="T107" fmla="*/ 618 h 652"/>
                <a:gd name="T108" fmla="*/ 640 w 718"/>
                <a:gd name="T109" fmla="*/ 630 h 652"/>
                <a:gd name="T110" fmla="*/ 624 w 718"/>
                <a:gd name="T111" fmla="*/ 562 h 652"/>
                <a:gd name="T112" fmla="*/ 616 w 718"/>
                <a:gd name="T113" fmla="*/ 518 h 652"/>
                <a:gd name="T114" fmla="*/ 662 w 718"/>
                <a:gd name="T115" fmla="*/ 482 h 652"/>
                <a:gd name="T116" fmla="*/ 704 w 718"/>
                <a:gd name="T117" fmla="*/ 476 h 652"/>
                <a:gd name="T118" fmla="*/ 716 w 718"/>
                <a:gd name="T119" fmla="*/ 38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4" name="Freeform 34"/>
            <p:cNvSpPr/>
            <p:nvPr/>
          </p:nvSpPr>
          <p:spPr bwMode="auto">
            <a:xfrm>
              <a:off x="4293029" y="2094597"/>
              <a:ext cx="776970" cy="486949"/>
            </a:xfrm>
            <a:custGeom>
              <a:avLst/>
              <a:gdLst>
                <a:gd name="T0" fmla="*/ 396 w 434"/>
                <a:gd name="T1" fmla="*/ 8 h 272"/>
                <a:gd name="T2" fmla="*/ 388 w 434"/>
                <a:gd name="T3" fmla="*/ 14 h 272"/>
                <a:gd name="T4" fmla="*/ 330 w 434"/>
                <a:gd name="T5" fmla="*/ 6 h 272"/>
                <a:gd name="T6" fmla="*/ 270 w 434"/>
                <a:gd name="T7" fmla="*/ 42 h 272"/>
                <a:gd name="T8" fmla="*/ 268 w 434"/>
                <a:gd name="T9" fmla="*/ 62 h 272"/>
                <a:gd name="T10" fmla="*/ 228 w 434"/>
                <a:gd name="T11" fmla="*/ 62 h 272"/>
                <a:gd name="T12" fmla="*/ 218 w 434"/>
                <a:gd name="T13" fmla="*/ 60 h 272"/>
                <a:gd name="T14" fmla="*/ 212 w 434"/>
                <a:gd name="T15" fmla="*/ 52 h 272"/>
                <a:gd name="T16" fmla="*/ 168 w 434"/>
                <a:gd name="T17" fmla="*/ 0 h 272"/>
                <a:gd name="T18" fmla="*/ 150 w 434"/>
                <a:gd name="T19" fmla="*/ 20 h 272"/>
                <a:gd name="T20" fmla="*/ 144 w 434"/>
                <a:gd name="T21" fmla="*/ 0 h 272"/>
                <a:gd name="T22" fmla="*/ 120 w 434"/>
                <a:gd name="T23" fmla="*/ 18 h 272"/>
                <a:gd name="T24" fmla="*/ 102 w 434"/>
                <a:gd name="T25" fmla="*/ 24 h 272"/>
                <a:gd name="T26" fmla="*/ 56 w 434"/>
                <a:gd name="T27" fmla="*/ 70 h 272"/>
                <a:gd name="T28" fmla="*/ 22 w 434"/>
                <a:gd name="T29" fmla="*/ 148 h 272"/>
                <a:gd name="T30" fmla="*/ 20 w 434"/>
                <a:gd name="T31" fmla="*/ 152 h 272"/>
                <a:gd name="T32" fmla="*/ 20 w 434"/>
                <a:gd name="T33" fmla="*/ 160 h 272"/>
                <a:gd name="T34" fmla="*/ 32 w 434"/>
                <a:gd name="T35" fmla="*/ 188 h 272"/>
                <a:gd name="T36" fmla="*/ 34 w 434"/>
                <a:gd name="T37" fmla="*/ 206 h 272"/>
                <a:gd name="T38" fmla="*/ 0 w 434"/>
                <a:gd name="T39" fmla="*/ 228 h 272"/>
                <a:gd name="T40" fmla="*/ 16 w 434"/>
                <a:gd name="T41" fmla="*/ 244 h 272"/>
                <a:gd name="T42" fmla="*/ 18 w 434"/>
                <a:gd name="T43" fmla="*/ 252 h 272"/>
                <a:gd name="T44" fmla="*/ 36 w 434"/>
                <a:gd name="T45" fmla="*/ 264 h 272"/>
                <a:gd name="T46" fmla="*/ 74 w 434"/>
                <a:gd name="T47" fmla="*/ 266 h 272"/>
                <a:gd name="T48" fmla="*/ 92 w 434"/>
                <a:gd name="T49" fmla="*/ 230 h 272"/>
                <a:gd name="T50" fmla="*/ 118 w 434"/>
                <a:gd name="T51" fmla="*/ 240 h 272"/>
                <a:gd name="T52" fmla="*/ 118 w 434"/>
                <a:gd name="T53" fmla="*/ 244 h 272"/>
                <a:gd name="T54" fmla="*/ 116 w 434"/>
                <a:gd name="T55" fmla="*/ 256 h 272"/>
                <a:gd name="T56" fmla="*/ 124 w 434"/>
                <a:gd name="T57" fmla="*/ 264 h 272"/>
                <a:gd name="T58" fmla="*/ 160 w 434"/>
                <a:gd name="T59" fmla="*/ 260 h 272"/>
                <a:gd name="T60" fmla="*/ 172 w 434"/>
                <a:gd name="T61" fmla="*/ 252 h 272"/>
                <a:gd name="T62" fmla="*/ 184 w 434"/>
                <a:gd name="T63" fmla="*/ 252 h 272"/>
                <a:gd name="T64" fmla="*/ 202 w 434"/>
                <a:gd name="T65" fmla="*/ 258 h 272"/>
                <a:gd name="T66" fmla="*/ 212 w 434"/>
                <a:gd name="T67" fmla="*/ 250 h 272"/>
                <a:gd name="T68" fmla="*/ 216 w 434"/>
                <a:gd name="T69" fmla="*/ 248 h 272"/>
                <a:gd name="T70" fmla="*/ 224 w 434"/>
                <a:gd name="T71" fmla="*/ 236 h 272"/>
                <a:gd name="T72" fmla="*/ 238 w 434"/>
                <a:gd name="T73" fmla="*/ 220 h 272"/>
                <a:gd name="T74" fmla="*/ 250 w 434"/>
                <a:gd name="T75" fmla="*/ 212 h 272"/>
                <a:gd name="T76" fmla="*/ 252 w 434"/>
                <a:gd name="T77" fmla="*/ 214 h 272"/>
                <a:gd name="T78" fmla="*/ 260 w 434"/>
                <a:gd name="T79" fmla="*/ 216 h 272"/>
                <a:gd name="T80" fmla="*/ 280 w 434"/>
                <a:gd name="T81" fmla="*/ 172 h 272"/>
                <a:gd name="T82" fmla="*/ 296 w 434"/>
                <a:gd name="T83" fmla="*/ 160 h 272"/>
                <a:gd name="T84" fmla="*/ 300 w 434"/>
                <a:gd name="T85" fmla="*/ 150 h 272"/>
                <a:gd name="T86" fmla="*/ 294 w 434"/>
                <a:gd name="T87" fmla="*/ 128 h 272"/>
                <a:gd name="T88" fmla="*/ 298 w 434"/>
                <a:gd name="T89" fmla="*/ 120 h 272"/>
                <a:gd name="T90" fmla="*/ 310 w 434"/>
                <a:gd name="T91" fmla="*/ 120 h 272"/>
                <a:gd name="T92" fmla="*/ 322 w 434"/>
                <a:gd name="T93" fmla="*/ 112 h 272"/>
                <a:gd name="T94" fmla="*/ 322 w 434"/>
                <a:gd name="T95" fmla="*/ 108 h 272"/>
                <a:gd name="T96" fmla="*/ 338 w 434"/>
                <a:gd name="T97" fmla="*/ 96 h 272"/>
                <a:gd name="T98" fmla="*/ 328 w 434"/>
                <a:gd name="T99" fmla="*/ 94 h 272"/>
                <a:gd name="T100" fmla="*/ 328 w 434"/>
                <a:gd name="T101" fmla="*/ 88 h 272"/>
                <a:gd name="T102" fmla="*/ 332 w 434"/>
                <a:gd name="T103" fmla="*/ 86 h 272"/>
                <a:gd name="T104" fmla="*/ 342 w 434"/>
                <a:gd name="T105" fmla="*/ 84 h 272"/>
                <a:gd name="T106" fmla="*/ 404 w 434"/>
                <a:gd name="T107" fmla="*/ 40 h 272"/>
                <a:gd name="T108" fmla="*/ 428 w 434"/>
                <a:gd name="T109" fmla="*/ 48 h 272"/>
                <a:gd name="T110" fmla="*/ 424 w 434"/>
                <a:gd name="T111" fmla="*/ 28 h 272"/>
                <a:gd name="T112" fmla="*/ 432 w 434"/>
                <a:gd name="T113" fmla="*/ 12 h 272"/>
                <a:gd name="T114" fmla="*/ 426 w 434"/>
                <a:gd name="T115" fmla="*/ 14 h 272"/>
                <a:gd name="T116" fmla="*/ 408 w 434"/>
                <a:gd name="T117" fmla="*/ 16 h 272"/>
                <a:gd name="T118" fmla="*/ 404 w 434"/>
                <a:gd name="T119" fmla="*/ 12 h 272"/>
                <a:gd name="T120" fmla="*/ 396 w 434"/>
                <a:gd name="T121" fmla="*/ 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4" h="272">
                  <a:moveTo>
                    <a:pt x="396" y="8"/>
                  </a:moveTo>
                  <a:lnTo>
                    <a:pt x="396" y="8"/>
                  </a:lnTo>
                  <a:lnTo>
                    <a:pt x="394" y="12"/>
                  </a:lnTo>
                  <a:lnTo>
                    <a:pt x="388" y="14"/>
                  </a:lnTo>
                  <a:lnTo>
                    <a:pt x="358" y="12"/>
                  </a:lnTo>
                  <a:lnTo>
                    <a:pt x="330" y="6"/>
                  </a:lnTo>
                  <a:lnTo>
                    <a:pt x="314" y="0"/>
                  </a:lnTo>
                  <a:lnTo>
                    <a:pt x="270" y="42"/>
                  </a:lnTo>
                  <a:lnTo>
                    <a:pt x="272" y="60"/>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48" y="6"/>
                  </a:lnTo>
                  <a:lnTo>
                    <a:pt x="144" y="0"/>
                  </a:lnTo>
                  <a:lnTo>
                    <a:pt x="128" y="8"/>
                  </a:lnTo>
                  <a:lnTo>
                    <a:pt x="120" y="18"/>
                  </a:lnTo>
                  <a:lnTo>
                    <a:pt x="118" y="20"/>
                  </a:lnTo>
                  <a:lnTo>
                    <a:pt x="102" y="24"/>
                  </a:lnTo>
                  <a:lnTo>
                    <a:pt x="78" y="48"/>
                  </a:lnTo>
                  <a:lnTo>
                    <a:pt x="56" y="70"/>
                  </a:lnTo>
                  <a:lnTo>
                    <a:pt x="12" y="128"/>
                  </a:lnTo>
                  <a:lnTo>
                    <a:pt x="22" y="148"/>
                  </a:lnTo>
                  <a:lnTo>
                    <a:pt x="22" y="152"/>
                  </a:lnTo>
                  <a:lnTo>
                    <a:pt x="20" y="152"/>
                  </a:lnTo>
                  <a:lnTo>
                    <a:pt x="20" y="156"/>
                  </a:lnTo>
                  <a:lnTo>
                    <a:pt x="20" y="160"/>
                  </a:lnTo>
                  <a:lnTo>
                    <a:pt x="24" y="172"/>
                  </a:lnTo>
                  <a:lnTo>
                    <a:pt x="32" y="188"/>
                  </a:lnTo>
                  <a:lnTo>
                    <a:pt x="34" y="198"/>
                  </a:lnTo>
                  <a:lnTo>
                    <a:pt x="34" y="206"/>
                  </a:lnTo>
                  <a:lnTo>
                    <a:pt x="34" y="208"/>
                  </a:lnTo>
                  <a:lnTo>
                    <a:pt x="0" y="228"/>
                  </a:lnTo>
                  <a:lnTo>
                    <a:pt x="0" y="236"/>
                  </a:lnTo>
                  <a:lnTo>
                    <a:pt x="16" y="244"/>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4"/>
                  </a:lnTo>
                  <a:lnTo>
                    <a:pt x="116" y="250"/>
                  </a:lnTo>
                  <a:lnTo>
                    <a:pt x="116" y="256"/>
                  </a:lnTo>
                  <a:lnTo>
                    <a:pt x="118" y="260"/>
                  </a:lnTo>
                  <a:lnTo>
                    <a:pt x="124" y="264"/>
                  </a:lnTo>
                  <a:lnTo>
                    <a:pt x="148" y="264"/>
                  </a:lnTo>
                  <a:lnTo>
                    <a:pt x="160" y="260"/>
                  </a:lnTo>
                  <a:lnTo>
                    <a:pt x="170" y="256"/>
                  </a:lnTo>
                  <a:lnTo>
                    <a:pt x="172" y="252"/>
                  </a:lnTo>
                  <a:lnTo>
                    <a:pt x="176" y="252"/>
                  </a:lnTo>
                  <a:lnTo>
                    <a:pt x="184" y="252"/>
                  </a:lnTo>
                  <a:lnTo>
                    <a:pt x="198" y="256"/>
                  </a:lnTo>
                  <a:lnTo>
                    <a:pt x="202" y="258"/>
                  </a:lnTo>
                  <a:lnTo>
                    <a:pt x="208" y="264"/>
                  </a:lnTo>
                  <a:lnTo>
                    <a:pt x="212" y="250"/>
                  </a:lnTo>
                  <a:lnTo>
                    <a:pt x="214" y="248"/>
                  </a:lnTo>
                  <a:lnTo>
                    <a:pt x="216" y="248"/>
                  </a:lnTo>
                  <a:lnTo>
                    <a:pt x="220" y="242"/>
                  </a:lnTo>
                  <a:lnTo>
                    <a:pt x="224" y="236"/>
                  </a:lnTo>
                  <a:lnTo>
                    <a:pt x="230" y="228"/>
                  </a:lnTo>
                  <a:lnTo>
                    <a:pt x="238" y="220"/>
                  </a:lnTo>
                  <a:lnTo>
                    <a:pt x="248" y="214"/>
                  </a:lnTo>
                  <a:lnTo>
                    <a:pt x="250" y="212"/>
                  </a:lnTo>
                  <a:lnTo>
                    <a:pt x="250" y="214"/>
                  </a:lnTo>
                  <a:lnTo>
                    <a:pt x="252" y="214"/>
                  </a:lnTo>
                  <a:lnTo>
                    <a:pt x="258" y="216"/>
                  </a:lnTo>
                  <a:lnTo>
                    <a:pt x="260" y="216"/>
                  </a:lnTo>
                  <a:lnTo>
                    <a:pt x="268" y="176"/>
                  </a:lnTo>
                  <a:lnTo>
                    <a:pt x="280" y="172"/>
                  </a:lnTo>
                  <a:lnTo>
                    <a:pt x="290" y="166"/>
                  </a:lnTo>
                  <a:lnTo>
                    <a:pt x="296" y="160"/>
                  </a:lnTo>
                  <a:lnTo>
                    <a:pt x="298" y="156"/>
                  </a:lnTo>
                  <a:lnTo>
                    <a:pt x="300" y="150"/>
                  </a:lnTo>
                  <a:lnTo>
                    <a:pt x="296" y="138"/>
                  </a:lnTo>
                  <a:lnTo>
                    <a:pt x="294" y="128"/>
                  </a:lnTo>
                  <a:lnTo>
                    <a:pt x="296" y="122"/>
                  </a:lnTo>
                  <a:lnTo>
                    <a:pt x="298"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42" y="84"/>
                  </a:lnTo>
                  <a:lnTo>
                    <a:pt x="352" y="76"/>
                  </a:lnTo>
                  <a:lnTo>
                    <a:pt x="404" y="40"/>
                  </a:lnTo>
                  <a:lnTo>
                    <a:pt x="420" y="48"/>
                  </a:lnTo>
                  <a:lnTo>
                    <a:pt x="428" y="48"/>
                  </a:lnTo>
                  <a:lnTo>
                    <a:pt x="424" y="30"/>
                  </a:lnTo>
                  <a:lnTo>
                    <a:pt x="424" y="28"/>
                  </a:lnTo>
                  <a:lnTo>
                    <a:pt x="434" y="12"/>
                  </a:lnTo>
                  <a:lnTo>
                    <a:pt x="432" y="12"/>
                  </a:lnTo>
                  <a:lnTo>
                    <a:pt x="426" y="12"/>
                  </a:lnTo>
                  <a:lnTo>
                    <a:pt x="426" y="14"/>
                  </a:lnTo>
                  <a:lnTo>
                    <a:pt x="424" y="14"/>
                  </a:lnTo>
                  <a:lnTo>
                    <a:pt x="408" y="16"/>
                  </a:lnTo>
                  <a:lnTo>
                    <a:pt x="404" y="16"/>
                  </a:lnTo>
                  <a:lnTo>
                    <a:pt x="404" y="12"/>
                  </a:lnTo>
                  <a:lnTo>
                    <a:pt x="400" y="8"/>
                  </a:lnTo>
                  <a:lnTo>
                    <a:pt x="396" y="8"/>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5" name="Freeform 35"/>
            <p:cNvSpPr/>
            <p:nvPr/>
          </p:nvSpPr>
          <p:spPr bwMode="auto">
            <a:xfrm>
              <a:off x="5019872" y="2903792"/>
              <a:ext cx="121737" cy="107415"/>
            </a:xfrm>
            <a:custGeom>
              <a:avLst/>
              <a:gdLst>
                <a:gd name="T0" fmla="*/ 62 w 68"/>
                <a:gd name="T1" fmla="*/ 32 h 60"/>
                <a:gd name="T2" fmla="*/ 68 w 68"/>
                <a:gd name="T3" fmla="*/ 24 h 60"/>
                <a:gd name="T4" fmla="*/ 48 w 68"/>
                <a:gd name="T5" fmla="*/ 8 h 60"/>
                <a:gd name="T6" fmla="*/ 40 w 68"/>
                <a:gd name="T7" fmla="*/ 4 h 60"/>
                <a:gd name="T8" fmla="*/ 34 w 68"/>
                <a:gd name="T9" fmla="*/ 0 h 60"/>
                <a:gd name="T10" fmla="*/ 28 w 68"/>
                <a:gd name="T11" fmla="*/ 0 h 60"/>
                <a:gd name="T12" fmla="*/ 22 w 68"/>
                <a:gd name="T13" fmla="*/ 0 h 60"/>
                <a:gd name="T14" fmla="*/ 14 w 68"/>
                <a:gd name="T15" fmla="*/ 2 h 60"/>
                <a:gd name="T16" fmla="*/ 14 w 68"/>
                <a:gd name="T17" fmla="*/ 20 h 60"/>
                <a:gd name="T18" fmla="*/ 10 w 68"/>
                <a:gd name="T19" fmla="*/ 28 h 60"/>
                <a:gd name="T20" fmla="*/ 4 w 68"/>
                <a:gd name="T21" fmla="*/ 36 h 60"/>
                <a:gd name="T22" fmla="*/ 0 w 68"/>
                <a:gd name="T23" fmla="*/ 40 h 60"/>
                <a:gd name="T24" fmla="*/ 8 w 68"/>
                <a:gd name="T25" fmla="*/ 48 h 60"/>
                <a:gd name="T26" fmla="*/ 10 w 68"/>
                <a:gd name="T27" fmla="*/ 48 h 60"/>
                <a:gd name="T28" fmla="*/ 12 w 68"/>
                <a:gd name="T29" fmla="*/ 56 h 60"/>
                <a:gd name="T30" fmla="*/ 22 w 68"/>
                <a:gd name="T31" fmla="*/ 60 h 60"/>
                <a:gd name="T32" fmla="*/ 28 w 68"/>
                <a:gd name="T33" fmla="*/ 56 h 60"/>
                <a:gd name="T34" fmla="*/ 34 w 68"/>
                <a:gd name="T35" fmla="*/ 54 h 60"/>
                <a:gd name="T36" fmla="*/ 52 w 68"/>
                <a:gd name="T37" fmla="*/ 58 h 60"/>
                <a:gd name="T38" fmla="*/ 52 w 68"/>
                <a:gd name="T39" fmla="*/ 52 h 60"/>
                <a:gd name="T40" fmla="*/ 54 w 68"/>
                <a:gd name="T41" fmla="*/ 44 h 60"/>
                <a:gd name="T42" fmla="*/ 56 w 68"/>
                <a:gd name="T43" fmla="*/ 38 h 60"/>
                <a:gd name="T44" fmla="*/ 58 w 68"/>
                <a:gd name="T45" fmla="*/ 34 h 60"/>
                <a:gd name="T46" fmla="*/ 62 w 68"/>
                <a:gd name="T47" fmla="*/ 3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 h="60">
                  <a:moveTo>
                    <a:pt x="62" y="32"/>
                  </a:moveTo>
                  <a:lnTo>
                    <a:pt x="68" y="24"/>
                  </a:lnTo>
                  <a:lnTo>
                    <a:pt x="48" y="8"/>
                  </a:lnTo>
                  <a:lnTo>
                    <a:pt x="40" y="4"/>
                  </a:lnTo>
                  <a:lnTo>
                    <a:pt x="34" y="0"/>
                  </a:lnTo>
                  <a:lnTo>
                    <a:pt x="28" y="0"/>
                  </a:lnTo>
                  <a:lnTo>
                    <a:pt x="22" y="0"/>
                  </a:lnTo>
                  <a:lnTo>
                    <a:pt x="14" y="2"/>
                  </a:lnTo>
                  <a:lnTo>
                    <a:pt x="14" y="20"/>
                  </a:lnTo>
                  <a:lnTo>
                    <a:pt x="10" y="28"/>
                  </a:lnTo>
                  <a:lnTo>
                    <a:pt x="4" y="36"/>
                  </a:lnTo>
                  <a:lnTo>
                    <a:pt x="0" y="40"/>
                  </a:lnTo>
                  <a:lnTo>
                    <a:pt x="8" y="48"/>
                  </a:lnTo>
                  <a:lnTo>
                    <a:pt x="10" y="48"/>
                  </a:lnTo>
                  <a:lnTo>
                    <a:pt x="12" y="56"/>
                  </a:lnTo>
                  <a:lnTo>
                    <a:pt x="22" y="60"/>
                  </a:lnTo>
                  <a:lnTo>
                    <a:pt x="28" y="56"/>
                  </a:lnTo>
                  <a:lnTo>
                    <a:pt x="34" y="54"/>
                  </a:lnTo>
                  <a:lnTo>
                    <a:pt x="52" y="58"/>
                  </a:lnTo>
                  <a:lnTo>
                    <a:pt x="52" y="52"/>
                  </a:lnTo>
                  <a:lnTo>
                    <a:pt x="54" y="44"/>
                  </a:lnTo>
                  <a:lnTo>
                    <a:pt x="56" y="38"/>
                  </a:lnTo>
                  <a:lnTo>
                    <a:pt x="58" y="34"/>
                  </a:lnTo>
                  <a:lnTo>
                    <a:pt x="62" y="32"/>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6" name="Freeform 36"/>
            <p:cNvSpPr/>
            <p:nvPr/>
          </p:nvSpPr>
          <p:spPr bwMode="auto">
            <a:xfrm>
              <a:off x="4450571" y="2492033"/>
              <a:ext cx="676716" cy="522754"/>
            </a:xfrm>
            <a:custGeom>
              <a:avLst/>
              <a:gdLst>
                <a:gd name="T0" fmla="*/ 264 w 378"/>
                <a:gd name="T1" fmla="*/ 86 h 292"/>
                <a:gd name="T2" fmla="*/ 252 w 378"/>
                <a:gd name="T3" fmla="*/ 70 h 292"/>
                <a:gd name="T4" fmla="*/ 226 w 378"/>
                <a:gd name="T5" fmla="*/ 44 h 292"/>
                <a:gd name="T6" fmla="*/ 204 w 378"/>
                <a:gd name="T7" fmla="*/ 38 h 292"/>
                <a:gd name="T8" fmla="*/ 194 w 378"/>
                <a:gd name="T9" fmla="*/ 28 h 292"/>
                <a:gd name="T10" fmla="*/ 170 w 378"/>
                <a:gd name="T11" fmla="*/ 18 h 292"/>
                <a:gd name="T12" fmla="*/ 170 w 378"/>
                <a:gd name="T13" fmla="*/ 2 h 292"/>
                <a:gd name="T14" fmla="*/ 164 w 378"/>
                <a:gd name="T15" fmla="*/ 0 h 292"/>
                <a:gd name="T16" fmla="*/ 148 w 378"/>
                <a:gd name="T17" fmla="*/ 12 h 292"/>
                <a:gd name="T18" fmla="*/ 140 w 378"/>
                <a:gd name="T19" fmla="*/ 26 h 292"/>
                <a:gd name="T20" fmla="*/ 126 w 378"/>
                <a:gd name="T21" fmla="*/ 46 h 292"/>
                <a:gd name="T22" fmla="*/ 120 w 378"/>
                <a:gd name="T23" fmla="*/ 52 h 292"/>
                <a:gd name="T24" fmla="*/ 116 w 378"/>
                <a:gd name="T25" fmla="*/ 48 h 292"/>
                <a:gd name="T26" fmla="*/ 102 w 378"/>
                <a:gd name="T27" fmla="*/ 40 h 292"/>
                <a:gd name="T28" fmla="*/ 88 w 378"/>
                <a:gd name="T29" fmla="*/ 40 h 292"/>
                <a:gd name="T30" fmla="*/ 62 w 378"/>
                <a:gd name="T31" fmla="*/ 50 h 292"/>
                <a:gd name="T32" fmla="*/ 26 w 378"/>
                <a:gd name="T33" fmla="*/ 44 h 292"/>
                <a:gd name="T34" fmla="*/ 20 w 378"/>
                <a:gd name="T35" fmla="*/ 32 h 292"/>
                <a:gd name="T36" fmla="*/ 8 w 378"/>
                <a:gd name="T37" fmla="*/ 18 h 292"/>
                <a:gd name="T38" fmla="*/ 4 w 378"/>
                <a:gd name="T39" fmla="*/ 36 h 292"/>
                <a:gd name="T40" fmla="*/ 0 w 378"/>
                <a:gd name="T41" fmla="*/ 40 h 292"/>
                <a:gd name="T42" fmla="*/ 10 w 378"/>
                <a:gd name="T43" fmla="*/ 42 h 292"/>
                <a:gd name="T44" fmla="*/ 40 w 378"/>
                <a:gd name="T45" fmla="*/ 76 h 292"/>
                <a:gd name="T46" fmla="*/ 98 w 378"/>
                <a:gd name="T47" fmla="*/ 96 h 292"/>
                <a:gd name="T48" fmla="*/ 112 w 378"/>
                <a:gd name="T49" fmla="*/ 112 h 292"/>
                <a:gd name="T50" fmla="*/ 124 w 378"/>
                <a:gd name="T51" fmla="*/ 150 h 292"/>
                <a:gd name="T52" fmla="*/ 146 w 378"/>
                <a:gd name="T53" fmla="*/ 162 h 292"/>
                <a:gd name="T54" fmla="*/ 180 w 378"/>
                <a:gd name="T55" fmla="*/ 144 h 292"/>
                <a:gd name="T56" fmla="*/ 184 w 378"/>
                <a:gd name="T57" fmla="*/ 144 h 292"/>
                <a:gd name="T58" fmla="*/ 200 w 378"/>
                <a:gd name="T59" fmla="*/ 146 h 292"/>
                <a:gd name="T60" fmla="*/ 198 w 378"/>
                <a:gd name="T61" fmla="*/ 152 h 292"/>
                <a:gd name="T62" fmla="*/ 186 w 378"/>
                <a:gd name="T63" fmla="*/ 186 h 292"/>
                <a:gd name="T64" fmla="*/ 166 w 378"/>
                <a:gd name="T65" fmla="*/ 194 h 292"/>
                <a:gd name="T66" fmla="*/ 152 w 378"/>
                <a:gd name="T67" fmla="*/ 222 h 292"/>
                <a:gd name="T68" fmla="*/ 148 w 378"/>
                <a:gd name="T69" fmla="*/ 234 h 292"/>
                <a:gd name="T70" fmla="*/ 172 w 378"/>
                <a:gd name="T71" fmla="*/ 252 h 292"/>
                <a:gd name="T72" fmla="*/ 182 w 378"/>
                <a:gd name="T73" fmla="*/ 254 h 292"/>
                <a:gd name="T74" fmla="*/ 194 w 378"/>
                <a:gd name="T75" fmla="*/ 270 h 292"/>
                <a:gd name="T76" fmla="*/ 204 w 378"/>
                <a:gd name="T77" fmla="*/ 262 h 292"/>
                <a:gd name="T78" fmla="*/ 214 w 378"/>
                <a:gd name="T79" fmla="*/ 264 h 292"/>
                <a:gd name="T80" fmla="*/ 224 w 378"/>
                <a:gd name="T81" fmla="*/ 270 h 292"/>
                <a:gd name="T82" fmla="*/ 236 w 378"/>
                <a:gd name="T83" fmla="*/ 286 h 292"/>
                <a:gd name="T84" fmla="*/ 242 w 378"/>
                <a:gd name="T85" fmla="*/ 284 h 292"/>
                <a:gd name="T86" fmla="*/ 264 w 378"/>
                <a:gd name="T87" fmla="*/ 288 h 292"/>
                <a:gd name="T88" fmla="*/ 304 w 378"/>
                <a:gd name="T89" fmla="*/ 286 h 292"/>
                <a:gd name="T90" fmla="*/ 318 w 378"/>
                <a:gd name="T91" fmla="*/ 278 h 292"/>
                <a:gd name="T92" fmla="*/ 312 w 378"/>
                <a:gd name="T93" fmla="*/ 268 h 292"/>
                <a:gd name="T94" fmla="*/ 322 w 378"/>
                <a:gd name="T95" fmla="*/ 256 h 292"/>
                <a:gd name="T96" fmla="*/ 324 w 378"/>
                <a:gd name="T97" fmla="*/ 238 h 292"/>
                <a:gd name="T98" fmla="*/ 326 w 378"/>
                <a:gd name="T99" fmla="*/ 230 h 292"/>
                <a:gd name="T100" fmla="*/ 340 w 378"/>
                <a:gd name="T101" fmla="*/ 222 h 292"/>
                <a:gd name="T102" fmla="*/ 356 w 378"/>
                <a:gd name="T103" fmla="*/ 226 h 292"/>
                <a:gd name="T104" fmla="*/ 378 w 378"/>
                <a:gd name="T105" fmla="*/ 238 h 292"/>
                <a:gd name="T106" fmla="*/ 364 w 378"/>
                <a:gd name="T107" fmla="*/ 210 h 292"/>
                <a:gd name="T108" fmla="*/ 348 w 378"/>
                <a:gd name="T109" fmla="*/ 194 h 292"/>
                <a:gd name="T110" fmla="*/ 294 w 378"/>
                <a:gd name="T111" fmla="*/ 170 h 292"/>
                <a:gd name="T112" fmla="*/ 292 w 378"/>
                <a:gd name="T113" fmla="*/ 146 h 292"/>
                <a:gd name="T114" fmla="*/ 270 w 378"/>
                <a:gd name="T115" fmla="*/ 94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 h="292">
                  <a:moveTo>
                    <a:pt x="264" y="86"/>
                  </a:moveTo>
                  <a:lnTo>
                    <a:pt x="264" y="86"/>
                  </a:lnTo>
                  <a:lnTo>
                    <a:pt x="258" y="78"/>
                  </a:lnTo>
                  <a:lnTo>
                    <a:pt x="252" y="70"/>
                  </a:lnTo>
                  <a:lnTo>
                    <a:pt x="240" y="46"/>
                  </a:lnTo>
                  <a:lnTo>
                    <a:pt x="226" y="44"/>
                  </a:lnTo>
                  <a:lnTo>
                    <a:pt x="214" y="42"/>
                  </a:lnTo>
                  <a:lnTo>
                    <a:pt x="204" y="38"/>
                  </a:lnTo>
                  <a:lnTo>
                    <a:pt x="198" y="34"/>
                  </a:lnTo>
                  <a:lnTo>
                    <a:pt x="194" y="28"/>
                  </a:lnTo>
                  <a:lnTo>
                    <a:pt x="188" y="24"/>
                  </a:lnTo>
                  <a:lnTo>
                    <a:pt x="170" y="18"/>
                  </a:lnTo>
                  <a:lnTo>
                    <a:pt x="166" y="16"/>
                  </a:lnTo>
                  <a:lnTo>
                    <a:pt x="170" y="2"/>
                  </a:lnTo>
                  <a:lnTo>
                    <a:pt x="168" y="2"/>
                  </a:lnTo>
                  <a:lnTo>
                    <a:pt x="164" y="0"/>
                  </a:lnTo>
                  <a:lnTo>
                    <a:pt x="152" y="8"/>
                  </a:lnTo>
                  <a:lnTo>
                    <a:pt x="148" y="12"/>
                  </a:lnTo>
                  <a:lnTo>
                    <a:pt x="144" y="16"/>
                  </a:lnTo>
                  <a:lnTo>
                    <a:pt x="140" y="26"/>
                  </a:lnTo>
                  <a:lnTo>
                    <a:pt x="132" y="32"/>
                  </a:lnTo>
                  <a:lnTo>
                    <a:pt x="126" y="46"/>
                  </a:lnTo>
                  <a:lnTo>
                    <a:pt x="124" y="50"/>
                  </a:lnTo>
                  <a:lnTo>
                    <a:pt x="120" y="52"/>
                  </a:lnTo>
                  <a:lnTo>
                    <a:pt x="118" y="52"/>
                  </a:lnTo>
                  <a:lnTo>
                    <a:pt x="116" y="48"/>
                  </a:lnTo>
                  <a:lnTo>
                    <a:pt x="108" y="42"/>
                  </a:lnTo>
                  <a:lnTo>
                    <a:pt x="102" y="40"/>
                  </a:lnTo>
                  <a:lnTo>
                    <a:pt x="96" y="38"/>
                  </a:lnTo>
                  <a:lnTo>
                    <a:pt x="88" y="40"/>
                  </a:lnTo>
                  <a:lnTo>
                    <a:pt x="76" y="46"/>
                  </a:lnTo>
                  <a:lnTo>
                    <a:pt x="62" y="50"/>
                  </a:lnTo>
                  <a:lnTo>
                    <a:pt x="32" y="50"/>
                  </a:lnTo>
                  <a:lnTo>
                    <a:pt x="26" y="44"/>
                  </a:lnTo>
                  <a:lnTo>
                    <a:pt x="22" y="38"/>
                  </a:lnTo>
                  <a:lnTo>
                    <a:pt x="20" y="32"/>
                  </a:lnTo>
                  <a:lnTo>
                    <a:pt x="20" y="22"/>
                  </a:lnTo>
                  <a:lnTo>
                    <a:pt x="8" y="18"/>
                  </a:lnTo>
                  <a:lnTo>
                    <a:pt x="4" y="34"/>
                  </a:lnTo>
                  <a:lnTo>
                    <a:pt x="4" y="36"/>
                  </a:lnTo>
                  <a:lnTo>
                    <a:pt x="2" y="36"/>
                  </a:lnTo>
                  <a:lnTo>
                    <a:pt x="0" y="40"/>
                  </a:lnTo>
                  <a:lnTo>
                    <a:pt x="8" y="42"/>
                  </a:lnTo>
                  <a:lnTo>
                    <a:pt x="10" y="42"/>
                  </a:lnTo>
                  <a:lnTo>
                    <a:pt x="28" y="66"/>
                  </a:lnTo>
                  <a:lnTo>
                    <a:pt x="40" y="76"/>
                  </a:lnTo>
                  <a:lnTo>
                    <a:pt x="68" y="86"/>
                  </a:lnTo>
                  <a:lnTo>
                    <a:pt x="98" y="96"/>
                  </a:lnTo>
                  <a:lnTo>
                    <a:pt x="104" y="102"/>
                  </a:lnTo>
                  <a:lnTo>
                    <a:pt x="112" y="112"/>
                  </a:lnTo>
                  <a:lnTo>
                    <a:pt x="118" y="128"/>
                  </a:lnTo>
                  <a:lnTo>
                    <a:pt x="124" y="150"/>
                  </a:lnTo>
                  <a:lnTo>
                    <a:pt x="140" y="158"/>
                  </a:lnTo>
                  <a:lnTo>
                    <a:pt x="146" y="162"/>
                  </a:lnTo>
                  <a:lnTo>
                    <a:pt x="152" y="162"/>
                  </a:lnTo>
                  <a:lnTo>
                    <a:pt x="180" y="144"/>
                  </a:lnTo>
                  <a:lnTo>
                    <a:pt x="182" y="142"/>
                  </a:lnTo>
                  <a:lnTo>
                    <a:pt x="184" y="144"/>
                  </a:lnTo>
                  <a:lnTo>
                    <a:pt x="198" y="146"/>
                  </a:lnTo>
                  <a:lnTo>
                    <a:pt x="200" y="146"/>
                  </a:lnTo>
                  <a:lnTo>
                    <a:pt x="200" y="150"/>
                  </a:lnTo>
                  <a:lnTo>
                    <a:pt x="198" y="152"/>
                  </a:lnTo>
                  <a:lnTo>
                    <a:pt x="192" y="174"/>
                  </a:lnTo>
                  <a:lnTo>
                    <a:pt x="186" y="186"/>
                  </a:lnTo>
                  <a:lnTo>
                    <a:pt x="168" y="186"/>
                  </a:lnTo>
                  <a:lnTo>
                    <a:pt x="166" y="194"/>
                  </a:lnTo>
                  <a:lnTo>
                    <a:pt x="164" y="202"/>
                  </a:lnTo>
                  <a:lnTo>
                    <a:pt x="152" y="222"/>
                  </a:lnTo>
                  <a:lnTo>
                    <a:pt x="148" y="228"/>
                  </a:lnTo>
                  <a:lnTo>
                    <a:pt x="148" y="234"/>
                  </a:lnTo>
                  <a:lnTo>
                    <a:pt x="166" y="246"/>
                  </a:lnTo>
                  <a:lnTo>
                    <a:pt x="172" y="252"/>
                  </a:lnTo>
                  <a:lnTo>
                    <a:pt x="178" y="254"/>
                  </a:lnTo>
                  <a:lnTo>
                    <a:pt x="182" y="254"/>
                  </a:lnTo>
                  <a:lnTo>
                    <a:pt x="186" y="266"/>
                  </a:lnTo>
                  <a:lnTo>
                    <a:pt x="194" y="270"/>
                  </a:lnTo>
                  <a:lnTo>
                    <a:pt x="200" y="266"/>
                  </a:lnTo>
                  <a:lnTo>
                    <a:pt x="204" y="262"/>
                  </a:lnTo>
                  <a:lnTo>
                    <a:pt x="208" y="262"/>
                  </a:lnTo>
                  <a:lnTo>
                    <a:pt x="214" y="264"/>
                  </a:lnTo>
                  <a:lnTo>
                    <a:pt x="218" y="266"/>
                  </a:lnTo>
                  <a:lnTo>
                    <a:pt x="224" y="270"/>
                  </a:lnTo>
                  <a:lnTo>
                    <a:pt x="230" y="278"/>
                  </a:lnTo>
                  <a:lnTo>
                    <a:pt x="236" y="286"/>
                  </a:lnTo>
                  <a:lnTo>
                    <a:pt x="238" y="286"/>
                  </a:lnTo>
                  <a:lnTo>
                    <a:pt x="242" y="284"/>
                  </a:lnTo>
                  <a:lnTo>
                    <a:pt x="248" y="284"/>
                  </a:lnTo>
                  <a:lnTo>
                    <a:pt x="264" y="288"/>
                  </a:lnTo>
                  <a:lnTo>
                    <a:pt x="284" y="292"/>
                  </a:lnTo>
                  <a:lnTo>
                    <a:pt x="304" y="286"/>
                  </a:lnTo>
                  <a:lnTo>
                    <a:pt x="312" y="282"/>
                  </a:lnTo>
                  <a:lnTo>
                    <a:pt x="318" y="278"/>
                  </a:lnTo>
                  <a:lnTo>
                    <a:pt x="312" y="272"/>
                  </a:lnTo>
                  <a:lnTo>
                    <a:pt x="312" y="268"/>
                  </a:lnTo>
                  <a:lnTo>
                    <a:pt x="316" y="262"/>
                  </a:lnTo>
                  <a:lnTo>
                    <a:pt x="322" y="256"/>
                  </a:lnTo>
                  <a:lnTo>
                    <a:pt x="324" y="248"/>
                  </a:lnTo>
                  <a:lnTo>
                    <a:pt x="324" y="238"/>
                  </a:lnTo>
                  <a:lnTo>
                    <a:pt x="324" y="232"/>
                  </a:lnTo>
                  <a:lnTo>
                    <a:pt x="326" y="230"/>
                  </a:lnTo>
                  <a:lnTo>
                    <a:pt x="330" y="226"/>
                  </a:lnTo>
                  <a:lnTo>
                    <a:pt x="340" y="222"/>
                  </a:lnTo>
                  <a:lnTo>
                    <a:pt x="348" y="222"/>
                  </a:lnTo>
                  <a:lnTo>
                    <a:pt x="356" y="226"/>
                  </a:lnTo>
                  <a:lnTo>
                    <a:pt x="366" y="230"/>
                  </a:lnTo>
                  <a:lnTo>
                    <a:pt x="378" y="238"/>
                  </a:lnTo>
                  <a:lnTo>
                    <a:pt x="372" y="222"/>
                  </a:lnTo>
                  <a:lnTo>
                    <a:pt x="364" y="210"/>
                  </a:lnTo>
                  <a:lnTo>
                    <a:pt x="362" y="196"/>
                  </a:lnTo>
                  <a:lnTo>
                    <a:pt x="348" y="194"/>
                  </a:lnTo>
                  <a:lnTo>
                    <a:pt x="312" y="172"/>
                  </a:lnTo>
                  <a:lnTo>
                    <a:pt x="294" y="170"/>
                  </a:lnTo>
                  <a:lnTo>
                    <a:pt x="294" y="166"/>
                  </a:lnTo>
                  <a:lnTo>
                    <a:pt x="292" y="146"/>
                  </a:lnTo>
                  <a:lnTo>
                    <a:pt x="276" y="106"/>
                  </a:lnTo>
                  <a:lnTo>
                    <a:pt x="270" y="94"/>
                  </a:lnTo>
                  <a:lnTo>
                    <a:pt x="264" y="86"/>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7" name="Freeform 37"/>
            <p:cNvSpPr/>
            <p:nvPr/>
          </p:nvSpPr>
          <p:spPr bwMode="auto">
            <a:xfrm>
              <a:off x="4096101" y="1493072"/>
              <a:ext cx="630169" cy="898707"/>
            </a:xfrm>
            <a:custGeom>
              <a:avLst/>
              <a:gdLst>
                <a:gd name="T0" fmla="*/ 312 w 352"/>
                <a:gd name="T1" fmla="*/ 144 h 502"/>
                <a:gd name="T2" fmla="*/ 270 w 352"/>
                <a:gd name="T3" fmla="*/ 122 h 502"/>
                <a:gd name="T4" fmla="*/ 278 w 352"/>
                <a:gd name="T5" fmla="*/ 102 h 502"/>
                <a:gd name="T6" fmla="*/ 246 w 352"/>
                <a:gd name="T7" fmla="*/ 88 h 502"/>
                <a:gd name="T8" fmla="*/ 234 w 352"/>
                <a:gd name="T9" fmla="*/ 48 h 502"/>
                <a:gd name="T10" fmla="*/ 226 w 352"/>
                <a:gd name="T11" fmla="*/ 40 h 502"/>
                <a:gd name="T12" fmla="*/ 210 w 352"/>
                <a:gd name="T13" fmla="*/ 30 h 502"/>
                <a:gd name="T14" fmla="*/ 200 w 352"/>
                <a:gd name="T15" fmla="*/ 0 h 502"/>
                <a:gd name="T16" fmla="*/ 178 w 352"/>
                <a:gd name="T17" fmla="*/ 16 h 502"/>
                <a:gd name="T18" fmla="*/ 146 w 352"/>
                <a:gd name="T19" fmla="*/ 64 h 502"/>
                <a:gd name="T20" fmla="*/ 130 w 352"/>
                <a:gd name="T21" fmla="*/ 68 h 502"/>
                <a:gd name="T22" fmla="*/ 114 w 352"/>
                <a:gd name="T23" fmla="*/ 78 h 502"/>
                <a:gd name="T24" fmla="*/ 80 w 352"/>
                <a:gd name="T25" fmla="*/ 96 h 502"/>
                <a:gd name="T26" fmla="*/ 50 w 352"/>
                <a:gd name="T27" fmla="*/ 94 h 502"/>
                <a:gd name="T28" fmla="*/ 42 w 352"/>
                <a:gd name="T29" fmla="*/ 56 h 502"/>
                <a:gd name="T30" fmla="*/ 16 w 352"/>
                <a:gd name="T31" fmla="*/ 96 h 502"/>
                <a:gd name="T32" fmla="*/ 0 w 352"/>
                <a:gd name="T33" fmla="*/ 122 h 502"/>
                <a:gd name="T34" fmla="*/ 38 w 352"/>
                <a:gd name="T35" fmla="*/ 186 h 502"/>
                <a:gd name="T36" fmla="*/ 12 w 352"/>
                <a:gd name="T37" fmla="*/ 200 h 502"/>
                <a:gd name="T38" fmla="*/ 48 w 352"/>
                <a:gd name="T39" fmla="*/ 240 h 502"/>
                <a:gd name="T40" fmla="*/ 36 w 352"/>
                <a:gd name="T41" fmla="*/ 284 h 502"/>
                <a:gd name="T42" fmla="*/ 8 w 352"/>
                <a:gd name="T43" fmla="*/ 332 h 502"/>
                <a:gd name="T44" fmla="*/ 48 w 352"/>
                <a:gd name="T45" fmla="*/ 376 h 502"/>
                <a:gd name="T46" fmla="*/ 32 w 352"/>
                <a:gd name="T47" fmla="*/ 416 h 502"/>
                <a:gd name="T48" fmla="*/ 14 w 352"/>
                <a:gd name="T49" fmla="*/ 456 h 502"/>
                <a:gd name="T50" fmla="*/ 14 w 352"/>
                <a:gd name="T51" fmla="*/ 468 h 502"/>
                <a:gd name="T52" fmla="*/ 28 w 352"/>
                <a:gd name="T53" fmla="*/ 488 h 502"/>
                <a:gd name="T54" fmla="*/ 80 w 352"/>
                <a:gd name="T55" fmla="*/ 500 h 502"/>
                <a:gd name="T56" fmla="*/ 122 w 352"/>
                <a:gd name="T57" fmla="*/ 486 h 502"/>
                <a:gd name="T58" fmla="*/ 158 w 352"/>
                <a:gd name="T59" fmla="*/ 400 h 502"/>
                <a:gd name="T60" fmla="*/ 240 w 352"/>
                <a:gd name="T61" fmla="*/ 332 h 502"/>
                <a:gd name="T62" fmla="*/ 226 w 352"/>
                <a:gd name="T63" fmla="*/ 302 h 502"/>
                <a:gd name="T64" fmla="*/ 196 w 352"/>
                <a:gd name="T65" fmla="*/ 292 h 502"/>
                <a:gd name="T66" fmla="*/ 176 w 352"/>
                <a:gd name="T67" fmla="*/ 256 h 502"/>
                <a:gd name="T68" fmla="*/ 146 w 352"/>
                <a:gd name="T69" fmla="*/ 240 h 502"/>
                <a:gd name="T70" fmla="*/ 110 w 352"/>
                <a:gd name="T71" fmla="*/ 226 h 502"/>
                <a:gd name="T72" fmla="*/ 96 w 352"/>
                <a:gd name="T73" fmla="*/ 210 h 502"/>
                <a:gd name="T74" fmla="*/ 110 w 352"/>
                <a:gd name="T75" fmla="*/ 192 h 502"/>
                <a:gd name="T76" fmla="*/ 112 w 352"/>
                <a:gd name="T77" fmla="*/ 164 h 502"/>
                <a:gd name="T78" fmla="*/ 120 w 352"/>
                <a:gd name="T79" fmla="*/ 152 h 502"/>
                <a:gd name="T80" fmla="*/ 150 w 352"/>
                <a:gd name="T81" fmla="*/ 140 h 502"/>
                <a:gd name="T82" fmla="*/ 140 w 352"/>
                <a:gd name="T83" fmla="*/ 128 h 502"/>
                <a:gd name="T84" fmla="*/ 160 w 352"/>
                <a:gd name="T85" fmla="*/ 116 h 502"/>
                <a:gd name="T86" fmla="*/ 208 w 352"/>
                <a:gd name="T87" fmla="*/ 134 h 502"/>
                <a:gd name="T88" fmla="*/ 210 w 352"/>
                <a:gd name="T89" fmla="*/ 152 h 502"/>
                <a:gd name="T90" fmla="*/ 210 w 352"/>
                <a:gd name="T91" fmla="*/ 180 h 502"/>
                <a:gd name="T92" fmla="*/ 234 w 352"/>
                <a:gd name="T93" fmla="*/ 172 h 502"/>
                <a:gd name="T94" fmla="*/ 246 w 352"/>
                <a:gd name="T95" fmla="*/ 210 h 502"/>
                <a:gd name="T96" fmla="*/ 300 w 352"/>
                <a:gd name="T97" fmla="*/ 244 h 502"/>
                <a:gd name="T98" fmla="*/ 336 w 352"/>
                <a:gd name="T99" fmla="*/ 188 h 502"/>
                <a:gd name="T100" fmla="*/ 350 w 352"/>
                <a:gd name="T101" fmla="*/ 176 h 502"/>
                <a:gd name="T102" fmla="*/ 326 w 352"/>
                <a:gd name="T103" fmla="*/ 156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2" h="502">
                  <a:moveTo>
                    <a:pt x="324" y="152"/>
                  </a:move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46" y="88"/>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46" y="64"/>
                  </a:lnTo>
                  <a:lnTo>
                    <a:pt x="146" y="66"/>
                  </a:lnTo>
                  <a:lnTo>
                    <a:pt x="144" y="66"/>
                  </a:lnTo>
                  <a:lnTo>
                    <a:pt x="142" y="66"/>
                  </a:lnTo>
                  <a:lnTo>
                    <a:pt x="130" y="68"/>
                  </a:lnTo>
                  <a:lnTo>
                    <a:pt x="118" y="76"/>
                  </a:lnTo>
                  <a:lnTo>
                    <a:pt x="118" y="78"/>
                  </a:lnTo>
                  <a:lnTo>
                    <a:pt x="116" y="78"/>
                  </a:lnTo>
                  <a:lnTo>
                    <a:pt x="114" y="78"/>
                  </a:lnTo>
                  <a:lnTo>
                    <a:pt x="92" y="70"/>
                  </a:lnTo>
                  <a:lnTo>
                    <a:pt x="90" y="78"/>
                  </a:lnTo>
                  <a:lnTo>
                    <a:pt x="90" y="80"/>
                  </a:lnTo>
                  <a:lnTo>
                    <a:pt x="80" y="96"/>
                  </a:lnTo>
                  <a:lnTo>
                    <a:pt x="76" y="100"/>
                  </a:lnTo>
                  <a:lnTo>
                    <a:pt x="74" y="100"/>
                  </a:lnTo>
                  <a:lnTo>
                    <a:pt x="64" y="100"/>
                  </a:lnTo>
                  <a:lnTo>
                    <a:pt x="50" y="94"/>
                  </a:lnTo>
                  <a:lnTo>
                    <a:pt x="48" y="92"/>
                  </a:lnTo>
                  <a:lnTo>
                    <a:pt x="48" y="90"/>
                  </a:lnTo>
                  <a:lnTo>
                    <a:pt x="46" y="72"/>
                  </a:lnTo>
                  <a:lnTo>
                    <a:pt x="42" y="56"/>
                  </a:lnTo>
                  <a:lnTo>
                    <a:pt x="38" y="52"/>
                  </a:lnTo>
                  <a:lnTo>
                    <a:pt x="34" y="64"/>
                  </a:lnTo>
                  <a:lnTo>
                    <a:pt x="24" y="76"/>
                  </a:lnTo>
                  <a:lnTo>
                    <a:pt x="16" y="96"/>
                  </a:lnTo>
                  <a:lnTo>
                    <a:pt x="14" y="96"/>
                  </a:lnTo>
                  <a:lnTo>
                    <a:pt x="8" y="108"/>
                  </a:lnTo>
                  <a:lnTo>
                    <a:pt x="6" y="114"/>
                  </a:lnTo>
                  <a:lnTo>
                    <a:pt x="0" y="122"/>
                  </a:lnTo>
                  <a:lnTo>
                    <a:pt x="6" y="140"/>
                  </a:lnTo>
                  <a:lnTo>
                    <a:pt x="30" y="168"/>
                  </a:lnTo>
                  <a:lnTo>
                    <a:pt x="38" y="184"/>
                  </a:lnTo>
                  <a:lnTo>
                    <a:pt x="38" y="186"/>
                  </a:lnTo>
                  <a:lnTo>
                    <a:pt x="36" y="188"/>
                  </a:lnTo>
                  <a:lnTo>
                    <a:pt x="30" y="196"/>
                  </a:lnTo>
                  <a:lnTo>
                    <a:pt x="28" y="196"/>
                  </a:lnTo>
                  <a:lnTo>
                    <a:pt x="12" y="200"/>
                  </a:lnTo>
                  <a:lnTo>
                    <a:pt x="14" y="212"/>
                  </a:lnTo>
                  <a:lnTo>
                    <a:pt x="26" y="220"/>
                  </a:lnTo>
                  <a:lnTo>
                    <a:pt x="42" y="224"/>
                  </a:lnTo>
                  <a:lnTo>
                    <a:pt x="48" y="240"/>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80"/>
                  </a:lnTo>
                  <a:lnTo>
                    <a:pt x="34" y="408"/>
                  </a:lnTo>
                  <a:lnTo>
                    <a:pt x="32" y="416"/>
                  </a:lnTo>
                  <a:lnTo>
                    <a:pt x="24" y="434"/>
                  </a:lnTo>
                  <a:lnTo>
                    <a:pt x="20" y="448"/>
                  </a:lnTo>
                  <a:lnTo>
                    <a:pt x="20" y="450"/>
                  </a:lnTo>
                  <a:lnTo>
                    <a:pt x="14" y="456"/>
                  </a:lnTo>
                  <a:lnTo>
                    <a:pt x="12" y="462"/>
                  </a:lnTo>
                  <a:lnTo>
                    <a:pt x="12" y="464"/>
                  </a:lnTo>
                  <a:lnTo>
                    <a:pt x="12" y="466"/>
                  </a:lnTo>
                  <a:lnTo>
                    <a:pt x="14" y="468"/>
                  </a:lnTo>
                  <a:lnTo>
                    <a:pt x="22" y="476"/>
                  </a:lnTo>
                  <a:lnTo>
                    <a:pt x="26" y="482"/>
                  </a:lnTo>
                  <a:lnTo>
                    <a:pt x="28" y="484"/>
                  </a:lnTo>
                  <a:lnTo>
                    <a:pt x="28" y="488"/>
                  </a:lnTo>
                  <a:lnTo>
                    <a:pt x="30" y="492"/>
                  </a:lnTo>
                  <a:lnTo>
                    <a:pt x="36" y="496"/>
                  </a:lnTo>
                  <a:lnTo>
                    <a:pt x="66" y="502"/>
                  </a:lnTo>
                  <a:lnTo>
                    <a:pt x="80" y="500"/>
                  </a:lnTo>
                  <a:lnTo>
                    <a:pt x="94" y="496"/>
                  </a:lnTo>
                  <a:lnTo>
                    <a:pt x="108" y="492"/>
                  </a:lnTo>
                  <a:lnTo>
                    <a:pt x="122" y="492"/>
                  </a:lnTo>
                  <a:lnTo>
                    <a:pt x="122" y="486"/>
                  </a:lnTo>
                  <a:lnTo>
                    <a:pt x="114" y="464"/>
                  </a:lnTo>
                  <a:lnTo>
                    <a:pt x="112" y="464"/>
                  </a:lnTo>
                  <a:lnTo>
                    <a:pt x="114" y="464"/>
                  </a:lnTo>
                  <a:lnTo>
                    <a:pt x="158" y="400"/>
                  </a:lnTo>
                  <a:lnTo>
                    <a:pt x="208" y="352"/>
                  </a:lnTo>
                  <a:lnTo>
                    <a:pt x="224" y="348"/>
                  </a:lnTo>
                  <a:lnTo>
                    <a:pt x="232" y="338"/>
                  </a:lnTo>
                  <a:lnTo>
                    <a:pt x="240" y="332"/>
                  </a:lnTo>
                  <a:lnTo>
                    <a:pt x="250" y="328"/>
                  </a:lnTo>
                  <a:lnTo>
                    <a:pt x="246" y="324"/>
                  </a:lnTo>
                  <a:lnTo>
                    <a:pt x="234" y="312"/>
                  </a:lnTo>
                  <a:lnTo>
                    <a:pt x="226" y="302"/>
                  </a:lnTo>
                  <a:lnTo>
                    <a:pt x="226" y="300"/>
                  </a:lnTo>
                  <a:lnTo>
                    <a:pt x="230" y="294"/>
                  </a:lnTo>
                  <a:lnTo>
                    <a:pt x="218" y="296"/>
                  </a:lnTo>
                  <a:lnTo>
                    <a:pt x="196" y="292"/>
                  </a:lnTo>
                  <a:lnTo>
                    <a:pt x="186" y="284"/>
                  </a:lnTo>
                  <a:lnTo>
                    <a:pt x="182" y="280"/>
                  </a:lnTo>
                  <a:lnTo>
                    <a:pt x="180" y="276"/>
                  </a:lnTo>
                  <a:lnTo>
                    <a:pt x="176" y="256"/>
                  </a:lnTo>
                  <a:lnTo>
                    <a:pt x="174" y="238"/>
                  </a:lnTo>
                  <a:lnTo>
                    <a:pt x="170" y="242"/>
                  </a:lnTo>
                  <a:lnTo>
                    <a:pt x="164" y="244"/>
                  </a:lnTo>
                  <a:lnTo>
                    <a:pt x="146" y="240"/>
                  </a:lnTo>
                  <a:lnTo>
                    <a:pt x="136" y="232"/>
                  </a:lnTo>
                  <a:lnTo>
                    <a:pt x="122" y="228"/>
                  </a:lnTo>
                  <a:lnTo>
                    <a:pt x="116" y="228"/>
                  </a:lnTo>
                  <a:lnTo>
                    <a:pt x="110" y="226"/>
                  </a:lnTo>
                  <a:lnTo>
                    <a:pt x="104" y="224"/>
                  </a:lnTo>
                  <a:lnTo>
                    <a:pt x="98" y="218"/>
                  </a:lnTo>
                  <a:lnTo>
                    <a:pt x="96" y="214"/>
                  </a:lnTo>
                  <a:lnTo>
                    <a:pt x="96" y="210"/>
                  </a:lnTo>
                  <a:lnTo>
                    <a:pt x="96" y="206"/>
                  </a:lnTo>
                  <a:lnTo>
                    <a:pt x="98" y="202"/>
                  </a:lnTo>
                  <a:lnTo>
                    <a:pt x="102" y="200"/>
                  </a:lnTo>
                  <a:lnTo>
                    <a:pt x="110" y="192"/>
                  </a:lnTo>
                  <a:lnTo>
                    <a:pt x="118" y="180"/>
                  </a:lnTo>
                  <a:lnTo>
                    <a:pt x="116" y="176"/>
                  </a:lnTo>
                  <a:lnTo>
                    <a:pt x="114" y="170"/>
                  </a:lnTo>
                  <a:lnTo>
                    <a:pt x="112" y="164"/>
                  </a:lnTo>
                  <a:lnTo>
                    <a:pt x="114" y="160"/>
                  </a:lnTo>
                  <a:lnTo>
                    <a:pt x="114" y="158"/>
                  </a:lnTo>
                  <a:lnTo>
                    <a:pt x="116" y="156"/>
                  </a:lnTo>
                  <a:lnTo>
                    <a:pt x="120" y="152"/>
                  </a:lnTo>
                  <a:lnTo>
                    <a:pt x="134" y="148"/>
                  </a:lnTo>
                  <a:lnTo>
                    <a:pt x="136" y="142"/>
                  </a:lnTo>
                  <a:lnTo>
                    <a:pt x="138" y="140"/>
                  </a:lnTo>
                  <a:lnTo>
                    <a:pt x="150" y="140"/>
                  </a:lnTo>
                  <a:lnTo>
                    <a:pt x="148" y="140"/>
                  </a:lnTo>
                  <a:lnTo>
                    <a:pt x="142" y="136"/>
                  </a:lnTo>
                  <a:lnTo>
                    <a:pt x="140" y="132"/>
                  </a:lnTo>
                  <a:lnTo>
                    <a:pt x="140" y="128"/>
                  </a:lnTo>
                  <a:lnTo>
                    <a:pt x="142" y="122"/>
                  </a:lnTo>
                  <a:lnTo>
                    <a:pt x="148" y="118"/>
                  </a:lnTo>
                  <a:lnTo>
                    <a:pt x="154" y="116"/>
                  </a:lnTo>
                  <a:lnTo>
                    <a:pt x="160" y="116"/>
                  </a:lnTo>
                  <a:lnTo>
                    <a:pt x="166" y="118"/>
                  </a:lnTo>
                  <a:lnTo>
                    <a:pt x="172" y="120"/>
                  </a:lnTo>
                  <a:lnTo>
                    <a:pt x="190" y="134"/>
                  </a:lnTo>
                  <a:lnTo>
                    <a:pt x="208" y="134"/>
                  </a:lnTo>
                  <a:lnTo>
                    <a:pt x="214" y="138"/>
                  </a:lnTo>
                  <a:lnTo>
                    <a:pt x="214" y="144"/>
                  </a:lnTo>
                  <a:lnTo>
                    <a:pt x="214" y="150"/>
                  </a:lnTo>
                  <a:lnTo>
                    <a:pt x="210" y="152"/>
                  </a:lnTo>
                  <a:lnTo>
                    <a:pt x="206" y="152"/>
                  </a:lnTo>
                  <a:lnTo>
                    <a:pt x="204" y="154"/>
                  </a:lnTo>
                  <a:lnTo>
                    <a:pt x="202" y="160"/>
                  </a:lnTo>
                  <a:lnTo>
                    <a:pt x="210" y="180"/>
                  </a:lnTo>
                  <a:lnTo>
                    <a:pt x="218" y="170"/>
                  </a:lnTo>
                  <a:lnTo>
                    <a:pt x="226" y="168"/>
                  </a:lnTo>
                  <a:lnTo>
                    <a:pt x="230" y="168"/>
                  </a:lnTo>
                  <a:lnTo>
                    <a:pt x="234" y="172"/>
                  </a:lnTo>
                  <a:lnTo>
                    <a:pt x="236" y="180"/>
                  </a:lnTo>
                  <a:lnTo>
                    <a:pt x="240" y="190"/>
                  </a:lnTo>
                  <a:lnTo>
                    <a:pt x="242" y="202"/>
                  </a:lnTo>
                  <a:lnTo>
                    <a:pt x="246" y="210"/>
                  </a:lnTo>
                  <a:lnTo>
                    <a:pt x="252" y="220"/>
                  </a:lnTo>
                  <a:lnTo>
                    <a:pt x="264" y="236"/>
                  </a:lnTo>
                  <a:lnTo>
                    <a:pt x="268" y="248"/>
                  </a:lnTo>
                  <a:lnTo>
                    <a:pt x="300" y="244"/>
                  </a:lnTo>
                  <a:lnTo>
                    <a:pt x="314" y="236"/>
                  </a:lnTo>
                  <a:lnTo>
                    <a:pt x="326" y="220"/>
                  </a:lnTo>
                  <a:lnTo>
                    <a:pt x="332" y="204"/>
                  </a:lnTo>
                  <a:lnTo>
                    <a:pt x="336" y="188"/>
                  </a:lnTo>
                  <a:lnTo>
                    <a:pt x="336" y="186"/>
                  </a:lnTo>
                  <a:lnTo>
                    <a:pt x="336" y="184"/>
                  </a:lnTo>
                  <a:lnTo>
                    <a:pt x="338" y="184"/>
                  </a:lnTo>
                  <a:lnTo>
                    <a:pt x="350" y="176"/>
                  </a:lnTo>
                  <a:lnTo>
                    <a:pt x="352" y="176"/>
                  </a:lnTo>
                  <a:lnTo>
                    <a:pt x="350" y="174"/>
                  </a:lnTo>
                  <a:lnTo>
                    <a:pt x="330" y="168"/>
                  </a:lnTo>
                  <a:lnTo>
                    <a:pt x="326" y="156"/>
                  </a:lnTo>
                  <a:lnTo>
                    <a:pt x="324" y="152"/>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8" name="Freeform 38"/>
            <p:cNvSpPr/>
            <p:nvPr/>
          </p:nvSpPr>
          <p:spPr bwMode="auto">
            <a:xfrm>
              <a:off x="3809660" y="2355974"/>
              <a:ext cx="662394" cy="655233"/>
            </a:xfrm>
            <a:custGeom>
              <a:avLst/>
              <a:gdLst>
                <a:gd name="T0" fmla="*/ 80 w 370"/>
                <a:gd name="T1" fmla="*/ 120 h 366"/>
                <a:gd name="T2" fmla="*/ 2 w 370"/>
                <a:gd name="T3" fmla="*/ 162 h 366"/>
                <a:gd name="T4" fmla="*/ 2 w 370"/>
                <a:gd name="T5" fmla="*/ 196 h 366"/>
                <a:gd name="T6" fmla="*/ 10 w 370"/>
                <a:gd name="T7" fmla="*/ 210 h 366"/>
                <a:gd name="T8" fmla="*/ 30 w 370"/>
                <a:gd name="T9" fmla="*/ 222 h 366"/>
                <a:gd name="T10" fmla="*/ 54 w 370"/>
                <a:gd name="T11" fmla="*/ 276 h 366"/>
                <a:gd name="T12" fmla="*/ 66 w 370"/>
                <a:gd name="T13" fmla="*/ 286 h 366"/>
                <a:gd name="T14" fmla="*/ 86 w 370"/>
                <a:gd name="T15" fmla="*/ 290 h 366"/>
                <a:gd name="T16" fmla="*/ 104 w 370"/>
                <a:gd name="T17" fmla="*/ 300 h 366"/>
                <a:gd name="T18" fmla="*/ 194 w 370"/>
                <a:gd name="T19" fmla="*/ 304 h 366"/>
                <a:gd name="T20" fmla="*/ 210 w 370"/>
                <a:gd name="T21" fmla="*/ 310 h 366"/>
                <a:gd name="T22" fmla="*/ 214 w 370"/>
                <a:gd name="T23" fmla="*/ 318 h 366"/>
                <a:gd name="T24" fmla="*/ 214 w 370"/>
                <a:gd name="T25" fmla="*/ 342 h 366"/>
                <a:gd name="T26" fmla="*/ 234 w 370"/>
                <a:gd name="T27" fmla="*/ 342 h 366"/>
                <a:gd name="T28" fmla="*/ 250 w 370"/>
                <a:gd name="T29" fmla="*/ 338 h 366"/>
                <a:gd name="T30" fmla="*/ 258 w 370"/>
                <a:gd name="T31" fmla="*/ 342 h 366"/>
                <a:gd name="T32" fmla="*/ 278 w 370"/>
                <a:gd name="T33" fmla="*/ 362 h 366"/>
                <a:gd name="T34" fmla="*/ 282 w 370"/>
                <a:gd name="T35" fmla="*/ 366 h 366"/>
                <a:gd name="T36" fmla="*/ 298 w 370"/>
                <a:gd name="T37" fmla="*/ 350 h 366"/>
                <a:gd name="T38" fmla="*/ 314 w 370"/>
                <a:gd name="T39" fmla="*/ 358 h 366"/>
                <a:gd name="T40" fmla="*/ 326 w 370"/>
                <a:gd name="T41" fmla="*/ 342 h 366"/>
                <a:gd name="T42" fmla="*/ 334 w 370"/>
                <a:gd name="T43" fmla="*/ 334 h 366"/>
                <a:gd name="T44" fmla="*/ 346 w 370"/>
                <a:gd name="T45" fmla="*/ 330 h 366"/>
                <a:gd name="T46" fmla="*/ 342 w 370"/>
                <a:gd name="T47" fmla="*/ 326 h 366"/>
                <a:gd name="T48" fmla="*/ 338 w 370"/>
                <a:gd name="T49" fmla="*/ 300 h 366"/>
                <a:gd name="T50" fmla="*/ 328 w 370"/>
                <a:gd name="T51" fmla="*/ 294 h 366"/>
                <a:gd name="T52" fmla="*/ 310 w 370"/>
                <a:gd name="T53" fmla="*/ 296 h 366"/>
                <a:gd name="T54" fmla="*/ 302 w 370"/>
                <a:gd name="T55" fmla="*/ 294 h 366"/>
                <a:gd name="T56" fmla="*/ 302 w 370"/>
                <a:gd name="T57" fmla="*/ 286 h 366"/>
                <a:gd name="T58" fmla="*/ 282 w 370"/>
                <a:gd name="T59" fmla="*/ 262 h 366"/>
                <a:gd name="T60" fmla="*/ 274 w 370"/>
                <a:gd name="T61" fmla="*/ 250 h 366"/>
                <a:gd name="T62" fmla="*/ 274 w 370"/>
                <a:gd name="T63" fmla="*/ 238 h 366"/>
                <a:gd name="T64" fmla="*/ 298 w 370"/>
                <a:gd name="T65" fmla="*/ 240 h 366"/>
                <a:gd name="T66" fmla="*/ 296 w 370"/>
                <a:gd name="T67" fmla="*/ 216 h 366"/>
                <a:gd name="T68" fmla="*/ 300 w 370"/>
                <a:gd name="T69" fmla="*/ 210 h 366"/>
                <a:gd name="T70" fmla="*/ 310 w 370"/>
                <a:gd name="T71" fmla="*/ 204 h 366"/>
                <a:gd name="T72" fmla="*/ 318 w 370"/>
                <a:gd name="T73" fmla="*/ 196 h 366"/>
                <a:gd name="T74" fmla="*/ 312 w 370"/>
                <a:gd name="T75" fmla="*/ 170 h 366"/>
                <a:gd name="T76" fmla="*/ 318 w 370"/>
                <a:gd name="T77" fmla="*/ 162 h 366"/>
                <a:gd name="T78" fmla="*/ 338 w 370"/>
                <a:gd name="T79" fmla="*/ 166 h 366"/>
                <a:gd name="T80" fmla="*/ 340 w 370"/>
                <a:gd name="T81" fmla="*/ 168 h 366"/>
                <a:gd name="T82" fmla="*/ 370 w 370"/>
                <a:gd name="T83" fmla="*/ 162 h 366"/>
                <a:gd name="T84" fmla="*/ 348 w 370"/>
                <a:gd name="T85" fmla="*/ 128 h 366"/>
                <a:gd name="T86" fmla="*/ 334 w 370"/>
                <a:gd name="T87" fmla="*/ 134 h 366"/>
                <a:gd name="T88" fmla="*/ 292 w 370"/>
                <a:gd name="T89" fmla="*/ 122 h 366"/>
                <a:gd name="T90" fmla="*/ 280 w 370"/>
                <a:gd name="T91" fmla="*/ 110 h 366"/>
                <a:gd name="T92" fmla="*/ 260 w 370"/>
                <a:gd name="T93" fmla="*/ 96 h 366"/>
                <a:gd name="T94" fmla="*/ 294 w 370"/>
                <a:gd name="T95" fmla="*/ 58 h 366"/>
                <a:gd name="T96" fmla="*/ 286 w 370"/>
                <a:gd name="T97" fmla="*/ 30 h 366"/>
                <a:gd name="T98" fmla="*/ 258 w 370"/>
                <a:gd name="T99" fmla="*/ 22 h 366"/>
                <a:gd name="T100" fmla="*/ 226 w 370"/>
                <a:gd name="T101" fmla="*/ 28 h 366"/>
                <a:gd name="T102" fmla="*/ 200 w 370"/>
                <a:gd name="T103" fmla="*/ 14 h 366"/>
                <a:gd name="T104" fmla="*/ 190 w 370"/>
                <a:gd name="T105" fmla="*/ 10 h 366"/>
                <a:gd name="T106" fmla="*/ 186 w 370"/>
                <a:gd name="T107" fmla="*/ 2 h 366"/>
                <a:gd name="T108" fmla="*/ 184 w 370"/>
                <a:gd name="T109" fmla="*/ 22 h 366"/>
                <a:gd name="T110" fmla="*/ 180 w 370"/>
                <a:gd name="T111" fmla="*/ 34 h 366"/>
                <a:gd name="T112" fmla="*/ 184 w 370"/>
                <a:gd name="T113" fmla="*/ 40 h 366"/>
                <a:gd name="T114" fmla="*/ 182 w 370"/>
                <a:gd name="T115" fmla="*/ 50 h 366"/>
                <a:gd name="T116" fmla="*/ 184 w 370"/>
                <a:gd name="T117" fmla="*/ 68 h 366"/>
                <a:gd name="T118" fmla="*/ 182 w 370"/>
                <a:gd name="T119" fmla="*/ 70 h 366"/>
                <a:gd name="T120" fmla="*/ 172 w 370"/>
                <a:gd name="T121" fmla="*/ 96 h 366"/>
                <a:gd name="T122" fmla="*/ 148 w 370"/>
                <a:gd name="T123" fmla="*/ 106 h 366"/>
                <a:gd name="T124" fmla="*/ 98 w 370"/>
                <a:gd name="T125" fmla="*/ 106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0" h="366">
                  <a:moveTo>
                    <a:pt x="82" y="120"/>
                  </a:moveTo>
                  <a:lnTo>
                    <a:pt x="80" y="120"/>
                  </a:lnTo>
                  <a:lnTo>
                    <a:pt x="20" y="146"/>
                  </a:lnTo>
                  <a:lnTo>
                    <a:pt x="2" y="162"/>
                  </a:lnTo>
                  <a:lnTo>
                    <a:pt x="0" y="182"/>
                  </a:lnTo>
                  <a:lnTo>
                    <a:pt x="2" y="196"/>
                  </a:lnTo>
                  <a:lnTo>
                    <a:pt x="4" y="206"/>
                  </a:lnTo>
                  <a:lnTo>
                    <a:pt x="10" y="210"/>
                  </a:lnTo>
                  <a:lnTo>
                    <a:pt x="28" y="222"/>
                  </a:lnTo>
                  <a:lnTo>
                    <a:pt x="30" y="222"/>
                  </a:lnTo>
                  <a:lnTo>
                    <a:pt x="34" y="252"/>
                  </a:lnTo>
                  <a:lnTo>
                    <a:pt x="54" y="276"/>
                  </a:lnTo>
                  <a:lnTo>
                    <a:pt x="60" y="282"/>
                  </a:lnTo>
                  <a:lnTo>
                    <a:pt x="66" y="286"/>
                  </a:lnTo>
                  <a:lnTo>
                    <a:pt x="82" y="290"/>
                  </a:lnTo>
                  <a:lnTo>
                    <a:pt x="86" y="290"/>
                  </a:lnTo>
                  <a:lnTo>
                    <a:pt x="92" y="296"/>
                  </a:lnTo>
                  <a:lnTo>
                    <a:pt x="104" y="300"/>
                  </a:lnTo>
                  <a:lnTo>
                    <a:pt x="152" y="302"/>
                  </a:lnTo>
                  <a:lnTo>
                    <a:pt x="194" y="304"/>
                  </a:lnTo>
                  <a:lnTo>
                    <a:pt x="204" y="306"/>
                  </a:lnTo>
                  <a:lnTo>
                    <a:pt x="210" y="310"/>
                  </a:lnTo>
                  <a:lnTo>
                    <a:pt x="214" y="312"/>
                  </a:lnTo>
                  <a:lnTo>
                    <a:pt x="214" y="318"/>
                  </a:lnTo>
                  <a:lnTo>
                    <a:pt x="214" y="332"/>
                  </a:lnTo>
                  <a:lnTo>
                    <a:pt x="214" y="342"/>
                  </a:lnTo>
                  <a:lnTo>
                    <a:pt x="216" y="346"/>
                  </a:lnTo>
                  <a:lnTo>
                    <a:pt x="234" y="342"/>
                  </a:lnTo>
                  <a:lnTo>
                    <a:pt x="242" y="340"/>
                  </a:lnTo>
                  <a:lnTo>
                    <a:pt x="250" y="338"/>
                  </a:lnTo>
                  <a:lnTo>
                    <a:pt x="256" y="340"/>
                  </a:lnTo>
                  <a:lnTo>
                    <a:pt x="258" y="342"/>
                  </a:lnTo>
                  <a:lnTo>
                    <a:pt x="266" y="350"/>
                  </a:lnTo>
                  <a:lnTo>
                    <a:pt x="278" y="362"/>
                  </a:lnTo>
                  <a:lnTo>
                    <a:pt x="280" y="364"/>
                  </a:lnTo>
                  <a:lnTo>
                    <a:pt x="282" y="366"/>
                  </a:lnTo>
                  <a:lnTo>
                    <a:pt x="290" y="360"/>
                  </a:lnTo>
                  <a:lnTo>
                    <a:pt x="298" y="350"/>
                  </a:lnTo>
                  <a:lnTo>
                    <a:pt x="300" y="348"/>
                  </a:lnTo>
                  <a:lnTo>
                    <a:pt x="314" y="358"/>
                  </a:lnTo>
                  <a:lnTo>
                    <a:pt x="324" y="350"/>
                  </a:lnTo>
                  <a:lnTo>
                    <a:pt x="326" y="342"/>
                  </a:lnTo>
                  <a:lnTo>
                    <a:pt x="330" y="338"/>
                  </a:lnTo>
                  <a:lnTo>
                    <a:pt x="334" y="334"/>
                  </a:lnTo>
                  <a:lnTo>
                    <a:pt x="342" y="332"/>
                  </a:lnTo>
                  <a:lnTo>
                    <a:pt x="346" y="330"/>
                  </a:lnTo>
                  <a:lnTo>
                    <a:pt x="344" y="328"/>
                  </a:lnTo>
                  <a:lnTo>
                    <a:pt x="342" y="326"/>
                  </a:lnTo>
                  <a:lnTo>
                    <a:pt x="344" y="306"/>
                  </a:lnTo>
                  <a:lnTo>
                    <a:pt x="338" y="300"/>
                  </a:lnTo>
                  <a:lnTo>
                    <a:pt x="334" y="296"/>
                  </a:lnTo>
                  <a:lnTo>
                    <a:pt x="328" y="294"/>
                  </a:lnTo>
                  <a:lnTo>
                    <a:pt x="320" y="294"/>
                  </a:lnTo>
                  <a:lnTo>
                    <a:pt x="310" y="296"/>
                  </a:lnTo>
                  <a:lnTo>
                    <a:pt x="306" y="296"/>
                  </a:lnTo>
                  <a:lnTo>
                    <a:pt x="302" y="294"/>
                  </a:lnTo>
                  <a:lnTo>
                    <a:pt x="302" y="290"/>
                  </a:lnTo>
                  <a:lnTo>
                    <a:pt x="302" y="286"/>
                  </a:lnTo>
                  <a:lnTo>
                    <a:pt x="292" y="272"/>
                  </a:lnTo>
                  <a:lnTo>
                    <a:pt x="282" y="262"/>
                  </a:lnTo>
                  <a:lnTo>
                    <a:pt x="278" y="256"/>
                  </a:lnTo>
                  <a:lnTo>
                    <a:pt x="274" y="250"/>
                  </a:lnTo>
                  <a:lnTo>
                    <a:pt x="272" y="244"/>
                  </a:lnTo>
                  <a:lnTo>
                    <a:pt x="274" y="238"/>
                  </a:lnTo>
                  <a:lnTo>
                    <a:pt x="274" y="236"/>
                  </a:lnTo>
                  <a:lnTo>
                    <a:pt x="298" y="240"/>
                  </a:lnTo>
                  <a:lnTo>
                    <a:pt x="296" y="226"/>
                  </a:lnTo>
                  <a:lnTo>
                    <a:pt x="296" y="216"/>
                  </a:lnTo>
                  <a:lnTo>
                    <a:pt x="298" y="212"/>
                  </a:lnTo>
                  <a:lnTo>
                    <a:pt x="300" y="210"/>
                  </a:lnTo>
                  <a:lnTo>
                    <a:pt x="304" y="206"/>
                  </a:lnTo>
                  <a:lnTo>
                    <a:pt x="310" y="204"/>
                  </a:lnTo>
                  <a:lnTo>
                    <a:pt x="318" y="200"/>
                  </a:lnTo>
                  <a:lnTo>
                    <a:pt x="318" y="196"/>
                  </a:lnTo>
                  <a:lnTo>
                    <a:pt x="312" y="178"/>
                  </a:lnTo>
                  <a:lnTo>
                    <a:pt x="312" y="170"/>
                  </a:lnTo>
                  <a:lnTo>
                    <a:pt x="312" y="166"/>
                  </a:lnTo>
                  <a:lnTo>
                    <a:pt x="318" y="162"/>
                  </a:lnTo>
                  <a:lnTo>
                    <a:pt x="324" y="162"/>
                  </a:lnTo>
                  <a:lnTo>
                    <a:pt x="338" y="166"/>
                  </a:lnTo>
                  <a:lnTo>
                    <a:pt x="340" y="166"/>
                  </a:lnTo>
                  <a:lnTo>
                    <a:pt x="340" y="168"/>
                  </a:lnTo>
                  <a:lnTo>
                    <a:pt x="356" y="186"/>
                  </a:lnTo>
                  <a:lnTo>
                    <a:pt x="370" y="162"/>
                  </a:lnTo>
                  <a:lnTo>
                    <a:pt x="356" y="140"/>
                  </a:lnTo>
                  <a:lnTo>
                    <a:pt x="348" y="128"/>
                  </a:lnTo>
                  <a:lnTo>
                    <a:pt x="336" y="136"/>
                  </a:lnTo>
                  <a:lnTo>
                    <a:pt x="334" y="134"/>
                  </a:lnTo>
                  <a:lnTo>
                    <a:pt x="302" y="126"/>
                  </a:lnTo>
                  <a:lnTo>
                    <a:pt x="292" y="122"/>
                  </a:lnTo>
                  <a:lnTo>
                    <a:pt x="286" y="116"/>
                  </a:lnTo>
                  <a:lnTo>
                    <a:pt x="280" y="110"/>
                  </a:lnTo>
                  <a:lnTo>
                    <a:pt x="278" y="106"/>
                  </a:lnTo>
                  <a:lnTo>
                    <a:pt x="260" y="96"/>
                  </a:lnTo>
                  <a:lnTo>
                    <a:pt x="260" y="78"/>
                  </a:lnTo>
                  <a:lnTo>
                    <a:pt x="294" y="58"/>
                  </a:lnTo>
                  <a:lnTo>
                    <a:pt x="292" y="44"/>
                  </a:lnTo>
                  <a:lnTo>
                    <a:pt x="286" y="30"/>
                  </a:lnTo>
                  <a:lnTo>
                    <a:pt x="282" y="18"/>
                  </a:lnTo>
                  <a:lnTo>
                    <a:pt x="258" y="22"/>
                  </a:lnTo>
                  <a:lnTo>
                    <a:pt x="242" y="26"/>
                  </a:lnTo>
                  <a:lnTo>
                    <a:pt x="226" y="28"/>
                  </a:lnTo>
                  <a:lnTo>
                    <a:pt x="200" y="22"/>
                  </a:lnTo>
                  <a:lnTo>
                    <a:pt x="200" y="14"/>
                  </a:lnTo>
                  <a:lnTo>
                    <a:pt x="196" y="14"/>
                  </a:lnTo>
                  <a:lnTo>
                    <a:pt x="190" y="10"/>
                  </a:lnTo>
                  <a:lnTo>
                    <a:pt x="188" y="6"/>
                  </a:lnTo>
                  <a:lnTo>
                    <a:pt x="186" y="2"/>
                  </a:lnTo>
                  <a:lnTo>
                    <a:pt x="186" y="0"/>
                  </a:lnTo>
                  <a:lnTo>
                    <a:pt x="184" y="22"/>
                  </a:lnTo>
                  <a:lnTo>
                    <a:pt x="182" y="28"/>
                  </a:lnTo>
                  <a:lnTo>
                    <a:pt x="180" y="34"/>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48" y="106"/>
                  </a:lnTo>
                  <a:lnTo>
                    <a:pt x="132" y="110"/>
                  </a:lnTo>
                  <a:lnTo>
                    <a:pt x="98" y="106"/>
                  </a:lnTo>
                  <a:lnTo>
                    <a:pt x="82" y="120"/>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9" name="Freeform 39"/>
            <p:cNvSpPr/>
            <p:nvPr/>
          </p:nvSpPr>
          <p:spPr bwMode="auto">
            <a:xfrm>
              <a:off x="5055677" y="3755952"/>
              <a:ext cx="189767" cy="458305"/>
            </a:xfrm>
            <a:custGeom>
              <a:avLst/>
              <a:gdLst>
                <a:gd name="T0" fmla="*/ 80 w 106"/>
                <a:gd name="T1" fmla="*/ 0 h 256"/>
                <a:gd name="T2" fmla="*/ 80 w 106"/>
                <a:gd name="T3" fmla="*/ 0 h 256"/>
                <a:gd name="T4" fmla="*/ 62 w 106"/>
                <a:gd name="T5" fmla="*/ 14 h 256"/>
                <a:gd name="T6" fmla="*/ 46 w 106"/>
                <a:gd name="T7" fmla="*/ 32 h 256"/>
                <a:gd name="T8" fmla="*/ 34 w 106"/>
                <a:gd name="T9" fmla="*/ 50 h 256"/>
                <a:gd name="T10" fmla="*/ 24 w 106"/>
                <a:gd name="T11" fmla="*/ 70 h 256"/>
                <a:gd name="T12" fmla="*/ 10 w 106"/>
                <a:gd name="T13" fmla="*/ 98 h 256"/>
                <a:gd name="T14" fmla="*/ 4 w 106"/>
                <a:gd name="T15" fmla="*/ 104 h 256"/>
                <a:gd name="T16" fmla="*/ 0 w 106"/>
                <a:gd name="T17" fmla="*/ 108 h 256"/>
                <a:gd name="T18" fmla="*/ 6 w 106"/>
                <a:gd name="T19" fmla="*/ 152 h 256"/>
                <a:gd name="T20" fmla="*/ 6 w 106"/>
                <a:gd name="T21" fmla="*/ 154 h 256"/>
                <a:gd name="T22" fmla="*/ 2 w 106"/>
                <a:gd name="T23" fmla="*/ 184 h 256"/>
                <a:gd name="T24" fmla="*/ 2 w 106"/>
                <a:gd name="T25" fmla="*/ 196 h 256"/>
                <a:gd name="T26" fmla="*/ 2 w 106"/>
                <a:gd name="T27" fmla="*/ 200 h 256"/>
                <a:gd name="T28" fmla="*/ 4 w 106"/>
                <a:gd name="T29" fmla="*/ 202 h 256"/>
                <a:gd name="T30" fmla="*/ 36 w 106"/>
                <a:gd name="T31" fmla="*/ 224 h 256"/>
                <a:gd name="T32" fmla="*/ 38 w 106"/>
                <a:gd name="T33" fmla="*/ 224 h 256"/>
                <a:gd name="T34" fmla="*/ 38 w 106"/>
                <a:gd name="T35" fmla="*/ 226 h 256"/>
                <a:gd name="T36" fmla="*/ 42 w 106"/>
                <a:gd name="T37" fmla="*/ 236 h 256"/>
                <a:gd name="T38" fmla="*/ 50 w 106"/>
                <a:gd name="T39" fmla="*/ 248 h 256"/>
                <a:gd name="T40" fmla="*/ 56 w 106"/>
                <a:gd name="T41" fmla="*/ 252 h 256"/>
                <a:gd name="T42" fmla="*/ 62 w 106"/>
                <a:gd name="T43" fmla="*/ 256 h 256"/>
                <a:gd name="T44" fmla="*/ 66 w 106"/>
                <a:gd name="T45" fmla="*/ 204 h 256"/>
                <a:gd name="T46" fmla="*/ 66 w 106"/>
                <a:gd name="T47" fmla="*/ 202 h 256"/>
                <a:gd name="T48" fmla="*/ 90 w 106"/>
                <a:gd name="T49" fmla="*/ 146 h 256"/>
                <a:gd name="T50" fmla="*/ 98 w 106"/>
                <a:gd name="T51" fmla="*/ 80 h 256"/>
                <a:gd name="T52" fmla="*/ 98 w 106"/>
                <a:gd name="T53" fmla="*/ 78 h 256"/>
                <a:gd name="T54" fmla="*/ 106 w 106"/>
                <a:gd name="T55" fmla="*/ 60 h 256"/>
                <a:gd name="T56" fmla="*/ 100 w 106"/>
                <a:gd name="T57" fmla="*/ 44 h 256"/>
                <a:gd name="T58" fmla="*/ 98 w 106"/>
                <a:gd name="T59" fmla="*/ 44 h 256"/>
                <a:gd name="T60" fmla="*/ 98 w 106"/>
                <a:gd name="T61" fmla="*/ 24 h 256"/>
                <a:gd name="T62" fmla="*/ 98 w 106"/>
                <a:gd name="T63" fmla="*/ 22 h 256"/>
                <a:gd name="T64" fmla="*/ 102 w 106"/>
                <a:gd name="T65" fmla="*/ 16 h 256"/>
                <a:gd name="T66" fmla="*/ 106 w 106"/>
                <a:gd name="T67" fmla="*/ 12 h 256"/>
                <a:gd name="T68" fmla="*/ 80 w 106"/>
                <a:gd name="T69"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6" h="256">
                  <a:moveTo>
                    <a:pt x="80" y="0"/>
                  </a:moveTo>
                  <a:lnTo>
                    <a:pt x="80" y="0"/>
                  </a:lnTo>
                  <a:lnTo>
                    <a:pt x="62" y="14"/>
                  </a:lnTo>
                  <a:lnTo>
                    <a:pt x="46" y="32"/>
                  </a:lnTo>
                  <a:lnTo>
                    <a:pt x="34" y="50"/>
                  </a:lnTo>
                  <a:lnTo>
                    <a:pt x="24" y="70"/>
                  </a:lnTo>
                  <a:lnTo>
                    <a:pt x="10" y="98"/>
                  </a:lnTo>
                  <a:lnTo>
                    <a:pt x="4" y="104"/>
                  </a:lnTo>
                  <a:lnTo>
                    <a:pt x="0" y="108"/>
                  </a:lnTo>
                  <a:lnTo>
                    <a:pt x="6" y="152"/>
                  </a:lnTo>
                  <a:lnTo>
                    <a:pt x="6" y="154"/>
                  </a:lnTo>
                  <a:lnTo>
                    <a:pt x="2" y="184"/>
                  </a:lnTo>
                  <a:lnTo>
                    <a:pt x="2" y="196"/>
                  </a:lnTo>
                  <a:lnTo>
                    <a:pt x="2" y="200"/>
                  </a:lnTo>
                  <a:lnTo>
                    <a:pt x="4" y="202"/>
                  </a:lnTo>
                  <a:lnTo>
                    <a:pt x="36" y="224"/>
                  </a:lnTo>
                  <a:lnTo>
                    <a:pt x="38" y="224"/>
                  </a:lnTo>
                  <a:lnTo>
                    <a:pt x="38" y="226"/>
                  </a:lnTo>
                  <a:lnTo>
                    <a:pt x="42" y="236"/>
                  </a:lnTo>
                  <a:lnTo>
                    <a:pt x="50" y="248"/>
                  </a:lnTo>
                  <a:lnTo>
                    <a:pt x="56" y="252"/>
                  </a:lnTo>
                  <a:lnTo>
                    <a:pt x="62" y="256"/>
                  </a:lnTo>
                  <a:lnTo>
                    <a:pt x="66" y="204"/>
                  </a:lnTo>
                  <a:lnTo>
                    <a:pt x="66" y="202"/>
                  </a:lnTo>
                  <a:lnTo>
                    <a:pt x="90" y="146"/>
                  </a:lnTo>
                  <a:lnTo>
                    <a:pt x="98" y="80"/>
                  </a:lnTo>
                  <a:lnTo>
                    <a:pt x="98" y="78"/>
                  </a:lnTo>
                  <a:lnTo>
                    <a:pt x="106" y="60"/>
                  </a:lnTo>
                  <a:lnTo>
                    <a:pt x="100" y="44"/>
                  </a:lnTo>
                  <a:lnTo>
                    <a:pt x="98" y="44"/>
                  </a:lnTo>
                  <a:lnTo>
                    <a:pt x="98" y="24"/>
                  </a:lnTo>
                  <a:lnTo>
                    <a:pt x="98" y="22"/>
                  </a:lnTo>
                  <a:lnTo>
                    <a:pt x="102" y="16"/>
                  </a:lnTo>
                  <a:lnTo>
                    <a:pt x="106" y="12"/>
                  </a:lnTo>
                  <a:lnTo>
                    <a:pt x="80" y="0"/>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0" name="Freeform 40"/>
            <p:cNvSpPr/>
            <p:nvPr/>
          </p:nvSpPr>
          <p:spPr bwMode="auto">
            <a:xfrm>
              <a:off x="3659279" y="4568727"/>
              <a:ext cx="286441" cy="250636"/>
            </a:xfrm>
            <a:custGeom>
              <a:avLst/>
              <a:gdLst>
                <a:gd name="T0" fmla="*/ 72 w 160"/>
                <a:gd name="T1" fmla="*/ 14 h 140"/>
                <a:gd name="T2" fmla="*/ 70 w 160"/>
                <a:gd name="T3" fmla="*/ 18 h 140"/>
                <a:gd name="T4" fmla="*/ 68 w 160"/>
                <a:gd name="T5" fmla="*/ 20 h 140"/>
                <a:gd name="T6" fmla="*/ 36 w 160"/>
                <a:gd name="T7" fmla="*/ 28 h 140"/>
                <a:gd name="T8" fmla="*/ 38 w 160"/>
                <a:gd name="T9" fmla="*/ 32 h 140"/>
                <a:gd name="T10" fmla="*/ 48 w 160"/>
                <a:gd name="T11" fmla="*/ 44 h 140"/>
                <a:gd name="T12" fmla="*/ 44 w 160"/>
                <a:gd name="T13" fmla="*/ 46 h 140"/>
                <a:gd name="T14" fmla="*/ 30 w 160"/>
                <a:gd name="T15" fmla="*/ 54 h 140"/>
                <a:gd name="T16" fmla="*/ 6 w 160"/>
                <a:gd name="T17" fmla="*/ 72 h 140"/>
                <a:gd name="T18" fmla="*/ 2 w 160"/>
                <a:gd name="T19" fmla="*/ 80 h 140"/>
                <a:gd name="T20" fmla="*/ 0 w 160"/>
                <a:gd name="T21" fmla="*/ 92 h 140"/>
                <a:gd name="T22" fmla="*/ 4 w 160"/>
                <a:gd name="T23" fmla="*/ 108 h 140"/>
                <a:gd name="T24" fmla="*/ 10 w 160"/>
                <a:gd name="T25" fmla="*/ 126 h 140"/>
                <a:gd name="T26" fmla="*/ 34 w 160"/>
                <a:gd name="T27" fmla="*/ 128 h 140"/>
                <a:gd name="T28" fmla="*/ 36 w 160"/>
                <a:gd name="T29" fmla="*/ 128 h 140"/>
                <a:gd name="T30" fmla="*/ 60 w 160"/>
                <a:gd name="T31" fmla="*/ 140 h 140"/>
                <a:gd name="T32" fmla="*/ 86 w 160"/>
                <a:gd name="T33" fmla="*/ 136 h 140"/>
                <a:gd name="T34" fmla="*/ 94 w 160"/>
                <a:gd name="T35" fmla="*/ 132 h 140"/>
                <a:gd name="T36" fmla="*/ 102 w 160"/>
                <a:gd name="T37" fmla="*/ 126 h 140"/>
                <a:gd name="T38" fmla="*/ 112 w 160"/>
                <a:gd name="T39" fmla="*/ 118 h 140"/>
                <a:gd name="T40" fmla="*/ 122 w 160"/>
                <a:gd name="T41" fmla="*/ 106 h 140"/>
                <a:gd name="T42" fmla="*/ 124 w 160"/>
                <a:gd name="T43" fmla="*/ 106 h 140"/>
                <a:gd name="T44" fmla="*/ 126 w 160"/>
                <a:gd name="T45" fmla="*/ 104 h 140"/>
                <a:gd name="T46" fmla="*/ 136 w 160"/>
                <a:gd name="T47" fmla="*/ 100 h 140"/>
                <a:gd name="T48" fmla="*/ 134 w 160"/>
                <a:gd name="T49" fmla="*/ 66 h 140"/>
                <a:gd name="T50" fmla="*/ 148 w 160"/>
                <a:gd name="T51" fmla="*/ 44 h 140"/>
                <a:gd name="T52" fmla="*/ 160 w 160"/>
                <a:gd name="T53" fmla="*/ 34 h 140"/>
                <a:gd name="T54" fmla="*/ 160 w 160"/>
                <a:gd name="T55" fmla="*/ 22 h 140"/>
                <a:gd name="T56" fmla="*/ 158 w 160"/>
                <a:gd name="T57" fmla="*/ 14 h 140"/>
                <a:gd name="T58" fmla="*/ 156 w 160"/>
                <a:gd name="T59" fmla="*/ 10 h 140"/>
                <a:gd name="T60" fmla="*/ 152 w 160"/>
                <a:gd name="T61" fmla="*/ 2 h 140"/>
                <a:gd name="T62" fmla="*/ 146 w 160"/>
                <a:gd name="T63" fmla="*/ 0 h 140"/>
                <a:gd name="T64" fmla="*/ 146 w 160"/>
                <a:gd name="T65" fmla="*/ 12 h 140"/>
                <a:gd name="T66" fmla="*/ 126 w 160"/>
                <a:gd name="T67" fmla="*/ 8 h 140"/>
                <a:gd name="T68" fmla="*/ 116 w 160"/>
                <a:gd name="T69" fmla="*/ 14 h 140"/>
                <a:gd name="T70" fmla="*/ 114 w 160"/>
                <a:gd name="T71" fmla="*/ 14 h 140"/>
                <a:gd name="T72" fmla="*/ 72 w 160"/>
                <a:gd name="T73" fmla="*/ 14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0" h="140">
                  <a:moveTo>
                    <a:pt x="72" y="14"/>
                  </a:moveTo>
                  <a:lnTo>
                    <a:pt x="70" y="18"/>
                  </a:lnTo>
                  <a:lnTo>
                    <a:pt x="68" y="20"/>
                  </a:lnTo>
                  <a:lnTo>
                    <a:pt x="36" y="28"/>
                  </a:lnTo>
                  <a:lnTo>
                    <a:pt x="38" y="32"/>
                  </a:lnTo>
                  <a:lnTo>
                    <a:pt x="48" y="44"/>
                  </a:lnTo>
                  <a:lnTo>
                    <a:pt x="44" y="46"/>
                  </a:lnTo>
                  <a:lnTo>
                    <a:pt x="30" y="54"/>
                  </a:lnTo>
                  <a:lnTo>
                    <a:pt x="6" y="72"/>
                  </a:lnTo>
                  <a:lnTo>
                    <a:pt x="2" y="80"/>
                  </a:lnTo>
                  <a:lnTo>
                    <a:pt x="0" y="92"/>
                  </a:lnTo>
                  <a:lnTo>
                    <a:pt x="4" y="108"/>
                  </a:lnTo>
                  <a:lnTo>
                    <a:pt x="10" y="126"/>
                  </a:lnTo>
                  <a:lnTo>
                    <a:pt x="34" y="128"/>
                  </a:lnTo>
                  <a:lnTo>
                    <a:pt x="36" y="128"/>
                  </a:lnTo>
                  <a:lnTo>
                    <a:pt x="60" y="140"/>
                  </a:lnTo>
                  <a:lnTo>
                    <a:pt x="86" y="136"/>
                  </a:lnTo>
                  <a:lnTo>
                    <a:pt x="94" y="132"/>
                  </a:lnTo>
                  <a:lnTo>
                    <a:pt x="102" y="126"/>
                  </a:lnTo>
                  <a:lnTo>
                    <a:pt x="112" y="118"/>
                  </a:lnTo>
                  <a:lnTo>
                    <a:pt x="122" y="106"/>
                  </a:lnTo>
                  <a:lnTo>
                    <a:pt x="124" y="106"/>
                  </a:lnTo>
                  <a:lnTo>
                    <a:pt x="126" y="104"/>
                  </a:lnTo>
                  <a:lnTo>
                    <a:pt x="136" y="100"/>
                  </a:lnTo>
                  <a:lnTo>
                    <a:pt x="134" y="66"/>
                  </a:lnTo>
                  <a:lnTo>
                    <a:pt x="148" y="44"/>
                  </a:lnTo>
                  <a:lnTo>
                    <a:pt x="160" y="34"/>
                  </a:lnTo>
                  <a:lnTo>
                    <a:pt x="160" y="22"/>
                  </a:lnTo>
                  <a:lnTo>
                    <a:pt x="158" y="14"/>
                  </a:lnTo>
                  <a:lnTo>
                    <a:pt x="156" y="10"/>
                  </a:lnTo>
                  <a:lnTo>
                    <a:pt x="152" y="2"/>
                  </a:lnTo>
                  <a:lnTo>
                    <a:pt x="146" y="0"/>
                  </a:lnTo>
                  <a:lnTo>
                    <a:pt x="146" y="12"/>
                  </a:lnTo>
                  <a:lnTo>
                    <a:pt x="126" y="8"/>
                  </a:lnTo>
                  <a:lnTo>
                    <a:pt x="116" y="14"/>
                  </a:lnTo>
                  <a:lnTo>
                    <a:pt x="114" y="14"/>
                  </a:lnTo>
                  <a:lnTo>
                    <a:pt x="72" y="14"/>
                  </a:lnTo>
                  <a:close/>
                </a:path>
              </a:pathLst>
            </a:cu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81" name="正圆 181"/>
          <p:cNvSpPr>
            <a:spLocks noChangeArrowheads="1"/>
          </p:cNvSpPr>
          <p:nvPr/>
        </p:nvSpPr>
        <p:spPr bwMode="auto">
          <a:xfrm>
            <a:off x="5396833" y="987574"/>
            <a:ext cx="974747" cy="974745"/>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0170" tIns="46990" rIns="90170" bIns="4699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4000" b="0" i="0" u="none" strike="noStrike" kern="1200" cap="none" spc="0" normalizeH="0" baseline="0" noProof="0" dirty="0">
                <a:ln>
                  <a:noFill/>
                </a:ln>
                <a:solidFill>
                  <a:srgbClr val="FFFFFF"/>
                </a:solidFill>
                <a:effectLst/>
                <a:uLnTx/>
                <a:uFillTx/>
                <a:latin typeface="Calibri" panose="020F0502020204030204"/>
                <a:ea typeface="微软雅黑" panose="020B0503020204020204" pitchFamily="34" charset="-122"/>
                <a:cs typeface="+mn-cs"/>
              </a:rPr>
              <a:t>1</a:t>
            </a:r>
          </a:p>
        </p:txBody>
      </p:sp>
      <p:sp>
        <p:nvSpPr>
          <p:cNvPr id="82" name="正圆 181"/>
          <p:cNvSpPr>
            <a:spLocks noChangeArrowheads="1"/>
          </p:cNvSpPr>
          <p:nvPr/>
        </p:nvSpPr>
        <p:spPr bwMode="auto">
          <a:xfrm>
            <a:off x="4298283" y="3405883"/>
            <a:ext cx="974747" cy="966067"/>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0170" tIns="46990" rIns="90170" bIns="4699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4000" b="0" i="0" u="none" strike="noStrike" kern="1200" cap="none" spc="0" normalizeH="0" baseline="0" noProof="0" dirty="0">
                <a:ln>
                  <a:noFill/>
                </a:ln>
                <a:solidFill>
                  <a:srgbClr val="FFFFFF"/>
                </a:solidFill>
                <a:effectLst/>
                <a:uLnTx/>
                <a:uFillTx/>
                <a:latin typeface="Calibri" panose="020F0502020204030204"/>
                <a:ea typeface="微软雅黑" panose="020B0503020204020204" pitchFamily="34" charset="-122"/>
                <a:cs typeface="+mn-cs"/>
              </a:rPr>
              <a:t>2</a:t>
            </a:r>
          </a:p>
        </p:txBody>
      </p:sp>
      <p:sp>
        <p:nvSpPr>
          <p:cNvPr id="83" name="正圆 181"/>
          <p:cNvSpPr>
            <a:spLocks noChangeArrowheads="1"/>
          </p:cNvSpPr>
          <p:nvPr/>
        </p:nvSpPr>
        <p:spPr bwMode="auto">
          <a:xfrm>
            <a:off x="6674547" y="3343400"/>
            <a:ext cx="974747" cy="966067"/>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0170" tIns="46990" rIns="90170" bIns="4699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4000" b="0" i="0" u="none" strike="noStrike" kern="1200" cap="none" spc="0" normalizeH="0" baseline="0" noProof="0">
                <a:ln>
                  <a:noFill/>
                </a:ln>
                <a:solidFill>
                  <a:srgbClr val="FFFFFF"/>
                </a:solidFill>
                <a:effectLst/>
                <a:uLnTx/>
                <a:uFillTx/>
                <a:latin typeface="Calibri" panose="020F0502020204030204"/>
                <a:ea typeface="微软雅黑" panose="020B0503020204020204" pitchFamily="34" charset="-122"/>
                <a:cs typeface="+mn-cs"/>
              </a:rPr>
              <a:t>3</a:t>
            </a:r>
          </a:p>
        </p:txBody>
      </p:sp>
      <p:grpSp>
        <p:nvGrpSpPr>
          <p:cNvPr id="84" name="Group 44"/>
          <p:cNvGrpSpPr/>
          <p:nvPr/>
        </p:nvGrpSpPr>
        <p:grpSpPr bwMode="auto">
          <a:xfrm>
            <a:off x="1619672" y="1491844"/>
            <a:ext cx="1945322" cy="738910"/>
            <a:chOff x="0" y="-113"/>
            <a:chExt cx="3062" cy="1163"/>
          </a:xfrm>
        </p:grpSpPr>
        <p:sp>
          <p:nvSpPr>
            <p:cNvPr id="85" name="Text Box 45"/>
            <p:cNvSpPr txBox="1">
              <a:spLocks noChangeArrowheads="1"/>
            </p:cNvSpPr>
            <p:nvPr/>
          </p:nvSpPr>
          <p:spPr bwMode="auto">
            <a:xfrm>
              <a:off x="227" y="-113"/>
              <a:ext cx="2835" cy="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rPr>
                <a:t>步骤一</a:t>
              </a:r>
              <a:endParaRPr kumimoji="0" lang="en-US" altLang="zh-CN" sz="1400" b="1"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rPr>
                <a:t>点击此处添加说明文本内容文本</a:t>
              </a:r>
              <a:endParaRPr kumimoji="0" lang="en-US" sz="14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cs typeface="+mn-cs"/>
              </a:endParaRPr>
            </a:p>
          </p:txBody>
        </p:sp>
        <p:sp>
          <p:nvSpPr>
            <p:cNvPr id="86" name="Line 46"/>
            <p:cNvSpPr>
              <a:spLocks noChangeShapeType="1"/>
            </p:cNvSpPr>
            <p:nvPr/>
          </p:nvSpPr>
          <p:spPr bwMode="auto">
            <a:xfrm>
              <a:off x="0" y="70"/>
              <a:ext cx="2" cy="792"/>
            </a:xfrm>
            <a:prstGeom prst="line">
              <a:avLst/>
            </a:prstGeom>
            <a:noFill/>
            <a:ln w="25400" cmpd="sng">
              <a:solidFill>
                <a:srgbClr val="41445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87" name="Group 47"/>
          <p:cNvGrpSpPr/>
          <p:nvPr/>
        </p:nvGrpSpPr>
        <p:grpSpPr bwMode="auto">
          <a:xfrm>
            <a:off x="1619672" y="2427526"/>
            <a:ext cx="1945322" cy="738911"/>
            <a:chOff x="0" y="-82"/>
            <a:chExt cx="3062" cy="1163"/>
          </a:xfrm>
        </p:grpSpPr>
        <p:sp>
          <p:nvSpPr>
            <p:cNvPr id="88" name="Text Box 48"/>
            <p:cNvSpPr txBox="1">
              <a:spLocks noChangeArrowheads="1"/>
            </p:cNvSpPr>
            <p:nvPr/>
          </p:nvSpPr>
          <p:spPr bwMode="auto">
            <a:xfrm>
              <a:off x="227" y="-82"/>
              <a:ext cx="2835" cy="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rPr>
                <a:t>步骤二</a:t>
              </a:r>
              <a:endParaRPr kumimoji="0" lang="en-US" altLang="zh-CN" sz="1400" b="1"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rPr>
                <a:t>点击</a:t>
              </a:r>
              <a:r>
                <a:rPr kumimoji="0" lang="zh-CN" altLang="en-US" sz="14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cs typeface="+mn-cs"/>
                </a:rPr>
                <a:t>此处添加说明文本</a:t>
              </a:r>
              <a:r>
                <a:rPr kumimoji="0" lang="zh-CN" altLang="en-US" sz="1400" b="0"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rPr>
                <a:t>内容文本</a:t>
              </a:r>
              <a:endParaRPr kumimoji="0" lang="en-US" altLang="zh-CN" sz="14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cs typeface="+mn-cs"/>
              </a:endParaRPr>
            </a:p>
          </p:txBody>
        </p:sp>
        <p:sp>
          <p:nvSpPr>
            <p:cNvPr id="89" name="Line 49"/>
            <p:cNvSpPr>
              <a:spLocks noChangeShapeType="1"/>
            </p:cNvSpPr>
            <p:nvPr/>
          </p:nvSpPr>
          <p:spPr bwMode="auto">
            <a:xfrm>
              <a:off x="0" y="68"/>
              <a:ext cx="2" cy="792"/>
            </a:xfrm>
            <a:prstGeom prst="line">
              <a:avLst/>
            </a:prstGeom>
            <a:noFill/>
            <a:ln w="25400" cmpd="sng">
              <a:solidFill>
                <a:srgbClr val="41445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90" name="Group 50"/>
          <p:cNvGrpSpPr/>
          <p:nvPr/>
        </p:nvGrpSpPr>
        <p:grpSpPr bwMode="auto">
          <a:xfrm>
            <a:off x="1619672" y="3345094"/>
            <a:ext cx="1945322" cy="738909"/>
            <a:chOff x="0" y="-102"/>
            <a:chExt cx="3062" cy="1163"/>
          </a:xfrm>
        </p:grpSpPr>
        <p:sp>
          <p:nvSpPr>
            <p:cNvPr id="91" name="Text Box 51"/>
            <p:cNvSpPr txBox="1">
              <a:spLocks noChangeArrowheads="1"/>
            </p:cNvSpPr>
            <p:nvPr/>
          </p:nvSpPr>
          <p:spPr bwMode="auto">
            <a:xfrm>
              <a:off x="227" y="-102"/>
              <a:ext cx="2835" cy="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rPr>
                <a:t>步骤三</a:t>
              </a:r>
              <a:endParaRPr kumimoji="0" lang="en-US" altLang="zh-CN" sz="1400" b="0"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rPr>
                <a:t>点击</a:t>
              </a:r>
              <a:r>
                <a:rPr kumimoji="0" lang="zh-CN" altLang="en-US" sz="14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cs typeface="+mn-cs"/>
                </a:rPr>
                <a:t>此处添加说明文本</a:t>
              </a:r>
              <a:r>
                <a:rPr kumimoji="0" lang="zh-CN" altLang="en-US" sz="1400" b="0" i="0" u="none" strike="noStrike" kern="1200" cap="none" spc="0" normalizeH="0" baseline="0" noProof="0" dirty="0" smtClean="0">
                  <a:ln>
                    <a:noFill/>
                  </a:ln>
                  <a:solidFill>
                    <a:srgbClr val="404040"/>
                  </a:solidFill>
                  <a:effectLst/>
                  <a:uLnTx/>
                  <a:uFillTx/>
                  <a:latin typeface="微软雅黑" panose="020B0503020204020204" pitchFamily="34" charset="-122"/>
                  <a:ea typeface="微软雅黑" panose="020B0503020204020204" pitchFamily="34" charset="-122"/>
                  <a:cs typeface="+mn-cs"/>
                </a:rPr>
                <a:t>内容文本</a:t>
              </a:r>
              <a:endParaRPr kumimoji="0" lang="en-US" altLang="zh-CN" sz="14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cs typeface="+mn-cs"/>
              </a:endParaRPr>
            </a:p>
          </p:txBody>
        </p:sp>
        <p:sp>
          <p:nvSpPr>
            <p:cNvPr id="92" name="Line 52"/>
            <p:cNvSpPr>
              <a:spLocks noChangeShapeType="1"/>
            </p:cNvSpPr>
            <p:nvPr/>
          </p:nvSpPr>
          <p:spPr bwMode="auto">
            <a:xfrm>
              <a:off x="0" y="43"/>
              <a:ext cx="2" cy="792"/>
            </a:xfrm>
            <a:prstGeom prst="line">
              <a:avLst/>
            </a:prstGeom>
            <a:noFill/>
            <a:ln w="25400" cmpd="sng">
              <a:solidFill>
                <a:srgbClr val="414455"/>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81"/>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82"/>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0" presetClass="path" presetSubtype="0" accel="50000" decel="50000" fill="hold" grpId="0" nodeType="withEffect">
                                  <p:stCondLst>
                                    <p:cond delay="0"/>
                                  </p:stCondLst>
                                  <p:childTnLst>
                                    <p:animMotion origin="layout" path="M -0.002847 0.202315 C 0.023681 0.187593 0.103264 0.319815 0.156875 0.322593 C 0.210556 0.325278 0.247361 0.225185 0.248750 0.184722 C 0.250278 0.144259 0.223542 0.066852 0.171389 0.023704 C 0.119375 -0.019444 0.030000 0.021667 0.004653 0.000000 " pathEditMode="relative" rAng="0" ptsTypes="aaaaa">
                                      <p:cBhvr>
                                        <p:cTn id="20" dur="2000" fill="hold"/>
                                        <p:tgtEl>
                                          <p:spTgt spid="81"/>
                                        </p:tgtEl>
                                        <p:attrNameLst>
                                          <p:attrName>ppt_x</p:attrName>
                                          <p:attrName>ppt_y</p:attrName>
                                        </p:attrNameLst>
                                      </p:cBhvr>
                                      <p:rCtr x="13400" y="-3700"/>
                                    </p:animMotion>
                                  </p:childTnLst>
                                </p:cTn>
                              </p:par>
                              <p:par>
                                <p:cTn id="21" presetID="0" presetClass="path" presetSubtype="0" accel="50000" decel="50000" fill="hold" grpId="0" nodeType="withEffect">
                                  <p:stCondLst>
                                    <p:cond delay="0"/>
                                  </p:stCondLst>
                                  <p:childTnLst>
                                    <p:animMotion origin="layout" path="M 0.105764 -0.116759 C 0.092014 -0.117222 0.148125 -0.319907 0.102014 -0.353148 C 0.055764 -0.386481 -0.073194 -0.285000 -0.094236 -0.263056 C -0.115069 -0.241019 -0.125764 -0.168796 -0.106736 -0.117407 C -0.087708 -0.066019 0.005903 -0.026759 0.000764 -0.006296 " pathEditMode="relative" rAng="0" ptsTypes="aaaaa">
                                      <p:cBhvr>
                                        <p:cTn id="22" dur="2000" fill="hold"/>
                                        <p:tgtEl>
                                          <p:spTgt spid="82"/>
                                        </p:tgtEl>
                                        <p:attrNameLst>
                                          <p:attrName>ppt_x</p:attrName>
                                          <p:attrName>ppt_y</p:attrName>
                                        </p:attrNameLst>
                                      </p:cBhvr>
                                      <p:rCtr x="-9000" y="-6200"/>
                                    </p:animMotion>
                                  </p:childTnLst>
                                </p:cTn>
                              </p:par>
                              <p:par>
                                <p:cTn id="23" presetID="0" presetClass="path" presetSubtype="0" accel="50000" decel="50000" fill="hold" grpId="0" nodeType="withEffect">
                                  <p:stCondLst>
                                    <p:cond delay="0"/>
                                  </p:stCondLst>
                                  <p:childTnLst>
                                    <p:animMotion origin="layout" path="M -0.123472 -0.113611 C -0.120972 -0.088611 -0.286597 0.042963 -0.261875 0.065556 C -0.237222 0.088241 -0.137292 0.184444 -0.084931 0.171296 C -0.032569 0.158148 -0.019722 0.004352 0.000000 0.000000 " pathEditMode="relative" rAng="0" ptsTypes="aaaa">
                                      <p:cBhvr>
                                        <p:cTn id="24" dur="2000" fill="hold"/>
                                        <p:tgtEl>
                                          <p:spTgt spid="83"/>
                                        </p:tgtEl>
                                        <p:attrNameLst>
                                          <p:attrName>ppt_x</p:attrName>
                                          <p:attrName>ppt_y</p:attrName>
                                        </p:attrNameLst>
                                      </p:cBhvr>
                                      <p:rCtr x="-500" y="9200"/>
                                    </p:animMotion>
                                  </p:childTnLst>
                                </p:cTn>
                              </p:par>
                            </p:childTnLst>
                          </p:cTn>
                        </p:par>
                        <p:par>
                          <p:cTn id="25" fill="hold">
                            <p:stCondLst>
                              <p:cond delay="0"/>
                            </p:stCondLst>
                            <p:childTnLst>
                              <p:par>
                                <p:cTn id="26" presetID="22" presetClass="entr" presetSubtype="1"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wipe(up)">
                                      <p:cBhvr>
                                        <p:cTn id="28" dur="500"/>
                                        <p:tgtEl>
                                          <p:spTgt spid="84"/>
                                        </p:tgtEl>
                                      </p:cBhvr>
                                    </p:animEffect>
                                  </p:childTnLst>
                                </p:cTn>
                              </p:par>
                            </p:childTnLst>
                          </p:cTn>
                        </p:par>
                        <p:par>
                          <p:cTn id="29" fill="hold">
                            <p:stCondLst>
                              <p:cond delay="500"/>
                            </p:stCondLst>
                            <p:childTnLst>
                              <p:par>
                                <p:cTn id="30" presetID="22" presetClass="entr" presetSubtype="1" fill="hold" nodeType="afterEffect">
                                  <p:stCondLst>
                                    <p:cond delay="0"/>
                                  </p:stCondLst>
                                  <p:childTnLst>
                                    <p:set>
                                      <p:cBhvr>
                                        <p:cTn id="31" dur="1" fill="hold">
                                          <p:stCondLst>
                                            <p:cond delay="0"/>
                                          </p:stCondLst>
                                        </p:cTn>
                                        <p:tgtEl>
                                          <p:spTgt spid="87"/>
                                        </p:tgtEl>
                                        <p:attrNameLst>
                                          <p:attrName>style.visibility</p:attrName>
                                        </p:attrNameLst>
                                      </p:cBhvr>
                                      <p:to>
                                        <p:strVal val="visible"/>
                                      </p:to>
                                    </p:set>
                                    <p:animEffect transition="in" filter="wipe(up)">
                                      <p:cBhvr>
                                        <p:cTn id="32" dur="500"/>
                                        <p:tgtEl>
                                          <p:spTgt spid="87"/>
                                        </p:tgtEl>
                                      </p:cBhvr>
                                    </p:animEffect>
                                  </p:childTnLst>
                                </p:cTn>
                              </p:par>
                            </p:childTnLst>
                          </p:cTn>
                        </p:par>
                        <p:par>
                          <p:cTn id="33" fill="hold">
                            <p:stCondLst>
                              <p:cond delay="1000"/>
                            </p:stCondLst>
                            <p:childTnLst>
                              <p:par>
                                <p:cTn id="34" presetID="22" presetClass="entr" presetSubtype="1" fill="hold" nodeType="afterEffect">
                                  <p:stCondLst>
                                    <p:cond delay="0"/>
                                  </p:stCondLst>
                                  <p:childTnLst>
                                    <p:set>
                                      <p:cBhvr>
                                        <p:cTn id="35" dur="1" fill="hold">
                                          <p:stCondLst>
                                            <p:cond delay="0"/>
                                          </p:stCondLst>
                                        </p:cTn>
                                        <p:tgtEl>
                                          <p:spTgt spid="90"/>
                                        </p:tgtEl>
                                        <p:attrNameLst>
                                          <p:attrName>style.visibility</p:attrName>
                                        </p:attrNameLst>
                                      </p:cBhvr>
                                      <p:to>
                                        <p:strVal val="visible"/>
                                      </p:to>
                                    </p:set>
                                    <p:animEffect transition="in" filter="wipe(up)">
                                      <p:cBhvr>
                                        <p:cTn id="3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81" grpId="0" bldLvl="0" animBg="1" autoUpdateAnimBg="0"/>
      <p:bldP spid="81" grpId="1" animBg="1"/>
      <p:bldP spid="82" grpId="0" bldLvl="0" animBg="1" autoUpdateAnimBg="0"/>
      <p:bldP spid="82" grpId="1" animBg="1"/>
      <p:bldP spid="83" grpId="0" bldLvl="0" animBg="1" autoUpdateAnimBg="0"/>
      <p:bldP spid="8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bwMode="auto">
          <a:xfrm>
            <a:off x="6250885" y="1645331"/>
            <a:ext cx="1484105" cy="2898035"/>
            <a:chOff x="7743825" y="2216150"/>
            <a:chExt cx="1870075" cy="4057249"/>
          </a:xfrm>
        </p:grpSpPr>
        <p:cxnSp>
          <p:nvCxnSpPr>
            <p:cNvPr id="4" name="直接箭头连接符 3"/>
            <p:cNvCxnSpPr/>
            <p:nvPr/>
          </p:nvCxnSpPr>
          <p:spPr>
            <a:xfrm rot="5400000">
              <a:off x="8077994" y="4088606"/>
              <a:ext cx="1209675" cy="1587"/>
            </a:xfrm>
            <a:prstGeom prst="straightConnector1">
              <a:avLst/>
            </a:prstGeom>
            <a:ln w="60325">
              <a:solidFill>
                <a:schemeClr val="bg1">
                  <a:lumMod val="85000"/>
                </a:schemeClr>
              </a:solidFill>
              <a:tailEnd type="ova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5" name="组合 8"/>
            <p:cNvGrpSpPr/>
            <p:nvPr/>
          </p:nvGrpSpPr>
          <p:grpSpPr bwMode="auto">
            <a:xfrm>
              <a:off x="7743825" y="2216150"/>
              <a:ext cx="1870075" cy="1557338"/>
              <a:chOff x="6016141" y="2093239"/>
              <a:chExt cx="1483835" cy="1483835"/>
            </a:xfrm>
          </p:grpSpPr>
          <p:sp>
            <p:nvSpPr>
              <p:cNvPr id="10" name="圆角矩形 9"/>
              <p:cNvSpPr/>
              <p:nvPr/>
            </p:nvSpPr>
            <p:spPr>
              <a:xfrm rot="18900000">
                <a:off x="6016141" y="2093239"/>
                <a:ext cx="1483835" cy="1483834"/>
              </a:xfrm>
              <a:prstGeom prst="roundRect">
                <a:avLst/>
              </a:prstGeom>
              <a:solidFill>
                <a:schemeClr val="bg1">
                  <a:lumMod val="85000"/>
                </a:schemeClr>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1" name="圆角矩形 10"/>
              <p:cNvSpPr/>
              <p:nvPr/>
            </p:nvSpPr>
            <p:spPr>
              <a:xfrm rot="18900000">
                <a:off x="6142103" y="2220295"/>
                <a:ext cx="1231911" cy="1229722"/>
              </a:xfrm>
              <a:prstGeom prst="roundRect">
                <a:avLst/>
              </a:prstGeom>
              <a:solidFill>
                <a:schemeClr val="bg1">
                  <a:lumMod val="85000"/>
                </a:schemeClr>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7" name="TextBox 33"/>
            <p:cNvSpPr txBox="1">
              <a:spLocks noChangeArrowheads="1"/>
            </p:cNvSpPr>
            <p:nvPr/>
          </p:nvSpPr>
          <p:spPr bwMode="auto">
            <a:xfrm>
              <a:off x="8259631" y="2811464"/>
              <a:ext cx="1110281" cy="538901"/>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1200" cap="none" spc="0" normalizeH="0" baseline="0" noProof="0" dirty="0" smtClean="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 </a:t>
              </a:r>
              <a:r>
                <a:rPr kumimoji="0" lang="en-US" altLang="zh-CN"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5</a:t>
              </a:r>
            </a:p>
          </p:txBody>
        </p:sp>
        <p:sp>
          <p:nvSpPr>
            <p:cNvPr id="8" name="TextBox 40"/>
            <p:cNvSpPr txBox="1"/>
            <p:nvPr/>
          </p:nvSpPr>
          <p:spPr>
            <a:xfrm>
              <a:off x="8243889" y="4895851"/>
              <a:ext cx="853754" cy="538901"/>
            </a:xfrm>
            <a:prstGeom prst="rect">
              <a:avLst/>
            </a:prstGeom>
            <a:noFill/>
          </p:spPr>
          <p:txBody>
            <a:bodyPr wrap="none" lIns="106896" tIns="53443" rIns="106896" bIns="53443">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endParaRPr kumimoji="0" lang="en-US" altLang="zh-CN"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9" name="TextBox 41"/>
            <p:cNvSpPr txBox="1">
              <a:spLocks noChangeArrowheads="1"/>
            </p:cNvSpPr>
            <p:nvPr/>
          </p:nvSpPr>
          <p:spPr bwMode="auto">
            <a:xfrm>
              <a:off x="8115300" y="5346700"/>
              <a:ext cx="1047663" cy="926699"/>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添加文本</a:t>
              </a:r>
              <a:endParaRPr kumimoji="0" lang="en-US" altLang="zh-CN"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添加文本</a:t>
              </a: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添加文本</a:t>
              </a:r>
            </a:p>
          </p:txBody>
        </p:sp>
      </p:grpSp>
      <p:grpSp>
        <p:nvGrpSpPr>
          <p:cNvPr id="12" name="组合 11"/>
          <p:cNvGrpSpPr/>
          <p:nvPr/>
        </p:nvGrpSpPr>
        <p:grpSpPr bwMode="auto">
          <a:xfrm>
            <a:off x="5100642" y="1645331"/>
            <a:ext cx="1484105" cy="2780919"/>
            <a:chOff x="6294438" y="2216150"/>
            <a:chExt cx="1870075" cy="3893287"/>
          </a:xfrm>
        </p:grpSpPr>
        <p:cxnSp>
          <p:nvCxnSpPr>
            <p:cNvPr id="13" name="直接箭头连接符 12"/>
            <p:cNvCxnSpPr/>
            <p:nvPr/>
          </p:nvCxnSpPr>
          <p:spPr>
            <a:xfrm rot="5400000">
              <a:off x="6321425" y="4425950"/>
              <a:ext cx="1882775" cy="3175"/>
            </a:xfrm>
            <a:prstGeom prst="straightConnector1">
              <a:avLst/>
            </a:prstGeom>
            <a:ln w="60325">
              <a:solidFill>
                <a:schemeClr val="bg1">
                  <a:lumMod val="85000"/>
                </a:schemeClr>
              </a:solidFill>
              <a:tailEnd type="ova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4" name="组合 11"/>
            <p:cNvGrpSpPr/>
            <p:nvPr/>
          </p:nvGrpSpPr>
          <p:grpSpPr bwMode="auto">
            <a:xfrm>
              <a:off x="6294438" y="2216150"/>
              <a:ext cx="1870075" cy="1557338"/>
              <a:chOff x="4866723" y="2093239"/>
              <a:chExt cx="1483835" cy="1483835"/>
            </a:xfrm>
          </p:grpSpPr>
          <p:sp>
            <p:nvSpPr>
              <p:cNvPr id="17" name="圆角矩形 16"/>
              <p:cNvSpPr/>
              <p:nvPr/>
            </p:nvSpPr>
            <p:spPr>
              <a:xfrm rot="18900000">
                <a:off x="4866723" y="2093239"/>
                <a:ext cx="1483835" cy="1483834"/>
              </a:xfrm>
              <a:prstGeom prst="roundRect">
                <a:avLst/>
              </a:prstGeom>
              <a:solidFill>
                <a:schemeClr val="bg1">
                  <a:lumMod val="85000"/>
                </a:schemeClr>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18" name="圆角矩形 17"/>
              <p:cNvSpPr/>
              <p:nvPr/>
            </p:nvSpPr>
            <p:spPr>
              <a:xfrm rot="18900000">
                <a:off x="4992685" y="2220295"/>
                <a:ext cx="1231911" cy="1229722"/>
              </a:xfrm>
              <a:prstGeom prst="roundRect">
                <a:avLst/>
              </a:prstGeom>
              <a:solidFill>
                <a:schemeClr val="bg1">
                  <a:lumMod val="85000"/>
                </a:schemeClr>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15" name="TextBox 32"/>
            <p:cNvSpPr txBox="1">
              <a:spLocks noChangeArrowheads="1"/>
            </p:cNvSpPr>
            <p:nvPr/>
          </p:nvSpPr>
          <p:spPr bwMode="auto">
            <a:xfrm>
              <a:off x="6807868" y="2811464"/>
              <a:ext cx="1110281" cy="538901"/>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1200" cap="none" spc="0" normalizeH="0" baseline="0" noProof="0" dirty="0" smtClean="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 </a:t>
              </a:r>
              <a:r>
                <a:rPr kumimoji="0" lang="en-US" altLang="zh-CN"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4</a:t>
              </a:r>
            </a:p>
          </p:txBody>
        </p:sp>
        <p:sp>
          <p:nvSpPr>
            <p:cNvPr id="16" name="TextBox 42"/>
            <p:cNvSpPr txBox="1"/>
            <p:nvPr/>
          </p:nvSpPr>
          <p:spPr>
            <a:xfrm>
              <a:off x="6823075" y="5570536"/>
              <a:ext cx="853754" cy="538901"/>
            </a:xfrm>
            <a:prstGeom prst="rect">
              <a:avLst/>
            </a:prstGeom>
            <a:noFill/>
          </p:spPr>
          <p:txBody>
            <a:bodyPr wrap="none" lIns="106896" tIns="53443" rIns="106896" bIns="53443">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endParaRPr kumimoji="0" lang="en-US" altLang="zh-CN"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9" name="组合 18"/>
          <p:cNvGrpSpPr/>
          <p:nvPr/>
        </p:nvGrpSpPr>
        <p:grpSpPr bwMode="auto">
          <a:xfrm>
            <a:off x="3911342" y="1645331"/>
            <a:ext cx="1482844" cy="2898035"/>
            <a:chOff x="4795838" y="2216150"/>
            <a:chExt cx="1868487" cy="4057249"/>
          </a:xfrm>
        </p:grpSpPr>
        <p:cxnSp>
          <p:nvCxnSpPr>
            <p:cNvPr id="20" name="直接箭头连接符 19"/>
            <p:cNvCxnSpPr/>
            <p:nvPr/>
          </p:nvCxnSpPr>
          <p:spPr>
            <a:xfrm rot="5400000">
              <a:off x="5098256" y="4088606"/>
              <a:ext cx="1209675" cy="1588"/>
            </a:xfrm>
            <a:prstGeom prst="straightConnector1">
              <a:avLst/>
            </a:prstGeom>
            <a:ln w="60325">
              <a:solidFill>
                <a:srgbClr val="FAC90F"/>
              </a:solidFill>
              <a:tailEnd type="ova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1" name="组合 14"/>
            <p:cNvGrpSpPr/>
            <p:nvPr/>
          </p:nvGrpSpPr>
          <p:grpSpPr bwMode="auto">
            <a:xfrm>
              <a:off x="4795838" y="2216150"/>
              <a:ext cx="1868487" cy="1557338"/>
              <a:chOff x="3676417" y="2093239"/>
              <a:chExt cx="1483835" cy="1483835"/>
            </a:xfrm>
          </p:grpSpPr>
          <p:sp>
            <p:nvSpPr>
              <p:cNvPr id="25" name="圆角矩形 24"/>
              <p:cNvSpPr/>
              <p:nvPr/>
            </p:nvSpPr>
            <p:spPr>
              <a:xfrm rot="18900000">
                <a:off x="3676417" y="2093239"/>
                <a:ext cx="1483835" cy="1483834"/>
              </a:xfrm>
              <a:prstGeom prst="roundRect">
                <a:avLst/>
              </a:prstGeom>
              <a:solidFill>
                <a:srgbClr val="FAC90F"/>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26" name="圆角矩形 25"/>
              <p:cNvSpPr/>
              <p:nvPr/>
            </p:nvSpPr>
            <p:spPr>
              <a:xfrm rot="18900000">
                <a:off x="3802486" y="2220295"/>
                <a:ext cx="1231696" cy="1229722"/>
              </a:xfrm>
              <a:prstGeom prst="roundRect">
                <a:avLst/>
              </a:prstGeom>
              <a:solidFill>
                <a:srgbClr val="FAC90F"/>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22" name="TextBox 31"/>
            <p:cNvSpPr txBox="1">
              <a:spLocks noChangeArrowheads="1"/>
            </p:cNvSpPr>
            <p:nvPr/>
          </p:nvSpPr>
          <p:spPr bwMode="auto">
            <a:xfrm>
              <a:off x="5265373" y="2811464"/>
              <a:ext cx="1110282" cy="538901"/>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1200" cap="none" spc="0" normalizeH="0" baseline="0" noProof="0" dirty="0" smtClean="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 </a:t>
              </a:r>
              <a:r>
                <a:rPr kumimoji="0" lang="en-US" altLang="zh-CN"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3</a:t>
              </a:r>
            </a:p>
          </p:txBody>
        </p:sp>
        <p:sp>
          <p:nvSpPr>
            <p:cNvPr id="23" name="TextBox 38"/>
            <p:cNvSpPr txBox="1"/>
            <p:nvPr/>
          </p:nvSpPr>
          <p:spPr>
            <a:xfrm>
              <a:off x="5264151" y="4895851"/>
              <a:ext cx="853754" cy="538901"/>
            </a:xfrm>
            <a:prstGeom prst="rect">
              <a:avLst/>
            </a:prstGeom>
            <a:noFill/>
          </p:spPr>
          <p:txBody>
            <a:bodyPr wrap="none" lIns="106896" tIns="53443" rIns="106896" bIns="53443">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endParaRPr kumimoji="0" lang="en-US" altLang="zh-CN"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24" name="TextBox 39"/>
            <p:cNvSpPr txBox="1">
              <a:spLocks noChangeArrowheads="1"/>
            </p:cNvSpPr>
            <p:nvPr/>
          </p:nvSpPr>
          <p:spPr bwMode="auto">
            <a:xfrm>
              <a:off x="5133975" y="5346700"/>
              <a:ext cx="1047664" cy="926699"/>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添加文本</a:t>
              </a:r>
              <a:endParaRPr kumimoji="0" lang="en-US" altLang="zh-CN"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添加文本</a:t>
              </a: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添加文本</a:t>
              </a:r>
            </a:p>
          </p:txBody>
        </p:sp>
      </p:grpSp>
      <p:grpSp>
        <p:nvGrpSpPr>
          <p:cNvPr id="27" name="组合 26"/>
          <p:cNvGrpSpPr/>
          <p:nvPr/>
        </p:nvGrpSpPr>
        <p:grpSpPr bwMode="auto">
          <a:xfrm>
            <a:off x="2753538" y="1645331"/>
            <a:ext cx="1484105" cy="2780919"/>
            <a:chOff x="3336925" y="2216150"/>
            <a:chExt cx="1870075" cy="3893287"/>
          </a:xfrm>
        </p:grpSpPr>
        <p:cxnSp>
          <p:nvCxnSpPr>
            <p:cNvPr id="28" name="直接箭头连接符 27"/>
            <p:cNvCxnSpPr/>
            <p:nvPr/>
          </p:nvCxnSpPr>
          <p:spPr>
            <a:xfrm rot="5400000">
              <a:off x="3341688" y="4427537"/>
              <a:ext cx="1881188" cy="1587"/>
            </a:xfrm>
            <a:prstGeom prst="straightConnector1">
              <a:avLst/>
            </a:prstGeom>
            <a:ln w="60325">
              <a:solidFill>
                <a:srgbClr val="0070C0"/>
              </a:solidFill>
              <a:tailEnd type="ova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9" name="组合 17"/>
            <p:cNvGrpSpPr/>
            <p:nvPr/>
          </p:nvGrpSpPr>
          <p:grpSpPr bwMode="auto">
            <a:xfrm>
              <a:off x="3336925" y="2216150"/>
              <a:ext cx="1870075" cy="1557338"/>
              <a:chOff x="2519650" y="2096826"/>
              <a:chExt cx="1483835" cy="1483835"/>
            </a:xfrm>
          </p:grpSpPr>
          <p:sp>
            <p:nvSpPr>
              <p:cNvPr id="32" name="圆角矩形 31"/>
              <p:cNvSpPr/>
              <p:nvPr/>
            </p:nvSpPr>
            <p:spPr>
              <a:xfrm rot="18900000">
                <a:off x="2519650" y="2096826"/>
                <a:ext cx="1483835" cy="1483834"/>
              </a:xfrm>
              <a:prstGeom prst="roundRect">
                <a:avLst/>
              </a:prstGeom>
              <a:solidFill>
                <a:srgbClr val="0070C0"/>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33" name="圆角矩形 32"/>
              <p:cNvSpPr/>
              <p:nvPr/>
            </p:nvSpPr>
            <p:spPr>
              <a:xfrm rot="18900000">
                <a:off x="2645612" y="2223882"/>
                <a:ext cx="1231911" cy="1229722"/>
              </a:xfrm>
              <a:prstGeom prst="roundRect">
                <a:avLst/>
              </a:prstGeom>
              <a:solidFill>
                <a:srgbClr val="0070C0"/>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30" name="TextBox 30"/>
            <p:cNvSpPr txBox="1">
              <a:spLocks noChangeArrowheads="1"/>
            </p:cNvSpPr>
            <p:nvPr/>
          </p:nvSpPr>
          <p:spPr bwMode="auto">
            <a:xfrm>
              <a:off x="3813612" y="2811464"/>
              <a:ext cx="1110281" cy="538901"/>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1200" cap="none" spc="0" normalizeH="0" baseline="0" noProof="0" dirty="0" smtClean="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 </a:t>
              </a:r>
              <a:r>
                <a:rPr kumimoji="0" lang="en-US" altLang="zh-CN"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2</a:t>
              </a:r>
            </a:p>
          </p:txBody>
        </p:sp>
        <p:sp>
          <p:nvSpPr>
            <p:cNvPr id="31" name="TextBox 36"/>
            <p:cNvSpPr txBox="1"/>
            <p:nvPr/>
          </p:nvSpPr>
          <p:spPr>
            <a:xfrm>
              <a:off x="3841750" y="5570536"/>
              <a:ext cx="853754" cy="538901"/>
            </a:xfrm>
            <a:prstGeom prst="rect">
              <a:avLst/>
            </a:prstGeom>
            <a:noFill/>
          </p:spPr>
          <p:txBody>
            <a:bodyPr wrap="none" lIns="106896" tIns="53443" rIns="106896" bIns="53443">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endParaRPr kumimoji="0" lang="en-US" altLang="zh-CN"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34" name="组合 33"/>
          <p:cNvGrpSpPr/>
          <p:nvPr/>
        </p:nvGrpSpPr>
        <p:grpSpPr bwMode="auto">
          <a:xfrm>
            <a:off x="1619672" y="1645331"/>
            <a:ext cx="1484105" cy="2898035"/>
            <a:chOff x="1908175" y="2216150"/>
            <a:chExt cx="1870075" cy="4057249"/>
          </a:xfrm>
        </p:grpSpPr>
        <p:cxnSp>
          <p:nvCxnSpPr>
            <p:cNvPr id="35" name="直接箭头连接符 34"/>
            <p:cNvCxnSpPr/>
            <p:nvPr/>
          </p:nvCxnSpPr>
          <p:spPr>
            <a:xfrm rot="5400000">
              <a:off x="2247106" y="4088606"/>
              <a:ext cx="1209675" cy="1588"/>
            </a:xfrm>
            <a:prstGeom prst="straightConnector1">
              <a:avLst/>
            </a:prstGeom>
            <a:ln>
              <a:solidFill>
                <a:srgbClr val="0070C0"/>
              </a:solidFill>
              <a:tailEnd type="oval"/>
            </a:ln>
          </p:spPr>
          <p:style>
            <a:lnRef idx="2">
              <a:schemeClr val="accent2"/>
            </a:lnRef>
            <a:fillRef idx="0">
              <a:schemeClr val="accent2"/>
            </a:fillRef>
            <a:effectRef idx="1">
              <a:schemeClr val="accent2"/>
            </a:effectRef>
            <a:fontRef idx="minor">
              <a:schemeClr val="tx1"/>
            </a:fontRef>
          </p:style>
        </p:cxnSp>
        <p:grpSp>
          <p:nvGrpSpPr>
            <p:cNvPr id="36" name="组合 20"/>
            <p:cNvGrpSpPr/>
            <p:nvPr/>
          </p:nvGrpSpPr>
          <p:grpSpPr bwMode="auto">
            <a:xfrm>
              <a:off x="1908175" y="2216150"/>
              <a:ext cx="1870075" cy="1557337"/>
              <a:chOff x="1385833" y="2096826"/>
              <a:chExt cx="1483835" cy="1483834"/>
            </a:xfrm>
          </p:grpSpPr>
          <p:sp>
            <p:nvSpPr>
              <p:cNvPr id="41" name="圆角矩形 40"/>
              <p:cNvSpPr/>
              <p:nvPr/>
            </p:nvSpPr>
            <p:spPr>
              <a:xfrm rot="18900000">
                <a:off x="1385833" y="2096826"/>
                <a:ext cx="1483835" cy="1483834"/>
              </a:xfrm>
              <a:prstGeom prst="roundRect">
                <a:avLst/>
              </a:prstGeom>
              <a:solidFill>
                <a:srgbClr val="0070C0"/>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42" name="圆角矩形 41"/>
              <p:cNvSpPr/>
              <p:nvPr/>
            </p:nvSpPr>
            <p:spPr>
              <a:xfrm rot="18900000">
                <a:off x="1511795" y="2223883"/>
                <a:ext cx="1231911" cy="1229722"/>
              </a:xfrm>
              <a:prstGeom prst="roundRect">
                <a:avLst/>
              </a:prstGeom>
              <a:solidFill>
                <a:srgbClr val="0070C0"/>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37" name="TextBox 28"/>
            <p:cNvSpPr txBox="1">
              <a:spLocks noChangeArrowheads="1"/>
            </p:cNvSpPr>
            <p:nvPr/>
          </p:nvSpPr>
          <p:spPr bwMode="auto">
            <a:xfrm>
              <a:off x="2322513" y="2646363"/>
              <a:ext cx="1110281" cy="538901"/>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1200" cap="none" spc="0" normalizeH="0" baseline="0" noProof="0" dirty="0" smtClean="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 </a:t>
              </a:r>
              <a:r>
                <a:rPr kumimoji="0" lang="en-US" altLang="zh-CN" sz="18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1</a:t>
              </a:r>
            </a:p>
          </p:txBody>
        </p:sp>
        <p:sp>
          <p:nvSpPr>
            <p:cNvPr id="38" name="TextBox 29"/>
            <p:cNvSpPr txBox="1">
              <a:spLocks noChangeArrowheads="1"/>
            </p:cNvSpPr>
            <p:nvPr/>
          </p:nvSpPr>
          <p:spPr bwMode="auto">
            <a:xfrm>
              <a:off x="2065338" y="3003549"/>
              <a:ext cx="1435483" cy="409634"/>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39" name="TextBox 34"/>
            <p:cNvSpPr txBox="1">
              <a:spLocks noChangeArrowheads="1"/>
            </p:cNvSpPr>
            <p:nvPr/>
          </p:nvSpPr>
          <p:spPr bwMode="auto">
            <a:xfrm>
              <a:off x="2413000" y="4895850"/>
              <a:ext cx="853754" cy="538901"/>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文本</a:t>
              </a:r>
              <a:endParaRPr kumimoji="0" lang="en-US" altLang="zh-CN" sz="18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sp>
          <p:nvSpPr>
            <p:cNvPr id="40" name="TextBox 35"/>
            <p:cNvSpPr txBox="1">
              <a:spLocks noChangeArrowheads="1"/>
            </p:cNvSpPr>
            <p:nvPr/>
          </p:nvSpPr>
          <p:spPr bwMode="auto">
            <a:xfrm>
              <a:off x="2282825" y="5346700"/>
              <a:ext cx="1047663" cy="926699"/>
            </a:xfrm>
            <a:prstGeom prst="rect">
              <a:avLst/>
            </a:prstGeom>
            <a:noFill/>
            <a:ln w="9525">
              <a:noFill/>
              <a:miter lim="800000"/>
            </a:ln>
          </p:spPr>
          <p:txBody>
            <a:bodyPr wrap="none" lIns="106896" tIns="53443" rIns="106896" bIns="53443">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添加文本</a:t>
              </a:r>
              <a:endParaRPr kumimoji="0" lang="en-US" altLang="zh-CN"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添加文本</a:t>
              </a:r>
            </a:p>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添加文本</a:t>
              </a: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750"/>
                                        <p:tgtEl>
                                          <p:spTgt spid="27"/>
                                        </p:tgtEl>
                                      </p:cBhvr>
                                    </p:animEffect>
                                  </p:childTnLst>
                                </p:cTn>
                              </p:par>
                              <p:par>
                                <p:cTn id="14" presetID="10" presetClass="entr" presetSubtype="0" fill="hold" nodeType="withEffect">
                                  <p:stCondLst>
                                    <p:cond delay="25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750"/>
                                        <p:tgtEl>
                                          <p:spTgt spid="19"/>
                                        </p:tgtEl>
                                      </p:cBhvr>
                                    </p:animEffect>
                                  </p:childTnLst>
                                </p:cTn>
                              </p:par>
                              <p:par>
                                <p:cTn id="17" presetID="10" presetClass="entr" presetSubtype="0" fill="hold" nodeType="withEffect">
                                  <p:stCondLst>
                                    <p:cond delay="5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750"/>
                                        <p:tgtEl>
                                          <p:spTgt spid="12"/>
                                        </p:tgtEl>
                                      </p:cBhvr>
                                    </p:animEffect>
                                  </p:childTnLst>
                                </p:cTn>
                              </p:par>
                              <p:par>
                                <p:cTn id="20" presetID="10" presetClass="entr" presetSubtype="0" fill="hold" nodeType="withEffect">
                                  <p:stCondLst>
                                    <p:cond delay="75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9"/>
          <p:cNvPicPr>
            <a:picLocks noChangeAspect="1" noChangeArrowheads="1"/>
          </p:cNvPicPr>
          <p:nvPr/>
        </p:nvPicPr>
        <p:blipFill>
          <a:blip r:embed="rId3" cstate="screen"/>
          <a:stretch>
            <a:fillRect/>
          </a:stretch>
        </p:blipFill>
        <p:spPr bwMode="auto">
          <a:xfrm>
            <a:off x="190972" y="1239602"/>
            <a:ext cx="4896544" cy="3389136"/>
          </a:xfrm>
          <a:prstGeom prst="rect">
            <a:avLst/>
          </a:prstGeom>
          <a:noFill/>
          <a:ln w="19050" cmpd="sng">
            <a:solidFill>
              <a:srgbClr val="F2F2F2"/>
            </a:solidFill>
            <a:bevel/>
          </a:ln>
          <a:extLst>
            <a:ext uri="{909E8E84-426E-40DD-AFC4-6F175D3DCCD1}">
              <a14:hiddenFill xmlns:a14="http://schemas.microsoft.com/office/drawing/2010/main">
                <a:solidFill>
                  <a:srgbClr val="FFFFFF"/>
                </a:solidFill>
              </a14:hiddenFill>
            </a:ext>
          </a:extLst>
        </p:spPr>
      </p:pic>
      <p:grpSp>
        <p:nvGrpSpPr>
          <p:cNvPr id="9" name="组合 4"/>
          <p:cNvGrpSpPr/>
          <p:nvPr/>
        </p:nvGrpSpPr>
        <p:grpSpPr bwMode="auto">
          <a:xfrm>
            <a:off x="4894068" y="1671650"/>
            <a:ext cx="4037227" cy="466560"/>
            <a:chOff x="0" y="0"/>
            <a:chExt cx="4752528" cy="549875"/>
          </a:xfrm>
          <a:solidFill>
            <a:srgbClr val="0070C0"/>
          </a:solidFill>
          <a:scene3d>
            <a:camera prst="orthographicFront">
              <a:rot lat="0" lon="0" rev="0"/>
            </a:camera>
            <a:lightRig rig="glow" dir="t">
              <a:rot lat="0" lon="0" rev="4800000"/>
            </a:lightRig>
          </a:scene3d>
        </p:grpSpPr>
        <p:sp>
          <p:nvSpPr>
            <p:cNvPr id="10" name="矩形 3"/>
            <p:cNvSpPr>
              <a:spLocks noChangeArrowheads="1"/>
            </p:cNvSpPr>
            <p:nvPr/>
          </p:nvSpPr>
          <p:spPr bwMode="auto">
            <a:xfrm>
              <a:off x="0" y="0"/>
              <a:ext cx="4752528" cy="549875"/>
            </a:xfrm>
            <a:prstGeom prst="rect">
              <a:avLst/>
            </a:pr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25400">
                  <a:solidFill>
                    <a:srgbClr val="395E8A"/>
                  </a:solidFill>
                  <a:bevel/>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11" name="TextBox 8"/>
            <p:cNvSpPr>
              <a:spLocks noChangeArrowheads="1"/>
            </p:cNvSpPr>
            <p:nvPr/>
          </p:nvSpPr>
          <p:spPr bwMode="auto">
            <a:xfrm>
              <a:off x="764955" y="84439"/>
              <a:ext cx="3456384" cy="435285"/>
            </a:xfrm>
            <a:prstGeom prst="rect">
              <a:avLst/>
            </a:prstGeom>
            <a:grpFill/>
            <a:ln>
              <a:noFill/>
            </a:ln>
            <a:effectLst>
              <a:outerShdw blurRad="190500" dist="228600" dir="2700000" algn="ctr">
                <a:srgbClr val="000000">
                  <a:alpha val="30000"/>
                </a:srgbClr>
              </a:outerShdw>
            </a:effectLst>
            <a:sp3d prstMaterial="matte">
              <a:bevelT w="127000" h="63500"/>
            </a:sp3d>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prstClr val="white"/>
                  </a:solidFill>
                  <a:effectLst/>
                  <a:uLnTx/>
                  <a:uFillTx/>
                  <a:latin typeface="Impact" panose="020B0806030902050204" pitchFamily="34" charset="0"/>
                  <a:ea typeface="微软雅黑" panose="020B0503020204020204" pitchFamily="34" charset="-122"/>
                  <a:cs typeface="+mn-cs"/>
                  <a:sym typeface="Impact" panose="020B0806030902050204" pitchFamily="34" charset="0"/>
                </a:rPr>
                <a:t>项目展示分类</a:t>
              </a: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sp>
        <p:nvSpPr>
          <p:cNvPr id="13" name="矩形 12"/>
          <p:cNvSpPr>
            <a:spLocks noChangeArrowheads="1"/>
          </p:cNvSpPr>
          <p:nvPr/>
        </p:nvSpPr>
        <p:spPr bwMode="auto">
          <a:xfrm>
            <a:off x="5076056" y="2211710"/>
            <a:ext cx="382111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just"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在这里输入内容文本在这里输入内容文本在这里输入内容文本在这里输入内容文本在这里输入内容文本在这里输入内容</a:t>
            </a:r>
            <a:r>
              <a:rPr kumimoji="0" lang="zh-CN" altLang="en-US" sz="1200" b="0"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文本</a:t>
            </a:r>
            <a:r>
              <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在这里输入内容文本在这里输入内容文本在这里输入内容文本在这里输入内容文本在这里输入内容文本在这里输入内容文本</a:t>
            </a:r>
          </a:p>
          <a:p>
            <a:pPr marL="0" marR="0" lvl="0" indent="0" algn="just"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在这里输入内容文本在这里输入内容文本在这里输入内容文本在这里输入</a:t>
            </a:r>
            <a:r>
              <a:rPr kumimoji="0" lang="zh-CN" altLang="en-US" sz="1200" b="0"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内容</a:t>
            </a:r>
            <a:endPar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4" cstate="screen"/>
          <a:srcRect/>
          <a:stretch>
            <a:fillRect/>
          </a:stretch>
        </p:blipFill>
        <p:spPr>
          <a:xfrm>
            <a:off x="0" y="0"/>
            <a:ext cx="9144000" cy="5162482"/>
          </a:xfrm>
          <a:prstGeom prst="rect">
            <a:avLst/>
          </a:prstGeom>
        </p:spPr>
      </p:pic>
      <p:sp>
        <p:nvSpPr>
          <p:cNvPr id="2" name="矩形 1"/>
          <p:cNvSpPr/>
          <p:nvPr/>
        </p:nvSpPr>
        <p:spPr bwMode="auto">
          <a:xfrm>
            <a:off x="0" y="1201428"/>
            <a:ext cx="6857940" cy="2589490"/>
          </a:xfrm>
          <a:prstGeom prst="rect">
            <a:avLst/>
          </a:prstGeom>
          <a:solidFill>
            <a:srgbClr val="0E1623">
              <a:alpha val="61000"/>
            </a:srgbClr>
          </a:solidFill>
          <a:ln w="9525" cap="flat" cmpd="sng" algn="ctr">
            <a:noFill/>
            <a:prstDash val="solid"/>
            <a:round/>
            <a:headEnd type="none" w="med" len="med"/>
            <a:tailEnd type="none" w="med" len="med"/>
          </a:ln>
          <a:effectLst>
            <a:outerShdw dist="17961" dir="2700000" algn="ctr" rotWithShape="0">
              <a:schemeClr val="tx1">
                <a:gamma/>
                <a:shade val="60000"/>
                <a:invGamma/>
              </a:schemeClr>
            </a:outerShdw>
          </a:effectLst>
        </p:spPr>
        <p:txBody>
          <a:bodyPr vert="horz" wrap="square" lIns="91440" tIns="45720" rIns="91440" bIns="45720" numCol="1" rtlCol="0" anchor="t" anchorCtr="0" compatLnSpc="1"/>
          <a:lstStyle/>
          <a:p>
            <a:endParaRPr lang="zh-CN" altLang="en-US"/>
          </a:p>
        </p:txBody>
      </p:sp>
      <p:grpSp>
        <p:nvGrpSpPr>
          <p:cNvPr id="10" name="组合 9"/>
          <p:cNvGrpSpPr/>
          <p:nvPr/>
        </p:nvGrpSpPr>
        <p:grpSpPr>
          <a:xfrm>
            <a:off x="3307183" y="1327449"/>
            <a:ext cx="895665" cy="895665"/>
            <a:chOff x="3707904" y="1851670"/>
            <a:chExt cx="612068" cy="612068"/>
          </a:xfrm>
          <a:scene3d>
            <a:camera prst="orthographicFront">
              <a:rot lat="0" lon="0" rev="0"/>
            </a:camera>
            <a:lightRig rig="glow" dir="t">
              <a:rot lat="0" lon="0" rev="4800000"/>
            </a:lightRig>
          </a:scene3d>
        </p:grpSpPr>
        <p:sp>
          <p:nvSpPr>
            <p:cNvPr id="11" name="椭圆 10"/>
            <p:cNvSpPr/>
            <p:nvPr/>
          </p:nvSpPr>
          <p:spPr>
            <a:xfrm>
              <a:off x="3707904" y="1851670"/>
              <a:ext cx="612068" cy="612068"/>
            </a:xfrm>
            <a:prstGeom prst="ellipse">
              <a:avLst/>
            </a:pr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TextBox 53"/>
            <p:cNvSpPr txBox="1"/>
            <p:nvPr/>
          </p:nvSpPr>
          <p:spPr>
            <a:xfrm>
              <a:off x="3777761" y="2003815"/>
              <a:ext cx="472354" cy="399616"/>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03</a:t>
              </a:r>
              <a:endParaRPr kumimoji="0" lang="zh-CN" altLang="en-US" sz="3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5" name="文本框 4"/>
          <p:cNvSpPr txBox="1"/>
          <p:nvPr/>
        </p:nvSpPr>
        <p:spPr>
          <a:xfrm>
            <a:off x="1867320" y="2823828"/>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2944538" y="2319631"/>
            <a:ext cx="1620957"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第三部分</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12"/>
          <p:cNvSpPr>
            <a:spLocks noChangeArrowheads="1"/>
          </p:cNvSpPr>
          <p:nvPr/>
        </p:nvSpPr>
        <p:spPr bwMode="auto">
          <a:xfrm>
            <a:off x="4590583" y="1275606"/>
            <a:ext cx="790575" cy="1577975"/>
          </a:xfrm>
          <a:custGeom>
            <a:avLst/>
            <a:gdLst>
              <a:gd name="T0" fmla="*/ 0 w 498"/>
              <a:gd name="T1" fmla="*/ 0 h 994"/>
              <a:gd name="T2" fmla="*/ 498 w 498"/>
              <a:gd name="T3" fmla="*/ 498 h 994"/>
              <a:gd name="T4" fmla="*/ 0 w 498"/>
              <a:gd name="T5" fmla="*/ 994 h 994"/>
              <a:gd name="T6" fmla="*/ 0 w 498"/>
              <a:gd name="T7" fmla="*/ 0 h 994"/>
              <a:gd name="T8" fmla="*/ 0 60000 65536"/>
              <a:gd name="T9" fmla="*/ 0 60000 65536"/>
              <a:gd name="T10" fmla="*/ 0 60000 65536"/>
              <a:gd name="T11" fmla="*/ 0 60000 65536"/>
              <a:gd name="T12" fmla="*/ 0 w 498"/>
              <a:gd name="T13" fmla="*/ 0 h 994"/>
              <a:gd name="T14" fmla="*/ 498 w 498"/>
              <a:gd name="T15" fmla="*/ 994 h 994"/>
            </a:gdLst>
            <a:ahLst/>
            <a:cxnLst>
              <a:cxn ang="T8">
                <a:pos x="T0" y="T1"/>
              </a:cxn>
              <a:cxn ang="T9">
                <a:pos x="T2" y="T3"/>
              </a:cxn>
              <a:cxn ang="T10">
                <a:pos x="T4" y="T5"/>
              </a:cxn>
              <a:cxn ang="T11">
                <a:pos x="T6" y="T7"/>
              </a:cxn>
            </a:cxnLst>
            <a:rect l="T12" t="T13" r="T14" b="T15"/>
            <a:pathLst>
              <a:path w="498" h="994">
                <a:moveTo>
                  <a:pt x="0" y="0"/>
                </a:moveTo>
                <a:lnTo>
                  <a:pt x="498" y="498"/>
                </a:lnTo>
                <a:lnTo>
                  <a:pt x="0" y="994"/>
                </a:lnTo>
                <a:lnTo>
                  <a:pt x="0" y="0"/>
                </a:lnTo>
                <a:close/>
              </a:path>
            </a:pathLst>
          </a:cu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10" name="Freeform 13"/>
          <p:cNvSpPr>
            <a:spLocks noChangeArrowheads="1"/>
          </p:cNvSpPr>
          <p:nvPr/>
        </p:nvSpPr>
        <p:spPr bwMode="auto">
          <a:xfrm>
            <a:off x="3701583" y="2940893"/>
            <a:ext cx="787400" cy="1577975"/>
          </a:xfrm>
          <a:custGeom>
            <a:avLst/>
            <a:gdLst>
              <a:gd name="T0" fmla="*/ 496 w 496"/>
              <a:gd name="T1" fmla="*/ 994 h 994"/>
              <a:gd name="T2" fmla="*/ 0 w 496"/>
              <a:gd name="T3" fmla="*/ 498 h 994"/>
              <a:gd name="T4" fmla="*/ 496 w 496"/>
              <a:gd name="T5" fmla="*/ 0 h 994"/>
              <a:gd name="T6" fmla="*/ 496 w 496"/>
              <a:gd name="T7" fmla="*/ 994 h 994"/>
              <a:gd name="T8" fmla="*/ 0 60000 65536"/>
              <a:gd name="T9" fmla="*/ 0 60000 65536"/>
              <a:gd name="T10" fmla="*/ 0 60000 65536"/>
              <a:gd name="T11" fmla="*/ 0 60000 65536"/>
              <a:gd name="T12" fmla="*/ 0 w 496"/>
              <a:gd name="T13" fmla="*/ 0 h 994"/>
              <a:gd name="T14" fmla="*/ 496 w 496"/>
              <a:gd name="T15" fmla="*/ 994 h 994"/>
            </a:gdLst>
            <a:ahLst/>
            <a:cxnLst>
              <a:cxn ang="T8">
                <a:pos x="T0" y="T1"/>
              </a:cxn>
              <a:cxn ang="T9">
                <a:pos x="T2" y="T3"/>
              </a:cxn>
              <a:cxn ang="T10">
                <a:pos x="T4" y="T5"/>
              </a:cxn>
              <a:cxn ang="T11">
                <a:pos x="T6" y="T7"/>
              </a:cxn>
            </a:cxnLst>
            <a:rect l="T12" t="T13" r="T14" b="T15"/>
            <a:pathLst>
              <a:path w="496" h="994">
                <a:moveTo>
                  <a:pt x="496" y="994"/>
                </a:moveTo>
                <a:lnTo>
                  <a:pt x="0" y="498"/>
                </a:lnTo>
                <a:lnTo>
                  <a:pt x="496" y="0"/>
                </a:lnTo>
                <a:lnTo>
                  <a:pt x="496" y="994"/>
                </a:lnTo>
                <a:close/>
              </a:path>
            </a:pathLst>
          </a:cu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11" name="TextBox 341"/>
          <p:cNvSpPr>
            <a:spLocks noChangeArrowheads="1"/>
          </p:cNvSpPr>
          <p:nvPr/>
        </p:nvSpPr>
        <p:spPr bwMode="auto">
          <a:xfrm>
            <a:off x="2070169" y="1480393"/>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添加</a:t>
            </a:r>
            <a:r>
              <a:rPr kumimoji="0" lang="zh-CN" altLang="en-US" sz="16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标题</a:t>
            </a:r>
            <a:endParaRPr kumimoji="0" lang="zh-CN" altLang="en-US" sz="1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endParaRPr>
          </a:p>
        </p:txBody>
      </p:sp>
      <p:sp>
        <p:nvSpPr>
          <p:cNvPr id="12" name="矩形 11"/>
          <p:cNvSpPr>
            <a:spLocks noChangeArrowheads="1"/>
          </p:cNvSpPr>
          <p:nvPr/>
        </p:nvSpPr>
        <p:spPr bwMode="auto">
          <a:xfrm>
            <a:off x="1174283" y="1864568"/>
            <a:ext cx="3092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just"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在这里输入内容文本在这里输入内容文本在这里输入内容文本在这里输入内容文本在这里输入内容文本在这里输入内容</a:t>
            </a:r>
            <a:r>
              <a:rPr kumimoji="0" lang="zh-CN" altLang="en-US" sz="1000" b="0"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文本</a:t>
            </a:r>
            <a:endParaRPr kumimoji="0" lang="zh-CN" altLang="en-US" sz="1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3" name="TextBox 682"/>
          <p:cNvSpPr>
            <a:spLocks noChangeArrowheads="1"/>
          </p:cNvSpPr>
          <p:nvPr/>
        </p:nvSpPr>
        <p:spPr bwMode="auto">
          <a:xfrm>
            <a:off x="4590583" y="1772205"/>
            <a:ext cx="5950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rPr>
              <a:t>反应</a:t>
            </a:r>
            <a:endParaRPr kumimoji="0" lang="en-US" altLang="zh-CN" sz="1600" b="1"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endParaRPr>
          </a:p>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rPr>
              <a:t>缓慢</a:t>
            </a:r>
            <a:endParaRPr kumimoji="0" lang="zh-CN" altLang="en-US" sz="1600" b="1" i="0" u="none" strike="noStrike" kern="1200" cap="none" spc="0" normalizeH="0" baseline="0" noProof="0" dirty="0">
              <a:ln>
                <a:noFill/>
              </a:ln>
              <a:solidFill>
                <a:prstClr val="white"/>
              </a:solidFill>
              <a:effectLst/>
              <a:uLnTx/>
              <a:uFillTx/>
              <a:latin typeface="方正中等线简体" pitchFamily="2" charset="-122"/>
              <a:ea typeface="方正中等线简体" pitchFamily="2" charset="-122"/>
              <a:cs typeface="+mn-cs"/>
            </a:endParaRPr>
          </a:p>
        </p:txBody>
      </p:sp>
      <p:sp>
        <p:nvSpPr>
          <p:cNvPr id="14" name="TextBox 344"/>
          <p:cNvSpPr>
            <a:spLocks noChangeArrowheads="1"/>
          </p:cNvSpPr>
          <p:nvPr/>
        </p:nvSpPr>
        <p:spPr bwMode="auto">
          <a:xfrm>
            <a:off x="6034950" y="3137743"/>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a:ln>
                  <a:noFill/>
                </a:ln>
                <a:solidFill>
                  <a:srgbClr val="00B0F0"/>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添加标题</a:t>
            </a:r>
            <a:endParaRPr kumimoji="0" lang="zh-CN" altLang="en-US" sz="1800" b="1" i="0" u="none" strike="noStrike" kern="1200" cap="none" spc="0" normalizeH="0" baseline="0" noProof="0" dirty="0">
              <a:ln>
                <a:noFill/>
              </a:ln>
              <a:solidFill>
                <a:srgbClr val="00B0F0"/>
              </a:solidFill>
              <a:effectLst/>
              <a:uLnTx/>
              <a:uFillTx/>
              <a:latin typeface="Calibri" panose="020F0502020204030204" pitchFamily="34" charset="0"/>
              <a:ea typeface="宋体" panose="02010600030101010101" pitchFamily="2" charset="-122"/>
              <a:cs typeface="+mn-cs"/>
            </a:endParaRPr>
          </a:p>
        </p:txBody>
      </p:sp>
      <p:sp>
        <p:nvSpPr>
          <p:cNvPr id="15" name="矩形 14"/>
          <p:cNvSpPr>
            <a:spLocks noChangeArrowheads="1"/>
          </p:cNvSpPr>
          <p:nvPr/>
        </p:nvSpPr>
        <p:spPr bwMode="auto">
          <a:xfrm>
            <a:off x="5138271" y="3544143"/>
            <a:ext cx="309403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just"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16" name="TextBox 682"/>
          <p:cNvSpPr>
            <a:spLocks noChangeArrowheads="1"/>
          </p:cNvSpPr>
          <p:nvPr/>
        </p:nvSpPr>
        <p:spPr bwMode="auto">
          <a:xfrm>
            <a:off x="3912005" y="3441993"/>
            <a:ext cx="5982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rPr>
              <a:t>动作</a:t>
            </a:r>
            <a:endParaRPr kumimoji="0" lang="en-US" altLang="zh-CN" sz="1600" b="1"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endParaRPr>
          </a:p>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rPr>
              <a:t>迟缓</a:t>
            </a:r>
            <a:endParaRPr kumimoji="0" lang="zh-CN" altLang="en-US" sz="1600" b="1" i="0" u="none" strike="noStrike" kern="1200" cap="none" spc="0" normalizeH="0" baseline="0" noProof="0" dirty="0">
              <a:ln>
                <a:noFill/>
              </a:ln>
              <a:solidFill>
                <a:prstClr val="white"/>
              </a:solidFill>
              <a:effectLst/>
              <a:uLnTx/>
              <a:uFillTx/>
              <a:latin typeface="方正中等线简体" pitchFamily="2" charset="-122"/>
              <a:ea typeface="方正中等线简体" pitchFamily="2" charset="-122"/>
              <a:cs typeface="+mn-cs"/>
            </a:endParaRPr>
          </a:p>
        </p:txBody>
      </p:sp>
      <p:sp>
        <p:nvSpPr>
          <p:cNvPr id="17" name="矩形 16"/>
          <p:cNvSpPr/>
          <p:nvPr/>
        </p:nvSpPr>
        <p:spPr>
          <a:xfrm>
            <a:off x="5456062" y="1386219"/>
            <a:ext cx="2968366" cy="1356748"/>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矩形 17"/>
          <p:cNvSpPr/>
          <p:nvPr/>
        </p:nvSpPr>
        <p:spPr>
          <a:xfrm>
            <a:off x="782225" y="3051506"/>
            <a:ext cx="2856566" cy="1356748"/>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2" presetClass="entr" presetSubtype="8"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p:tgtEl>
                                          <p:spTgt spid="17"/>
                                        </p:tgtEl>
                                        <p:attrNameLst>
                                          <p:attrName>ppt_x</p:attrName>
                                        </p:attrNameLst>
                                      </p:cBhvr>
                                      <p:tavLst>
                                        <p:tav tm="0">
                                          <p:val>
                                            <p:strVal val="#ppt_x-#ppt_w*1.125000"/>
                                          </p:val>
                                        </p:tav>
                                        <p:tav tm="100000">
                                          <p:val>
                                            <p:strVal val="#ppt_x"/>
                                          </p:val>
                                        </p:tav>
                                      </p:tavLst>
                                    </p:anim>
                                    <p:animEffect transition="in" filter="wipe(right)">
                                      <p:cBhvr>
                                        <p:cTn id="25" dur="500"/>
                                        <p:tgtEl>
                                          <p:spTgt spid="17"/>
                                        </p:tgtEl>
                                      </p:cBhvr>
                                    </p:animEffect>
                                  </p:childTnLst>
                                </p:cTn>
                              </p:par>
                              <p:par>
                                <p:cTn id="26" presetID="12" presetClass="entr" presetSubtype="2"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p:tgtEl>
                                          <p:spTgt spid="18"/>
                                        </p:tgtEl>
                                        <p:attrNameLst>
                                          <p:attrName>ppt_x</p:attrName>
                                        </p:attrNameLst>
                                      </p:cBhvr>
                                      <p:tavLst>
                                        <p:tav tm="0">
                                          <p:val>
                                            <p:strVal val="#ppt_x+#ppt_w*1.125000"/>
                                          </p:val>
                                        </p:tav>
                                        <p:tav tm="100000">
                                          <p:val>
                                            <p:strVal val="#ppt_x"/>
                                          </p:val>
                                        </p:tav>
                                      </p:tavLst>
                                    </p:anim>
                                    <p:animEffect transition="in" filter="wipe(left)">
                                      <p:cBhvr>
                                        <p:cTn id="29" dur="500"/>
                                        <p:tgtEl>
                                          <p:spTgt spid="18"/>
                                        </p:tgtEl>
                                      </p:cBhvr>
                                    </p:animEffect>
                                  </p:childTnLst>
                                </p:cTn>
                              </p:par>
                            </p:childTnLst>
                          </p:cTn>
                        </p:par>
                        <p:par>
                          <p:cTn id="30" fill="hold">
                            <p:stCondLst>
                              <p:cond delay="1000"/>
                            </p:stCondLst>
                            <p:childTnLst>
                              <p:par>
                                <p:cTn id="31" presetID="2" presetClass="entr" presetSubtype="4"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par>
                          <p:cTn id="39" fill="hold">
                            <p:stCondLst>
                              <p:cond delay="1500"/>
                            </p:stCondLst>
                            <p:childTnLst>
                              <p:par>
                                <p:cTn id="40" presetID="53" presetClass="entr" presetSubtype="16" fill="hold" grpId="0" nodeType="afterEffect">
                                  <p:stCondLst>
                                    <p:cond delay="0"/>
                                  </p:stCondLst>
                                  <p:iterate type="lt">
                                    <p:tmPct val="10000"/>
                                  </p:iterate>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par>
                                <p:cTn id="45" presetID="53" presetClass="entr" presetSubtype="16" fill="hold" grpId="0" nodeType="withEffect">
                                  <p:stCondLst>
                                    <p:cond delay="0"/>
                                  </p:stCondLst>
                                  <p:iterate type="lt">
                                    <p:tmPct val="10000"/>
                                  </p:iterate>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Effect transition="in" filter="fade">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3" grpId="0"/>
      <p:bldP spid="14" grpId="0"/>
      <p:bldP spid="15" grpId="0"/>
      <p:bldP spid="16" grpId="0"/>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5252" y="1563638"/>
            <a:ext cx="4083196" cy="2103418"/>
          </a:xfrm>
          <a:custGeom>
            <a:avLst/>
            <a:gdLst>
              <a:gd name="connsiteX0" fmla="*/ 0 w 3779912"/>
              <a:gd name="connsiteY0" fmla="*/ 0 h 2808312"/>
              <a:gd name="connsiteX1" fmla="*/ 3779912 w 3779912"/>
              <a:gd name="connsiteY1" fmla="*/ 0 h 2808312"/>
              <a:gd name="connsiteX2" fmla="*/ 3779912 w 3779912"/>
              <a:gd name="connsiteY2" fmla="*/ 2808312 h 2808312"/>
              <a:gd name="connsiteX3" fmla="*/ 0 w 3779912"/>
              <a:gd name="connsiteY3" fmla="*/ 2808312 h 2808312"/>
              <a:gd name="connsiteX4" fmla="*/ 0 w 3779912"/>
              <a:gd name="connsiteY4" fmla="*/ 0 h 2808312"/>
              <a:gd name="connsiteX0-1" fmla="*/ 0 w 3779912"/>
              <a:gd name="connsiteY0-2" fmla="*/ 0 h 2808312"/>
              <a:gd name="connsiteX1-3" fmla="*/ 3779912 w 3779912"/>
              <a:gd name="connsiteY1-4" fmla="*/ 0 h 2808312"/>
              <a:gd name="connsiteX2-5" fmla="*/ 3433548 w 3779912"/>
              <a:gd name="connsiteY2-6" fmla="*/ 2808312 h 2808312"/>
              <a:gd name="connsiteX3-7" fmla="*/ 0 w 3779912"/>
              <a:gd name="connsiteY3-8" fmla="*/ 2808312 h 2808312"/>
              <a:gd name="connsiteX4-9" fmla="*/ 0 w 3779912"/>
              <a:gd name="connsiteY4-10" fmla="*/ 0 h 2808312"/>
              <a:gd name="connsiteX0-11" fmla="*/ 0 w 3779912"/>
              <a:gd name="connsiteY0-12" fmla="*/ 0 h 2808312"/>
              <a:gd name="connsiteX1-13" fmla="*/ 3779912 w 3779912"/>
              <a:gd name="connsiteY1-14" fmla="*/ 0 h 2808312"/>
              <a:gd name="connsiteX2-15" fmla="*/ 3267293 w 3779912"/>
              <a:gd name="connsiteY2-16" fmla="*/ 2794457 h 2808312"/>
              <a:gd name="connsiteX3-17" fmla="*/ 0 w 3779912"/>
              <a:gd name="connsiteY3-18" fmla="*/ 2808312 h 2808312"/>
              <a:gd name="connsiteX4-19" fmla="*/ 0 w 3779912"/>
              <a:gd name="connsiteY4-20" fmla="*/ 0 h 2808312"/>
              <a:gd name="connsiteX0-21" fmla="*/ 0 w 3779912"/>
              <a:gd name="connsiteY0-22" fmla="*/ 0 h 2808312"/>
              <a:gd name="connsiteX1-23" fmla="*/ 3779912 w 3779912"/>
              <a:gd name="connsiteY1-24" fmla="*/ 0 h 2808312"/>
              <a:gd name="connsiteX2-25" fmla="*/ 3087184 w 3779912"/>
              <a:gd name="connsiteY2-26" fmla="*/ 2794457 h 2808312"/>
              <a:gd name="connsiteX3-27" fmla="*/ 0 w 3779912"/>
              <a:gd name="connsiteY3-28" fmla="*/ 2808312 h 2808312"/>
              <a:gd name="connsiteX4-29" fmla="*/ 0 w 3779912"/>
              <a:gd name="connsiteY4-30" fmla="*/ 0 h 2808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79912" h="2808312">
                <a:moveTo>
                  <a:pt x="0" y="0"/>
                </a:moveTo>
                <a:lnTo>
                  <a:pt x="3779912" y="0"/>
                </a:lnTo>
                <a:lnTo>
                  <a:pt x="3087184" y="2794457"/>
                </a:lnTo>
                <a:lnTo>
                  <a:pt x="0" y="2808312"/>
                </a:lnTo>
                <a:lnTo>
                  <a:pt x="0" y="0"/>
                </a:lnTo>
                <a:close/>
              </a:path>
            </a:pathLst>
          </a:cu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 name="矩形 6"/>
          <p:cNvSpPr/>
          <p:nvPr/>
        </p:nvSpPr>
        <p:spPr>
          <a:xfrm>
            <a:off x="3574651" y="2185960"/>
            <a:ext cx="5583204" cy="2106234"/>
          </a:xfrm>
          <a:custGeom>
            <a:avLst/>
            <a:gdLst>
              <a:gd name="connsiteX0" fmla="*/ 0 w 4932040"/>
              <a:gd name="connsiteY0" fmla="*/ 0 h 2808312"/>
              <a:gd name="connsiteX1" fmla="*/ 4932040 w 4932040"/>
              <a:gd name="connsiteY1" fmla="*/ 0 h 2808312"/>
              <a:gd name="connsiteX2" fmla="*/ 4932040 w 4932040"/>
              <a:gd name="connsiteY2" fmla="*/ 2808312 h 2808312"/>
              <a:gd name="connsiteX3" fmla="*/ 0 w 4932040"/>
              <a:gd name="connsiteY3" fmla="*/ 2808312 h 2808312"/>
              <a:gd name="connsiteX4" fmla="*/ 0 w 4932040"/>
              <a:gd name="connsiteY4" fmla="*/ 0 h 2808312"/>
              <a:gd name="connsiteX0-1" fmla="*/ 457200 w 5389240"/>
              <a:gd name="connsiteY0-2" fmla="*/ 0 h 2808312"/>
              <a:gd name="connsiteX1-3" fmla="*/ 5389240 w 5389240"/>
              <a:gd name="connsiteY1-4" fmla="*/ 0 h 2808312"/>
              <a:gd name="connsiteX2-5" fmla="*/ 5389240 w 5389240"/>
              <a:gd name="connsiteY2-6" fmla="*/ 2808312 h 2808312"/>
              <a:gd name="connsiteX3-7" fmla="*/ 0 w 5389240"/>
              <a:gd name="connsiteY3-8" fmla="*/ 2808312 h 2808312"/>
              <a:gd name="connsiteX4-9" fmla="*/ 457200 w 5389240"/>
              <a:gd name="connsiteY4-10" fmla="*/ 0 h 2808312"/>
              <a:gd name="connsiteX0-11" fmla="*/ 651164 w 5583204"/>
              <a:gd name="connsiteY0-12" fmla="*/ 0 h 2808312"/>
              <a:gd name="connsiteX1-13" fmla="*/ 5583204 w 5583204"/>
              <a:gd name="connsiteY1-14" fmla="*/ 0 h 2808312"/>
              <a:gd name="connsiteX2-15" fmla="*/ 5583204 w 5583204"/>
              <a:gd name="connsiteY2-16" fmla="*/ 2808312 h 2808312"/>
              <a:gd name="connsiteX3-17" fmla="*/ 0 w 5583204"/>
              <a:gd name="connsiteY3-18" fmla="*/ 2766749 h 2808312"/>
              <a:gd name="connsiteX4-19" fmla="*/ 651164 w 5583204"/>
              <a:gd name="connsiteY4-20" fmla="*/ 0 h 2808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583204" h="2808312">
                <a:moveTo>
                  <a:pt x="651164" y="0"/>
                </a:moveTo>
                <a:lnTo>
                  <a:pt x="5583204" y="0"/>
                </a:lnTo>
                <a:lnTo>
                  <a:pt x="5583204" y="2808312"/>
                </a:lnTo>
                <a:lnTo>
                  <a:pt x="0" y="2766749"/>
                </a:lnTo>
                <a:lnTo>
                  <a:pt x="651164" y="0"/>
                </a:lnTo>
                <a:close/>
              </a:path>
            </a:pathLst>
          </a:cu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TextBox 47"/>
          <p:cNvSpPr>
            <a:spLocks noChangeArrowheads="1"/>
          </p:cNvSpPr>
          <p:nvPr/>
        </p:nvSpPr>
        <p:spPr bwMode="auto">
          <a:xfrm>
            <a:off x="185255" y="3723878"/>
            <a:ext cx="3189775" cy="65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您的内容打在这里，或通过复制您的文本后在此框中选择</a:t>
            </a:r>
            <a:r>
              <a:rPr kumimoji="0" lang="zh-CN" altLang="en-US" sz="14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粘贴</a:t>
            </a:r>
            <a:endParaRPr kumimoji="0" lang="en-US" sz="1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6" name="TextBox 47"/>
          <p:cNvSpPr>
            <a:spLocks noChangeArrowheads="1"/>
          </p:cNvSpPr>
          <p:nvPr/>
        </p:nvSpPr>
        <p:spPr bwMode="auto">
          <a:xfrm>
            <a:off x="4283968" y="1491630"/>
            <a:ext cx="4464496" cy="65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您的内容打在这里，或通过复制您的文本后在此框中选择</a:t>
            </a:r>
            <a:r>
              <a:rPr kumimoji="0" lang="zh-CN" altLang="en-US" sz="14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粘贴</a:t>
            </a:r>
            <a:r>
              <a:rPr kumimoji="0" lang="en-US" altLang="zh-CN" sz="14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14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a:t>
            </a:r>
            <a:r>
              <a:rPr kumimoji="0" lang="zh-CN" altLang="en-US" sz="1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的内容打在</a:t>
            </a:r>
            <a:r>
              <a:rPr kumimoji="0" lang="zh-CN" altLang="en-US" sz="14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这里</a:t>
            </a:r>
            <a:r>
              <a:rPr kumimoji="0" lang="en-US" altLang="zh-CN" sz="1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endParaRPr kumimoji="0" lang="en-US" sz="14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7" name="椭圆 6"/>
          <p:cNvSpPr/>
          <p:nvPr/>
        </p:nvSpPr>
        <p:spPr>
          <a:xfrm>
            <a:off x="9252520" y="-164554"/>
            <a:ext cx="144016" cy="14401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right)">
                                      <p:cBhvr>
                                        <p:cTn id="16" dur="500"/>
                                        <p:tgtEl>
                                          <p:spTgt spid="5"/>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par>
                          <p:cTn id="20" fill="hold">
                            <p:stCondLst>
                              <p:cond delay="1000"/>
                            </p:stCondLst>
                            <p:childTnLst>
                              <p:par>
                                <p:cTn id="21" presetID="10" presetClass="entr" presetSubtype="0" fill="hold" grpId="0" nodeType="afterEffect" nodePh="1">
                                  <p:stCondLst>
                                    <p:cond delay="0"/>
                                  </p:stCondLst>
                                  <p:endCondLst>
                                    <p:cond evt="begin" delay="0">
                                      <p:tn val="21"/>
                                    </p:cond>
                                  </p:endCondLst>
                                  <p:childTnLst>
                                    <p:set>
                                      <p:cBhvr>
                                        <p:cTn id="22" dur="1" fill="hold">
                                          <p:stCondLst>
                                            <p:cond delay="0"/>
                                          </p:stCondLst>
                                        </p:cTn>
                                        <p:tgtEl>
                                          <p:spTgt spid="7"/>
                                        </p:tgtEl>
                                        <p:attrNameLst>
                                          <p:attrName>style.visibility</p:attrName>
                                        </p:attrNameLst>
                                      </p:cBhvr>
                                      <p:to>
                                        <p:strVal val="visible"/>
                                      </p:to>
                                    </p:set>
                                    <p:animEffect transition="in" filter="fade">
                                      <p:cBhvr>
                                        <p:cTn id="2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2"/>
          <p:cNvSpPr/>
          <p:nvPr/>
        </p:nvSpPr>
        <p:spPr bwMode="auto">
          <a:xfrm>
            <a:off x="252303" y="859438"/>
            <a:ext cx="5117382" cy="4436319"/>
          </a:xfrm>
          <a:custGeom>
            <a:avLst/>
            <a:gdLst>
              <a:gd name="T0" fmla="*/ 0 w 3668"/>
              <a:gd name="T1" fmla="*/ 2147483647 h 3785"/>
              <a:gd name="T2" fmla="*/ 2147483647 w 3668"/>
              <a:gd name="T3" fmla="*/ 2147483647 h 3785"/>
              <a:gd name="T4" fmla="*/ 2147483647 w 3668"/>
              <a:gd name="T5" fmla="*/ 2147483647 h 3785"/>
              <a:gd name="T6" fmla="*/ 2147483647 w 3668"/>
              <a:gd name="T7" fmla="*/ 2147483647 h 3785"/>
              <a:gd name="T8" fmla="*/ 2147483647 w 3668"/>
              <a:gd name="T9" fmla="*/ 2147483647 h 3785"/>
              <a:gd name="T10" fmla="*/ 2147483647 w 3668"/>
              <a:gd name="T11" fmla="*/ 2147483647 h 3785"/>
              <a:gd name="T12" fmla="*/ 2147483647 w 3668"/>
              <a:gd name="T13" fmla="*/ 2147483647 h 3785"/>
              <a:gd name="T14" fmla="*/ 2147483647 w 3668"/>
              <a:gd name="T15" fmla="*/ 2147483647 h 3785"/>
              <a:gd name="T16" fmla="*/ 2147483647 w 3668"/>
              <a:gd name="T17" fmla="*/ 2147483647 h 3785"/>
              <a:gd name="T18" fmla="*/ 2147483647 w 3668"/>
              <a:gd name="T19" fmla="*/ 2147483647 h 3785"/>
              <a:gd name="T20" fmla="*/ 2147483647 w 3668"/>
              <a:gd name="T21" fmla="*/ 2147483647 h 3785"/>
              <a:gd name="T22" fmla="*/ 2147483647 w 3668"/>
              <a:gd name="T23" fmla="*/ 2147483647 h 3785"/>
              <a:gd name="T24" fmla="*/ 2147483647 w 3668"/>
              <a:gd name="T25" fmla="*/ 2147483647 h 3785"/>
              <a:gd name="T26" fmla="*/ 2147483647 w 3668"/>
              <a:gd name="T27" fmla="*/ 2147483647 h 3785"/>
              <a:gd name="T28" fmla="*/ 2147483647 w 3668"/>
              <a:gd name="T29" fmla="*/ 0 h 3785"/>
              <a:gd name="T30" fmla="*/ 2147483647 w 3668"/>
              <a:gd name="T31" fmla="*/ 2147483647 h 3785"/>
              <a:gd name="T32" fmla="*/ 2147483647 w 3668"/>
              <a:gd name="T33" fmla="*/ 2147483647 h 3785"/>
              <a:gd name="T34" fmla="*/ 2147483647 w 3668"/>
              <a:gd name="T35" fmla="*/ 2147483647 h 3785"/>
              <a:gd name="T36" fmla="*/ 2147483647 w 3668"/>
              <a:gd name="T37" fmla="*/ 2147483647 h 3785"/>
              <a:gd name="T38" fmla="*/ 2147483647 w 3668"/>
              <a:gd name="T39" fmla="*/ 2147483647 h 3785"/>
              <a:gd name="T40" fmla="*/ 2147483647 w 3668"/>
              <a:gd name="T41" fmla="*/ 2147483647 h 3785"/>
              <a:gd name="T42" fmla="*/ 2147483647 w 3668"/>
              <a:gd name="T43" fmla="*/ 2147483647 h 3785"/>
              <a:gd name="T44" fmla="*/ 2147483647 w 3668"/>
              <a:gd name="T45" fmla="*/ 2147483647 h 3785"/>
              <a:gd name="T46" fmla="*/ 2147483647 w 3668"/>
              <a:gd name="T47" fmla="*/ 2147483647 h 3785"/>
              <a:gd name="T48" fmla="*/ 2147483647 w 3668"/>
              <a:gd name="T49" fmla="*/ 2147483647 h 3785"/>
              <a:gd name="T50" fmla="*/ 2147483647 w 3668"/>
              <a:gd name="T51" fmla="*/ 2147483647 h 3785"/>
              <a:gd name="T52" fmla="*/ 2147483647 w 3668"/>
              <a:gd name="T53" fmla="*/ 2147483647 h 3785"/>
              <a:gd name="T54" fmla="*/ 2147483647 w 3668"/>
              <a:gd name="T55" fmla="*/ 2147483647 h 3785"/>
              <a:gd name="T56" fmla="*/ 0 w 3668"/>
              <a:gd name="T57" fmla="*/ 2147483647 h 3785"/>
              <a:gd name="T58" fmla="*/ 0 w 3668"/>
              <a:gd name="T59" fmla="*/ 2147483647 h 37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68"/>
              <a:gd name="T91" fmla="*/ 0 h 3785"/>
              <a:gd name="T92" fmla="*/ 3668 w 3668"/>
              <a:gd name="T93" fmla="*/ 3785 h 37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rgbClr val="0070C0"/>
              </a:gs>
              <a:gs pos="100000">
                <a:srgbClr val="FFFFFF">
                  <a:alpha val="0"/>
                </a:srgbClr>
              </a:gs>
            </a:gsLst>
            <a:lin ang="5400000" scaled="1"/>
          </a:gradFill>
          <a:ln w="9525">
            <a:noFill/>
            <a:rou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lIns="79205" tIns="39603" rIns="79205" bIns="39603"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25" name="圆角矩形 24"/>
          <p:cNvSpPr/>
          <p:nvPr/>
        </p:nvSpPr>
        <p:spPr>
          <a:xfrm>
            <a:off x="1691680" y="3579862"/>
            <a:ext cx="1996222" cy="374242"/>
          </a:xfrm>
          <a:prstGeom prst="round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79205" tIns="39603" rIns="79205" bIns="39603"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20XX</a:t>
            </a: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年</a:t>
            </a:r>
            <a:r>
              <a:rPr kumimoji="0" lang="en-US" altLang="zh-CN"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4</a:t>
            </a:r>
            <a:r>
              <a:rPr kumimoji="0" lang="zh-CN" altLang="en-US"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月</a:t>
            </a:r>
          </a:p>
        </p:txBody>
      </p:sp>
      <p:sp>
        <p:nvSpPr>
          <p:cNvPr id="26" name="圆角矩形 25"/>
          <p:cNvSpPr/>
          <p:nvPr/>
        </p:nvSpPr>
        <p:spPr>
          <a:xfrm>
            <a:off x="2528803" y="2773572"/>
            <a:ext cx="1996222" cy="374242"/>
          </a:xfrm>
          <a:prstGeom prst="round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79205" tIns="39603" rIns="79205" bIns="39603"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20XX</a:t>
            </a: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年</a:t>
            </a:r>
            <a:r>
              <a:rPr kumimoji="0" lang="en-US" altLang="zh-CN"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5</a:t>
            </a:r>
            <a:r>
              <a:rPr kumimoji="0" lang="zh-CN" altLang="en-US"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月</a:t>
            </a:r>
          </a:p>
        </p:txBody>
      </p:sp>
      <p:sp>
        <p:nvSpPr>
          <p:cNvPr id="27" name="圆角矩形 26"/>
          <p:cNvSpPr/>
          <p:nvPr/>
        </p:nvSpPr>
        <p:spPr>
          <a:xfrm>
            <a:off x="3152622" y="1995686"/>
            <a:ext cx="1996222" cy="374242"/>
          </a:xfrm>
          <a:prstGeom prst="round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79205" tIns="39603" rIns="79205" bIns="39603"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20XX</a:t>
            </a: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年</a:t>
            </a:r>
            <a:r>
              <a:rPr kumimoji="0" lang="en-US" altLang="zh-CN"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6</a:t>
            </a:r>
            <a:r>
              <a:rPr kumimoji="0" lang="zh-CN" altLang="en-US"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月</a:t>
            </a:r>
          </a:p>
        </p:txBody>
      </p:sp>
      <p:sp>
        <p:nvSpPr>
          <p:cNvPr id="28" name="圆角矩形 27"/>
          <p:cNvSpPr/>
          <p:nvPr/>
        </p:nvSpPr>
        <p:spPr>
          <a:xfrm>
            <a:off x="3851920" y="1261404"/>
            <a:ext cx="1996222" cy="374242"/>
          </a:xfrm>
          <a:prstGeom prst="round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79205" tIns="39603" rIns="79205" bIns="39603"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20XX</a:t>
            </a: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年</a:t>
            </a:r>
            <a:r>
              <a:rPr kumimoji="0" lang="en-US" altLang="zh-CN"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12</a:t>
            </a: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月</a:t>
            </a:r>
            <a:endParaRPr kumimoji="0" lang="zh-CN" altLang="en-US"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9" name="圆角矩形 28"/>
          <p:cNvSpPr/>
          <p:nvPr/>
        </p:nvSpPr>
        <p:spPr>
          <a:xfrm>
            <a:off x="899592" y="4318061"/>
            <a:ext cx="1996222" cy="374242"/>
          </a:xfrm>
          <a:prstGeom prst="round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79205" tIns="39603" rIns="79205" bIns="39603"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20XX</a:t>
            </a: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年</a:t>
            </a:r>
            <a:r>
              <a:rPr kumimoji="0" lang="en-US" altLang="zh-CN"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3</a:t>
            </a:r>
            <a:r>
              <a:rPr kumimoji="0" lang="zh-CN" altLang="en-US"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月</a:t>
            </a:r>
          </a:p>
        </p:txBody>
      </p:sp>
      <p:sp>
        <p:nvSpPr>
          <p:cNvPr id="30" name="矩形 29"/>
          <p:cNvSpPr/>
          <p:nvPr/>
        </p:nvSpPr>
        <p:spPr>
          <a:xfrm>
            <a:off x="3851920" y="4293131"/>
            <a:ext cx="1980406" cy="510867"/>
          </a:xfrm>
          <a:prstGeom prst="rect">
            <a:avLst/>
          </a:prstGeom>
          <a:ln>
            <a:solidFill>
              <a:schemeClr val="bg1">
                <a:lumMod val="75000"/>
              </a:schemeClr>
            </a:solidFill>
            <a:prstDash val="dash"/>
          </a:ln>
        </p:spPr>
        <p:txBody>
          <a:bodyPr wrap="square" lIns="79205" tIns="39603" rIns="79205" bIns="39603">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a:t>
            </a:r>
            <a:r>
              <a:rPr kumimoji="0" lang="zh-CN" altLang="en-US" sz="1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文本</a:t>
            </a:r>
            <a:endPar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2" name="矩形 51"/>
          <p:cNvSpPr/>
          <p:nvPr/>
        </p:nvSpPr>
        <p:spPr>
          <a:xfrm>
            <a:off x="4379481" y="3501043"/>
            <a:ext cx="1980406" cy="510867"/>
          </a:xfrm>
          <a:prstGeom prst="rect">
            <a:avLst/>
          </a:prstGeom>
          <a:ln>
            <a:solidFill>
              <a:schemeClr val="bg1">
                <a:lumMod val="75000"/>
              </a:schemeClr>
            </a:solidFill>
            <a:prstDash val="dash"/>
          </a:ln>
        </p:spPr>
        <p:txBody>
          <a:bodyPr wrap="square" lIns="79205" tIns="39603" rIns="79205" bIns="39603">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a:t>
            </a:r>
            <a:r>
              <a:rPr kumimoji="0" lang="zh-CN" altLang="en-US" sz="1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文本</a:t>
            </a:r>
            <a:endPar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3" name="矩形 52"/>
          <p:cNvSpPr/>
          <p:nvPr/>
        </p:nvSpPr>
        <p:spPr>
          <a:xfrm>
            <a:off x="4891409" y="2708955"/>
            <a:ext cx="1980406" cy="510867"/>
          </a:xfrm>
          <a:prstGeom prst="rect">
            <a:avLst/>
          </a:prstGeom>
          <a:ln>
            <a:solidFill>
              <a:schemeClr val="bg1">
                <a:lumMod val="75000"/>
              </a:schemeClr>
            </a:solidFill>
            <a:prstDash val="dash"/>
          </a:ln>
        </p:spPr>
        <p:txBody>
          <a:bodyPr wrap="square" lIns="79205" tIns="39603" rIns="79205" bIns="39603">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a:t>
            </a:r>
            <a:r>
              <a:rPr kumimoji="0" lang="zh-CN" altLang="en-US" sz="1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文本</a:t>
            </a:r>
            <a:endPar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4" name="矩形 53"/>
          <p:cNvSpPr/>
          <p:nvPr/>
        </p:nvSpPr>
        <p:spPr>
          <a:xfrm>
            <a:off x="5369685" y="1916867"/>
            <a:ext cx="1980406" cy="510867"/>
          </a:xfrm>
          <a:prstGeom prst="rect">
            <a:avLst/>
          </a:prstGeom>
          <a:ln>
            <a:solidFill>
              <a:schemeClr val="bg1">
                <a:lumMod val="75000"/>
              </a:schemeClr>
            </a:solidFill>
            <a:prstDash val="dash"/>
          </a:ln>
        </p:spPr>
        <p:txBody>
          <a:bodyPr wrap="square" lIns="79205" tIns="39603" rIns="79205" bIns="39603">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a:t>
            </a:r>
            <a:r>
              <a:rPr kumimoji="0" lang="zh-CN" altLang="en-US" sz="1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文本</a:t>
            </a:r>
            <a:endPar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5" name="矩形 54"/>
          <p:cNvSpPr/>
          <p:nvPr/>
        </p:nvSpPr>
        <p:spPr>
          <a:xfrm>
            <a:off x="6119986" y="1196787"/>
            <a:ext cx="1980406" cy="510867"/>
          </a:xfrm>
          <a:prstGeom prst="rect">
            <a:avLst/>
          </a:prstGeom>
          <a:ln>
            <a:solidFill>
              <a:schemeClr val="bg1">
                <a:lumMod val="75000"/>
              </a:schemeClr>
            </a:solidFill>
            <a:prstDash val="dash"/>
          </a:ln>
        </p:spPr>
        <p:txBody>
          <a:bodyPr wrap="square" lIns="79205" tIns="39603" rIns="79205" bIns="39603">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单击此处添加文本</a:t>
            </a:r>
            <a:endParaRPr kumimoji="0" lang="en-US" altLang="zh-CN"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单击此处添加</a:t>
            </a:r>
            <a:r>
              <a:rPr kumimoji="0" lang="zh-CN" altLang="en-US" sz="1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文本</a:t>
            </a:r>
            <a:endParaRPr kumimoji="0" lang="zh-CN" altLang="en-US" sz="1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29"/>
                                        </p:tgtEl>
                                        <p:attrNameLst>
                                          <p:attrName>style.visibility</p:attrName>
                                        </p:attrNameLst>
                                      </p:cBhvr>
                                      <p:to>
                                        <p:strVal val="visible"/>
                                      </p:to>
                                    </p:set>
                                    <p:anim calcmode="lin" valueType="num">
                                      <p:cBhvr additive="base">
                                        <p:cTn id="10" dur="500" fill="hold"/>
                                        <p:tgtEl>
                                          <p:spTgt spid="29"/>
                                        </p:tgtEl>
                                        <p:attrNameLst>
                                          <p:attrName>ppt_x</p:attrName>
                                        </p:attrNameLst>
                                      </p:cBhvr>
                                      <p:tavLst>
                                        <p:tav tm="0">
                                          <p:val>
                                            <p:strVal val="0-#ppt_w/2"/>
                                          </p:val>
                                        </p:tav>
                                        <p:tav tm="100000">
                                          <p:val>
                                            <p:strVal val="#ppt_x"/>
                                          </p:val>
                                        </p:tav>
                                      </p:tavLst>
                                    </p:anim>
                                    <p:anim calcmode="lin" valueType="num">
                                      <p:cBhvr additive="base">
                                        <p:cTn id="11" dur="500" fill="hold"/>
                                        <p:tgtEl>
                                          <p:spTgt spid="2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30"/>
                                        </p:tgtEl>
                                        <p:attrNameLst>
                                          <p:attrName>style.visibility</p:attrName>
                                        </p:attrNameLst>
                                      </p:cBhvr>
                                      <p:to>
                                        <p:strVal val="visible"/>
                                      </p:to>
                                    </p:set>
                                    <p:anim calcmode="lin" valueType="num">
                                      <p:cBhvr additive="base">
                                        <p:cTn id="14" dur="500" fill="hold"/>
                                        <p:tgtEl>
                                          <p:spTgt spid="30"/>
                                        </p:tgtEl>
                                        <p:attrNameLst>
                                          <p:attrName>ppt_x</p:attrName>
                                        </p:attrNameLst>
                                      </p:cBhvr>
                                      <p:tavLst>
                                        <p:tav tm="0">
                                          <p:val>
                                            <p:strVal val="1+#ppt_w/2"/>
                                          </p:val>
                                        </p:tav>
                                        <p:tav tm="100000">
                                          <p:val>
                                            <p:strVal val="#ppt_x"/>
                                          </p:val>
                                        </p:tav>
                                      </p:tavLst>
                                    </p:anim>
                                    <p:anim calcmode="lin" valueType="num">
                                      <p:cBhvr additive="base">
                                        <p:cTn id="15" dur="500" fill="hold"/>
                                        <p:tgtEl>
                                          <p:spTgt spid="3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0-#ppt_w/2"/>
                                          </p:val>
                                        </p:tav>
                                        <p:tav tm="100000">
                                          <p:val>
                                            <p:strVal val="#ppt_x"/>
                                          </p:val>
                                        </p:tav>
                                      </p:tavLst>
                                    </p:anim>
                                    <p:anim calcmode="lin" valueType="num">
                                      <p:cBhvr additive="base">
                                        <p:cTn id="19" dur="500" fill="hold"/>
                                        <p:tgtEl>
                                          <p:spTgt spid="25"/>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52"/>
                                        </p:tgtEl>
                                        <p:attrNameLst>
                                          <p:attrName>style.visibility</p:attrName>
                                        </p:attrNameLst>
                                      </p:cBhvr>
                                      <p:to>
                                        <p:strVal val="visible"/>
                                      </p:to>
                                    </p:set>
                                    <p:anim calcmode="lin" valueType="num">
                                      <p:cBhvr additive="base">
                                        <p:cTn id="22" dur="500" fill="hold"/>
                                        <p:tgtEl>
                                          <p:spTgt spid="52"/>
                                        </p:tgtEl>
                                        <p:attrNameLst>
                                          <p:attrName>ppt_x</p:attrName>
                                        </p:attrNameLst>
                                      </p:cBhvr>
                                      <p:tavLst>
                                        <p:tav tm="0">
                                          <p:val>
                                            <p:strVal val="1+#ppt_w/2"/>
                                          </p:val>
                                        </p:tav>
                                        <p:tav tm="100000">
                                          <p:val>
                                            <p:strVal val="#ppt_x"/>
                                          </p:val>
                                        </p:tav>
                                      </p:tavLst>
                                    </p:anim>
                                    <p:anim calcmode="lin" valueType="num">
                                      <p:cBhvr additive="base">
                                        <p:cTn id="23" dur="500" fill="hold"/>
                                        <p:tgtEl>
                                          <p:spTgt spid="52"/>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0-#ppt_w/2"/>
                                          </p:val>
                                        </p:tav>
                                        <p:tav tm="100000">
                                          <p:val>
                                            <p:strVal val="#ppt_x"/>
                                          </p:val>
                                        </p:tav>
                                      </p:tavLst>
                                    </p:anim>
                                    <p:anim calcmode="lin" valueType="num">
                                      <p:cBhvr additive="base">
                                        <p:cTn id="27" dur="500" fill="hold"/>
                                        <p:tgtEl>
                                          <p:spTgt spid="26"/>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53"/>
                                        </p:tgtEl>
                                        <p:attrNameLst>
                                          <p:attrName>style.visibility</p:attrName>
                                        </p:attrNameLst>
                                      </p:cBhvr>
                                      <p:to>
                                        <p:strVal val="visible"/>
                                      </p:to>
                                    </p:set>
                                    <p:anim calcmode="lin" valueType="num">
                                      <p:cBhvr additive="base">
                                        <p:cTn id="30" dur="500" fill="hold"/>
                                        <p:tgtEl>
                                          <p:spTgt spid="53"/>
                                        </p:tgtEl>
                                        <p:attrNameLst>
                                          <p:attrName>ppt_x</p:attrName>
                                        </p:attrNameLst>
                                      </p:cBhvr>
                                      <p:tavLst>
                                        <p:tav tm="0">
                                          <p:val>
                                            <p:strVal val="1+#ppt_w/2"/>
                                          </p:val>
                                        </p:tav>
                                        <p:tav tm="100000">
                                          <p:val>
                                            <p:strVal val="#ppt_x"/>
                                          </p:val>
                                        </p:tav>
                                      </p:tavLst>
                                    </p:anim>
                                    <p:anim calcmode="lin" valueType="num">
                                      <p:cBhvr additive="base">
                                        <p:cTn id="31" dur="500" fill="hold"/>
                                        <p:tgtEl>
                                          <p:spTgt spid="53"/>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0-#ppt_w/2"/>
                                          </p:val>
                                        </p:tav>
                                        <p:tav tm="100000">
                                          <p:val>
                                            <p:strVal val="#ppt_x"/>
                                          </p:val>
                                        </p:tav>
                                      </p:tavLst>
                                    </p:anim>
                                    <p:anim calcmode="lin" valueType="num">
                                      <p:cBhvr additive="base">
                                        <p:cTn id="35" dur="500" fill="hold"/>
                                        <p:tgtEl>
                                          <p:spTgt spid="2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54"/>
                                        </p:tgtEl>
                                        <p:attrNameLst>
                                          <p:attrName>style.visibility</p:attrName>
                                        </p:attrNameLst>
                                      </p:cBhvr>
                                      <p:to>
                                        <p:strVal val="visible"/>
                                      </p:to>
                                    </p:set>
                                    <p:anim calcmode="lin" valueType="num">
                                      <p:cBhvr additive="base">
                                        <p:cTn id="38" dur="500" fill="hold"/>
                                        <p:tgtEl>
                                          <p:spTgt spid="54"/>
                                        </p:tgtEl>
                                        <p:attrNameLst>
                                          <p:attrName>ppt_x</p:attrName>
                                        </p:attrNameLst>
                                      </p:cBhvr>
                                      <p:tavLst>
                                        <p:tav tm="0">
                                          <p:val>
                                            <p:strVal val="1+#ppt_w/2"/>
                                          </p:val>
                                        </p:tav>
                                        <p:tav tm="100000">
                                          <p:val>
                                            <p:strVal val="#ppt_x"/>
                                          </p:val>
                                        </p:tav>
                                      </p:tavLst>
                                    </p:anim>
                                    <p:anim calcmode="lin" valueType="num">
                                      <p:cBhvr additive="base">
                                        <p:cTn id="39" dur="500" fill="hold"/>
                                        <p:tgtEl>
                                          <p:spTgt spid="54"/>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0-#ppt_w/2"/>
                                          </p:val>
                                        </p:tav>
                                        <p:tav tm="100000">
                                          <p:val>
                                            <p:strVal val="#ppt_x"/>
                                          </p:val>
                                        </p:tav>
                                      </p:tavLst>
                                    </p:anim>
                                    <p:anim calcmode="lin" valueType="num">
                                      <p:cBhvr additive="base">
                                        <p:cTn id="43" dur="500" fill="hold"/>
                                        <p:tgtEl>
                                          <p:spTgt spid="28"/>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55"/>
                                        </p:tgtEl>
                                        <p:attrNameLst>
                                          <p:attrName>style.visibility</p:attrName>
                                        </p:attrNameLst>
                                      </p:cBhvr>
                                      <p:to>
                                        <p:strVal val="visible"/>
                                      </p:to>
                                    </p:set>
                                    <p:anim calcmode="lin" valueType="num">
                                      <p:cBhvr additive="base">
                                        <p:cTn id="46" dur="500" fill="hold"/>
                                        <p:tgtEl>
                                          <p:spTgt spid="55"/>
                                        </p:tgtEl>
                                        <p:attrNameLst>
                                          <p:attrName>ppt_x</p:attrName>
                                        </p:attrNameLst>
                                      </p:cBhvr>
                                      <p:tavLst>
                                        <p:tav tm="0">
                                          <p:val>
                                            <p:strVal val="1+#ppt_w/2"/>
                                          </p:val>
                                        </p:tav>
                                        <p:tav tm="100000">
                                          <p:val>
                                            <p:strVal val="#ppt_x"/>
                                          </p:val>
                                        </p:tav>
                                      </p:tavLst>
                                    </p:anim>
                                    <p:anim calcmode="lin" valueType="num">
                                      <p:cBhvr additive="base">
                                        <p:cTn id="47"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52" grpId="0" animBg="1"/>
      <p:bldP spid="53" grpId="0" animBg="1"/>
      <p:bldP spid="54" grpId="0" animBg="1"/>
      <p:bldP spid="5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3840760" y="391697"/>
            <a:ext cx="1632799" cy="2641586"/>
            <a:chOff x="3719964" y="785576"/>
            <a:chExt cx="1632799" cy="2709834"/>
          </a:xfrm>
          <a:scene3d>
            <a:camera prst="orthographicFront">
              <a:rot lat="0" lon="0" rev="0"/>
            </a:camera>
            <a:lightRig rig="glow" dir="t">
              <a:rot lat="0" lon="0" rev="4800000"/>
            </a:lightRig>
          </a:scene3d>
        </p:grpSpPr>
        <p:sp>
          <p:nvSpPr>
            <p:cNvPr id="32" name="Freeform 5"/>
            <p:cNvSpPr/>
            <p:nvPr/>
          </p:nvSpPr>
          <p:spPr bwMode="gray">
            <a:xfrm>
              <a:off x="3719964" y="785576"/>
              <a:ext cx="1632799" cy="2709834"/>
            </a:xfrm>
            <a:custGeom>
              <a:avLst/>
              <a:gdLst>
                <a:gd name="T0" fmla="*/ 1467 w 1470"/>
                <a:gd name="T1" fmla="*/ 1246 h 2346"/>
                <a:gd name="T2" fmla="*/ 1444 w 1470"/>
                <a:gd name="T3" fmla="*/ 1390 h 2346"/>
                <a:gd name="T4" fmla="*/ 1400 w 1470"/>
                <a:gd name="T5" fmla="*/ 1529 h 2346"/>
                <a:gd name="T6" fmla="*/ 1339 w 1470"/>
                <a:gd name="T7" fmla="*/ 1662 h 2346"/>
                <a:gd name="T8" fmla="*/ 1267 w 1470"/>
                <a:gd name="T9" fmla="*/ 1784 h 2346"/>
                <a:gd name="T10" fmla="*/ 1187 w 1470"/>
                <a:gd name="T11" fmla="*/ 1898 h 2346"/>
                <a:gd name="T12" fmla="*/ 1102 w 1470"/>
                <a:gd name="T13" fmla="*/ 2002 h 2346"/>
                <a:gd name="T14" fmla="*/ 1019 w 1470"/>
                <a:gd name="T15" fmla="*/ 2094 h 2346"/>
                <a:gd name="T16" fmla="*/ 939 w 1470"/>
                <a:gd name="T17" fmla="*/ 2174 h 2346"/>
                <a:gd name="T18" fmla="*/ 866 w 1470"/>
                <a:gd name="T19" fmla="*/ 2239 h 2346"/>
                <a:gd name="T20" fmla="*/ 806 w 1470"/>
                <a:gd name="T21" fmla="*/ 2290 h 2346"/>
                <a:gd name="T22" fmla="*/ 763 w 1470"/>
                <a:gd name="T23" fmla="*/ 2325 h 2346"/>
                <a:gd name="T24" fmla="*/ 739 w 1470"/>
                <a:gd name="T25" fmla="*/ 2343 h 2346"/>
                <a:gd name="T26" fmla="*/ 732 w 1470"/>
                <a:gd name="T27" fmla="*/ 2343 h 2346"/>
                <a:gd name="T28" fmla="*/ 709 w 1470"/>
                <a:gd name="T29" fmla="*/ 2325 h 2346"/>
                <a:gd name="T30" fmla="*/ 665 w 1470"/>
                <a:gd name="T31" fmla="*/ 2290 h 2346"/>
                <a:gd name="T32" fmla="*/ 604 w 1470"/>
                <a:gd name="T33" fmla="*/ 2239 h 2346"/>
                <a:gd name="T34" fmla="*/ 532 w 1470"/>
                <a:gd name="T35" fmla="*/ 2174 h 2346"/>
                <a:gd name="T36" fmla="*/ 452 w 1470"/>
                <a:gd name="T37" fmla="*/ 2094 h 2346"/>
                <a:gd name="T38" fmla="*/ 367 w 1470"/>
                <a:gd name="T39" fmla="*/ 2002 h 2346"/>
                <a:gd name="T40" fmla="*/ 284 w 1470"/>
                <a:gd name="T41" fmla="*/ 1898 h 2346"/>
                <a:gd name="T42" fmla="*/ 204 w 1470"/>
                <a:gd name="T43" fmla="*/ 1784 h 2346"/>
                <a:gd name="T44" fmla="*/ 131 w 1470"/>
                <a:gd name="T45" fmla="*/ 1662 h 2346"/>
                <a:gd name="T46" fmla="*/ 71 w 1470"/>
                <a:gd name="T47" fmla="*/ 1529 h 2346"/>
                <a:gd name="T48" fmla="*/ 27 w 1470"/>
                <a:gd name="T49" fmla="*/ 1390 h 2346"/>
                <a:gd name="T50" fmla="*/ 4 w 1470"/>
                <a:gd name="T51" fmla="*/ 1246 h 2346"/>
                <a:gd name="T52" fmla="*/ 4 w 1470"/>
                <a:gd name="T53" fmla="*/ 1098 h 2346"/>
                <a:gd name="T54" fmla="*/ 27 w 1470"/>
                <a:gd name="T55" fmla="*/ 954 h 2346"/>
                <a:gd name="T56" fmla="*/ 71 w 1470"/>
                <a:gd name="T57" fmla="*/ 815 h 2346"/>
                <a:gd name="T58" fmla="*/ 131 w 1470"/>
                <a:gd name="T59" fmla="*/ 684 h 2346"/>
                <a:gd name="T60" fmla="*/ 204 w 1470"/>
                <a:gd name="T61" fmla="*/ 560 h 2346"/>
                <a:gd name="T62" fmla="*/ 284 w 1470"/>
                <a:gd name="T63" fmla="*/ 446 h 2346"/>
                <a:gd name="T64" fmla="*/ 367 w 1470"/>
                <a:gd name="T65" fmla="*/ 343 h 2346"/>
                <a:gd name="T66" fmla="*/ 452 w 1470"/>
                <a:gd name="T67" fmla="*/ 251 h 2346"/>
                <a:gd name="T68" fmla="*/ 532 w 1470"/>
                <a:gd name="T69" fmla="*/ 170 h 2346"/>
                <a:gd name="T70" fmla="*/ 604 w 1470"/>
                <a:gd name="T71" fmla="*/ 105 h 2346"/>
                <a:gd name="T72" fmla="*/ 665 w 1470"/>
                <a:gd name="T73" fmla="*/ 55 h 2346"/>
                <a:gd name="T74" fmla="*/ 709 w 1470"/>
                <a:gd name="T75" fmla="*/ 19 h 2346"/>
                <a:gd name="T76" fmla="*/ 732 w 1470"/>
                <a:gd name="T77" fmla="*/ 1 h 2346"/>
                <a:gd name="T78" fmla="*/ 739 w 1470"/>
                <a:gd name="T79" fmla="*/ 1 h 2346"/>
                <a:gd name="T80" fmla="*/ 763 w 1470"/>
                <a:gd name="T81" fmla="*/ 19 h 2346"/>
                <a:gd name="T82" fmla="*/ 806 w 1470"/>
                <a:gd name="T83" fmla="*/ 55 h 2346"/>
                <a:gd name="T84" fmla="*/ 866 w 1470"/>
                <a:gd name="T85" fmla="*/ 105 h 2346"/>
                <a:gd name="T86" fmla="*/ 939 w 1470"/>
                <a:gd name="T87" fmla="*/ 170 h 2346"/>
                <a:gd name="T88" fmla="*/ 1019 w 1470"/>
                <a:gd name="T89" fmla="*/ 251 h 2346"/>
                <a:gd name="T90" fmla="*/ 1102 w 1470"/>
                <a:gd name="T91" fmla="*/ 343 h 2346"/>
                <a:gd name="T92" fmla="*/ 1187 w 1470"/>
                <a:gd name="T93" fmla="*/ 446 h 2346"/>
                <a:gd name="T94" fmla="*/ 1267 w 1470"/>
                <a:gd name="T95" fmla="*/ 560 h 2346"/>
                <a:gd name="T96" fmla="*/ 1339 w 1470"/>
                <a:gd name="T97" fmla="*/ 684 h 2346"/>
                <a:gd name="T98" fmla="*/ 1400 w 1470"/>
                <a:gd name="T99" fmla="*/ 815 h 2346"/>
                <a:gd name="T100" fmla="*/ 1444 w 1470"/>
                <a:gd name="T101" fmla="*/ 954 h 2346"/>
                <a:gd name="T102" fmla="*/ 1467 w 1470"/>
                <a:gd name="T103" fmla="*/ 1098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rgbClr val="F5CA40"/>
            </a:solidFill>
            <a:ln w="3175" cap="flat" cmpd="sng" algn="ctr">
              <a:noFill/>
              <a:prstDash val="solid"/>
            </a:ln>
            <a:effectLst>
              <a:outerShdw blurRad="190500" dist="228600" dir="2700000" algn="ctr">
                <a:srgbClr val="000000">
                  <a:alpha val="30000"/>
                </a:srgbClr>
              </a:outerShdw>
            </a:effectLst>
            <a:sp3d prstMaterial="matte">
              <a:bevelT w="127000" h="63500"/>
            </a:sp3d>
          </p:spPr>
          <p:txBody>
            <a:bodyPr lIns="93296" tIns="46648" rIns="93296" bIns="46648" anchor="ct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3" name="TextBox 20"/>
            <p:cNvSpPr txBox="1"/>
            <p:nvPr/>
          </p:nvSpPr>
          <p:spPr bwMode="auto">
            <a:xfrm>
              <a:off x="3975549" y="1507134"/>
              <a:ext cx="1235113" cy="1141272"/>
            </a:xfrm>
            <a:prstGeom prst="rect">
              <a:avLst/>
            </a:prstGeom>
            <a:noFill/>
            <a:ln>
              <a:noFill/>
            </a:ln>
            <a:effectLst>
              <a:outerShdw blurRad="190500" dist="228600" dir="2700000" algn="ctr">
                <a:srgbClr val="000000">
                  <a:alpha val="30000"/>
                </a:srgbClr>
              </a:outerShdw>
            </a:effectLst>
            <a:sp3d prstMaterial="matte">
              <a:bevelT w="127000" h="63500"/>
            </a:sp3d>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34" name="组合 33"/>
          <p:cNvGrpSpPr/>
          <p:nvPr/>
        </p:nvGrpSpPr>
        <p:grpSpPr>
          <a:xfrm>
            <a:off x="3840760" y="2391274"/>
            <a:ext cx="1555047" cy="2554742"/>
            <a:chOff x="3719964" y="3451677"/>
            <a:chExt cx="1555047" cy="2620747"/>
          </a:xfrm>
        </p:grpSpPr>
        <p:sp>
          <p:nvSpPr>
            <p:cNvPr id="35" name="Freeform 8"/>
            <p:cNvSpPr/>
            <p:nvPr/>
          </p:nvSpPr>
          <p:spPr bwMode="gray">
            <a:xfrm>
              <a:off x="3719964" y="3451677"/>
              <a:ext cx="1555047" cy="2620747"/>
            </a:xfrm>
            <a:custGeom>
              <a:avLst/>
              <a:gdLst>
                <a:gd name="T0" fmla="*/ 1467 w 1470"/>
                <a:gd name="T1" fmla="*/ 1246 h 2346"/>
                <a:gd name="T2" fmla="*/ 1444 w 1470"/>
                <a:gd name="T3" fmla="*/ 1390 h 2346"/>
                <a:gd name="T4" fmla="*/ 1400 w 1470"/>
                <a:gd name="T5" fmla="*/ 1529 h 2346"/>
                <a:gd name="T6" fmla="*/ 1339 w 1470"/>
                <a:gd name="T7" fmla="*/ 1662 h 2346"/>
                <a:gd name="T8" fmla="*/ 1267 w 1470"/>
                <a:gd name="T9" fmla="*/ 1784 h 2346"/>
                <a:gd name="T10" fmla="*/ 1187 w 1470"/>
                <a:gd name="T11" fmla="*/ 1898 h 2346"/>
                <a:gd name="T12" fmla="*/ 1102 w 1470"/>
                <a:gd name="T13" fmla="*/ 2002 h 2346"/>
                <a:gd name="T14" fmla="*/ 1019 w 1470"/>
                <a:gd name="T15" fmla="*/ 2094 h 2346"/>
                <a:gd name="T16" fmla="*/ 939 w 1470"/>
                <a:gd name="T17" fmla="*/ 2174 h 2346"/>
                <a:gd name="T18" fmla="*/ 866 w 1470"/>
                <a:gd name="T19" fmla="*/ 2240 h 2346"/>
                <a:gd name="T20" fmla="*/ 806 w 1470"/>
                <a:gd name="T21" fmla="*/ 2291 h 2346"/>
                <a:gd name="T22" fmla="*/ 763 w 1470"/>
                <a:gd name="T23" fmla="*/ 2326 h 2346"/>
                <a:gd name="T24" fmla="*/ 739 w 1470"/>
                <a:gd name="T25" fmla="*/ 2343 h 2346"/>
                <a:gd name="T26" fmla="*/ 732 w 1470"/>
                <a:gd name="T27" fmla="*/ 2343 h 2346"/>
                <a:gd name="T28" fmla="*/ 709 w 1470"/>
                <a:gd name="T29" fmla="*/ 2326 h 2346"/>
                <a:gd name="T30" fmla="*/ 665 w 1470"/>
                <a:gd name="T31" fmla="*/ 2291 h 2346"/>
                <a:gd name="T32" fmla="*/ 604 w 1470"/>
                <a:gd name="T33" fmla="*/ 2240 h 2346"/>
                <a:gd name="T34" fmla="*/ 532 w 1470"/>
                <a:gd name="T35" fmla="*/ 2174 h 2346"/>
                <a:gd name="T36" fmla="*/ 452 w 1470"/>
                <a:gd name="T37" fmla="*/ 2094 h 2346"/>
                <a:gd name="T38" fmla="*/ 367 w 1470"/>
                <a:gd name="T39" fmla="*/ 2002 h 2346"/>
                <a:gd name="T40" fmla="*/ 284 w 1470"/>
                <a:gd name="T41" fmla="*/ 1898 h 2346"/>
                <a:gd name="T42" fmla="*/ 204 w 1470"/>
                <a:gd name="T43" fmla="*/ 1784 h 2346"/>
                <a:gd name="T44" fmla="*/ 131 w 1470"/>
                <a:gd name="T45" fmla="*/ 1662 h 2346"/>
                <a:gd name="T46" fmla="*/ 71 w 1470"/>
                <a:gd name="T47" fmla="*/ 1529 h 2346"/>
                <a:gd name="T48" fmla="*/ 27 w 1470"/>
                <a:gd name="T49" fmla="*/ 1390 h 2346"/>
                <a:gd name="T50" fmla="*/ 4 w 1470"/>
                <a:gd name="T51" fmla="*/ 1246 h 2346"/>
                <a:gd name="T52" fmla="*/ 4 w 1470"/>
                <a:gd name="T53" fmla="*/ 1099 h 2346"/>
                <a:gd name="T54" fmla="*/ 27 w 1470"/>
                <a:gd name="T55" fmla="*/ 954 h 2346"/>
                <a:gd name="T56" fmla="*/ 71 w 1470"/>
                <a:gd name="T57" fmla="*/ 816 h 2346"/>
                <a:gd name="T58" fmla="*/ 131 w 1470"/>
                <a:gd name="T59" fmla="*/ 684 h 2346"/>
                <a:gd name="T60" fmla="*/ 204 w 1470"/>
                <a:gd name="T61" fmla="*/ 560 h 2346"/>
                <a:gd name="T62" fmla="*/ 284 w 1470"/>
                <a:gd name="T63" fmla="*/ 446 h 2346"/>
                <a:gd name="T64" fmla="*/ 367 w 1470"/>
                <a:gd name="T65" fmla="*/ 343 h 2346"/>
                <a:gd name="T66" fmla="*/ 452 w 1470"/>
                <a:gd name="T67" fmla="*/ 251 h 2346"/>
                <a:gd name="T68" fmla="*/ 532 w 1470"/>
                <a:gd name="T69" fmla="*/ 171 h 2346"/>
                <a:gd name="T70" fmla="*/ 604 w 1470"/>
                <a:gd name="T71" fmla="*/ 105 h 2346"/>
                <a:gd name="T72" fmla="*/ 665 w 1470"/>
                <a:gd name="T73" fmla="*/ 55 h 2346"/>
                <a:gd name="T74" fmla="*/ 709 w 1470"/>
                <a:gd name="T75" fmla="*/ 19 h 2346"/>
                <a:gd name="T76" fmla="*/ 732 w 1470"/>
                <a:gd name="T77" fmla="*/ 1 h 2346"/>
                <a:gd name="T78" fmla="*/ 739 w 1470"/>
                <a:gd name="T79" fmla="*/ 1 h 2346"/>
                <a:gd name="T80" fmla="*/ 763 w 1470"/>
                <a:gd name="T81" fmla="*/ 19 h 2346"/>
                <a:gd name="T82" fmla="*/ 806 w 1470"/>
                <a:gd name="T83" fmla="*/ 55 h 2346"/>
                <a:gd name="T84" fmla="*/ 866 w 1470"/>
                <a:gd name="T85" fmla="*/ 105 h 2346"/>
                <a:gd name="T86" fmla="*/ 939 w 1470"/>
                <a:gd name="T87" fmla="*/ 171 h 2346"/>
                <a:gd name="T88" fmla="*/ 1019 w 1470"/>
                <a:gd name="T89" fmla="*/ 251 h 2346"/>
                <a:gd name="T90" fmla="*/ 1102 w 1470"/>
                <a:gd name="T91" fmla="*/ 343 h 2346"/>
                <a:gd name="T92" fmla="*/ 1187 w 1470"/>
                <a:gd name="T93" fmla="*/ 446 h 2346"/>
                <a:gd name="T94" fmla="*/ 1267 w 1470"/>
                <a:gd name="T95" fmla="*/ 560 h 2346"/>
                <a:gd name="T96" fmla="*/ 1339 w 1470"/>
                <a:gd name="T97" fmla="*/ 684 h 2346"/>
                <a:gd name="T98" fmla="*/ 1400 w 1470"/>
                <a:gd name="T99" fmla="*/ 816 h 2346"/>
                <a:gd name="T100" fmla="*/ 1444 w 1470"/>
                <a:gd name="T101" fmla="*/ 954 h 2346"/>
                <a:gd name="T102" fmla="*/ 1467 w 1470"/>
                <a:gd name="T103" fmla="*/ 1099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5"/>
                  </a:lnTo>
                  <a:lnTo>
                    <a:pt x="1267" y="1784"/>
                  </a:lnTo>
                  <a:lnTo>
                    <a:pt x="1228" y="1843"/>
                  </a:lnTo>
                  <a:lnTo>
                    <a:pt x="1187" y="1898"/>
                  </a:lnTo>
                  <a:lnTo>
                    <a:pt x="1145" y="1952"/>
                  </a:lnTo>
                  <a:lnTo>
                    <a:pt x="1102" y="2002"/>
                  </a:lnTo>
                  <a:lnTo>
                    <a:pt x="1060" y="2050"/>
                  </a:lnTo>
                  <a:lnTo>
                    <a:pt x="1019" y="2094"/>
                  </a:lnTo>
                  <a:lnTo>
                    <a:pt x="978" y="2135"/>
                  </a:lnTo>
                  <a:lnTo>
                    <a:pt x="939" y="2174"/>
                  </a:lnTo>
                  <a:lnTo>
                    <a:pt x="901" y="2207"/>
                  </a:lnTo>
                  <a:lnTo>
                    <a:pt x="866" y="2240"/>
                  </a:lnTo>
                  <a:lnTo>
                    <a:pt x="835" y="2266"/>
                  </a:lnTo>
                  <a:lnTo>
                    <a:pt x="806" y="2291"/>
                  </a:lnTo>
                  <a:lnTo>
                    <a:pt x="783" y="2310"/>
                  </a:lnTo>
                  <a:lnTo>
                    <a:pt x="763" y="2326"/>
                  </a:lnTo>
                  <a:lnTo>
                    <a:pt x="748" y="2336"/>
                  </a:lnTo>
                  <a:lnTo>
                    <a:pt x="739" y="2343"/>
                  </a:lnTo>
                  <a:lnTo>
                    <a:pt x="735" y="2346"/>
                  </a:lnTo>
                  <a:lnTo>
                    <a:pt x="732" y="2343"/>
                  </a:lnTo>
                  <a:lnTo>
                    <a:pt x="723" y="2336"/>
                  </a:lnTo>
                  <a:lnTo>
                    <a:pt x="709" y="2326"/>
                  </a:lnTo>
                  <a:lnTo>
                    <a:pt x="688" y="2310"/>
                  </a:lnTo>
                  <a:lnTo>
                    <a:pt x="665" y="2291"/>
                  </a:lnTo>
                  <a:lnTo>
                    <a:pt x="636" y="2266"/>
                  </a:lnTo>
                  <a:lnTo>
                    <a:pt x="604" y="2240"/>
                  </a:lnTo>
                  <a:lnTo>
                    <a:pt x="570" y="2207"/>
                  </a:lnTo>
                  <a:lnTo>
                    <a:pt x="532" y="2174"/>
                  </a:lnTo>
                  <a:lnTo>
                    <a:pt x="493" y="2135"/>
                  </a:lnTo>
                  <a:lnTo>
                    <a:pt x="452" y="2094"/>
                  </a:lnTo>
                  <a:lnTo>
                    <a:pt x="410" y="2050"/>
                  </a:lnTo>
                  <a:lnTo>
                    <a:pt x="367" y="2002"/>
                  </a:lnTo>
                  <a:lnTo>
                    <a:pt x="325" y="1952"/>
                  </a:lnTo>
                  <a:lnTo>
                    <a:pt x="284" y="1898"/>
                  </a:lnTo>
                  <a:lnTo>
                    <a:pt x="243" y="1843"/>
                  </a:lnTo>
                  <a:lnTo>
                    <a:pt x="204" y="1784"/>
                  </a:lnTo>
                  <a:lnTo>
                    <a:pt x="166" y="1725"/>
                  </a:lnTo>
                  <a:lnTo>
                    <a:pt x="131" y="1662"/>
                  </a:lnTo>
                  <a:lnTo>
                    <a:pt x="100" y="1596"/>
                  </a:lnTo>
                  <a:lnTo>
                    <a:pt x="71" y="1529"/>
                  </a:lnTo>
                  <a:lnTo>
                    <a:pt x="48" y="1462"/>
                  </a:lnTo>
                  <a:lnTo>
                    <a:pt x="27" y="1390"/>
                  </a:lnTo>
                  <a:lnTo>
                    <a:pt x="13" y="1319"/>
                  </a:lnTo>
                  <a:lnTo>
                    <a:pt x="4" y="1246"/>
                  </a:lnTo>
                  <a:lnTo>
                    <a:pt x="0" y="1173"/>
                  </a:lnTo>
                  <a:lnTo>
                    <a:pt x="4" y="1099"/>
                  </a:lnTo>
                  <a:lnTo>
                    <a:pt x="13" y="1026"/>
                  </a:lnTo>
                  <a:lnTo>
                    <a:pt x="27" y="954"/>
                  </a:lnTo>
                  <a:lnTo>
                    <a:pt x="48" y="884"/>
                  </a:lnTo>
                  <a:lnTo>
                    <a:pt x="71" y="816"/>
                  </a:lnTo>
                  <a:lnTo>
                    <a:pt x="100" y="748"/>
                  </a:lnTo>
                  <a:lnTo>
                    <a:pt x="131" y="684"/>
                  </a:lnTo>
                  <a:lnTo>
                    <a:pt x="166" y="621"/>
                  </a:lnTo>
                  <a:lnTo>
                    <a:pt x="204" y="560"/>
                  </a:lnTo>
                  <a:lnTo>
                    <a:pt x="243" y="502"/>
                  </a:lnTo>
                  <a:lnTo>
                    <a:pt x="284" y="446"/>
                  </a:lnTo>
                  <a:lnTo>
                    <a:pt x="325" y="394"/>
                  </a:lnTo>
                  <a:lnTo>
                    <a:pt x="367" y="343"/>
                  </a:lnTo>
                  <a:lnTo>
                    <a:pt x="410" y="295"/>
                  </a:lnTo>
                  <a:lnTo>
                    <a:pt x="452" y="251"/>
                  </a:lnTo>
                  <a:lnTo>
                    <a:pt x="493" y="210"/>
                  </a:lnTo>
                  <a:lnTo>
                    <a:pt x="532" y="171"/>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1"/>
                  </a:lnTo>
                  <a:lnTo>
                    <a:pt x="978" y="210"/>
                  </a:lnTo>
                  <a:lnTo>
                    <a:pt x="1019" y="251"/>
                  </a:lnTo>
                  <a:lnTo>
                    <a:pt x="1060" y="295"/>
                  </a:lnTo>
                  <a:lnTo>
                    <a:pt x="1102" y="343"/>
                  </a:lnTo>
                  <a:lnTo>
                    <a:pt x="1145" y="394"/>
                  </a:lnTo>
                  <a:lnTo>
                    <a:pt x="1187" y="446"/>
                  </a:lnTo>
                  <a:lnTo>
                    <a:pt x="1228" y="502"/>
                  </a:lnTo>
                  <a:lnTo>
                    <a:pt x="1267" y="560"/>
                  </a:lnTo>
                  <a:lnTo>
                    <a:pt x="1305" y="621"/>
                  </a:lnTo>
                  <a:lnTo>
                    <a:pt x="1339" y="684"/>
                  </a:lnTo>
                  <a:lnTo>
                    <a:pt x="1371" y="748"/>
                  </a:lnTo>
                  <a:lnTo>
                    <a:pt x="1400" y="816"/>
                  </a:lnTo>
                  <a:lnTo>
                    <a:pt x="1423" y="884"/>
                  </a:lnTo>
                  <a:lnTo>
                    <a:pt x="1444" y="954"/>
                  </a:lnTo>
                  <a:lnTo>
                    <a:pt x="1458" y="1026"/>
                  </a:lnTo>
                  <a:lnTo>
                    <a:pt x="1467" y="1099"/>
                  </a:lnTo>
                  <a:lnTo>
                    <a:pt x="1470" y="1173"/>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6" name="TextBox 20"/>
            <p:cNvSpPr txBox="1"/>
            <p:nvPr/>
          </p:nvSpPr>
          <p:spPr bwMode="auto">
            <a:xfrm>
              <a:off x="3975549" y="4762051"/>
              <a:ext cx="1235113" cy="1141272"/>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37" name="组合 36"/>
          <p:cNvGrpSpPr/>
          <p:nvPr/>
        </p:nvGrpSpPr>
        <p:grpSpPr>
          <a:xfrm>
            <a:off x="4462778" y="1382983"/>
            <a:ext cx="2799084" cy="1440002"/>
            <a:chOff x="4341983" y="2107288"/>
            <a:chExt cx="2799084" cy="1477207"/>
          </a:xfrm>
          <a:scene3d>
            <a:camera prst="orthographicFront">
              <a:rot lat="0" lon="0" rev="0"/>
            </a:camera>
            <a:lightRig rig="glow" dir="t">
              <a:rot lat="0" lon="0" rev="4800000"/>
            </a:lightRig>
          </a:scene3d>
        </p:grpSpPr>
        <p:sp>
          <p:nvSpPr>
            <p:cNvPr id="38" name="Freeform 10"/>
            <p:cNvSpPr/>
            <p:nvPr/>
          </p:nvSpPr>
          <p:spPr bwMode="gray">
            <a:xfrm rot="21131375">
              <a:off x="4341983" y="2107288"/>
              <a:ext cx="2799084" cy="1477207"/>
            </a:xfrm>
            <a:custGeom>
              <a:avLst/>
              <a:gdLst>
                <a:gd name="T0" fmla="*/ 716 w 2032"/>
                <a:gd name="T1" fmla="*/ 96 h 1536"/>
                <a:gd name="T2" fmla="*/ 859 w 2032"/>
                <a:gd name="T3" fmla="*/ 43 h 1536"/>
                <a:gd name="T4" fmla="*/ 1008 w 2032"/>
                <a:gd name="T5" fmla="*/ 11 h 1536"/>
                <a:gd name="T6" fmla="*/ 1157 w 2032"/>
                <a:gd name="T7" fmla="*/ 0 h 1536"/>
                <a:gd name="T8" fmla="*/ 1305 w 2032"/>
                <a:gd name="T9" fmla="*/ 3 h 1536"/>
                <a:gd name="T10" fmla="*/ 1448 w 2032"/>
                <a:gd name="T11" fmla="*/ 17 h 1536"/>
                <a:gd name="T12" fmla="*/ 1582 w 2032"/>
                <a:gd name="T13" fmla="*/ 42 h 1536"/>
                <a:gd name="T14" fmla="*/ 1706 w 2032"/>
                <a:gd name="T15" fmla="*/ 70 h 1536"/>
                <a:gd name="T16" fmla="*/ 1814 w 2032"/>
                <a:gd name="T17" fmla="*/ 102 h 1536"/>
                <a:gd name="T18" fmla="*/ 1905 w 2032"/>
                <a:gd name="T19" fmla="*/ 131 h 1536"/>
                <a:gd name="T20" fmla="*/ 1972 w 2032"/>
                <a:gd name="T21" fmla="*/ 157 h 1536"/>
                <a:gd name="T22" fmla="*/ 2016 w 2032"/>
                <a:gd name="T23" fmla="*/ 175 h 1536"/>
                <a:gd name="T24" fmla="*/ 2032 w 2032"/>
                <a:gd name="T25" fmla="*/ 182 h 1536"/>
                <a:gd name="T26" fmla="*/ 2029 w 2032"/>
                <a:gd name="T27" fmla="*/ 200 h 1536"/>
                <a:gd name="T28" fmla="*/ 2021 w 2032"/>
                <a:gd name="T29" fmla="*/ 249 h 1536"/>
                <a:gd name="T30" fmla="*/ 2008 w 2032"/>
                <a:gd name="T31" fmla="*/ 327 h 1536"/>
                <a:gd name="T32" fmla="*/ 1988 w 2032"/>
                <a:gd name="T33" fmla="*/ 427 h 1536"/>
                <a:gd name="T34" fmla="*/ 1957 w 2032"/>
                <a:gd name="T35" fmla="*/ 542 h 1536"/>
                <a:gd name="T36" fmla="*/ 1918 w 2032"/>
                <a:gd name="T37" fmla="*/ 672 h 1536"/>
                <a:gd name="T38" fmla="*/ 1865 w 2032"/>
                <a:gd name="T39" fmla="*/ 807 h 1536"/>
                <a:gd name="T40" fmla="*/ 1801 w 2032"/>
                <a:gd name="T41" fmla="*/ 944 h 1536"/>
                <a:gd name="T42" fmla="*/ 1721 w 2032"/>
                <a:gd name="T43" fmla="*/ 1076 h 1536"/>
                <a:gd name="T44" fmla="*/ 1626 w 2032"/>
                <a:gd name="T45" fmla="*/ 1202 h 1536"/>
                <a:gd name="T46" fmla="*/ 1514 w 2032"/>
                <a:gd name="T47" fmla="*/ 1313 h 1536"/>
                <a:gd name="T48" fmla="*/ 1383 w 2032"/>
                <a:gd name="T49" fmla="*/ 1405 h 1536"/>
                <a:gd name="T50" fmla="*/ 1244 w 2032"/>
                <a:gd name="T51" fmla="*/ 1469 h 1536"/>
                <a:gd name="T52" fmla="*/ 1098 w 2032"/>
                <a:gd name="T53" fmla="*/ 1511 h 1536"/>
                <a:gd name="T54" fmla="*/ 949 w 2032"/>
                <a:gd name="T55" fmla="*/ 1532 h 1536"/>
                <a:gd name="T56" fmla="*/ 801 w 2032"/>
                <a:gd name="T57" fmla="*/ 1536 h 1536"/>
                <a:gd name="T58" fmla="*/ 653 w 2032"/>
                <a:gd name="T59" fmla="*/ 1527 h 1536"/>
                <a:gd name="T60" fmla="*/ 515 w 2032"/>
                <a:gd name="T61" fmla="*/ 1507 h 1536"/>
                <a:gd name="T62" fmla="*/ 385 w 2032"/>
                <a:gd name="T63" fmla="*/ 1481 h 1536"/>
                <a:gd name="T64" fmla="*/ 270 w 2032"/>
                <a:gd name="T65" fmla="*/ 1450 h 1536"/>
                <a:gd name="T66" fmla="*/ 169 w 2032"/>
                <a:gd name="T67" fmla="*/ 1419 h 1536"/>
                <a:gd name="T68" fmla="*/ 90 w 2032"/>
                <a:gd name="T69" fmla="*/ 1390 h 1536"/>
                <a:gd name="T70" fmla="*/ 33 w 2032"/>
                <a:gd name="T71" fmla="*/ 1368 h 1536"/>
                <a:gd name="T72" fmla="*/ 4 w 2032"/>
                <a:gd name="T73" fmla="*/ 1357 h 1536"/>
                <a:gd name="T74" fmla="*/ 0 w 2032"/>
                <a:gd name="T75" fmla="*/ 1349 h 1536"/>
                <a:gd name="T76" fmla="*/ 4 w 2032"/>
                <a:gd name="T77" fmla="*/ 1316 h 1536"/>
                <a:gd name="T78" fmla="*/ 14 w 2032"/>
                <a:gd name="T79" fmla="*/ 1250 h 1536"/>
                <a:gd name="T80" fmla="*/ 32 w 2032"/>
                <a:gd name="T81" fmla="*/ 1161 h 1536"/>
                <a:gd name="T82" fmla="*/ 57 w 2032"/>
                <a:gd name="T83" fmla="*/ 1053 h 1536"/>
                <a:gd name="T84" fmla="*/ 92 w 2032"/>
                <a:gd name="T85" fmla="*/ 929 h 1536"/>
                <a:gd name="T86" fmla="*/ 138 w 2032"/>
                <a:gd name="T87" fmla="*/ 798 h 1536"/>
                <a:gd name="T88" fmla="*/ 197 w 2032"/>
                <a:gd name="T89" fmla="*/ 661 h 1536"/>
                <a:gd name="T90" fmla="*/ 268 w 2032"/>
                <a:gd name="T91" fmla="*/ 525 h 1536"/>
                <a:gd name="T92" fmla="*/ 356 w 2032"/>
                <a:gd name="T93" fmla="*/ 395 h 1536"/>
                <a:gd name="T94" fmla="*/ 459 w 2032"/>
                <a:gd name="T95" fmla="*/ 277 h 1536"/>
                <a:gd name="T96" fmla="*/ 580 w 2032"/>
                <a:gd name="T97" fmla="*/ 175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32" h="1536">
                  <a:moveTo>
                    <a:pt x="647" y="131"/>
                  </a:moveTo>
                  <a:lnTo>
                    <a:pt x="716" y="96"/>
                  </a:lnTo>
                  <a:lnTo>
                    <a:pt x="787" y="67"/>
                  </a:lnTo>
                  <a:lnTo>
                    <a:pt x="859" y="43"/>
                  </a:lnTo>
                  <a:lnTo>
                    <a:pt x="933" y="25"/>
                  </a:lnTo>
                  <a:lnTo>
                    <a:pt x="1008" y="11"/>
                  </a:lnTo>
                  <a:lnTo>
                    <a:pt x="1082" y="4"/>
                  </a:lnTo>
                  <a:lnTo>
                    <a:pt x="1157" y="0"/>
                  </a:lnTo>
                  <a:lnTo>
                    <a:pt x="1231" y="0"/>
                  </a:lnTo>
                  <a:lnTo>
                    <a:pt x="1305" y="3"/>
                  </a:lnTo>
                  <a:lnTo>
                    <a:pt x="1377" y="8"/>
                  </a:lnTo>
                  <a:lnTo>
                    <a:pt x="1448" y="17"/>
                  </a:lnTo>
                  <a:lnTo>
                    <a:pt x="1517" y="29"/>
                  </a:lnTo>
                  <a:lnTo>
                    <a:pt x="1582" y="42"/>
                  </a:lnTo>
                  <a:lnTo>
                    <a:pt x="1647" y="55"/>
                  </a:lnTo>
                  <a:lnTo>
                    <a:pt x="1706" y="70"/>
                  </a:lnTo>
                  <a:lnTo>
                    <a:pt x="1762" y="86"/>
                  </a:lnTo>
                  <a:lnTo>
                    <a:pt x="1814" y="102"/>
                  </a:lnTo>
                  <a:lnTo>
                    <a:pt x="1861" y="116"/>
                  </a:lnTo>
                  <a:lnTo>
                    <a:pt x="1905" y="131"/>
                  </a:lnTo>
                  <a:lnTo>
                    <a:pt x="1941" y="146"/>
                  </a:lnTo>
                  <a:lnTo>
                    <a:pt x="1972" y="157"/>
                  </a:lnTo>
                  <a:lnTo>
                    <a:pt x="1998" y="167"/>
                  </a:lnTo>
                  <a:lnTo>
                    <a:pt x="2016" y="175"/>
                  </a:lnTo>
                  <a:lnTo>
                    <a:pt x="2027" y="179"/>
                  </a:lnTo>
                  <a:lnTo>
                    <a:pt x="2032" y="182"/>
                  </a:lnTo>
                  <a:lnTo>
                    <a:pt x="2030" y="186"/>
                  </a:lnTo>
                  <a:lnTo>
                    <a:pt x="2029" y="200"/>
                  </a:lnTo>
                  <a:lnTo>
                    <a:pt x="2026" y="220"/>
                  </a:lnTo>
                  <a:lnTo>
                    <a:pt x="2021" y="249"/>
                  </a:lnTo>
                  <a:lnTo>
                    <a:pt x="2017" y="286"/>
                  </a:lnTo>
                  <a:lnTo>
                    <a:pt x="2008" y="327"/>
                  </a:lnTo>
                  <a:lnTo>
                    <a:pt x="2000" y="375"/>
                  </a:lnTo>
                  <a:lnTo>
                    <a:pt x="1988" y="427"/>
                  </a:lnTo>
                  <a:lnTo>
                    <a:pt x="1975" y="483"/>
                  </a:lnTo>
                  <a:lnTo>
                    <a:pt x="1957" y="542"/>
                  </a:lnTo>
                  <a:lnTo>
                    <a:pt x="1940" y="607"/>
                  </a:lnTo>
                  <a:lnTo>
                    <a:pt x="1918" y="672"/>
                  </a:lnTo>
                  <a:lnTo>
                    <a:pt x="1893" y="738"/>
                  </a:lnTo>
                  <a:lnTo>
                    <a:pt x="1865" y="807"/>
                  </a:lnTo>
                  <a:lnTo>
                    <a:pt x="1835" y="875"/>
                  </a:lnTo>
                  <a:lnTo>
                    <a:pt x="1801" y="944"/>
                  </a:lnTo>
                  <a:lnTo>
                    <a:pt x="1763" y="1011"/>
                  </a:lnTo>
                  <a:lnTo>
                    <a:pt x="1721" y="1076"/>
                  </a:lnTo>
                  <a:lnTo>
                    <a:pt x="1676" y="1141"/>
                  </a:lnTo>
                  <a:lnTo>
                    <a:pt x="1626" y="1202"/>
                  </a:lnTo>
                  <a:lnTo>
                    <a:pt x="1572" y="1259"/>
                  </a:lnTo>
                  <a:lnTo>
                    <a:pt x="1514" y="1313"/>
                  </a:lnTo>
                  <a:lnTo>
                    <a:pt x="1451" y="1361"/>
                  </a:lnTo>
                  <a:lnTo>
                    <a:pt x="1383" y="1405"/>
                  </a:lnTo>
                  <a:lnTo>
                    <a:pt x="1314" y="1440"/>
                  </a:lnTo>
                  <a:lnTo>
                    <a:pt x="1244" y="1469"/>
                  </a:lnTo>
                  <a:lnTo>
                    <a:pt x="1173" y="1494"/>
                  </a:lnTo>
                  <a:lnTo>
                    <a:pt x="1098" y="1511"/>
                  </a:lnTo>
                  <a:lnTo>
                    <a:pt x="1024" y="1524"/>
                  </a:lnTo>
                  <a:lnTo>
                    <a:pt x="949" y="1532"/>
                  </a:lnTo>
                  <a:lnTo>
                    <a:pt x="875" y="1536"/>
                  </a:lnTo>
                  <a:lnTo>
                    <a:pt x="801" y="1536"/>
                  </a:lnTo>
                  <a:lnTo>
                    <a:pt x="726" y="1533"/>
                  </a:lnTo>
                  <a:lnTo>
                    <a:pt x="653" y="1527"/>
                  </a:lnTo>
                  <a:lnTo>
                    <a:pt x="583" y="1519"/>
                  </a:lnTo>
                  <a:lnTo>
                    <a:pt x="515" y="1507"/>
                  </a:lnTo>
                  <a:lnTo>
                    <a:pt x="449" y="1495"/>
                  </a:lnTo>
                  <a:lnTo>
                    <a:pt x="385" y="1481"/>
                  </a:lnTo>
                  <a:lnTo>
                    <a:pt x="325" y="1466"/>
                  </a:lnTo>
                  <a:lnTo>
                    <a:pt x="270" y="1450"/>
                  </a:lnTo>
                  <a:lnTo>
                    <a:pt x="217" y="1434"/>
                  </a:lnTo>
                  <a:lnTo>
                    <a:pt x="169" y="1419"/>
                  </a:lnTo>
                  <a:lnTo>
                    <a:pt x="127" y="1405"/>
                  </a:lnTo>
                  <a:lnTo>
                    <a:pt x="90" y="1390"/>
                  </a:lnTo>
                  <a:lnTo>
                    <a:pt x="58" y="1379"/>
                  </a:lnTo>
                  <a:lnTo>
                    <a:pt x="33" y="1368"/>
                  </a:lnTo>
                  <a:lnTo>
                    <a:pt x="16" y="1361"/>
                  </a:lnTo>
                  <a:lnTo>
                    <a:pt x="4" y="1357"/>
                  </a:lnTo>
                  <a:lnTo>
                    <a:pt x="0" y="1355"/>
                  </a:lnTo>
                  <a:lnTo>
                    <a:pt x="0" y="1349"/>
                  </a:lnTo>
                  <a:lnTo>
                    <a:pt x="3" y="1336"/>
                  </a:lnTo>
                  <a:lnTo>
                    <a:pt x="4" y="1316"/>
                  </a:lnTo>
                  <a:lnTo>
                    <a:pt x="9" y="1287"/>
                  </a:lnTo>
                  <a:lnTo>
                    <a:pt x="14" y="1250"/>
                  </a:lnTo>
                  <a:lnTo>
                    <a:pt x="22" y="1209"/>
                  </a:lnTo>
                  <a:lnTo>
                    <a:pt x="32" y="1161"/>
                  </a:lnTo>
                  <a:lnTo>
                    <a:pt x="44" y="1109"/>
                  </a:lnTo>
                  <a:lnTo>
                    <a:pt x="57" y="1053"/>
                  </a:lnTo>
                  <a:lnTo>
                    <a:pt x="73" y="993"/>
                  </a:lnTo>
                  <a:lnTo>
                    <a:pt x="92" y="929"/>
                  </a:lnTo>
                  <a:lnTo>
                    <a:pt x="114" y="865"/>
                  </a:lnTo>
                  <a:lnTo>
                    <a:pt x="138" y="798"/>
                  </a:lnTo>
                  <a:lnTo>
                    <a:pt x="166" y="729"/>
                  </a:lnTo>
                  <a:lnTo>
                    <a:pt x="197" y="661"/>
                  </a:lnTo>
                  <a:lnTo>
                    <a:pt x="230" y="592"/>
                  </a:lnTo>
                  <a:lnTo>
                    <a:pt x="268" y="525"/>
                  </a:lnTo>
                  <a:lnTo>
                    <a:pt x="311" y="459"/>
                  </a:lnTo>
                  <a:lnTo>
                    <a:pt x="356" y="395"/>
                  </a:lnTo>
                  <a:lnTo>
                    <a:pt x="405" y="334"/>
                  </a:lnTo>
                  <a:lnTo>
                    <a:pt x="459" y="277"/>
                  </a:lnTo>
                  <a:lnTo>
                    <a:pt x="518" y="223"/>
                  </a:lnTo>
                  <a:lnTo>
                    <a:pt x="580" y="175"/>
                  </a:lnTo>
                  <a:lnTo>
                    <a:pt x="647" y="131"/>
                  </a:lnTo>
                </a:path>
              </a:pathLst>
            </a:custGeom>
            <a:solidFill>
              <a:srgbClr val="0070C0"/>
            </a:solidFill>
            <a:ln w="3175" cap="flat" cmpd="sng" algn="ctr">
              <a:noFill/>
              <a:prstDash val="solid"/>
            </a:ln>
            <a:effectLst>
              <a:outerShdw blurRad="190500" dist="228600" dir="2700000" algn="ctr">
                <a:srgbClr val="000000">
                  <a:alpha val="30000"/>
                </a:srgbClr>
              </a:outerShdw>
            </a:effectLst>
            <a:sp3d prstMaterial="matte">
              <a:bevelT w="127000" h="63500"/>
            </a:sp3d>
          </p:spPr>
          <p:txBody>
            <a:bodyPr lIns="93296" tIns="46648" rIns="93296" bIns="46648" anchor="ct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39" name="TextBox 20"/>
            <p:cNvSpPr txBox="1"/>
            <p:nvPr/>
          </p:nvSpPr>
          <p:spPr bwMode="auto">
            <a:xfrm>
              <a:off x="5275011" y="2418491"/>
              <a:ext cx="1235113" cy="1141272"/>
            </a:xfrm>
            <a:prstGeom prst="rect">
              <a:avLst/>
            </a:prstGeom>
            <a:noFill/>
            <a:ln>
              <a:noFill/>
            </a:ln>
            <a:effectLst>
              <a:outerShdw blurRad="190500" dist="228600" dir="2700000" algn="ctr">
                <a:srgbClr val="000000">
                  <a:alpha val="30000"/>
                </a:srgbClr>
              </a:outerShdw>
            </a:effectLst>
            <a:sp3d prstMaterial="matte">
              <a:bevelT w="127000" h="63500"/>
            </a:sp3d>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40" name="组合 39"/>
          <p:cNvGrpSpPr/>
          <p:nvPr/>
        </p:nvGrpSpPr>
        <p:grpSpPr>
          <a:xfrm>
            <a:off x="4378546" y="2482383"/>
            <a:ext cx="2721332" cy="1364214"/>
            <a:chOff x="4257751" y="3573158"/>
            <a:chExt cx="2721332" cy="1399460"/>
          </a:xfrm>
          <a:scene3d>
            <a:camera prst="orthographicFront">
              <a:rot lat="0" lon="0" rev="0"/>
            </a:camera>
            <a:lightRig rig="glow" dir="t">
              <a:rot lat="0" lon="0" rev="4800000"/>
            </a:lightRig>
          </a:scene3d>
        </p:grpSpPr>
        <p:sp>
          <p:nvSpPr>
            <p:cNvPr id="41" name="Freeform 9"/>
            <p:cNvSpPr/>
            <p:nvPr/>
          </p:nvSpPr>
          <p:spPr bwMode="gray">
            <a:xfrm rot="521906">
              <a:off x="4257751" y="3573158"/>
              <a:ext cx="2721332" cy="1399460"/>
            </a:xfrm>
            <a:custGeom>
              <a:avLst/>
              <a:gdLst>
                <a:gd name="T0" fmla="*/ 1451 w 2032"/>
                <a:gd name="T1" fmla="*/ 175 h 1536"/>
                <a:gd name="T2" fmla="*/ 1572 w 2032"/>
                <a:gd name="T3" fmla="*/ 277 h 1536"/>
                <a:gd name="T4" fmla="*/ 1676 w 2032"/>
                <a:gd name="T5" fmla="*/ 395 h 1536"/>
                <a:gd name="T6" fmla="*/ 1763 w 2032"/>
                <a:gd name="T7" fmla="*/ 525 h 1536"/>
                <a:gd name="T8" fmla="*/ 1835 w 2032"/>
                <a:gd name="T9" fmla="*/ 661 h 1536"/>
                <a:gd name="T10" fmla="*/ 1893 w 2032"/>
                <a:gd name="T11" fmla="*/ 798 h 1536"/>
                <a:gd name="T12" fmla="*/ 1940 w 2032"/>
                <a:gd name="T13" fmla="*/ 929 h 1536"/>
                <a:gd name="T14" fmla="*/ 1975 w 2032"/>
                <a:gd name="T15" fmla="*/ 1053 h 1536"/>
                <a:gd name="T16" fmla="*/ 2000 w 2032"/>
                <a:gd name="T17" fmla="*/ 1161 h 1536"/>
                <a:gd name="T18" fmla="*/ 2017 w 2032"/>
                <a:gd name="T19" fmla="*/ 1250 h 1536"/>
                <a:gd name="T20" fmla="*/ 2026 w 2032"/>
                <a:gd name="T21" fmla="*/ 1316 h 1536"/>
                <a:gd name="T22" fmla="*/ 2030 w 2032"/>
                <a:gd name="T23" fmla="*/ 1349 h 1536"/>
                <a:gd name="T24" fmla="*/ 2027 w 2032"/>
                <a:gd name="T25" fmla="*/ 1357 h 1536"/>
                <a:gd name="T26" fmla="*/ 1998 w 2032"/>
                <a:gd name="T27" fmla="*/ 1368 h 1536"/>
                <a:gd name="T28" fmla="*/ 1941 w 2032"/>
                <a:gd name="T29" fmla="*/ 1390 h 1536"/>
                <a:gd name="T30" fmla="*/ 1861 w 2032"/>
                <a:gd name="T31" fmla="*/ 1419 h 1536"/>
                <a:gd name="T32" fmla="*/ 1762 w 2032"/>
                <a:gd name="T33" fmla="*/ 1450 h 1536"/>
                <a:gd name="T34" fmla="*/ 1647 w 2032"/>
                <a:gd name="T35" fmla="*/ 1481 h 1536"/>
                <a:gd name="T36" fmla="*/ 1517 w 2032"/>
                <a:gd name="T37" fmla="*/ 1507 h 1536"/>
                <a:gd name="T38" fmla="*/ 1377 w 2032"/>
                <a:gd name="T39" fmla="*/ 1527 h 1536"/>
                <a:gd name="T40" fmla="*/ 1231 w 2032"/>
                <a:gd name="T41" fmla="*/ 1536 h 1536"/>
                <a:gd name="T42" fmla="*/ 1082 w 2032"/>
                <a:gd name="T43" fmla="*/ 1532 h 1536"/>
                <a:gd name="T44" fmla="*/ 933 w 2032"/>
                <a:gd name="T45" fmla="*/ 1511 h 1536"/>
                <a:gd name="T46" fmla="*/ 787 w 2032"/>
                <a:gd name="T47" fmla="*/ 1469 h 1536"/>
                <a:gd name="T48" fmla="*/ 647 w 2032"/>
                <a:gd name="T49" fmla="*/ 1405 h 1536"/>
                <a:gd name="T50" fmla="*/ 518 w 2032"/>
                <a:gd name="T51" fmla="*/ 1313 h 1536"/>
                <a:gd name="T52" fmla="*/ 405 w 2032"/>
                <a:gd name="T53" fmla="*/ 1202 h 1536"/>
                <a:gd name="T54" fmla="*/ 311 w 2032"/>
                <a:gd name="T55" fmla="*/ 1076 h 1536"/>
                <a:gd name="T56" fmla="*/ 230 w 2032"/>
                <a:gd name="T57" fmla="*/ 944 h 1536"/>
                <a:gd name="T58" fmla="*/ 166 w 2032"/>
                <a:gd name="T59" fmla="*/ 806 h 1536"/>
                <a:gd name="T60" fmla="*/ 114 w 2032"/>
                <a:gd name="T61" fmla="*/ 672 h 1536"/>
                <a:gd name="T62" fmla="*/ 73 w 2032"/>
                <a:gd name="T63" fmla="*/ 542 h 1536"/>
                <a:gd name="T64" fmla="*/ 44 w 2032"/>
                <a:gd name="T65" fmla="*/ 427 h 1536"/>
                <a:gd name="T66" fmla="*/ 22 w 2032"/>
                <a:gd name="T67" fmla="*/ 326 h 1536"/>
                <a:gd name="T68" fmla="*/ 9 w 2032"/>
                <a:gd name="T69" fmla="*/ 249 h 1536"/>
                <a:gd name="T70" fmla="*/ 3 w 2032"/>
                <a:gd name="T71" fmla="*/ 200 h 1536"/>
                <a:gd name="T72" fmla="*/ 0 w 2032"/>
                <a:gd name="T73" fmla="*/ 182 h 1536"/>
                <a:gd name="T74" fmla="*/ 16 w 2032"/>
                <a:gd name="T75" fmla="*/ 175 h 1536"/>
                <a:gd name="T76" fmla="*/ 58 w 2032"/>
                <a:gd name="T77" fmla="*/ 157 h 1536"/>
                <a:gd name="T78" fmla="*/ 127 w 2032"/>
                <a:gd name="T79" fmla="*/ 131 h 1536"/>
                <a:gd name="T80" fmla="*/ 217 w 2032"/>
                <a:gd name="T81" fmla="*/ 102 h 1536"/>
                <a:gd name="T82" fmla="*/ 325 w 2032"/>
                <a:gd name="T83" fmla="*/ 70 h 1536"/>
                <a:gd name="T84" fmla="*/ 449 w 2032"/>
                <a:gd name="T85" fmla="*/ 42 h 1536"/>
                <a:gd name="T86" fmla="*/ 583 w 2032"/>
                <a:gd name="T87" fmla="*/ 17 h 1536"/>
                <a:gd name="T88" fmla="*/ 726 w 2032"/>
                <a:gd name="T89" fmla="*/ 3 h 1536"/>
                <a:gd name="T90" fmla="*/ 875 w 2032"/>
                <a:gd name="T91" fmla="*/ 0 h 1536"/>
                <a:gd name="T92" fmla="*/ 1024 w 2032"/>
                <a:gd name="T93" fmla="*/ 11 h 1536"/>
                <a:gd name="T94" fmla="*/ 1173 w 2032"/>
                <a:gd name="T95" fmla="*/ 43 h 1536"/>
                <a:gd name="T96" fmla="*/ 1314 w 2032"/>
                <a:gd name="T97" fmla="*/ 96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32" h="1536">
                  <a:moveTo>
                    <a:pt x="1383" y="131"/>
                  </a:moveTo>
                  <a:lnTo>
                    <a:pt x="1451" y="175"/>
                  </a:lnTo>
                  <a:lnTo>
                    <a:pt x="1514" y="223"/>
                  </a:lnTo>
                  <a:lnTo>
                    <a:pt x="1572" y="277"/>
                  </a:lnTo>
                  <a:lnTo>
                    <a:pt x="1626" y="334"/>
                  </a:lnTo>
                  <a:lnTo>
                    <a:pt x="1676" y="395"/>
                  </a:lnTo>
                  <a:lnTo>
                    <a:pt x="1721" y="459"/>
                  </a:lnTo>
                  <a:lnTo>
                    <a:pt x="1763" y="525"/>
                  </a:lnTo>
                  <a:lnTo>
                    <a:pt x="1801" y="592"/>
                  </a:lnTo>
                  <a:lnTo>
                    <a:pt x="1835" y="661"/>
                  </a:lnTo>
                  <a:lnTo>
                    <a:pt x="1865" y="729"/>
                  </a:lnTo>
                  <a:lnTo>
                    <a:pt x="1893" y="798"/>
                  </a:lnTo>
                  <a:lnTo>
                    <a:pt x="1918" y="865"/>
                  </a:lnTo>
                  <a:lnTo>
                    <a:pt x="1940" y="929"/>
                  </a:lnTo>
                  <a:lnTo>
                    <a:pt x="1957" y="993"/>
                  </a:lnTo>
                  <a:lnTo>
                    <a:pt x="1975" y="1053"/>
                  </a:lnTo>
                  <a:lnTo>
                    <a:pt x="1988" y="1109"/>
                  </a:lnTo>
                  <a:lnTo>
                    <a:pt x="2000" y="1161"/>
                  </a:lnTo>
                  <a:lnTo>
                    <a:pt x="2008" y="1209"/>
                  </a:lnTo>
                  <a:lnTo>
                    <a:pt x="2017" y="1250"/>
                  </a:lnTo>
                  <a:lnTo>
                    <a:pt x="2021" y="1287"/>
                  </a:lnTo>
                  <a:lnTo>
                    <a:pt x="2026" y="1316"/>
                  </a:lnTo>
                  <a:lnTo>
                    <a:pt x="2029" y="1336"/>
                  </a:lnTo>
                  <a:lnTo>
                    <a:pt x="2030" y="1349"/>
                  </a:lnTo>
                  <a:lnTo>
                    <a:pt x="2032" y="1355"/>
                  </a:lnTo>
                  <a:lnTo>
                    <a:pt x="2027" y="1357"/>
                  </a:lnTo>
                  <a:lnTo>
                    <a:pt x="2016" y="1361"/>
                  </a:lnTo>
                  <a:lnTo>
                    <a:pt x="1998" y="1368"/>
                  </a:lnTo>
                  <a:lnTo>
                    <a:pt x="1972" y="1378"/>
                  </a:lnTo>
                  <a:lnTo>
                    <a:pt x="1941" y="1390"/>
                  </a:lnTo>
                  <a:lnTo>
                    <a:pt x="1905" y="1405"/>
                  </a:lnTo>
                  <a:lnTo>
                    <a:pt x="1861" y="1419"/>
                  </a:lnTo>
                  <a:lnTo>
                    <a:pt x="1814" y="1434"/>
                  </a:lnTo>
                  <a:lnTo>
                    <a:pt x="1762" y="1450"/>
                  </a:lnTo>
                  <a:lnTo>
                    <a:pt x="1706" y="1466"/>
                  </a:lnTo>
                  <a:lnTo>
                    <a:pt x="1647" y="1481"/>
                  </a:lnTo>
                  <a:lnTo>
                    <a:pt x="1582" y="1495"/>
                  </a:lnTo>
                  <a:lnTo>
                    <a:pt x="1517" y="1507"/>
                  </a:lnTo>
                  <a:lnTo>
                    <a:pt x="1448" y="1518"/>
                  </a:lnTo>
                  <a:lnTo>
                    <a:pt x="1377" y="1527"/>
                  </a:lnTo>
                  <a:lnTo>
                    <a:pt x="1305" y="1533"/>
                  </a:lnTo>
                  <a:lnTo>
                    <a:pt x="1231" y="1536"/>
                  </a:lnTo>
                  <a:lnTo>
                    <a:pt x="1157" y="1536"/>
                  </a:lnTo>
                  <a:lnTo>
                    <a:pt x="1082" y="1532"/>
                  </a:lnTo>
                  <a:lnTo>
                    <a:pt x="1008" y="1524"/>
                  </a:lnTo>
                  <a:lnTo>
                    <a:pt x="933" y="1511"/>
                  </a:lnTo>
                  <a:lnTo>
                    <a:pt x="859" y="1494"/>
                  </a:lnTo>
                  <a:lnTo>
                    <a:pt x="787" y="1469"/>
                  </a:lnTo>
                  <a:lnTo>
                    <a:pt x="716" y="1440"/>
                  </a:lnTo>
                  <a:lnTo>
                    <a:pt x="647" y="1405"/>
                  </a:lnTo>
                  <a:lnTo>
                    <a:pt x="580" y="1361"/>
                  </a:lnTo>
                  <a:lnTo>
                    <a:pt x="518" y="1313"/>
                  </a:lnTo>
                  <a:lnTo>
                    <a:pt x="459" y="1259"/>
                  </a:lnTo>
                  <a:lnTo>
                    <a:pt x="405" y="1202"/>
                  </a:lnTo>
                  <a:lnTo>
                    <a:pt x="356" y="1141"/>
                  </a:lnTo>
                  <a:lnTo>
                    <a:pt x="311" y="1076"/>
                  </a:lnTo>
                  <a:lnTo>
                    <a:pt x="268" y="1011"/>
                  </a:lnTo>
                  <a:lnTo>
                    <a:pt x="230" y="944"/>
                  </a:lnTo>
                  <a:lnTo>
                    <a:pt x="197" y="875"/>
                  </a:lnTo>
                  <a:lnTo>
                    <a:pt x="166" y="806"/>
                  </a:lnTo>
                  <a:lnTo>
                    <a:pt x="138" y="738"/>
                  </a:lnTo>
                  <a:lnTo>
                    <a:pt x="114" y="672"/>
                  </a:lnTo>
                  <a:lnTo>
                    <a:pt x="92" y="607"/>
                  </a:lnTo>
                  <a:lnTo>
                    <a:pt x="73" y="542"/>
                  </a:lnTo>
                  <a:lnTo>
                    <a:pt x="57" y="483"/>
                  </a:lnTo>
                  <a:lnTo>
                    <a:pt x="44" y="427"/>
                  </a:lnTo>
                  <a:lnTo>
                    <a:pt x="32" y="375"/>
                  </a:lnTo>
                  <a:lnTo>
                    <a:pt x="22" y="326"/>
                  </a:lnTo>
                  <a:lnTo>
                    <a:pt x="14" y="286"/>
                  </a:lnTo>
                  <a:lnTo>
                    <a:pt x="9" y="249"/>
                  </a:lnTo>
                  <a:lnTo>
                    <a:pt x="4" y="220"/>
                  </a:lnTo>
                  <a:lnTo>
                    <a:pt x="3" y="200"/>
                  </a:lnTo>
                  <a:lnTo>
                    <a:pt x="0" y="186"/>
                  </a:lnTo>
                  <a:lnTo>
                    <a:pt x="0" y="182"/>
                  </a:lnTo>
                  <a:lnTo>
                    <a:pt x="4" y="179"/>
                  </a:lnTo>
                  <a:lnTo>
                    <a:pt x="16" y="175"/>
                  </a:lnTo>
                  <a:lnTo>
                    <a:pt x="33" y="167"/>
                  </a:lnTo>
                  <a:lnTo>
                    <a:pt x="58" y="157"/>
                  </a:lnTo>
                  <a:lnTo>
                    <a:pt x="90" y="146"/>
                  </a:lnTo>
                  <a:lnTo>
                    <a:pt x="127" y="131"/>
                  </a:lnTo>
                  <a:lnTo>
                    <a:pt x="169" y="116"/>
                  </a:lnTo>
                  <a:lnTo>
                    <a:pt x="217" y="102"/>
                  </a:lnTo>
                  <a:lnTo>
                    <a:pt x="270" y="86"/>
                  </a:lnTo>
                  <a:lnTo>
                    <a:pt x="325" y="70"/>
                  </a:lnTo>
                  <a:lnTo>
                    <a:pt x="385" y="55"/>
                  </a:lnTo>
                  <a:lnTo>
                    <a:pt x="449" y="42"/>
                  </a:lnTo>
                  <a:lnTo>
                    <a:pt x="515" y="29"/>
                  </a:lnTo>
                  <a:lnTo>
                    <a:pt x="583" y="17"/>
                  </a:lnTo>
                  <a:lnTo>
                    <a:pt x="653" y="8"/>
                  </a:lnTo>
                  <a:lnTo>
                    <a:pt x="726" y="3"/>
                  </a:lnTo>
                  <a:lnTo>
                    <a:pt x="801" y="0"/>
                  </a:lnTo>
                  <a:lnTo>
                    <a:pt x="875" y="0"/>
                  </a:lnTo>
                  <a:lnTo>
                    <a:pt x="949" y="4"/>
                  </a:lnTo>
                  <a:lnTo>
                    <a:pt x="1024" y="11"/>
                  </a:lnTo>
                  <a:lnTo>
                    <a:pt x="1098" y="24"/>
                  </a:lnTo>
                  <a:lnTo>
                    <a:pt x="1173" y="43"/>
                  </a:lnTo>
                  <a:lnTo>
                    <a:pt x="1244" y="67"/>
                  </a:lnTo>
                  <a:lnTo>
                    <a:pt x="1314" y="96"/>
                  </a:lnTo>
                  <a:lnTo>
                    <a:pt x="1383" y="131"/>
                  </a:lnTo>
                </a:path>
              </a:pathLst>
            </a:custGeom>
            <a:solidFill>
              <a:srgbClr val="0070C0"/>
            </a:solidFill>
            <a:ln w="3175" cap="flat" cmpd="sng" algn="ctr">
              <a:noFill/>
              <a:prstDash val="solid"/>
            </a:ln>
            <a:effectLst>
              <a:outerShdw blurRad="190500" dist="228600" dir="2700000" algn="ctr">
                <a:srgbClr val="000000">
                  <a:alpha val="30000"/>
                </a:srgbClr>
              </a:outerShdw>
            </a:effectLst>
            <a:sp3d prstMaterial="matte">
              <a:bevelT w="127000" h="63500"/>
            </a:sp3d>
          </p:spPr>
          <p:txBody>
            <a:bodyPr lIns="93296" tIns="46648" rIns="93296" bIns="46648" anchor="ct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2" name="TextBox 20"/>
            <p:cNvSpPr txBox="1"/>
            <p:nvPr/>
          </p:nvSpPr>
          <p:spPr bwMode="auto">
            <a:xfrm>
              <a:off x="5275011" y="3983954"/>
              <a:ext cx="1235113" cy="878068"/>
            </a:xfrm>
            <a:prstGeom prst="rect">
              <a:avLst/>
            </a:prstGeom>
            <a:noFill/>
            <a:ln>
              <a:noFill/>
            </a:ln>
            <a:effectLst>
              <a:outerShdw blurRad="190500" dist="228600" dir="2700000" algn="ctr">
                <a:srgbClr val="000000">
                  <a:alpha val="30000"/>
                </a:srgbClr>
              </a:outerShdw>
            </a:effectLst>
            <a:sp3d prstMaterial="matte">
              <a:bevelT w="127000" h="63500"/>
            </a:sp3d>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43" name="组合 42"/>
          <p:cNvGrpSpPr/>
          <p:nvPr/>
        </p:nvGrpSpPr>
        <p:grpSpPr>
          <a:xfrm>
            <a:off x="2130207" y="1324671"/>
            <a:ext cx="2833102" cy="1523045"/>
            <a:chOff x="2009412" y="2029541"/>
            <a:chExt cx="2833102" cy="1562395"/>
          </a:xfrm>
        </p:grpSpPr>
        <p:sp>
          <p:nvSpPr>
            <p:cNvPr id="44" name="Freeform 6"/>
            <p:cNvSpPr/>
            <p:nvPr/>
          </p:nvSpPr>
          <p:spPr bwMode="gray">
            <a:xfrm rot="575181">
              <a:off x="2009412" y="2029541"/>
              <a:ext cx="2833102" cy="1496644"/>
            </a:xfrm>
            <a:custGeom>
              <a:avLst/>
              <a:gdLst>
                <a:gd name="T0" fmla="*/ 1451 w 2032"/>
                <a:gd name="T1" fmla="*/ 175 h 1536"/>
                <a:gd name="T2" fmla="*/ 1572 w 2032"/>
                <a:gd name="T3" fmla="*/ 277 h 1536"/>
                <a:gd name="T4" fmla="*/ 1676 w 2032"/>
                <a:gd name="T5" fmla="*/ 395 h 1536"/>
                <a:gd name="T6" fmla="*/ 1763 w 2032"/>
                <a:gd name="T7" fmla="*/ 525 h 1536"/>
                <a:gd name="T8" fmla="*/ 1835 w 2032"/>
                <a:gd name="T9" fmla="*/ 660 h 1536"/>
                <a:gd name="T10" fmla="*/ 1893 w 2032"/>
                <a:gd name="T11" fmla="*/ 798 h 1536"/>
                <a:gd name="T12" fmla="*/ 1940 w 2032"/>
                <a:gd name="T13" fmla="*/ 929 h 1536"/>
                <a:gd name="T14" fmla="*/ 1975 w 2032"/>
                <a:gd name="T15" fmla="*/ 1053 h 1536"/>
                <a:gd name="T16" fmla="*/ 2000 w 2032"/>
                <a:gd name="T17" fmla="*/ 1161 h 1536"/>
                <a:gd name="T18" fmla="*/ 2017 w 2032"/>
                <a:gd name="T19" fmla="*/ 1250 h 1536"/>
                <a:gd name="T20" fmla="*/ 2026 w 2032"/>
                <a:gd name="T21" fmla="*/ 1316 h 1536"/>
                <a:gd name="T22" fmla="*/ 2030 w 2032"/>
                <a:gd name="T23" fmla="*/ 1349 h 1536"/>
                <a:gd name="T24" fmla="*/ 2027 w 2032"/>
                <a:gd name="T25" fmla="*/ 1356 h 1536"/>
                <a:gd name="T26" fmla="*/ 1998 w 2032"/>
                <a:gd name="T27" fmla="*/ 1368 h 1536"/>
                <a:gd name="T28" fmla="*/ 1941 w 2032"/>
                <a:gd name="T29" fmla="*/ 1390 h 1536"/>
                <a:gd name="T30" fmla="*/ 1861 w 2032"/>
                <a:gd name="T31" fmla="*/ 1419 h 1536"/>
                <a:gd name="T32" fmla="*/ 1762 w 2032"/>
                <a:gd name="T33" fmla="*/ 1450 h 1536"/>
                <a:gd name="T34" fmla="*/ 1647 w 2032"/>
                <a:gd name="T35" fmla="*/ 1480 h 1536"/>
                <a:gd name="T36" fmla="*/ 1517 w 2032"/>
                <a:gd name="T37" fmla="*/ 1507 h 1536"/>
                <a:gd name="T38" fmla="*/ 1377 w 2032"/>
                <a:gd name="T39" fmla="*/ 1527 h 1536"/>
                <a:gd name="T40" fmla="*/ 1231 w 2032"/>
                <a:gd name="T41" fmla="*/ 1536 h 1536"/>
                <a:gd name="T42" fmla="*/ 1082 w 2032"/>
                <a:gd name="T43" fmla="*/ 1532 h 1536"/>
                <a:gd name="T44" fmla="*/ 933 w 2032"/>
                <a:gd name="T45" fmla="*/ 1511 h 1536"/>
                <a:gd name="T46" fmla="*/ 788 w 2032"/>
                <a:gd name="T47" fmla="*/ 1469 h 1536"/>
                <a:gd name="T48" fmla="*/ 648 w 2032"/>
                <a:gd name="T49" fmla="*/ 1405 h 1536"/>
                <a:gd name="T50" fmla="*/ 518 w 2032"/>
                <a:gd name="T51" fmla="*/ 1313 h 1536"/>
                <a:gd name="T52" fmla="*/ 405 w 2032"/>
                <a:gd name="T53" fmla="*/ 1202 h 1536"/>
                <a:gd name="T54" fmla="*/ 311 w 2032"/>
                <a:gd name="T55" fmla="*/ 1076 h 1536"/>
                <a:gd name="T56" fmla="*/ 230 w 2032"/>
                <a:gd name="T57" fmla="*/ 944 h 1536"/>
                <a:gd name="T58" fmla="*/ 166 w 2032"/>
                <a:gd name="T59" fmla="*/ 806 h 1536"/>
                <a:gd name="T60" fmla="*/ 114 w 2032"/>
                <a:gd name="T61" fmla="*/ 672 h 1536"/>
                <a:gd name="T62" fmla="*/ 73 w 2032"/>
                <a:gd name="T63" fmla="*/ 542 h 1536"/>
                <a:gd name="T64" fmla="*/ 44 w 2032"/>
                <a:gd name="T65" fmla="*/ 427 h 1536"/>
                <a:gd name="T66" fmla="*/ 22 w 2032"/>
                <a:gd name="T67" fmla="*/ 326 h 1536"/>
                <a:gd name="T68" fmla="*/ 9 w 2032"/>
                <a:gd name="T69" fmla="*/ 249 h 1536"/>
                <a:gd name="T70" fmla="*/ 3 w 2032"/>
                <a:gd name="T71" fmla="*/ 199 h 1536"/>
                <a:gd name="T72" fmla="*/ 0 w 2032"/>
                <a:gd name="T73" fmla="*/ 182 h 1536"/>
                <a:gd name="T74" fmla="*/ 16 w 2032"/>
                <a:gd name="T75" fmla="*/ 175 h 1536"/>
                <a:gd name="T76" fmla="*/ 58 w 2032"/>
                <a:gd name="T77" fmla="*/ 157 h 1536"/>
                <a:gd name="T78" fmla="*/ 127 w 2032"/>
                <a:gd name="T79" fmla="*/ 131 h 1536"/>
                <a:gd name="T80" fmla="*/ 217 w 2032"/>
                <a:gd name="T81" fmla="*/ 102 h 1536"/>
                <a:gd name="T82" fmla="*/ 325 w 2032"/>
                <a:gd name="T83" fmla="*/ 70 h 1536"/>
                <a:gd name="T84" fmla="*/ 449 w 2032"/>
                <a:gd name="T85" fmla="*/ 42 h 1536"/>
                <a:gd name="T86" fmla="*/ 583 w 2032"/>
                <a:gd name="T87" fmla="*/ 17 h 1536"/>
                <a:gd name="T88" fmla="*/ 726 w 2032"/>
                <a:gd name="T89" fmla="*/ 2 h 1536"/>
                <a:gd name="T90" fmla="*/ 875 w 2032"/>
                <a:gd name="T91" fmla="*/ 0 h 1536"/>
                <a:gd name="T92" fmla="*/ 1024 w 2032"/>
                <a:gd name="T93" fmla="*/ 11 h 1536"/>
                <a:gd name="T94" fmla="*/ 1173 w 2032"/>
                <a:gd name="T95" fmla="*/ 43 h 1536"/>
                <a:gd name="T96" fmla="*/ 1314 w 2032"/>
                <a:gd name="T97" fmla="*/ 96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32" h="1536">
                  <a:moveTo>
                    <a:pt x="1383" y="131"/>
                  </a:moveTo>
                  <a:lnTo>
                    <a:pt x="1451" y="175"/>
                  </a:lnTo>
                  <a:lnTo>
                    <a:pt x="1514" y="223"/>
                  </a:lnTo>
                  <a:lnTo>
                    <a:pt x="1572" y="277"/>
                  </a:lnTo>
                  <a:lnTo>
                    <a:pt x="1626" y="334"/>
                  </a:lnTo>
                  <a:lnTo>
                    <a:pt x="1676" y="395"/>
                  </a:lnTo>
                  <a:lnTo>
                    <a:pt x="1721" y="459"/>
                  </a:lnTo>
                  <a:lnTo>
                    <a:pt x="1763" y="525"/>
                  </a:lnTo>
                  <a:lnTo>
                    <a:pt x="1801" y="592"/>
                  </a:lnTo>
                  <a:lnTo>
                    <a:pt x="1835" y="660"/>
                  </a:lnTo>
                  <a:lnTo>
                    <a:pt x="1866" y="729"/>
                  </a:lnTo>
                  <a:lnTo>
                    <a:pt x="1893" y="798"/>
                  </a:lnTo>
                  <a:lnTo>
                    <a:pt x="1918" y="865"/>
                  </a:lnTo>
                  <a:lnTo>
                    <a:pt x="1940" y="929"/>
                  </a:lnTo>
                  <a:lnTo>
                    <a:pt x="1957" y="993"/>
                  </a:lnTo>
                  <a:lnTo>
                    <a:pt x="1975" y="1053"/>
                  </a:lnTo>
                  <a:lnTo>
                    <a:pt x="1988" y="1108"/>
                  </a:lnTo>
                  <a:lnTo>
                    <a:pt x="2000" y="1161"/>
                  </a:lnTo>
                  <a:lnTo>
                    <a:pt x="2008" y="1209"/>
                  </a:lnTo>
                  <a:lnTo>
                    <a:pt x="2017" y="1250"/>
                  </a:lnTo>
                  <a:lnTo>
                    <a:pt x="2022" y="1286"/>
                  </a:lnTo>
                  <a:lnTo>
                    <a:pt x="2026" y="1316"/>
                  </a:lnTo>
                  <a:lnTo>
                    <a:pt x="2029" y="1336"/>
                  </a:lnTo>
                  <a:lnTo>
                    <a:pt x="2030" y="1349"/>
                  </a:lnTo>
                  <a:lnTo>
                    <a:pt x="2032" y="1355"/>
                  </a:lnTo>
                  <a:lnTo>
                    <a:pt x="2027" y="1356"/>
                  </a:lnTo>
                  <a:lnTo>
                    <a:pt x="2016" y="1361"/>
                  </a:lnTo>
                  <a:lnTo>
                    <a:pt x="1998" y="1368"/>
                  </a:lnTo>
                  <a:lnTo>
                    <a:pt x="1972" y="1378"/>
                  </a:lnTo>
                  <a:lnTo>
                    <a:pt x="1941" y="1390"/>
                  </a:lnTo>
                  <a:lnTo>
                    <a:pt x="1905" y="1405"/>
                  </a:lnTo>
                  <a:lnTo>
                    <a:pt x="1861" y="1419"/>
                  </a:lnTo>
                  <a:lnTo>
                    <a:pt x="1814" y="1434"/>
                  </a:lnTo>
                  <a:lnTo>
                    <a:pt x="1762" y="1450"/>
                  </a:lnTo>
                  <a:lnTo>
                    <a:pt x="1707" y="1466"/>
                  </a:lnTo>
                  <a:lnTo>
                    <a:pt x="1647" y="1480"/>
                  </a:lnTo>
                  <a:lnTo>
                    <a:pt x="1583" y="1495"/>
                  </a:lnTo>
                  <a:lnTo>
                    <a:pt x="1517" y="1507"/>
                  </a:lnTo>
                  <a:lnTo>
                    <a:pt x="1448" y="1518"/>
                  </a:lnTo>
                  <a:lnTo>
                    <a:pt x="1377" y="1527"/>
                  </a:lnTo>
                  <a:lnTo>
                    <a:pt x="1305" y="1533"/>
                  </a:lnTo>
                  <a:lnTo>
                    <a:pt x="1231" y="1536"/>
                  </a:lnTo>
                  <a:lnTo>
                    <a:pt x="1157" y="1536"/>
                  </a:lnTo>
                  <a:lnTo>
                    <a:pt x="1082" y="1532"/>
                  </a:lnTo>
                  <a:lnTo>
                    <a:pt x="1008" y="1524"/>
                  </a:lnTo>
                  <a:lnTo>
                    <a:pt x="933" y="1511"/>
                  </a:lnTo>
                  <a:lnTo>
                    <a:pt x="859" y="1494"/>
                  </a:lnTo>
                  <a:lnTo>
                    <a:pt x="788" y="1469"/>
                  </a:lnTo>
                  <a:lnTo>
                    <a:pt x="716" y="1440"/>
                  </a:lnTo>
                  <a:lnTo>
                    <a:pt x="648" y="1405"/>
                  </a:lnTo>
                  <a:lnTo>
                    <a:pt x="580" y="1361"/>
                  </a:lnTo>
                  <a:lnTo>
                    <a:pt x="518" y="1313"/>
                  </a:lnTo>
                  <a:lnTo>
                    <a:pt x="459" y="1259"/>
                  </a:lnTo>
                  <a:lnTo>
                    <a:pt x="405" y="1202"/>
                  </a:lnTo>
                  <a:lnTo>
                    <a:pt x="356" y="1141"/>
                  </a:lnTo>
                  <a:lnTo>
                    <a:pt x="311" y="1076"/>
                  </a:lnTo>
                  <a:lnTo>
                    <a:pt x="268" y="1011"/>
                  </a:lnTo>
                  <a:lnTo>
                    <a:pt x="230" y="944"/>
                  </a:lnTo>
                  <a:lnTo>
                    <a:pt x="197" y="875"/>
                  </a:lnTo>
                  <a:lnTo>
                    <a:pt x="166" y="806"/>
                  </a:lnTo>
                  <a:lnTo>
                    <a:pt x="138" y="738"/>
                  </a:lnTo>
                  <a:lnTo>
                    <a:pt x="114" y="672"/>
                  </a:lnTo>
                  <a:lnTo>
                    <a:pt x="92" y="607"/>
                  </a:lnTo>
                  <a:lnTo>
                    <a:pt x="73" y="542"/>
                  </a:lnTo>
                  <a:lnTo>
                    <a:pt x="57" y="482"/>
                  </a:lnTo>
                  <a:lnTo>
                    <a:pt x="44" y="427"/>
                  </a:lnTo>
                  <a:lnTo>
                    <a:pt x="32" y="375"/>
                  </a:lnTo>
                  <a:lnTo>
                    <a:pt x="22" y="326"/>
                  </a:lnTo>
                  <a:lnTo>
                    <a:pt x="15" y="286"/>
                  </a:lnTo>
                  <a:lnTo>
                    <a:pt x="9" y="249"/>
                  </a:lnTo>
                  <a:lnTo>
                    <a:pt x="4" y="220"/>
                  </a:lnTo>
                  <a:lnTo>
                    <a:pt x="3" y="199"/>
                  </a:lnTo>
                  <a:lnTo>
                    <a:pt x="0" y="186"/>
                  </a:lnTo>
                  <a:lnTo>
                    <a:pt x="0" y="182"/>
                  </a:lnTo>
                  <a:lnTo>
                    <a:pt x="4" y="179"/>
                  </a:lnTo>
                  <a:lnTo>
                    <a:pt x="16" y="175"/>
                  </a:lnTo>
                  <a:lnTo>
                    <a:pt x="33" y="167"/>
                  </a:lnTo>
                  <a:lnTo>
                    <a:pt x="58" y="157"/>
                  </a:lnTo>
                  <a:lnTo>
                    <a:pt x="90" y="145"/>
                  </a:lnTo>
                  <a:lnTo>
                    <a:pt x="127" y="131"/>
                  </a:lnTo>
                  <a:lnTo>
                    <a:pt x="169" y="116"/>
                  </a:lnTo>
                  <a:lnTo>
                    <a:pt x="217" y="102"/>
                  </a:lnTo>
                  <a:lnTo>
                    <a:pt x="270" y="86"/>
                  </a:lnTo>
                  <a:lnTo>
                    <a:pt x="325" y="70"/>
                  </a:lnTo>
                  <a:lnTo>
                    <a:pt x="385" y="55"/>
                  </a:lnTo>
                  <a:lnTo>
                    <a:pt x="449" y="42"/>
                  </a:lnTo>
                  <a:lnTo>
                    <a:pt x="515" y="29"/>
                  </a:lnTo>
                  <a:lnTo>
                    <a:pt x="583" y="17"/>
                  </a:lnTo>
                  <a:lnTo>
                    <a:pt x="653" y="8"/>
                  </a:lnTo>
                  <a:lnTo>
                    <a:pt x="726" y="2"/>
                  </a:lnTo>
                  <a:lnTo>
                    <a:pt x="801" y="0"/>
                  </a:lnTo>
                  <a:lnTo>
                    <a:pt x="875" y="0"/>
                  </a:lnTo>
                  <a:lnTo>
                    <a:pt x="949" y="4"/>
                  </a:lnTo>
                  <a:lnTo>
                    <a:pt x="1024" y="11"/>
                  </a:lnTo>
                  <a:lnTo>
                    <a:pt x="1098" y="24"/>
                  </a:lnTo>
                  <a:lnTo>
                    <a:pt x="1173" y="43"/>
                  </a:lnTo>
                  <a:lnTo>
                    <a:pt x="1244" y="67"/>
                  </a:lnTo>
                  <a:lnTo>
                    <a:pt x="1314" y="96"/>
                  </a:lnTo>
                  <a:lnTo>
                    <a:pt x="1383" y="131"/>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5" name="TextBox 20"/>
            <p:cNvSpPr txBox="1"/>
            <p:nvPr/>
          </p:nvSpPr>
          <p:spPr bwMode="auto">
            <a:xfrm>
              <a:off x="2932458" y="2450664"/>
              <a:ext cx="1235113" cy="1141272"/>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46" name="组合 45"/>
          <p:cNvGrpSpPr/>
          <p:nvPr/>
        </p:nvGrpSpPr>
        <p:grpSpPr>
          <a:xfrm>
            <a:off x="2123728" y="2415568"/>
            <a:ext cx="2850919" cy="1496203"/>
            <a:chOff x="2002933" y="3484072"/>
            <a:chExt cx="2850919" cy="1534859"/>
          </a:xfrm>
        </p:grpSpPr>
        <p:sp>
          <p:nvSpPr>
            <p:cNvPr id="47" name="Freeform 7"/>
            <p:cNvSpPr/>
            <p:nvPr/>
          </p:nvSpPr>
          <p:spPr bwMode="gray">
            <a:xfrm rot="21119171">
              <a:off x="2002933" y="3484072"/>
              <a:ext cx="2850919" cy="1499884"/>
            </a:xfrm>
            <a:custGeom>
              <a:avLst/>
              <a:gdLst>
                <a:gd name="T0" fmla="*/ 717 w 2032"/>
                <a:gd name="T1" fmla="*/ 96 h 1536"/>
                <a:gd name="T2" fmla="*/ 860 w 2032"/>
                <a:gd name="T3" fmla="*/ 43 h 1536"/>
                <a:gd name="T4" fmla="*/ 1008 w 2032"/>
                <a:gd name="T5" fmla="*/ 11 h 1536"/>
                <a:gd name="T6" fmla="*/ 1157 w 2032"/>
                <a:gd name="T7" fmla="*/ 0 h 1536"/>
                <a:gd name="T8" fmla="*/ 1306 w 2032"/>
                <a:gd name="T9" fmla="*/ 3 h 1536"/>
                <a:gd name="T10" fmla="*/ 1449 w 2032"/>
                <a:gd name="T11" fmla="*/ 17 h 1536"/>
                <a:gd name="T12" fmla="*/ 1583 w 2032"/>
                <a:gd name="T13" fmla="*/ 42 h 1536"/>
                <a:gd name="T14" fmla="*/ 1707 w 2032"/>
                <a:gd name="T15" fmla="*/ 70 h 1536"/>
                <a:gd name="T16" fmla="*/ 1815 w 2032"/>
                <a:gd name="T17" fmla="*/ 102 h 1536"/>
                <a:gd name="T18" fmla="*/ 1905 w 2032"/>
                <a:gd name="T19" fmla="*/ 131 h 1536"/>
                <a:gd name="T20" fmla="*/ 1972 w 2032"/>
                <a:gd name="T21" fmla="*/ 157 h 1536"/>
                <a:gd name="T22" fmla="*/ 2016 w 2032"/>
                <a:gd name="T23" fmla="*/ 175 h 1536"/>
                <a:gd name="T24" fmla="*/ 2032 w 2032"/>
                <a:gd name="T25" fmla="*/ 182 h 1536"/>
                <a:gd name="T26" fmla="*/ 2029 w 2032"/>
                <a:gd name="T27" fmla="*/ 200 h 1536"/>
                <a:gd name="T28" fmla="*/ 2022 w 2032"/>
                <a:gd name="T29" fmla="*/ 249 h 1536"/>
                <a:gd name="T30" fmla="*/ 2009 w 2032"/>
                <a:gd name="T31" fmla="*/ 326 h 1536"/>
                <a:gd name="T32" fmla="*/ 1989 w 2032"/>
                <a:gd name="T33" fmla="*/ 427 h 1536"/>
                <a:gd name="T34" fmla="*/ 1958 w 2032"/>
                <a:gd name="T35" fmla="*/ 542 h 1536"/>
                <a:gd name="T36" fmla="*/ 1919 w 2032"/>
                <a:gd name="T37" fmla="*/ 672 h 1536"/>
                <a:gd name="T38" fmla="*/ 1866 w 2032"/>
                <a:gd name="T39" fmla="*/ 806 h 1536"/>
                <a:gd name="T40" fmla="*/ 1802 w 2032"/>
                <a:gd name="T41" fmla="*/ 944 h 1536"/>
                <a:gd name="T42" fmla="*/ 1722 w 2032"/>
                <a:gd name="T43" fmla="*/ 1076 h 1536"/>
                <a:gd name="T44" fmla="*/ 1627 w 2032"/>
                <a:gd name="T45" fmla="*/ 1202 h 1536"/>
                <a:gd name="T46" fmla="*/ 1514 w 2032"/>
                <a:gd name="T47" fmla="*/ 1313 h 1536"/>
                <a:gd name="T48" fmla="*/ 1383 w 2032"/>
                <a:gd name="T49" fmla="*/ 1405 h 1536"/>
                <a:gd name="T50" fmla="*/ 1245 w 2032"/>
                <a:gd name="T51" fmla="*/ 1469 h 1536"/>
                <a:gd name="T52" fmla="*/ 1099 w 2032"/>
                <a:gd name="T53" fmla="*/ 1511 h 1536"/>
                <a:gd name="T54" fmla="*/ 950 w 2032"/>
                <a:gd name="T55" fmla="*/ 1532 h 1536"/>
                <a:gd name="T56" fmla="*/ 801 w 2032"/>
                <a:gd name="T57" fmla="*/ 1536 h 1536"/>
                <a:gd name="T58" fmla="*/ 654 w 2032"/>
                <a:gd name="T59" fmla="*/ 1527 h 1536"/>
                <a:gd name="T60" fmla="*/ 515 w 2032"/>
                <a:gd name="T61" fmla="*/ 1507 h 1536"/>
                <a:gd name="T62" fmla="*/ 385 w 2032"/>
                <a:gd name="T63" fmla="*/ 1481 h 1536"/>
                <a:gd name="T64" fmla="*/ 270 w 2032"/>
                <a:gd name="T65" fmla="*/ 1450 h 1536"/>
                <a:gd name="T66" fmla="*/ 170 w 2032"/>
                <a:gd name="T67" fmla="*/ 1419 h 1536"/>
                <a:gd name="T68" fmla="*/ 91 w 2032"/>
                <a:gd name="T69" fmla="*/ 1390 h 1536"/>
                <a:gd name="T70" fmla="*/ 34 w 2032"/>
                <a:gd name="T71" fmla="*/ 1368 h 1536"/>
                <a:gd name="T72" fmla="*/ 5 w 2032"/>
                <a:gd name="T73" fmla="*/ 1357 h 1536"/>
                <a:gd name="T74" fmla="*/ 0 w 2032"/>
                <a:gd name="T75" fmla="*/ 1349 h 1536"/>
                <a:gd name="T76" fmla="*/ 5 w 2032"/>
                <a:gd name="T77" fmla="*/ 1316 h 1536"/>
                <a:gd name="T78" fmla="*/ 15 w 2032"/>
                <a:gd name="T79" fmla="*/ 1250 h 1536"/>
                <a:gd name="T80" fmla="*/ 33 w 2032"/>
                <a:gd name="T81" fmla="*/ 1161 h 1536"/>
                <a:gd name="T82" fmla="*/ 57 w 2032"/>
                <a:gd name="T83" fmla="*/ 1053 h 1536"/>
                <a:gd name="T84" fmla="*/ 92 w 2032"/>
                <a:gd name="T85" fmla="*/ 929 h 1536"/>
                <a:gd name="T86" fmla="*/ 139 w 2032"/>
                <a:gd name="T87" fmla="*/ 798 h 1536"/>
                <a:gd name="T88" fmla="*/ 197 w 2032"/>
                <a:gd name="T89" fmla="*/ 661 h 1536"/>
                <a:gd name="T90" fmla="*/ 269 w 2032"/>
                <a:gd name="T91" fmla="*/ 525 h 1536"/>
                <a:gd name="T92" fmla="*/ 356 w 2032"/>
                <a:gd name="T93" fmla="*/ 395 h 1536"/>
                <a:gd name="T94" fmla="*/ 460 w 2032"/>
                <a:gd name="T95" fmla="*/ 277 h 1536"/>
                <a:gd name="T96" fmla="*/ 581 w 2032"/>
                <a:gd name="T97" fmla="*/ 175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32" h="1536">
                  <a:moveTo>
                    <a:pt x="648" y="131"/>
                  </a:moveTo>
                  <a:lnTo>
                    <a:pt x="717" y="96"/>
                  </a:lnTo>
                  <a:lnTo>
                    <a:pt x="788" y="67"/>
                  </a:lnTo>
                  <a:lnTo>
                    <a:pt x="860" y="43"/>
                  </a:lnTo>
                  <a:lnTo>
                    <a:pt x="934" y="24"/>
                  </a:lnTo>
                  <a:lnTo>
                    <a:pt x="1008" y="11"/>
                  </a:lnTo>
                  <a:lnTo>
                    <a:pt x="1083" y="4"/>
                  </a:lnTo>
                  <a:lnTo>
                    <a:pt x="1157" y="0"/>
                  </a:lnTo>
                  <a:lnTo>
                    <a:pt x="1232" y="0"/>
                  </a:lnTo>
                  <a:lnTo>
                    <a:pt x="1306" y="3"/>
                  </a:lnTo>
                  <a:lnTo>
                    <a:pt x="1377" y="8"/>
                  </a:lnTo>
                  <a:lnTo>
                    <a:pt x="1449" y="17"/>
                  </a:lnTo>
                  <a:lnTo>
                    <a:pt x="1517" y="29"/>
                  </a:lnTo>
                  <a:lnTo>
                    <a:pt x="1583" y="42"/>
                  </a:lnTo>
                  <a:lnTo>
                    <a:pt x="1647" y="55"/>
                  </a:lnTo>
                  <a:lnTo>
                    <a:pt x="1707" y="70"/>
                  </a:lnTo>
                  <a:lnTo>
                    <a:pt x="1762" y="86"/>
                  </a:lnTo>
                  <a:lnTo>
                    <a:pt x="1815" y="102"/>
                  </a:lnTo>
                  <a:lnTo>
                    <a:pt x="1862" y="116"/>
                  </a:lnTo>
                  <a:lnTo>
                    <a:pt x="1905" y="131"/>
                  </a:lnTo>
                  <a:lnTo>
                    <a:pt x="1942" y="146"/>
                  </a:lnTo>
                  <a:lnTo>
                    <a:pt x="1972" y="157"/>
                  </a:lnTo>
                  <a:lnTo>
                    <a:pt x="1999" y="167"/>
                  </a:lnTo>
                  <a:lnTo>
                    <a:pt x="2016" y="175"/>
                  </a:lnTo>
                  <a:lnTo>
                    <a:pt x="2028" y="179"/>
                  </a:lnTo>
                  <a:lnTo>
                    <a:pt x="2032" y="182"/>
                  </a:lnTo>
                  <a:lnTo>
                    <a:pt x="2031" y="186"/>
                  </a:lnTo>
                  <a:lnTo>
                    <a:pt x="2029" y="200"/>
                  </a:lnTo>
                  <a:lnTo>
                    <a:pt x="2026" y="220"/>
                  </a:lnTo>
                  <a:lnTo>
                    <a:pt x="2022" y="249"/>
                  </a:lnTo>
                  <a:lnTo>
                    <a:pt x="2018" y="286"/>
                  </a:lnTo>
                  <a:lnTo>
                    <a:pt x="2009" y="326"/>
                  </a:lnTo>
                  <a:lnTo>
                    <a:pt x="2000" y="375"/>
                  </a:lnTo>
                  <a:lnTo>
                    <a:pt x="1989" y="427"/>
                  </a:lnTo>
                  <a:lnTo>
                    <a:pt x="1975" y="483"/>
                  </a:lnTo>
                  <a:lnTo>
                    <a:pt x="1958" y="542"/>
                  </a:lnTo>
                  <a:lnTo>
                    <a:pt x="1940" y="607"/>
                  </a:lnTo>
                  <a:lnTo>
                    <a:pt x="1919" y="672"/>
                  </a:lnTo>
                  <a:lnTo>
                    <a:pt x="1894" y="738"/>
                  </a:lnTo>
                  <a:lnTo>
                    <a:pt x="1866" y="806"/>
                  </a:lnTo>
                  <a:lnTo>
                    <a:pt x="1835" y="875"/>
                  </a:lnTo>
                  <a:lnTo>
                    <a:pt x="1802" y="944"/>
                  </a:lnTo>
                  <a:lnTo>
                    <a:pt x="1764" y="1011"/>
                  </a:lnTo>
                  <a:lnTo>
                    <a:pt x="1722" y="1076"/>
                  </a:lnTo>
                  <a:lnTo>
                    <a:pt x="1676" y="1141"/>
                  </a:lnTo>
                  <a:lnTo>
                    <a:pt x="1627" y="1202"/>
                  </a:lnTo>
                  <a:lnTo>
                    <a:pt x="1573" y="1259"/>
                  </a:lnTo>
                  <a:lnTo>
                    <a:pt x="1514" y="1313"/>
                  </a:lnTo>
                  <a:lnTo>
                    <a:pt x="1452" y="1361"/>
                  </a:lnTo>
                  <a:lnTo>
                    <a:pt x="1383" y="1405"/>
                  </a:lnTo>
                  <a:lnTo>
                    <a:pt x="1315" y="1440"/>
                  </a:lnTo>
                  <a:lnTo>
                    <a:pt x="1245" y="1469"/>
                  </a:lnTo>
                  <a:lnTo>
                    <a:pt x="1173" y="1494"/>
                  </a:lnTo>
                  <a:lnTo>
                    <a:pt x="1099" y="1511"/>
                  </a:lnTo>
                  <a:lnTo>
                    <a:pt x="1024" y="1524"/>
                  </a:lnTo>
                  <a:lnTo>
                    <a:pt x="950" y="1532"/>
                  </a:lnTo>
                  <a:lnTo>
                    <a:pt x="876" y="1536"/>
                  </a:lnTo>
                  <a:lnTo>
                    <a:pt x="801" y="1536"/>
                  </a:lnTo>
                  <a:lnTo>
                    <a:pt x="727" y="1533"/>
                  </a:lnTo>
                  <a:lnTo>
                    <a:pt x="654" y="1527"/>
                  </a:lnTo>
                  <a:lnTo>
                    <a:pt x="584" y="1518"/>
                  </a:lnTo>
                  <a:lnTo>
                    <a:pt x="515" y="1507"/>
                  </a:lnTo>
                  <a:lnTo>
                    <a:pt x="450" y="1495"/>
                  </a:lnTo>
                  <a:lnTo>
                    <a:pt x="385" y="1481"/>
                  </a:lnTo>
                  <a:lnTo>
                    <a:pt x="326" y="1466"/>
                  </a:lnTo>
                  <a:lnTo>
                    <a:pt x="270" y="1450"/>
                  </a:lnTo>
                  <a:lnTo>
                    <a:pt x="218" y="1434"/>
                  </a:lnTo>
                  <a:lnTo>
                    <a:pt x="170" y="1419"/>
                  </a:lnTo>
                  <a:lnTo>
                    <a:pt x="127" y="1405"/>
                  </a:lnTo>
                  <a:lnTo>
                    <a:pt x="91" y="1390"/>
                  </a:lnTo>
                  <a:lnTo>
                    <a:pt x="59" y="1378"/>
                  </a:lnTo>
                  <a:lnTo>
                    <a:pt x="34" y="1368"/>
                  </a:lnTo>
                  <a:lnTo>
                    <a:pt x="16" y="1361"/>
                  </a:lnTo>
                  <a:lnTo>
                    <a:pt x="5" y="1357"/>
                  </a:lnTo>
                  <a:lnTo>
                    <a:pt x="0" y="1355"/>
                  </a:lnTo>
                  <a:lnTo>
                    <a:pt x="0" y="1349"/>
                  </a:lnTo>
                  <a:lnTo>
                    <a:pt x="3" y="1336"/>
                  </a:lnTo>
                  <a:lnTo>
                    <a:pt x="5" y="1316"/>
                  </a:lnTo>
                  <a:lnTo>
                    <a:pt x="9" y="1287"/>
                  </a:lnTo>
                  <a:lnTo>
                    <a:pt x="15" y="1250"/>
                  </a:lnTo>
                  <a:lnTo>
                    <a:pt x="22" y="1209"/>
                  </a:lnTo>
                  <a:lnTo>
                    <a:pt x="33" y="1161"/>
                  </a:lnTo>
                  <a:lnTo>
                    <a:pt x="44" y="1109"/>
                  </a:lnTo>
                  <a:lnTo>
                    <a:pt x="57" y="1053"/>
                  </a:lnTo>
                  <a:lnTo>
                    <a:pt x="73" y="993"/>
                  </a:lnTo>
                  <a:lnTo>
                    <a:pt x="92" y="929"/>
                  </a:lnTo>
                  <a:lnTo>
                    <a:pt x="114" y="865"/>
                  </a:lnTo>
                  <a:lnTo>
                    <a:pt x="139" y="798"/>
                  </a:lnTo>
                  <a:lnTo>
                    <a:pt x="167" y="729"/>
                  </a:lnTo>
                  <a:lnTo>
                    <a:pt x="197" y="661"/>
                  </a:lnTo>
                  <a:lnTo>
                    <a:pt x="231" y="592"/>
                  </a:lnTo>
                  <a:lnTo>
                    <a:pt x="269" y="525"/>
                  </a:lnTo>
                  <a:lnTo>
                    <a:pt x="311" y="459"/>
                  </a:lnTo>
                  <a:lnTo>
                    <a:pt x="356" y="395"/>
                  </a:lnTo>
                  <a:lnTo>
                    <a:pt x="406" y="334"/>
                  </a:lnTo>
                  <a:lnTo>
                    <a:pt x="460" y="277"/>
                  </a:lnTo>
                  <a:lnTo>
                    <a:pt x="518" y="223"/>
                  </a:lnTo>
                  <a:lnTo>
                    <a:pt x="581" y="175"/>
                  </a:lnTo>
                  <a:lnTo>
                    <a:pt x="648" y="131"/>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8" name="TextBox 20"/>
            <p:cNvSpPr txBox="1"/>
            <p:nvPr/>
          </p:nvSpPr>
          <p:spPr bwMode="auto">
            <a:xfrm>
              <a:off x="2932458" y="3877659"/>
              <a:ext cx="1235113" cy="1141272"/>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49" name="组合 48"/>
          <p:cNvGrpSpPr/>
          <p:nvPr/>
        </p:nvGrpSpPr>
        <p:grpSpPr>
          <a:xfrm>
            <a:off x="3928232" y="1966091"/>
            <a:ext cx="1252137" cy="1212634"/>
            <a:chOff x="3819526" y="3200400"/>
            <a:chExt cx="1227138" cy="1219200"/>
          </a:xfrm>
        </p:grpSpPr>
        <p:sp>
          <p:nvSpPr>
            <p:cNvPr id="50" name="Oval 12"/>
            <p:cNvSpPr>
              <a:spLocks noChangeArrowheads="1"/>
            </p:cNvSpPr>
            <p:nvPr/>
          </p:nvSpPr>
          <p:spPr bwMode="gray">
            <a:xfrm>
              <a:off x="3819526" y="3200400"/>
              <a:ext cx="1227138" cy="1219200"/>
            </a:xfrm>
            <a:prstGeom prst="ellipse">
              <a:avLst/>
            </a:prstGeom>
            <a:solidFill>
              <a:srgbClr val="0070C0"/>
            </a:solidFill>
            <a:ln w="3175" cap="flat" cmpd="sng" algn="ctr">
              <a:solidFill>
                <a:srgbClr val="D7D7D7"/>
              </a:solidFill>
              <a:prstDash val="solid"/>
            </a:ln>
            <a:effectLst>
              <a:outerShdw blurRad="50800" dist="38100" dir="2700000" algn="tl" rotWithShape="0">
                <a:prstClr val="black">
                  <a:alpha val="4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明年</a:t>
              </a:r>
              <a:endParaRPr kumimoji="0" lang="en-US" altLang="zh-CN" sz="12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工作计划</a:t>
              </a:r>
              <a:endParaRPr kumimoji="0" lang="zh-CN" altLang="en-US" sz="1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1" name="Freeform 13"/>
            <p:cNvSpPr/>
            <p:nvPr/>
          </p:nvSpPr>
          <p:spPr bwMode="gray">
            <a:xfrm>
              <a:off x="3959769" y="3220720"/>
              <a:ext cx="946649" cy="460103"/>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ysClr val="window" lastClr="FFFFFF">
                    <a:lumMod val="95000"/>
                  </a:sysClr>
                </a:gs>
                <a:gs pos="100000">
                  <a:srgbClr val="2676FF">
                    <a:alpha val="0"/>
                  </a:srgbClr>
                </a:gs>
              </a:gsLst>
              <a:lin ang="5400000" scaled="1"/>
            </a:gra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500" fill="hold"/>
                                        <p:tgtEl>
                                          <p:spTgt spid="49"/>
                                        </p:tgtEl>
                                        <p:attrNameLst>
                                          <p:attrName>ppt_w</p:attrName>
                                        </p:attrNameLst>
                                      </p:cBhvr>
                                      <p:tavLst>
                                        <p:tav tm="0">
                                          <p:val>
                                            <p:fltVal val="0"/>
                                          </p:val>
                                        </p:tav>
                                        <p:tav tm="100000">
                                          <p:val>
                                            <p:strVal val="#ppt_w"/>
                                          </p:val>
                                        </p:tav>
                                      </p:tavLst>
                                    </p:anim>
                                    <p:anim calcmode="lin" valueType="num">
                                      <p:cBhvr>
                                        <p:cTn id="8" dur="500" fill="hold"/>
                                        <p:tgtEl>
                                          <p:spTgt spid="49"/>
                                        </p:tgtEl>
                                        <p:attrNameLst>
                                          <p:attrName>ppt_h</p:attrName>
                                        </p:attrNameLst>
                                      </p:cBhvr>
                                      <p:tavLst>
                                        <p:tav tm="0">
                                          <p:val>
                                            <p:fltVal val="0"/>
                                          </p:val>
                                        </p:tav>
                                        <p:tav tm="100000">
                                          <p:val>
                                            <p:strVal val="#ppt_h"/>
                                          </p:val>
                                        </p:tav>
                                      </p:tavLst>
                                    </p:anim>
                                    <p:animEffect transition="in" filter="fade">
                                      <p:cBhvr>
                                        <p:cTn id="9" dur="500"/>
                                        <p:tgtEl>
                                          <p:spTgt spid="49"/>
                                        </p:tgtEl>
                                      </p:cBhvr>
                                    </p:animEffect>
                                  </p:childTnLst>
                                </p:cTn>
                              </p:par>
                            </p:childTnLst>
                          </p:cTn>
                        </p:par>
                        <p:par>
                          <p:cTn id="10" fill="hold">
                            <p:stCondLst>
                              <p:cond delay="500"/>
                            </p:stCondLst>
                            <p:childTnLst>
                              <p:par>
                                <p:cTn id="11" presetID="0" presetClass="path" presetSubtype="0" fill="hold" nodeType="afterEffect">
                                  <p:stCondLst>
                                    <p:cond delay="500"/>
                                  </p:stCondLst>
                                  <p:childTnLst>
                                    <p:animMotion origin="layout" path="M -0.00834 -0.26852 C 0.00573 -0.26482 0.05017 -0.27099 0.07569 -0.24691 C 0.10121 -0.22284 0.13038 -0.17932 0.14444 -0.12469 C 0.1585 -0.07006 0.16788 0.01574 0.15972 0.08148 C 0.15156 0.14722 0.12257 0.22932 0.09514 0.27037 C 0.06771 0.31142 0.03246 0.3321 -0.00486 0.32839 C -0.04219 0.32469 -0.09948 0.28765 -0.12917 0.24815 C -0.15886 0.20864 -0.17379 0.13889 -0.18334 0.09074 C -0.19288 0.04259 -0.19045 -0.00216 -0.18681 -0.04074 C -0.18316 -0.07932 -0.17587 -0.11019 -0.16146 -0.14074 C -0.14705 -0.1713 -0.12222 -0.21019 -0.1 -0.22346 C -0.07778 -0.23673 -0.04653 -0.23704 -0.02847 -0.22099 C -0.01042 -0.20494 0.00295 -0.16543 0.00868 -0.12716 C 0.01441 -0.08889 0.00625 -0.02006 0.00555 0.00802 " pathEditMode="relative" rAng="0" ptsTypes="aaaaaaaaaaaaaa">
                                      <p:cBhvr>
                                        <p:cTn id="12" dur="2000" fill="hold"/>
                                        <p:tgtEl>
                                          <p:spTgt spid="49"/>
                                        </p:tgtEl>
                                        <p:attrNameLst>
                                          <p:attrName>ppt_x</p:attrName>
                                          <p:attrName>ppt_y</p:attrName>
                                        </p:attrNameLst>
                                      </p:cBhvr>
                                      <p:rCtr x="-417" y="29907"/>
                                    </p:animMotion>
                                  </p:childTnLst>
                                </p:cTn>
                              </p:par>
                              <p:par>
                                <p:cTn id="13" presetID="10" presetClass="entr" presetSubtype="0" fill="hold" nodeType="withEffect">
                                  <p:stCondLst>
                                    <p:cond delay="50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750"/>
                                        <p:tgtEl>
                                          <p:spTgt spid="31"/>
                                        </p:tgtEl>
                                      </p:cBhvr>
                                    </p:animEffect>
                                  </p:childTnLst>
                                </p:cTn>
                              </p:par>
                              <p:par>
                                <p:cTn id="16" presetID="10" presetClass="entr" presetSubtype="0" fill="hold" nodeType="withEffect">
                                  <p:stCondLst>
                                    <p:cond delay="75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750"/>
                                        <p:tgtEl>
                                          <p:spTgt spid="37"/>
                                        </p:tgtEl>
                                      </p:cBhvr>
                                    </p:animEffect>
                                  </p:childTnLst>
                                </p:cTn>
                              </p:par>
                              <p:par>
                                <p:cTn id="19" presetID="10" presetClass="entr" presetSubtype="0" fill="hold" nodeType="withEffect">
                                  <p:stCondLst>
                                    <p:cond delay="1000"/>
                                  </p:stCondLst>
                                  <p:childTnLst>
                                    <p:set>
                                      <p:cBhvr>
                                        <p:cTn id="20" dur="1" fill="hold">
                                          <p:stCondLst>
                                            <p:cond delay="0"/>
                                          </p:stCondLst>
                                        </p:cTn>
                                        <p:tgtEl>
                                          <p:spTgt spid="40"/>
                                        </p:tgtEl>
                                        <p:attrNameLst>
                                          <p:attrName>style.visibility</p:attrName>
                                        </p:attrNameLst>
                                      </p:cBhvr>
                                      <p:to>
                                        <p:strVal val="visible"/>
                                      </p:to>
                                    </p:set>
                                    <p:animEffect transition="in" filter="fade">
                                      <p:cBhvr>
                                        <p:cTn id="21" dur="750"/>
                                        <p:tgtEl>
                                          <p:spTgt spid="40"/>
                                        </p:tgtEl>
                                      </p:cBhvr>
                                    </p:animEffect>
                                  </p:childTnLst>
                                </p:cTn>
                              </p:par>
                              <p:par>
                                <p:cTn id="22" presetID="10" presetClass="entr" presetSubtype="0" fill="hold" nodeType="withEffect">
                                  <p:stCondLst>
                                    <p:cond delay="125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750"/>
                                        <p:tgtEl>
                                          <p:spTgt spid="34"/>
                                        </p:tgtEl>
                                      </p:cBhvr>
                                    </p:animEffect>
                                  </p:childTnLst>
                                </p:cTn>
                              </p:par>
                              <p:par>
                                <p:cTn id="25" presetID="10" presetClass="entr" presetSubtype="0" fill="hold" nodeType="withEffect">
                                  <p:stCondLst>
                                    <p:cond delay="150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750"/>
                                        <p:tgtEl>
                                          <p:spTgt spid="46"/>
                                        </p:tgtEl>
                                      </p:cBhvr>
                                    </p:animEffect>
                                  </p:childTnLst>
                                </p:cTn>
                              </p:par>
                              <p:par>
                                <p:cTn id="28" presetID="10" presetClass="entr" presetSubtype="0" fill="hold" nodeType="withEffect">
                                  <p:stCondLst>
                                    <p:cond delay="175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7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4" cstate="screen"/>
          <a:srcRect/>
          <a:stretch>
            <a:fillRect/>
          </a:stretch>
        </p:blipFill>
        <p:spPr>
          <a:xfrm>
            <a:off x="0" y="0"/>
            <a:ext cx="9144000" cy="5162482"/>
          </a:xfrm>
          <a:prstGeom prst="rect">
            <a:avLst/>
          </a:prstGeom>
        </p:spPr>
      </p:pic>
      <p:sp>
        <p:nvSpPr>
          <p:cNvPr id="4" name="矩形 3"/>
          <p:cNvSpPr/>
          <p:nvPr/>
        </p:nvSpPr>
        <p:spPr bwMode="auto">
          <a:xfrm>
            <a:off x="-12782" y="0"/>
            <a:ext cx="4749732" cy="5143500"/>
          </a:xfrm>
          <a:custGeom>
            <a:avLst/>
            <a:gdLst>
              <a:gd name="connsiteX0" fmla="*/ 0 w 2590732"/>
              <a:gd name="connsiteY0" fmla="*/ 0 h 5143500"/>
              <a:gd name="connsiteX1" fmla="*/ 2590732 w 2590732"/>
              <a:gd name="connsiteY1" fmla="*/ 0 h 5143500"/>
              <a:gd name="connsiteX2" fmla="*/ 2590732 w 2590732"/>
              <a:gd name="connsiteY2" fmla="*/ 5143500 h 5143500"/>
              <a:gd name="connsiteX3" fmla="*/ 0 w 2590732"/>
              <a:gd name="connsiteY3" fmla="*/ 5143500 h 5143500"/>
              <a:gd name="connsiteX4" fmla="*/ 0 w 2590732"/>
              <a:gd name="connsiteY4" fmla="*/ 0 h 5143500"/>
              <a:gd name="connsiteX0-1" fmla="*/ 0 w 4749732"/>
              <a:gd name="connsiteY0-2" fmla="*/ 0 h 5143500"/>
              <a:gd name="connsiteX1-3" fmla="*/ 2590732 w 4749732"/>
              <a:gd name="connsiteY1-4" fmla="*/ 0 h 5143500"/>
              <a:gd name="connsiteX2-5" fmla="*/ 4749732 w 4749732"/>
              <a:gd name="connsiteY2-6" fmla="*/ 5143500 h 5143500"/>
              <a:gd name="connsiteX3-7" fmla="*/ 0 w 4749732"/>
              <a:gd name="connsiteY3-8" fmla="*/ 5143500 h 5143500"/>
              <a:gd name="connsiteX4-9" fmla="*/ 0 w 4749732"/>
              <a:gd name="connsiteY4-10" fmla="*/ 0 h 5143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49732" h="5143500">
                <a:moveTo>
                  <a:pt x="0" y="0"/>
                </a:moveTo>
                <a:lnTo>
                  <a:pt x="2590732" y="0"/>
                </a:lnTo>
                <a:lnTo>
                  <a:pt x="4749732" y="5143500"/>
                </a:lnTo>
                <a:lnTo>
                  <a:pt x="0" y="5143500"/>
                </a:lnTo>
                <a:lnTo>
                  <a:pt x="0" y="0"/>
                </a:lnTo>
                <a:close/>
              </a:path>
            </a:pathLst>
          </a:custGeom>
          <a:solidFill>
            <a:srgbClr val="0E1623">
              <a:alpha val="61000"/>
            </a:srgbClr>
          </a:solidFill>
          <a:ln w="9525" cap="flat" cmpd="sng" algn="ctr">
            <a:noFill/>
            <a:prstDash val="solid"/>
            <a:round/>
            <a:headEnd type="none" w="med" len="med"/>
            <a:tailEnd type="none" w="med" len="med"/>
          </a:ln>
          <a:effectLst>
            <a:outerShdw dist="17961" dir="2700000" algn="ctr" rotWithShape="0">
              <a:schemeClr val="tx1">
                <a:gamma/>
                <a:shade val="60000"/>
                <a:invGamma/>
              </a:scheme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grpSp>
        <p:nvGrpSpPr>
          <p:cNvPr id="10" name="组合 9"/>
          <p:cNvGrpSpPr/>
          <p:nvPr/>
        </p:nvGrpSpPr>
        <p:grpSpPr>
          <a:xfrm>
            <a:off x="2743248" y="895394"/>
            <a:ext cx="612068" cy="612068"/>
            <a:chOff x="3707904" y="1851670"/>
            <a:chExt cx="612068" cy="612068"/>
          </a:xfrm>
          <a:scene3d>
            <a:camera prst="orthographicFront">
              <a:rot lat="0" lon="0" rev="0"/>
            </a:camera>
            <a:lightRig rig="glow" dir="t">
              <a:rot lat="0" lon="0" rev="4800000"/>
            </a:lightRig>
          </a:scene3d>
        </p:grpSpPr>
        <p:sp>
          <p:nvSpPr>
            <p:cNvPr id="11" name="椭圆 10"/>
            <p:cNvSpPr/>
            <p:nvPr/>
          </p:nvSpPr>
          <p:spPr>
            <a:xfrm>
              <a:off x="3707904" y="1851670"/>
              <a:ext cx="612068" cy="612068"/>
            </a:xfrm>
            <a:prstGeom prst="ellipse">
              <a:avLst/>
            </a:pr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TextBox 53"/>
            <p:cNvSpPr txBox="1"/>
            <p:nvPr/>
          </p:nvSpPr>
          <p:spPr>
            <a:xfrm>
              <a:off x="3762907" y="2003815"/>
              <a:ext cx="502061" cy="400110"/>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01</a:t>
              </a:r>
              <a:endPar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3" name="组合 12"/>
          <p:cNvGrpSpPr/>
          <p:nvPr/>
        </p:nvGrpSpPr>
        <p:grpSpPr>
          <a:xfrm>
            <a:off x="3066751" y="1776738"/>
            <a:ext cx="612068" cy="612068"/>
            <a:chOff x="3707904" y="1851670"/>
            <a:chExt cx="612068" cy="612068"/>
          </a:xfrm>
          <a:scene3d>
            <a:camera prst="orthographicFront">
              <a:rot lat="0" lon="0" rev="0"/>
            </a:camera>
            <a:lightRig rig="glow" dir="t">
              <a:rot lat="0" lon="0" rev="4800000"/>
            </a:lightRig>
          </a:scene3d>
        </p:grpSpPr>
        <p:sp>
          <p:nvSpPr>
            <p:cNvPr id="14" name="椭圆 13"/>
            <p:cNvSpPr/>
            <p:nvPr/>
          </p:nvSpPr>
          <p:spPr>
            <a:xfrm>
              <a:off x="3707904" y="1851670"/>
              <a:ext cx="612068" cy="612068"/>
            </a:xfrm>
            <a:prstGeom prst="ellipse">
              <a:avLst/>
            </a:pr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5" name="TextBox 53"/>
            <p:cNvSpPr txBox="1"/>
            <p:nvPr/>
          </p:nvSpPr>
          <p:spPr>
            <a:xfrm>
              <a:off x="3762907" y="2003815"/>
              <a:ext cx="502061" cy="400110"/>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02</a:t>
              </a:r>
              <a:endPar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6" name="组合 15"/>
          <p:cNvGrpSpPr/>
          <p:nvPr/>
        </p:nvGrpSpPr>
        <p:grpSpPr>
          <a:xfrm>
            <a:off x="3380714" y="2631988"/>
            <a:ext cx="612068" cy="612068"/>
            <a:chOff x="3707904" y="1851670"/>
            <a:chExt cx="612068" cy="612068"/>
          </a:xfrm>
          <a:scene3d>
            <a:camera prst="orthographicFront">
              <a:rot lat="0" lon="0" rev="0"/>
            </a:camera>
            <a:lightRig rig="glow" dir="t">
              <a:rot lat="0" lon="0" rev="4800000"/>
            </a:lightRig>
          </a:scene3d>
        </p:grpSpPr>
        <p:sp>
          <p:nvSpPr>
            <p:cNvPr id="17" name="椭圆 16"/>
            <p:cNvSpPr/>
            <p:nvPr/>
          </p:nvSpPr>
          <p:spPr>
            <a:xfrm>
              <a:off x="3707904" y="1851670"/>
              <a:ext cx="612068" cy="612068"/>
            </a:xfrm>
            <a:prstGeom prst="ellipse">
              <a:avLst/>
            </a:pr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TextBox 53"/>
            <p:cNvSpPr txBox="1"/>
            <p:nvPr/>
          </p:nvSpPr>
          <p:spPr>
            <a:xfrm>
              <a:off x="3762907" y="2003815"/>
              <a:ext cx="502061" cy="400110"/>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03</a:t>
              </a:r>
              <a:endPar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9" name="组合 18"/>
          <p:cNvGrpSpPr/>
          <p:nvPr/>
        </p:nvGrpSpPr>
        <p:grpSpPr>
          <a:xfrm>
            <a:off x="3770219" y="3581710"/>
            <a:ext cx="612068" cy="612068"/>
            <a:chOff x="3707904" y="1851670"/>
            <a:chExt cx="612068" cy="612068"/>
          </a:xfrm>
          <a:scene3d>
            <a:camera prst="orthographicFront">
              <a:rot lat="0" lon="0" rev="0"/>
            </a:camera>
            <a:lightRig rig="glow" dir="t">
              <a:rot lat="0" lon="0" rev="4800000"/>
            </a:lightRig>
          </a:scene3d>
        </p:grpSpPr>
        <p:sp>
          <p:nvSpPr>
            <p:cNvPr id="20" name="椭圆 19"/>
            <p:cNvSpPr/>
            <p:nvPr/>
          </p:nvSpPr>
          <p:spPr>
            <a:xfrm>
              <a:off x="3707904" y="1851670"/>
              <a:ext cx="612068" cy="612068"/>
            </a:xfrm>
            <a:prstGeom prst="ellipse">
              <a:avLst/>
            </a:pr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1" name="TextBox 53"/>
            <p:cNvSpPr txBox="1"/>
            <p:nvPr/>
          </p:nvSpPr>
          <p:spPr>
            <a:xfrm>
              <a:off x="3762907" y="2003815"/>
              <a:ext cx="502061" cy="400110"/>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04</a:t>
              </a:r>
              <a:endPar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5" name="文本框 4"/>
          <p:cNvSpPr txBox="1"/>
          <p:nvPr/>
        </p:nvSpPr>
        <p:spPr>
          <a:xfrm>
            <a:off x="3410319" y="922372"/>
            <a:ext cx="2749471" cy="400110"/>
          </a:xfrm>
          <a:prstGeom prst="rect">
            <a:avLst/>
          </a:prstGeom>
          <a:noFill/>
        </p:spPr>
        <p:txBody>
          <a:bodyPr wrap="none" rtlCol="0">
            <a:spAutoFit/>
          </a:bodyPr>
          <a:lstStyle/>
          <a:p>
            <a:r>
              <a:rPr lang="zh-CN" altLang="en-US" sz="20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3733822" y="1844744"/>
            <a:ext cx="2749471" cy="400110"/>
          </a:xfrm>
          <a:prstGeom prst="rect">
            <a:avLst/>
          </a:prstGeom>
          <a:noFill/>
        </p:spPr>
        <p:txBody>
          <a:bodyPr wrap="none" rtlCol="0">
            <a:spAutoFit/>
          </a:bodyPr>
          <a:lstStyle/>
          <a:p>
            <a:r>
              <a:rPr lang="zh-CN" altLang="en-US" sz="20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4076253" y="2695498"/>
            <a:ext cx="2749471" cy="400110"/>
          </a:xfrm>
          <a:prstGeom prst="rect">
            <a:avLst/>
          </a:prstGeom>
          <a:noFill/>
        </p:spPr>
        <p:txBody>
          <a:bodyPr wrap="none" rtlCol="0">
            <a:spAutoFit/>
          </a:bodyPr>
          <a:lstStyle/>
          <a:p>
            <a:r>
              <a:rPr lang="zh-CN" altLang="en-US" sz="20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4444690" y="3686296"/>
            <a:ext cx="2749471" cy="400110"/>
          </a:xfrm>
          <a:prstGeom prst="rect">
            <a:avLst/>
          </a:prstGeom>
          <a:noFill/>
        </p:spPr>
        <p:txBody>
          <a:bodyPr wrap="none" rtlCol="0">
            <a:spAutoFit/>
          </a:bodyPr>
          <a:lstStyle/>
          <a:p>
            <a:r>
              <a:rPr lang="zh-CN" altLang="en-US" sz="20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1+#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1+#ppt_w/2"/>
                                          </p:val>
                                        </p:tav>
                                        <p:tav tm="100000">
                                          <p:val>
                                            <p:strVal val="#ppt_x"/>
                                          </p:val>
                                        </p:tav>
                                      </p:tavLst>
                                    </p:anim>
                                    <p:anim calcmode="lin" valueType="num">
                                      <p:cBhvr additive="base">
                                        <p:cTn id="20" dur="500" fill="hold"/>
                                        <p:tgtEl>
                                          <p:spTgt spid="19"/>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left)">
                                      <p:cBhvr>
                                        <p:cTn id="3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直接连接符 47"/>
          <p:cNvCxnSpPr/>
          <p:nvPr/>
        </p:nvCxnSpPr>
        <p:spPr>
          <a:xfrm>
            <a:off x="4517993" y="1524514"/>
            <a:ext cx="0" cy="2880321"/>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4211959" y="1168009"/>
            <a:ext cx="612068" cy="612068"/>
            <a:chOff x="3714631" y="870654"/>
            <a:chExt cx="612068" cy="612068"/>
          </a:xfrm>
          <a:scene3d>
            <a:camera prst="orthographicFront">
              <a:rot lat="0" lon="0" rev="0"/>
            </a:camera>
            <a:lightRig rig="glow" dir="t">
              <a:rot lat="0" lon="0" rev="4800000"/>
            </a:lightRig>
          </a:scene3d>
        </p:grpSpPr>
        <p:sp>
          <p:nvSpPr>
            <p:cNvPr id="50" name="椭圆 49"/>
            <p:cNvSpPr/>
            <p:nvPr/>
          </p:nvSpPr>
          <p:spPr>
            <a:xfrm>
              <a:off x="3714631" y="870654"/>
              <a:ext cx="612068" cy="612068"/>
            </a:xfrm>
            <a:prstGeom prst="ellipse">
              <a:avLst/>
            </a:prstGeom>
            <a:solidFill>
              <a:srgbClr val="0070C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1" name="TextBox 50"/>
            <p:cNvSpPr txBox="1"/>
            <p:nvPr/>
          </p:nvSpPr>
          <p:spPr>
            <a:xfrm>
              <a:off x="3783261" y="1022799"/>
              <a:ext cx="474810" cy="307777"/>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7</a:t>
              </a:r>
              <a:r>
                <a:rPr kumimoji="0" lang="zh-CN" altLang="en-US"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月</a:t>
              </a:r>
              <a:endPar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52" name="组合 51"/>
          <p:cNvGrpSpPr/>
          <p:nvPr/>
        </p:nvGrpSpPr>
        <p:grpSpPr>
          <a:xfrm>
            <a:off x="4211959" y="2128116"/>
            <a:ext cx="612068" cy="612068"/>
            <a:chOff x="3707904" y="1851670"/>
            <a:chExt cx="612068" cy="612068"/>
          </a:xfrm>
          <a:scene3d>
            <a:camera prst="orthographicFront">
              <a:rot lat="0" lon="0" rev="0"/>
            </a:camera>
            <a:lightRig rig="glow" dir="t">
              <a:rot lat="0" lon="0" rev="4800000"/>
            </a:lightRig>
          </a:scene3d>
        </p:grpSpPr>
        <p:sp>
          <p:nvSpPr>
            <p:cNvPr id="53" name="椭圆 52"/>
            <p:cNvSpPr/>
            <p:nvPr/>
          </p:nvSpPr>
          <p:spPr>
            <a:xfrm>
              <a:off x="3707904" y="1851670"/>
              <a:ext cx="612068" cy="612068"/>
            </a:xfrm>
            <a:prstGeom prst="ellipse">
              <a:avLst/>
            </a:pr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4" name="TextBox 53"/>
            <p:cNvSpPr txBox="1"/>
            <p:nvPr/>
          </p:nvSpPr>
          <p:spPr>
            <a:xfrm>
              <a:off x="3776532" y="2003815"/>
              <a:ext cx="474810" cy="307777"/>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8</a:t>
              </a:r>
              <a:r>
                <a:rPr kumimoji="0" lang="zh-CN" altLang="en-US"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月</a:t>
              </a:r>
              <a:endPar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55" name="组合 54"/>
          <p:cNvGrpSpPr/>
          <p:nvPr/>
        </p:nvGrpSpPr>
        <p:grpSpPr>
          <a:xfrm>
            <a:off x="4211959" y="3088223"/>
            <a:ext cx="612068" cy="612068"/>
            <a:chOff x="3701177" y="2832686"/>
            <a:chExt cx="612068" cy="612068"/>
          </a:xfrm>
          <a:scene3d>
            <a:camera prst="orthographicFront">
              <a:rot lat="0" lon="0" rev="0"/>
            </a:camera>
            <a:lightRig rig="glow" dir="t">
              <a:rot lat="0" lon="0" rev="4800000"/>
            </a:lightRig>
          </a:scene3d>
        </p:grpSpPr>
        <p:sp>
          <p:nvSpPr>
            <p:cNvPr id="56" name="椭圆 55"/>
            <p:cNvSpPr/>
            <p:nvPr/>
          </p:nvSpPr>
          <p:spPr>
            <a:xfrm>
              <a:off x="3701177" y="2832686"/>
              <a:ext cx="612068" cy="612068"/>
            </a:xfrm>
            <a:prstGeom prst="ellipse">
              <a:avLst/>
            </a:prstGeom>
            <a:solidFill>
              <a:srgbClr val="0070C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7" name="TextBox 56"/>
            <p:cNvSpPr txBox="1"/>
            <p:nvPr/>
          </p:nvSpPr>
          <p:spPr>
            <a:xfrm>
              <a:off x="3769805" y="2984831"/>
              <a:ext cx="474810" cy="307777"/>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9</a:t>
              </a:r>
              <a:r>
                <a:rPr kumimoji="0" lang="zh-CN" altLang="en-US"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月</a:t>
              </a:r>
              <a:endPar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58" name="组合 57"/>
          <p:cNvGrpSpPr/>
          <p:nvPr/>
        </p:nvGrpSpPr>
        <p:grpSpPr>
          <a:xfrm>
            <a:off x="4211959" y="4048329"/>
            <a:ext cx="612068" cy="612068"/>
            <a:chOff x="3694450" y="3813702"/>
            <a:chExt cx="612068" cy="612068"/>
          </a:xfrm>
          <a:scene3d>
            <a:camera prst="orthographicFront">
              <a:rot lat="0" lon="0" rev="0"/>
            </a:camera>
            <a:lightRig rig="glow" dir="t">
              <a:rot lat="0" lon="0" rev="4800000"/>
            </a:lightRig>
          </a:scene3d>
        </p:grpSpPr>
        <p:sp>
          <p:nvSpPr>
            <p:cNvPr id="59" name="椭圆 58"/>
            <p:cNvSpPr/>
            <p:nvPr/>
          </p:nvSpPr>
          <p:spPr>
            <a:xfrm>
              <a:off x="3694450" y="3813702"/>
              <a:ext cx="612068" cy="612068"/>
            </a:xfrm>
            <a:prstGeom prst="ellipse">
              <a:avLst/>
            </a:prstGeom>
            <a:solidFill>
              <a:srgbClr val="0F99FB"/>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0" name="TextBox 59"/>
            <p:cNvSpPr txBox="1"/>
            <p:nvPr/>
          </p:nvSpPr>
          <p:spPr>
            <a:xfrm>
              <a:off x="3707774" y="3965847"/>
              <a:ext cx="585418" cy="307777"/>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10</a:t>
              </a:r>
              <a:r>
                <a:rPr kumimoji="0" lang="zh-CN" altLang="en-US"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月</a:t>
              </a:r>
              <a:endPar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61" name="矩形 60"/>
          <p:cNvSpPr/>
          <p:nvPr/>
        </p:nvSpPr>
        <p:spPr>
          <a:xfrm>
            <a:off x="4968043" y="1089450"/>
            <a:ext cx="2916325"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点击添加文字说明</a:t>
            </a:r>
            <a:endParaRPr kumimoji="0" lang="en-US" altLang="zh-CN" sz="1400" b="1"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63" name="TextBox 62"/>
          <p:cNvSpPr txBox="1"/>
          <p:nvPr/>
        </p:nvSpPr>
        <p:spPr>
          <a:xfrm>
            <a:off x="4968043" y="1411743"/>
            <a:ext cx="2916324" cy="51193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a:t>
            </a: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文本内容点击此处添加文本</a:t>
            </a:r>
            <a:r>
              <a:rPr kumimoji="0" lang="zh-CN" altLang="en-US" sz="11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内容</a:t>
            </a: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a:t>
            </a:r>
            <a:r>
              <a:rPr kumimoji="0" lang="zh-CN" altLang="en-US" sz="11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内容</a:t>
            </a: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endParaRPr>
          </a:p>
        </p:txBody>
      </p:sp>
      <p:sp>
        <p:nvSpPr>
          <p:cNvPr id="64" name="矩形 63"/>
          <p:cNvSpPr/>
          <p:nvPr/>
        </p:nvSpPr>
        <p:spPr>
          <a:xfrm>
            <a:off x="4968043" y="2962866"/>
            <a:ext cx="2916325"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点击添加文字说明</a:t>
            </a:r>
            <a:endParaRPr kumimoji="0" lang="en-US"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65" name="TextBox 64"/>
          <p:cNvSpPr txBox="1"/>
          <p:nvPr/>
        </p:nvSpPr>
        <p:spPr>
          <a:xfrm>
            <a:off x="4968043" y="3285159"/>
            <a:ext cx="2916324" cy="550087"/>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66" name="矩形 65"/>
          <p:cNvSpPr/>
          <p:nvPr/>
        </p:nvSpPr>
        <p:spPr>
          <a:xfrm>
            <a:off x="1115615" y="2067733"/>
            <a:ext cx="2916325" cy="307777"/>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点击添加文字说明</a:t>
            </a:r>
            <a:endParaRPr kumimoji="0" lang="en-US"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67" name="TextBox 66"/>
          <p:cNvSpPr txBox="1"/>
          <p:nvPr/>
        </p:nvSpPr>
        <p:spPr>
          <a:xfrm>
            <a:off x="1115615" y="2390026"/>
            <a:ext cx="2916324" cy="550087"/>
          </a:xfrm>
          <a:prstGeom prst="rect">
            <a:avLst/>
          </a:prstGeom>
          <a:noFill/>
        </p:spPr>
        <p:txBody>
          <a:bodyPr wrap="square" rtlCol="0">
            <a:spAutoFit/>
          </a:bodyPr>
          <a:lstStyle/>
          <a:p>
            <a:pPr marL="0" marR="0" lvl="0" indent="0" algn="r" defTabSz="914400" rtl="0" eaLnBrk="1" fontAlgn="auto" latinLnBrk="0" hangingPunct="1">
              <a:lnSpc>
                <a:spcPct val="130000"/>
              </a:lnSpc>
              <a:spcBef>
                <a:spcPts val="60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68" name="矩形 67"/>
          <p:cNvSpPr/>
          <p:nvPr/>
        </p:nvSpPr>
        <p:spPr>
          <a:xfrm>
            <a:off x="1115615" y="3970602"/>
            <a:ext cx="2916325" cy="307777"/>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点击添加文字说明</a:t>
            </a:r>
            <a:endParaRPr kumimoji="0" lang="en-US"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69" name="TextBox 68"/>
          <p:cNvSpPr txBox="1"/>
          <p:nvPr/>
        </p:nvSpPr>
        <p:spPr>
          <a:xfrm>
            <a:off x="1115615" y="4292895"/>
            <a:ext cx="2916324" cy="550087"/>
          </a:xfrm>
          <a:prstGeom prst="rect">
            <a:avLst/>
          </a:prstGeom>
          <a:noFill/>
        </p:spPr>
        <p:txBody>
          <a:bodyPr wrap="square" rtlCol="0">
            <a:spAutoFit/>
          </a:bodyPr>
          <a:lstStyle/>
          <a:p>
            <a:pPr marL="0" marR="0" lvl="0" indent="0" algn="r" defTabSz="914400" rtl="0" eaLnBrk="1" fontAlgn="auto" latinLnBrk="0" hangingPunct="1">
              <a:lnSpc>
                <a:spcPct val="130000"/>
              </a:lnSpc>
              <a:spcBef>
                <a:spcPts val="60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up)">
                                      <p:cBhvr>
                                        <p:cTn id="7" dur="6000"/>
                                        <p:tgtEl>
                                          <p:spTgt spid="48"/>
                                        </p:tgtEl>
                                      </p:cBhvr>
                                    </p:animEffect>
                                  </p:childTnLst>
                                </p:cTn>
                              </p:par>
                              <p:par>
                                <p:cTn id="8" presetID="23" presetClass="entr" presetSubtype="288" fill="hold" nodeType="withEffect">
                                  <p:stCondLst>
                                    <p:cond delay="250"/>
                                  </p:stCondLst>
                                  <p:childTnLst>
                                    <p:set>
                                      <p:cBhvr>
                                        <p:cTn id="9" dur="1" fill="hold">
                                          <p:stCondLst>
                                            <p:cond delay="0"/>
                                          </p:stCondLst>
                                        </p:cTn>
                                        <p:tgtEl>
                                          <p:spTgt spid="49"/>
                                        </p:tgtEl>
                                        <p:attrNameLst>
                                          <p:attrName>style.visibility</p:attrName>
                                        </p:attrNameLst>
                                      </p:cBhvr>
                                      <p:to>
                                        <p:strVal val="visible"/>
                                      </p:to>
                                    </p:set>
                                    <p:anim calcmode="lin" valueType="num">
                                      <p:cBhvr>
                                        <p:cTn id="10" dur="500" fill="hold"/>
                                        <p:tgtEl>
                                          <p:spTgt spid="49"/>
                                        </p:tgtEl>
                                        <p:attrNameLst>
                                          <p:attrName>ppt_w</p:attrName>
                                        </p:attrNameLst>
                                      </p:cBhvr>
                                      <p:tavLst>
                                        <p:tav tm="0">
                                          <p:val>
                                            <p:strVal val="4/3*#ppt_w"/>
                                          </p:val>
                                        </p:tav>
                                        <p:tav tm="100000">
                                          <p:val>
                                            <p:strVal val="#ppt_w"/>
                                          </p:val>
                                        </p:tav>
                                      </p:tavLst>
                                    </p:anim>
                                    <p:anim calcmode="lin" valueType="num">
                                      <p:cBhvr>
                                        <p:cTn id="11" dur="500" fill="hold"/>
                                        <p:tgtEl>
                                          <p:spTgt spid="49"/>
                                        </p:tgtEl>
                                        <p:attrNameLst>
                                          <p:attrName>ppt_h</p:attrName>
                                        </p:attrNameLst>
                                      </p:cBhvr>
                                      <p:tavLst>
                                        <p:tav tm="0">
                                          <p:val>
                                            <p:strVal val="4/3*#ppt_h"/>
                                          </p:val>
                                        </p:tav>
                                        <p:tav tm="100000">
                                          <p:val>
                                            <p:strVal val="#ppt_h"/>
                                          </p:val>
                                        </p:tav>
                                      </p:tavLst>
                                    </p:anim>
                                  </p:childTnLst>
                                </p:cTn>
                              </p:par>
                              <p:par>
                                <p:cTn id="12" presetID="17" presetClass="entr" presetSubtype="1" fill="hold" grpId="0" nodeType="withEffect">
                                  <p:stCondLst>
                                    <p:cond delay="750"/>
                                  </p:stCondLst>
                                  <p:iterate type="lt">
                                    <p:tmPct val="10000"/>
                                  </p:iterate>
                                  <p:childTnLst>
                                    <p:set>
                                      <p:cBhvr>
                                        <p:cTn id="13" dur="1" fill="hold">
                                          <p:stCondLst>
                                            <p:cond delay="0"/>
                                          </p:stCondLst>
                                        </p:cTn>
                                        <p:tgtEl>
                                          <p:spTgt spid="61"/>
                                        </p:tgtEl>
                                        <p:attrNameLst>
                                          <p:attrName>style.visibility</p:attrName>
                                        </p:attrNameLst>
                                      </p:cBhvr>
                                      <p:to>
                                        <p:strVal val="visible"/>
                                      </p:to>
                                    </p:set>
                                    <p:anim calcmode="lin" valueType="num">
                                      <p:cBhvr>
                                        <p:cTn id="14" dur="500" fill="hold"/>
                                        <p:tgtEl>
                                          <p:spTgt spid="61"/>
                                        </p:tgtEl>
                                        <p:attrNameLst>
                                          <p:attrName>ppt_x</p:attrName>
                                        </p:attrNameLst>
                                      </p:cBhvr>
                                      <p:tavLst>
                                        <p:tav tm="0">
                                          <p:val>
                                            <p:strVal val="#ppt_x"/>
                                          </p:val>
                                        </p:tav>
                                        <p:tav tm="100000">
                                          <p:val>
                                            <p:strVal val="#ppt_x"/>
                                          </p:val>
                                        </p:tav>
                                      </p:tavLst>
                                    </p:anim>
                                    <p:anim calcmode="lin" valueType="num">
                                      <p:cBhvr>
                                        <p:cTn id="15" dur="500" fill="hold"/>
                                        <p:tgtEl>
                                          <p:spTgt spid="61"/>
                                        </p:tgtEl>
                                        <p:attrNameLst>
                                          <p:attrName>ppt_y</p:attrName>
                                        </p:attrNameLst>
                                      </p:cBhvr>
                                      <p:tavLst>
                                        <p:tav tm="0">
                                          <p:val>
                                            <p:strVal val="#ppt_y-#ppt_h/2"/>
                                          </p:val>
                                        </p:tav>
                                        <p:tav tm="100000">
                                          <p:val>
                                            <p:strVal val="#ppt_y"/>
                                          </p:val>
                                        </p:tav>
                                      </p:tavLst>
                                    </p:anim>
                                    <p:anim calcmode="lin" valueType="num">
                                      <p:cBhvr>
                                        <p:cTn id="16" dur="500" fill="hold"/>
                                        <p:tgtEl>
                                          <p:spTgt spid="61"/>
                                        </p:tgtEl>
                                        <p:attrNameLst>
                                          <p:attrName>ppt_w</p:attrName>
                                        </p:attrNameLst>
                                      </p:cBhvr>
                                      <p:tavLst>
                                        <p:tav tm="0">
                                          <p:val>
                                            <p:strVal val="#ppt_w"/>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childTnLst>
                                </p:cTn>
                              </p:par>
                              <p:par>
                                <p:cTn id="18" presetID="10" presetClass="entr" presetSubtype="0" fill="hold" grpId="0" nodeType="withEffect">
                                  <p:stCondLst>
                                    <p:cond delay="1500"/>
                                  </p:stCondLst>
                                  <p:childTnLst>
                                    <p:set>
                                      <p:cBhvr>
                                        <p:cTn id="19" dur="1" fill="hold">
                                          <p:stCondLst>
                                            <p:cond delay="0"/>
                                          </p:stCondLst>
                                        </p:cTn>
                                        <p:tgtEl>
                                          <p:spTgt spid="63"/>
                                        </p:tgtEl>
                                        <p:attrNameLst>
                                          <p:attrName>style.visibility</p:attrName>
                                        </p:attrNameLst>
                                      </p:cBhvr>
                                      <p:to>
                                        <p:strVal val="visible"/>
                                      </p:to>
                                    </p:set>
                                    <p:animEffect transition="in" filter="fade">
                                      <p:cBhvr>
                                        <p:cTn id="20" dur="500"/>
                                        <p:tgtEl>
                                          <p:spTgt spid="63"/>
                                        </p:tgtEl>
                                      </p:cBhvr>
                                    </p:animEffect>
                                  </p:childTnLst>
                                </p:cTn>
                              </p:par>
                              <p:par>
                                <p:cTn id="21" presetID="23" presetClass="entr" presetSubtype="288" fill="hold" nodeType="withEffect">
                                  <p:stCondLst>
                                    <p:cond delay="150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strVal val="4/3*#ppt_w"/>
                                          </p:val>
                                        </p:tav>
                                        <p:tav tm="100000">
                                          <p:val>
                                            <p:strVal val="#ppt_w"/>
                                          </p:val>
                                        </p:tav>
                                      </p:tavLst>
                                    </p:anim>
                                    <p:anim calcmode="lin" valueType="num">
                                      <p:cBhvr>
                                        <p:cTn id="24" dur="500" fill="hold"/>
                                        <p:tgtEl>
                                          <p:spTgt spid="52"/>
                                        </p:tgtEl>
                                        <p:attrNameLst>
                                          <p:attrName>ppt_h</p:attrName>
                                        </p:attrNameLst>
                                      </p:cBhvr>
                                      <p:tavLst>
                                        <p:tav tm="0">
                                          <p:val>
                                            <p:strVal val="4/3*#ppt_h"/>
                                          </p:val>
                                        </p:tav>
                                        <p:tav tm="100000">
                                          <p:val>
                                            <p:strVal val="#ppt_h"/>
                                          </p:val>
                                        </p:tav>
                                      </p:tavLst>
                                    </p:anim>
                                  </p:childTnLst>
                                </p:cTn>
                              </p:par>
                              <p:par>
                                <p:cTn id="25" presetID="17" presetClass="entr" presetSubtype="1" fill="hold" grpId="0" nodeType="withEffect">
                                  <p:stCondLst>
                                    <p:cond delay="2000"/>
                                  </p:stCondLst>
                                  <p:iterate type="lt">
                                    <p:tmPct val="10000"/>
                                  </p:iterate>
                                  <p:childTnLst>
                                    <p:set>
                                      <p:cBhvr>
                                        <p:cTn id="26" dur="1" fill="hold">
                                          <p:stCondLst>
                                            <p:cond delay="0"/>
                                          </p:stCondLst>
                                        </p:cTn>
                                        <p:tgtEl>
                                          <p:spTgt spid="66"/>
                                        </p:tgtEl>
                                        <p:attrNameLst>
                                          <p:attrName>style.visibility</p:attrName>
                                        </p:attrNameLst>
                                      </p:cBhvr>
                                      <p:to>
                                        <p:strVal val="visible"/>
                                      </p:to>
                                    </p:set>
                                    <p:anim calcmode="lin" valueType="num">
                                      <p:cBhvr>
                                        <p:cTn id="27" dur="500" fill="hold"/>
                                        <p:tgtEl>
                                          <p:spTgt spid="66"/>
                                        </p:tgtEl>
                                        <p:attrNameLst>
                                          <p:attrName>ppt_x</p:attrName>
                                        </p:attrNameLst>
                                      </p:cBhvr>
                                      <p:tavLst>
                                        <p:tav tm="0">
                                          <p:val>
                                            <p:strVal val="#ppt_x"/>
                                          </p:val>
                                        </p:tav>
                                        <p:tav tm="100000">
                                          <p:val>
                                            <p:strVal val="#ppt_x"/>
                                          </p:val>
                                        </p:tav>
                                      </p:tavLst>
                                    </p:anim>
                                    <p:anim calcmode="lin" valueType="num">
                                      <p:cBhvr>
                                        <p:cTn id="28" dur="500" fill="hold"/>
                                        <p:tgtEl>
                                          <p:spTgt spid="66"/>
                                        </p:tgtEl>
                                        <p:attrNameLst>
                                          <p:attrName>ppt_y</p:attrName>
                                        </p:attrNameLst>
                                      </p:cBhvr>
                                      <p:tavLst>
                                        <p:tav tm="0">
                                          <p:val>
                                            <p:strVal val="#ppt_y-#ppt_h/2"/>
                                          </p:val>
                                        </p:tav>
                                        <p:tav tm="100000">
                                          <p:val>
                                            <p:strVal val="#ppt_y"/>
                                          </p:val>
                                        </p:tav>
                                      </p:tavLst>
                                    </p:anim>
                                    <p:anim calcmode="lin" valueType="num">
                                      <p:cBhvr>
                                        <p:cTn id="29" dur="500" fill="hold"/>
                                        <p:tgtEl>
                                          <p:spTgt spid="66"/>
                                        </p:tgtEl>
                                        <p:attrNameLst>
                                          <p:attrName>ppt_w</p:attrName>
                                        </p:attrNameLst>
                                      </p:cBhvr>
                                      <p:tavLst>
                                        <p:tav tm="0">
                                          <p:val>
                                            <p:strVal val="#ppt_w"/>
                                          </p:val>
                                        </p:tav>
                                        <p:tav tm="100000">
                                          <p:val>
                                            <p:strVal val="#ppt_w"/>
                                          </p:val>
                                        </p:tav>
                                      </p:tavLst>
                                    </p:anim>
                                    <p:anim calcmode="lin" valueType="num">
                                      <p:cBhvr>
                                        <p:cTn id="30" dur="500" fill="hold"/>
                                        <p:tgtEl>
                                          <p:spTgt spid="66"/>
                                        </p:tgtEl>
                                        <p:attrNameLst>
                                          <p:attrName>ppt_h</p:attrName>
                                        </p:attrNameLst>
                                      </p:cBhvr>
                                      <p:tavLst>
                                        <p:tav tm="0">
                                          <p:val>
                                            <p:fltVal val="0"/>
                                          </p:val>
                                        </p:tav>
                                        <p:tav tm="100000">
                                          <p:val>
                                            <p:strVal val="#ppt_h"/>
                                          </p:val>
                                        </p:tav>
                                      </p:tavLst>
                                    </p:anim>
                                  </p:childTnLst>
                                </p:cTn>
                              </p:par>
                              <p:par>
                                <p:cTn id="31" presetID="10" presetClass="entr" presetSubtype="0" fill="hold" grpId="0" nodeType="withEffect">
                                  <p:stCondLst>
                                    <p:cond delay="275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500"/>
                                        <p:tgtEl>
                                          <p:spTgt spid="67"/>
                                        </p:tgtEl>
                                      </p:cBhvr>
                                    </p:animEffect>
                                  </p:childTnLst>
                                </p:cTn>
                              </p:par>
                              <p:par>
                                <p:cTn id="34" presetID="23" presetClass="entr" presetSubtype="288" fill="hold" nodeType="withEffect">
                                  <p:stCondLst>
                                    <p:cond delay="2750"/>
                                  </p:stCondLst>
                                  <p:childTnLst>
                                    <p:set>
                                      <p:cBhvr>
                                        <p:cTn id="35" dur="1" fill="hold">
                                          <p:stCondLst>
                                            <p:cond delay="0"/>
                                          </p:stCondLst>
                                        </p:cTn>
                                        <p:tgtEl>
                                          <p:spTgt spid="55"/>
                                        </p:tgtEl>
                                        <p:attrNameLst>
                                          <p:attrName>style.visibility</p:attrName>
                                        </p:attrNameLst>
                                      </p:cBhvr>
                                      <p:to>
                                        <p:strVal val="visible"/>
                                      </p:to>
                                    </p:set>
                                    <p:anim calcmode="lin" valueType="num">
                                      <p:cBhvr>
                                        <p:cTn id="36" dur="500" fill="hold"/>
                                        <p:tgtEl>
                                          <p:spTgt spid="55"/>
                                        </p:tgtEl>
                                        <p:attrNameLst>
                                          <p:attrName>ppt_w</p:attrName>
                                        </p:attrNameLst>
                                      </p:cBhvr>
                                      <p:tavLst>
                                        <p:tav tm="0">
                                          <p:val>
                                            <p:strVal val="4/3*#ppt_w"/>
                                          </p:val>
                                        </p:tav>
                                        <p:tav tm="100000">
                                          <p:val>
                                            <p:strVal val="#ppt_w"/>
                                          </p:val>
                                        </p:tav>
                                      </p:tavLst>
                                    </p:anim>
                                    <p:anim calcmode="lin" valueType="num">
                                      <p:cBhvr>
                                        <p:cTn id="37" dur="500" fill="hold"/>
                                        <p:tgtEl>
                                          <p:spTgt spid="55"/>
                                        </p:tgtEl>
                                        <p:attrNameLst>
                                          <p:attrName>ppt_h</p:attrName>
                                        </p:attrNameLst>
                                      </p:cBhvr>
                                      <p:tavLst>
                                        <p:tav tm="0">
                                          <p:val>
                                            <p:strVal val="4/3*#ppt_h"/>
                                          </p:val>
                                        </p:tav>
                                        <p:tav tm="100000">
                                          <p:val>
                                            <p:strVal val="#ppt_h"/>
                                          </p:val>
                                        </p:tav>
                                      </p:tavLst>
                                    </p:anim>
                                  </p:childTnLst>
                                </p:cTn>
                              </p:par>
                              <p:par>
                                <p:cTn id="38" presetID="17" presetClass="entr" presetSubtype="1" fill="hold" grpId="0" nodeType="withEffect">
                                  <p:stCondLst>
                                    <p:cond delay="3250"/>
                                  </p:stCondLst>
                                  <p:iterate type="lt">
                                    <p:tmPct val="10000"/>
                                  </p:iterate>
                                  <p:childTnLst>
                                    <p:set>
                                      <p:cBhvr>
                                        <p:cTn id="39" dur="1" fill="hold">
                                          <p:stCondLst>
                                            <p:cond delay="0"/>
                                          </p:stCondLst>
                                        </p:cTn>
                                        <p:tgtEl>
                                          <p:spTgt spid="64"/>
                                        </p:tgtEl>
                                        <p:attrNameLst>
                                          <p:attrName>style.visibility</p:attrName>
                                        </p:attrNameLst>
                                      </p:cBhvr>
                                      <p:to>
                                        <p:strVal val="visible"/>
                                      </p:to>
                                    </p:set>
                                    <p:anim calcmode="lin" valueType="num">
                                      <p:cBhvr>
                                        <p:cTn id="40" dur="500" fill="hold"/>
                                        <p:tgtEl>
                                          <p:spTgt spid="64"/>
                                        </p:tgtEl>
                                        <p:attrNameLst>
                                          <p:attrName>ppt_x</p:attrName>
                                        </p:attrNameLst>
                                      </p:cBhvr>
                                      <p:tavLst>
                                        <p:tav tm="0">
                                          <p:val>
                                            <p:strVal val="#ppt_x"/>
                                          </p:val>
                                        </p:tav>
                                        <p:tav tm="100000">
                                          <p:val>
                                            <p:strVal val="#ppt_x"/>
                                          </p:val>
                                        </p:tav>
                                      </p:tavLst>
                                    </p:anim>
                                    <p:anim calcmode="lin" valueType="num">
                                      <p:cBhvr>
                                        <p:cTn id="41" dur="500" fill="hold"/>
                                        <p:tgtEl>
                                          <p:spTgt spid="64"/>
                                        </p:tgtEl>
                                        <p:attrNameLst>
                                          <p:attrName>ppt_y</p:attrName>
                                        </p:attrNameLst>
                                      </p:cBhvr>
                                      <p:tavLst>
                                        <p:tav tm="0">
                                          <p:val>
                                            <p:strVal val="#ppt_y-#ppt_h/2"/>
                                          </p:val>
                                        </p:tav>
                                        <p:tav tm="100000">
                                          <p:val>
                                            <p:strVal val="#ppt_y"/>
                                          </p:val>
                                        </p:tav>
                                      </p:tavLst>
                                    </p:anim>
                                    <p:anim calcmode="lin" valueType="num">
                                      <p:cBhvr>
                                        <p:cTn id="42" dur="500" fill="hold"/>
                                        <p:tgtEl>
                                          <p:spTgt spid="64"/>
                                        </p:tgtEl>
                                        <p:attrNameLst>
                                          <p:attrName>ppt_w</p:attrName>
                                        </p:attrNameLst>
                                      </p:cBhvr>
                                      <p:tavLst>
                                        <p:tav tm="0">
                                          <p:val>
                                            <p:strVal val="#ppt_w"/>
                                          </p:val>
                                        </p:tav>
                                        <p:tav tm="100000">
                                          <p:val>
                                            <p:strVal val="#ppt_w"/>
                                          </p:val>
                                        </p:tav>
                                      </p:tavLst>
                                    </p:anim>
                                    <p:anim calcmode="lin" valueType="num">
                                      <p:cBhvr>
                                        <p:cTn id="43" dur="500" fill="hold"/>
                                        <p:tgtEl>
                                          <p:spTgt spid="64"/>
                                        </p:tgtEl>
                                        <p:attrNameLst>
                                          <p:attrName>ppt_h</p:attrName>
                                        </p:attrNameLst>
                                      </p:cBhvr>
                                      <p:tavLst>
                                        <p:tav tm="0">
                                          <p:val>
                                            <p:fltVal val="0"/>
                                          </p:val>
                                        </p:tav>
                                        <p:tav tm="100000">
                                          <p:val>
                                            <p:strVal val="#ppt_h"/>
                                          </p:val>
                                        </p:tav>
                                      </p:tavLst>
                                    </p:anim>
                                  </p:childTnLst>
                                </p:cTn>
                              </p:par>
                              <p:par>
                                <p:cTn id="44" presetID="10" presetClass="entr" presetSubtype="0" fill="hold" grpId="0" nodeType="withEffect">
                                  <p:stCondLst>
                                    <p:cond delay="4000"/>
                                  </p:stCondLst>
                                  <p:childTnLst>
                                    <p:set>
                                      <p:cBhvr>
                                        <p:cTn id="45" dur="1" fill="hold">
                                          <p:stCondLst>
                                            <p:cond delay="0"/>
                                          </p:stCondLst>
                                        </p:cTn>
                                        <p:tgtEl>
                                          <p:spTgt spid="65"/>
                                        </p:tgtEl>
                                        <p:attrNameLst>
                                          <p:attrName>style.visibility</p:attrName>
                                        </p:attrNameLst>
                                      </p:cBhvr>
                                      <p:to>
                                        <p:strVal val="visible"/>
                                      </p:to>
                                    </p:set>
                                    <p:animEffect transition="in" filter="fade">
                                      <p:cBhvr>
                                        <p:cTn id="46" dur="500"/>
                                        <p:tgtEl>
                                          <p:spTgt spid="65"/>
                                        </p:tgtEl>
                                      </p:cBhvr>
                                    </p:animEffect>
                                  </p:childTnLst>
                                </p:cTn>
                              </p:par>
                              <p:par>
                                <p:cTn id="47" presetID="23" presetClass="entr" presetSubtype="288" fill="hold" nodeType="withEffect">
                                  <p:stCondLst>
                                    <p:cond delay="4000"/>
                                  </p:stCondLst>
                                  <p:childTnLst>
                                    <p:set>
                                      <p:cBhvr>
                                        <p:cTn id="48" dur="1" fill="hold">
                                          <p:stCondLst>
                                            <p:cond delay="0"/>
                                          </p:stCondLst>
                                        </p:cTn>
                                        <p:tgtEl>
                                          <p:spTgt spid="58"/>
                                        </p:tgtEl>
                                        <p:attrNameLst>
                                          <p:attrName>style.visibility</p:attrName>
                                        </p:attrNameLst>
                                      </p:cBhvr>
                                      <p:to>
                                        <p:strVal val="visible"/>
                                      </p:to>
                                    </p:set>
                                    <p:anim calcmode="lin" valueType="num">
                                      <p:cBhvr>
                                        <p:cTn id="49" dur="500" fill="hold"/>
                                        <p:tgtEl>
                                          <p:spTgt spid="58"/>
                                        </p:tgtEl>
                                        <p:attrNameLst>
                                          <p:attrName>ppt_w</p:attrName>
                                        </p:attrNameLst>
                                      </p:cBhvr>
                                      <p:tavLst>
                                        <p:tav tm="0">
                                          <p:val>
                                            <p:strVal val="4/3*#ppt_w"/>
                                          </p:val>
                                        </p:tav>
                                        <p:tav tm="100000">
                                          <p:val>
                                            <p:strVal val="#ppt_w"/>
                                          </p:val>
                                        </p:tav>
                                      </p:tavLst>
                                    </p:anim>
                                    <p:anim calcmode="lin" valueType="num">
                                      <p:cBhvr>
                                        <p:cTn id="50" dur="500" fill="hold"/>
                                        <p:tgtEl>
                                          <p:spTgt spid="58"/>
                                        </p:tgtEl>
                                        <p:attrNameLst>
                                          <p:attrName>ppt_h</p:attrName>
                                        </p:attrNameLst>
                                      </p:cBhvr>
                                      <p:tavLst>
                                        <p:tav tm="0">
                                          <p:val>
                                            <p:strVal val="4/3*#ppt_h"/>
                                          </p:val>
                                        </p:tav>
                                        <p:tav tm="100000">
                                          <p:val>
                                            <p:strVal val="#ppt_h"/>
                                          </p:val>
                                        </p:tav>
                                      </p:tavLst>
                                    </p:anim>
                                  </p:childTnLst>
                                </p:cTn>
                              </p:par>
                              <p:par>
                                <p:cTn id="51" presetID="17" presetClass="entr" presetSubtype="1" fill="hold" grpId="0" nodeType="withEffect">
                                  <p:stCondLst>
                                    <p:cond delay="4500"/>
                                  </p:stCondLst>
                                  <p:iterate type="lt">
                                    <p:tmPct val="10000"/>
                                  </p:iterate>
                                  <p:childTnLst>
                                    <p:set>
                                      <p:cBhvr>
                                        <p:cTn id="52" dur="1" fill="hold">
                                          <p:stCondLst>
                                            <p:cond delay="0"/>
                                          </p:stCondLst>
                                        </p:cTn>
                                        <p:tgtEl>
                                          <p:spTgt spid="68"/>
                                        </p:tgtEl>
                                        <p:attrNameLst>
                                          <p:attrName>style.visibility</p:attrName>
                                        </p:attrNameLst>
                                      </p:cBhvr>
                                      <p:to>
                                        <p:strVal val="visible"/>
                                      </p:to>
                                    </p:set>
                                    <p:anim calcmode="lin" valueType="num">
                                      <p:cBhvr>
                                        <p:cTn id="53" dur="500" fill="hold"/>
                                        <p:tgtEl>
                                          <p:spTgt spid="68"/>
                                        </p:tgtEl>
                                        <p:attrNameLst>
                                          <p:attrName>ppt_x</p:attrName>
                                        </p:attrNameLst>
                                      </p:cBhvr>
                                      <p:tavLst>
                                        <p:tav tm="0">
                                          <p:val>
                                            <p:strVal val="#ppt_x"/>
                                          </p:val>
                                        </p:tav>
                                        <p:tav tm="100000">
                                          <p:val>
                                            <p:strVal val="#ppt_x"/>
                                          </p:val>
                                        </p:tav>
                                      </p:tavLst>
                                    </p:anim>
                                    <p:anim calcmode="lin" valueType="num">
                                      <p:cBhvr>
                                        <p:cTn id="54" dur="500" fill="hold"/>
                                        <p:tgtEl>
                                          <p:spTgt spid="68"/>
                                        </p:tgtEl>
                                        <p:attrNameLst>
                                          <p:attrName>ppt_y</p:attrName>
                                        </p:attrNameLst>
                                      </p:cBhvr>
                                      <p:tavLst>
                                        <p:tav tm="0">
                                          <p:val>
                                            <p:strVal val="#ppt_y-#ppt_h/2"/>
                                          </p:val>
                                        </p:tav>
                                        <p:tav tm="100000">
                                          <p:val>
                                            <p:strVal val="#ppt_y"/>
                                          </p:val>
                                        </p:tav>
                                      </p:tavLst>
                                    </p:anim>
                                    <p:anim calcmode="lin" valueType="num">
                                      <p:cBhvr>
                                        <p:cTn id="55" dur="500" fill="hold"/>
                                        <p:tgtEl>
                                          <p:spTgt spid="68"/>
                                        </p:tgtEl>
                                        <p:attrNameLst>
                                          <p:attrName>ppt_w</p:attrName>
                                        </p:attrNameLst>
                                      </p:cBhvr>
                                      <p:tavLst>
                                        <p:tav tm="0">
                                          <p:val>
                                            <p:strVal val="#ppt_w"/>
                                          </p:val>
                                        </p:tav>
                                        <p:tav tm="100000">
                                          <p:val>
                                            <p:strVal val="#ppt_w"/>
                                          </p:val>
                                        </p:tav>
                                      </p:tavLst>
                                    </p:anim>
                                    <p:anim calcmode="lin" valueType="num">
                                      <p:cBhvr>
                                        <p:cTn id="56" dur="500" fill="hold"/>
                                        <p:tgtEl>
                                          <p:spTgt spid="68"/>
                                        </p:tgtEl>
                                        <p:attrNameLst>
                                          <p:attrName>ppt_h</p:attrName>
                                        </p:attrNameLst>
                                      </p:cBhvr>
                                      <p:tavLst>
                                        <p:tav tm="0">
                                          <p:val>
                                            <p:fltVal val="0"/>
                                          </p:val>
                                        </p:tav>
                                        <p:tav tm="100000">
                                          <p:val>
                                            <p:strVal val="#ppt_h"/>
                                          </p:val>
                                        </p:tav>
                                      </p:tavLst>
                                    </p:anim>
                                  </p:childTnLst>
                                </p:cTn>
                              </p:par>
                              <p:par>
                                <p:cTn id="57" presetID="10" presetClass="entr" presetSubtype="0" fill="hold" grpId="0" nodeType="withEffect">
                                  <p:stCondLst>
                                    <p:cond delay="5250"/>
                                  </p:stCondLst>
                                  <p:childTnLst>
                                    <p:set>
                                      <p:cBhvr>
                                        <p:cTn id="58" dur="1" fill="hold">
                                          <p:stCondLst>
                                            <p:cond delay="0"/>
                                          </p:stCondLst>
                                        </p:cTn>
                                        <p:tgtEl>
                                          <p:spTgt spid="69"/>
                                        </p:tgtEl>
                                        <p:attrNameLst>
                                          <p:attrName>style.visibility</p:attrName>
                                        </p:attrNameLst>
                                      </p:cBhvr>
                                      <p:to>
                                        <p:strVal val="visible"/>
                                      </p:to>
                                    </p:set>
                                    <p:animEffect transition="in" filter="fade">
                                      <p:cBhvr>
                                        <p:cTn id="59"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3" grpId="0"/>
      <p:bldP spid="64" grpId="0"/>
      <p:bldP spid="65" grpId="0"/>
      <p:bldP spid="66" grpId="0"/>
      <p:bldP spid="67" grpId="0"/>
      <p:bldP spid="68" grpId="0"/>
      <p:bldP spid="6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4" cstate="screen"/>
          <a:srcRect/>
          <a:stretch>
            <a:fillRect/>
          </a:stretch>
        </p:blipFill>
        <p:spPr>
          <a:xfrm>
            <a:off x="0" y="0"/>
            <a:ext cx="9144000" cy="5162482"/>
          </a:xfrm>
          <a:prstGeom prst="rect">
            <a:avLst/>
          </a:prstGeom>
        </p:spPr>
      </p:pic>
      <p:sp>
        <p:nvSpPr>
          <p:cNvPr id="2" name="矩形 1"/>
          <p:cNvSpPr/>
          <p:nvPr/>
        </p:nvSpPr>
        <p:spPr bwMode="auto">
          <a:xfrm>
            <a:off x="0" y="1201428"/>
            <a:ext cx="6857940" cy="2589490"/>
          </a:xfrm>
          <a:prstGeom prst="rect">
            <a:avLst/>
          </a:prstGeom>
          <a:solidFill>
            <a:srgbClr val="0E1623">
              <a:alpha val="61000"/>
            </a:srgbClr>
          </a:solidFill>
          <a:ln w="9525" cap="flat" cmpd="sng" algn="ctr">
            <a:noFill/>
            <a:prstDash val="solid"/>
            <a:round/>
            <a:headEnd type="none" w="med" len="med"/>
            <a:tailEnd type="none" w="med" len="med"/>
          </a:ln>
          <a:effectLst>
            <a:outerShdw dist="17961" dir="2700000" algn="ctr" rotWithShape="0">
              <a:schemeClr val="tx1">
                <a:gamma/>
                <a:shade val="60000"/>
                <a:invGamma/>
              </a:schemeClr>
            </a:outerShdw>
          </a:effectLst>
        </p:spPr>
        <p:txBody>
          <a:bodyPr vert="horz" wrap="square" lIns="91440" tIns="45720" rIns="91440" bIns="45720" numCol="1" rtlCol="0" anchor="t" anchorCtr="0" compatLnSpc="1"/>
          <a:lstStyle/>
          <a:p>
            <a:endParaRPr lang="zh-CN" altLang="en-US"/>
          </a:p>
        </p:txBody>
      </p:sp>
      <p:grpSp>
        <p:nvGrpSpPr>
          <p:cNvPr id="10" name="组合 9"/>
          <p:cNvGrpSpPr/>
          <p:nvPr/>
        </p:nvGrpSpPr>
        <p:grpSpPr>
          <a:xfrm>
            <a:off x="3307183" y="1327449"/>
            <a:ext cx="895665" cy="895665"/>
            <a:chOff x="3707904" y="1851670"/>
            <a:chExt cx="612068" cy="612068"/>
          </a:xfrm>
          <a:scene3d>
            <a:camera prst="orthographicFront">
              <a:rot lat="0" lon="0" rev="0"/>
            </a:camera>
            <a:lightRig rig="glow" dir="t">
              <a:rot lat="0" lon="0" rev="4800000"/>
            </a:lightRig>
          </a:scene3d>
        </p:grpSpPr>
        <p:sp>
          <p:nvSpPr>
            <p:cNvPr id="11" name="椭圆 10"/>
            <p:cNvSpPr/>
            <p:nvPr/>
          </p:nvSpPr>
          <p:spPr>
            <a:xfrm>
              <a:off x="3707904" y="1851670"/>
              <a:ext cx="612068" cy="612068"/>
            </a:xfrm>
            <a:prstGeom prst="ellipse">
              <a:avLst/>
            </a:pr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TextBox 53"/>
            <p:cNvSpPr txBox="1"/>
            <p:nvPr/>
          </p:nvSpPr>
          <p:spPr>
            <a:xfrm>
              <a:off x="3777761" y="2003815"/>
              <a:ext cx="472354" cy="399616"/>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04</a:t>
              </a:r>
              <a:endParaRPr kumimoji="0" lang="zh-CN" altLang="en-US" sz="3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5" name="文本框 4"/>
          <p:cNvSpPr txBox="1"/>
          <p:nvPr/>
        </p:nvSpPr>
        <p:spPr>
          <a:xfrm>
            <a:off x="1867320" y="2823828"/>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2944538" y="2319631"/>
            <a:ext cx="1620957"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第四部分</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接连接符 29"/>
          <p:cNvCxnSpPr/>
          <p:nvPr/>
        </p:nvCxnSpPr>
        <p:spPr>
          <a:xfrm>
            <a:off x="0" y="1455658"/>
            <a:ext cx="466201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1094259" y="2209492"/>
            <a:ext cx="35677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094259" y="4470993"/>
            <a:ext cx="804974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1094259" y="2963326"/>
            <a:ext cx="35677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1106615" y="3717160"/>
            <a:ext cx="356775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4218359" y="1372047"/>
            <a:ext cx="938706" cy="938706"/>
            <a:chOff x="4218359" y="1372047"/>
            <a:chExt cx="938706" cy="938706"/>
          </a:xfrm>
          <a:solidFill>
            <a:srgbClr val="FA600F"/>
          </a:solidFill>
          <a:scene3d>
            <a:camera prst="orthographicFront">
              <a:rot lat="0" lon="0" rev="0"/>
            </a:camera>
            <a:lightRig rig="glow" dir="t">
              <a:rot lat="0" lon="0" rev="4800000"/>
            </a:lightRig>
          </a:scene3d>
        </p:grpSpPr>
        <p:sp>
          <p:nvSpPr>
            <p:cNvPr id="35" name="椭圆 34"/>
            <p:cNvSpPr/>
            <p:nvPr/>
          </p:nvSpPr>
          <p:spPr>
            <a:xfrm>
              <a:off x="4218359" y="1372047"/>
              <a:ext cx="938706" cy="938706"/>
            </a:xfrm>
            <a:prstGeom prst="ellipse">
              <a:avLst/>
            </a:prstGeom>
            <a:solidFill>
              <a:srgbClr val="0070C0"/>
            </a:solidFill>
            <a:ln w="28575">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a:ln>
                  <a:noFill/>
                </a:ln>
                <a:solidFill>
                  <a:srgbClr val="FFFFFF"/>
                </a:solidFill>
                <a:effectLst/>
                <a:uLnTx/>
                <a:uFillTx/>
                <a:latin typeface="微软雅黑" panose="020B0503020204020204" pitchFamily="34" charset="-122"/>
                <a:ea typeface="宋体" panose="02010600030101010101" pitchFamily="2" charset="-122"/>
                <a:cs typeface="+mn-cs"/>
              </a:endParaRPr>
            </a:p>
          </p:txBody>
        </p:sp>
        <p:sp>
          <p:nvSpPr>
            <p:cNvPr id="36" name="矩形 35"/>
            <p:cNvSpPr/>
            <p:nvPr/>
          </p:nvSpPr>
          <p:spPr>
            <a:xfrm>
              <a:off x="4415844" y="1610567"/>
              <a:ext cx="543739" cy="523220"/>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14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endPar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4" name="组合 3"/>
          <p:cNvGrpSpPr/>
          <p:nvPr/>
        </p:nvGrpSpPr>
        <p:grpSpPr>
          <a:xfrm>
            <a:off x="617959" y="2125497"/>
            <a:ext cx="938706" cy="938706"/>
            <a:chOff x="617959" y="2125497"/>
            <a:chExt cx="938706" cy="938706"/>
          </a:xfrm>
          <a:solidFill>
            <a:srgbClr val="FAC90F"/>
          </a:solidFill>
          <a:scene3d>
            <a:camera prst="orthographicFront">
              <a:rot lat="0" lon="0" rev="0"/>
            </a:camera>
            <a:lightRig rig="glow" dir="t">
              <a:rot lat="0" lon="0" rev="4800000"/>
            </a:lightRig>
          </a:scene3d>
        </p:grpSpPr>
        <p:sp>
          <p:nvSpPr>
            <p:cNvPr id="37" name="椭圆 36"/>
            <p:cNvSpPr/>
            <p:nvPr/>
          </p:nvSpPr>
          <p:spPr>
            <a:xfrm>
              <a:off x="617959" y="2125497"/>
              <a:ext cx="938706" cy="938706"/>
            </a:xfrm>
            <a:prstGeom prst="ellipse">
              <a:avLst/>
            </a:prstGeom>
            <a:solidFill>
              <a:srgbClr val="00B0F0"/>
            </a:solidFill>
            <a:ln w="28575">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a:ln>
                  <a:noFill/>
                </a:ln>
                <a:solidFill>
                  <a:srgbClr val="FFFFFF"/>
                </a:solidFill>
                <a:effectLst/>
                <a:uLnTx/>
                <a:uFillTx/>
                <a:latin typeface="微软雅黑" panose="020B0503020204020204" pitchFamily="34" charset="-122"/>
                <a:ea typeface="宋体" panose="02010600030101010101" pitchFamily="2" charset="-122"/>
                <a:cs typeface="+mn-cs"/>
              </a:endParaRPr>
            </a:p>
          </p:txBody>
        </p:sp>
        <p:sp>
          <p:nvSpPr>
            <p:cNvPr id="38" name="矩形 37"/>
            <p:cNvSpPr/>
            <p:nvPr/>
          </p:nvSpPr>
          <p:spPr>
            <a:xfrm>
              <a:off x="815443" y="2364017"/>
              <a:ext cx="543739" cy="523220"/>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p>
          </p:txBody>
        </p:sp>
      </p:grpSp>
      <p:grpSp>
        <p:nvGrpSpPr>
          <p:cNvPr id="5" name="组合 4"/>
          <p:cNvGrpSpPr/>
          <p:nvPr/>
        </p:nvGrpSpPr>
        <p:grpSpPr>
          <a:xfrm>
            <a:off x="4218359" y="2895818"/>
            <a:ext cx="938706" cy="938706"/>
            <a:chOff x="4218359" y="2895818"/>
            <a:chExt cx="938706" cy="938706"/>
          </a:xfrm>
          <a:solidFill>
            <a:srgbClr val="35BCD9"/>
          </a:solidFill>
          <a:scene3d>
            <a:camera prst="orthographicFront">
              <a:rot lat="0" lon="0" rev="0"/>
            </a:camera>
            <a:lightRig rig="glow" dir="t">
              <a:rot lat="0" lon="0" rev="4800000"/>
            </a:lightRig>
          </a:scene3d>
        </p:grpSpPr>
        <p:sp>
          <p:nvSpPr>
            <p:cNvPr id="39" name="椭圆 38"/>
            <p:cNvSpPr/>
            <p:nvPr/>
          </p:nvSpPr>
          <p:spPr>
            <a:xfrm>
              <a:off x="4218359" y="2895818"/>
              <a:ext cx="938706" cy="938706"/>
            </a:xfrm>
            <a:prstGeom prst="ellipse">
              <a:avLst/>
            </a:prstGeom>
            <a:solidFill>
              <a:srgbClr val="00B0F0"/>
            </a:solidFill>
            <a:ln w="28575">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a:ln>
                  <a:noFill/>
                </a:ln>
                <a:solidFill>
                  <a:srgbClr val="FFFFFF"/>
                </a:solidFill>
                <a:effectLst/>
                <a:uLnTx/>
                <a:uFillTx/>
                <a:latin typeface="微软雅黑" panose="020B0503020204020204" pitchFamily="34" charset="-122"/>
                <a:ea typeface="宋体" panose="02010600030101010101" pitchFamily="2" charset="-122"/>
                <a:cs typeface="+mn-cs"/>
              </a:endParaRPr>
            </a:p>
          </p:txBody>
        </p:sp>
        <p:sp>
          <p:nvSpPr>
            <p:cNvPr id="40" name="矩形 39"/>
            <p:cNvSpPr/>
            <p:nvPr/>
          </p:nvSpPr>
          <p:spPr>
            <a:xfrm>
              <a:off x="4415843" y="3134338"/>
              <a:ext cx="543739" cy="523220"/>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p>
          </p:txBody>
        </p:sp>
      </p:grpSp>
      <p:grpSp>
        <p:nvGrpSpPr>
          <p:cNvPr id="6" name="组合 5"/>
          <p:cNvGrpSpPr/>
          <p:nvPr/>
        </p:nvGrpSpPr>
        <p:grpSpPr>
          <a:xfrm>
            <a:off x="617959" y="3649268"/>
            <a:ext cx="938706" cy="938706"/>
            <a:chOff x="617959" y="3649268"/>
            <a:chExt cx="938706" cy="938706"/>
          </a:xfrm>
          <a:solidFill>
            <a:srgbClr val="92E2D9"/>
          </a:solidFill>
          <a:scene3d>
            <a:camera prst="orthographicFront">
              <a:rot lat="0" lon="0" rev="0"/>
            </a:camera>
            <a:lightRig rig="glow" dir="t">
              <a:rot lat="0" lon="0" rev="4800000"/>
            </a:lightRig>
          </a:scene3d>
        </p:grpSpPr>
        <p:sp>
          <p:nvSpPr>
            <p:cNvPr id="41" name="椭圆 40"/>
            <p:cNvSpPr/>
            <p:nvPr/>
          </p:nvSpPr>
          <p:spPr>
            <a:xfrm>
              <a:off x="617959" y="3649268"/>
              <a:ext cx="938706" cy="938706"/>
            </a:xfrm>
            <a:prstGeom prst="ellipse">
              <a:avLst/>
            </a:prstGeom>
            <a:solidFill>
              <a:srgbClr val="0070C0"/>
            </a:solidFill>
            <a:ln w="28575">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a:ln>
                  <a:noFill/>
                </a:ln>
                <a:solidFill>
                  <a:srgbClr val="FFFFFF"/>
                </a:solidFill>
                <a:effectLst/>
                <a:uLnTx/>
                <a:uFillTx/>
                <a:latin typeface="微软雅黑" panose="020B0503020204020204" pitchFamily="34" charset="-122"/>
                <a:ea typeface="宋体" panose="02010600030101010101" pitchFamily="2" charset="-122"/>
                <a:cs typeface="+mn-cs"/>
              </a:endParaRPr>
            </a:p>
          </p:txBody>
        </p:sp>
        <p:sp>
          <p:nvSpPr>
            <p:cNvPr id="42" name="矩形 41"/>
            <p:cNvSpPr/>
            <p:nvPr/>
          </p:nvSpPr>
          <p:spPr>
            <a:xfrm>
              <a:off x="815443" y="3887788"/>
              <a:ext cx="543739" cy="523220"/>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p>
          </p:txBody>
        </p:sp>
      </p:grpSp>
      <p:sp>
        <p:nvSpPr>
          <p:cNvPr id="43" name="矩形 42"/>
          <p:cNvSpPr/>
          <p:nvPr/>
        </p:nvSpPr>
        <p:spPr>
          <a:xfrm>
            <a:off x="1601670" y="2294767"/>
            <a:ext cx="2193018" cy="511935"/>
          </a:xfrm>
          <a:prstGeom prst="rect">
            <a:avLst/>
          </a:prstGeom>
        </p:spPr>
        <p:txBody>
          <a:bodyPr wrap="square">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a:t>
            </a:r>
          </a:p>
        </p:txBody>
      </p:sp>
      <p:sp>
        <p:nvSpPr>
          <p:cNvPr id="44" name="矩形 43"/>
          <p:cNvSpPr/>
          <p:nvPr/>
        </p:nvSpPr>
        <p:spPr>
          <a:xfrm>
            <a:off x="1601670" y="3818538"/>
            <a:ext cx="2193018" cy="511935"/>
          </a:xfrm>
          <a:prstGeom prst="rect">
            <a:avLst/>
          </a:prstGeom>
        </p:spPr>
        <p:txBody>
          <a:bodyPr wrap="square">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a:t>
            </a:r>
          </a:p>
        </p:txBody>
      </p:sp>
      <p:sp>
        <p:nvSpPr>
          <p:cNvPr id="45" name="矩形 44"/>
          <p:cNvSpPr/>
          <p:nvPr/>
        </p:nvSpPr>
        <p:spPr>
          <a:xfrm>
            <a:off x="1973937" y="3045614"/>
            <a:ext cx="2193018" cy="511935"/>
          </a:xfrm>
          <a:prstGeom prst="rect">
            <a:avLst/>
          </a:prstGeom>
        </p:spPr>
        <p:txBody>
          <a:bodyPr wrap="square">
            <a:spAutoFit/>
          </a:bodyPr>
          <a:lstStyle/>
          <a:p>
            <a:pPr marL="0" marR="0" lvl="0" indent="0" algn="r"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a:t>
            </a:r>
          </a:p>
        </p:txBody>
      </p:sp>
      <p:sp>
        <p:nvSpPr>
          <p:cNvPr id="46" name="矩形 45"/>
          <p:cNvSpPr/>
          <p:nvPr/>
        </p:nvSpPr>
        <p:spPr>
          <a:xfrm>
            <a:off x="1973937" y="1556258"/>
            <a:ext cx="2193018" cy="511935"/>
          </a:xfrm>
          <a:prstGeom prst="rect">
            <a:avLst/>
          </a:prstGeom>
        </p:spPr>
        <p:txBody>
          <a:bodyPr wrap="square">
            <a:spAutoFit/>
          </a:bodyPr>
          <a:lstStyle/>
          <a:p>
            <a:pPr marL="0" marR="0" lvl="0" indent="0" algn="r"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a:t>
            </a:r>
            <a:r>
              <a:rPr kumimoji="0" lang="zh-CN" altLang="en-US" sz="11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添加</a:t>
            </a: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endParaRPr>
          </a:p>
        </p:txBody>
      </p:sp>
      <p:sp>
        <p:nvSpPr>
          <p:cNvPr id="7" name="TextBox 6"/>
          <p:cNvSpPr txBox="1"/>
          <p:nvPr/>
        </p:nvSpPr>
        <p:spPr>
          <a:xfrm>
            <a:off x="5652120" y="3365171"/>
            <a:ext cx="2137124"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7200" b="1" i="0" u="none" strike="noStrike" kern="1200" cap="none" spc="0" normalizeH="0" baseline="0" noProof="0" dirty="0" smtClean="0">
                <a:ln>
                  <a:noFill/>
                </a:ln>
                <a:solidFill>
                  <a:srgbClr val="0070C0"/>
                </a:solidFill>
                <a:effectLst/>
                <a:uLnTx/>
                <a:uFillTx/>
                <a:latin typeface="Calibri" panose="020F0502020204030204"/>
                <a:ea typeface="宋体" panose="02010600030101010101" pitchFamily="2" charset="-122"/>
                <a:cs typeface="+mn-cs"/>
              </a:rPr>
              <a:t>20XX</a:t>
            </a:r>
            <a:endParaRPr kumimoji="0" lang="zh-CN" altLang="en-US" sz="7200" b="1" i="0" u="none" strike="noStrike" kern="1200" cap="none" spc="0" normalizeH="0" baseline="0" noProof="0" dirty="0">
              <a:ln>
                <a:noFill/>
              </a:ln>
              <a:solidFill>
                <a:srgbClr val="0070C0"/>
              </a:solidFill>
              <a:effectLst/>
              <a:uLnTx/>
              <a:uFillTx/>
              <a:latin typeface="Calibri" panose="020F0502020204030204"/>
              <a:ea typeface="宋体" panose="02010600030101010101" pitchFamily="2"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23" presetClass="entr" presetSubtype="28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strVal val="4/3*#ppt_w"/>
                                          </p:val>
                                        </p:tav>
                                        <p:tav tm="100000">
                                          <p:val>
                                            <p:strVal val="#ppt_w"/>
                                          </p:val>
                                        </p:tav>
                                      </p:tavLst>
                                    </p:anim>
                                    <p:anim calcmode="lin" valueType="num">
                                      <p:cBhvr>
                                        <p:cTn id="12" dur="500" fill="hold"/>
                                        <p:tgtEl>
                                          <p:spTgt spid="3"/>
                                        </p:tgtEl>
                                        <p:attrNameLst>
                                          <p:attrName>ppt_h</p:attrName>
                                        </p:attrNameLst>
                                      </p:cBhvr>
                                      <p:tavLst>
                                        <p:tav tm="0">
                                          <p:val>
                                            <p:strVal val="4/3*#ppt_h"/>
                                          </p:val>
                                        </p:tav>
                                        <p:tav tm="100000">
                                          <p:val>
                                            <p:strVal val="#ppt_h"/>
                                          </p:val>
                                        </p:tav>
                                      </p:tavLst>
                                    </p:anim>
                                  </p:childTnLst>
                                </p:cTn>
                              </p:par>
                            </p:childTnLst>
                          </p:cTn>
                        </p:par>
                        <p:par>
                          <p:cTn id="13" fill="hold">
                            <p:stCondLst>
                              <p:cond delay="1000"/>
                            </p:stCondLst>
                            <p:childTnLst>
                              <p:par>
                                <p:cTn id="14" presetID="22" presetClass="entr" presetSubtype="2" fill="hold"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right)">
                                      <p:cBhvr>
                                        <p:cTn id="16" dur="500"/>
                                        <p:tgtEl>
                                          <p:spTgt spid="3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down)">
                                      <p:cBhvr>
                                        <p:cTn id="19" dur="500"/>
                                        <p:tgtEl>
                                          <p:spTgt spid="46"/>
                                        </p:tgtEl>
                                      </p:cBhvr>
                                    </p:animEffect>
                                  </p:childTnLst>
                                </p:cTn>
                              </p:par>
                            </p:childTnLst>
                          </p:cTn>
                        </p:par>
                        <p:par>
                          <p:cTn id="20" fill="hold">
                            <p:stCondLst>
                              <p:cond delay="1500"/>
                            </p:stCondLst>
                            <p:childTnLst>
                              <p:par>
                                <p:cTn id="21" presetID="23" presetClass="entr" presetSubtype="28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strVal val="4/3*#ppt_w"/>
                                          </p:val>
                                        </p:tav>
                                        <p:tav tm="100000">
                                          <p:val>
                                            <p:strVal val="#ppt_w"/>
                                          </p:val>
                                        </p:tav>
                                      </p:tavLst>
                                    </p:anim>
                                    <p:anim calcmode="lin" valueType="num">
                                      <p:cBhvr>
                                        <p:cTn id="24" dur="500" fill="hold"/>
                                        <p:tgtEl>
                                          <p:spTgt spid="4"/>
                                        </p:tgtEl>
                                        <p:attrNameLst>
                                          <p:attrName>ppt_h</p:attrName>
                                        </p:attrNameLst>
                                      </p:cBhvr>
                                      <p:tavLst>
                                        <p:tav tm="0">
                                          <p:val>
                                            <p:strVal val="4/3*#ppt_h"/>
                                          </p:val>
                                        </p:tav>
                                        <p:tav tm="100000">
                                          <p:val>
                                            <p:strVal val="#ppt_h"/>
                                          </p:val>
                                        </p:tav>
                                      </p:tavLst>
                                    </p:anim>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barn(inVertical)">
                                      <p:cBhvr>
                                        <p:cTn id="31" dur="500"/>
                                        <p:tgtEl>
                                          <p:spTgt spid="43"/>
                                        </p:tgtEl>
                                      </p:cBhvr>
                                    </p:animEffect>
                                  </p:childTnLst>
                                </p:cTn>
                              </p:par>
                            </p:childTnLst>
                          </p:cTn>
                        </p:par>
                        <p:par>
                          <p:cTn id="32" fill="hold">
                            <p:stCondLst>
                              <p:cond delay="2500"/>
                            </p:stCondLst>
                            <p:childTnLst>
                              <p:par>
                                <p:cTn id="33" presetID="23" presetClass="entr" presetSubtype="288"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strVal val="4/3*#ppt_w"/>
                                          </p:val>
                                        </p:tav>
                                        <p:tav tm="100000">
                                          <p:val>
                                            <p:strVal val="#ppt_w"/>
                                          </p:val>
                                        </p:tav>
                                      </p:tavLst>
                                    </p:anim>
                                    <p:anim calcmode="lin" valueType="num">
                                      <p:cBhvr>
                                        <p:cTn id="36" dur="500" fill="hold"/>
                                        <p:tgtEl>
                                          <p:spTgt spid="5"/>
                                        </p:tgtEl>
                                        <p:attrNameLst>
                                          <p:attrName>ppt_h</p:attrName>
                                        </p:attrNameLst>
                                      </p:cBhvr>
                                      <p:tavLst>
                                        <p:tav tm="0">
                                          <p:val>
                                            <p:strVal val="4/3*#ppt_h"/>
                                          </p:val>
                                        </p:tav>
                                        <p:tav tm="100000">
                                          <p:val>
                                            <p:strVal val="#ppt_h"/>
                                          </p:val>
                                        </p:tav>
                                      </p:tavLst>
                                    </p:anim>
                                  </p:childTnLst>
                                </p:cTn>
                              </p:par>
                            </p:childTnLst>
                          </p:cTn>
                        </p:par>
                        <p:par>
                          <p:cTn id="37" fill="hold">
                            <p:stCondLst>
                              <p:cond delay="3000"/>
                            </p:stCondLst>
                            <p:childTnLst>
                              <p:par>
                                <p:cTn id="38" presetID="22" presetClass="entr" presetSubtype="2" fill="hold" nodeType="after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right)">
                                      <p:cBhvr>
                                        <p:cTn id="40" dur="500"/>
                                        <p:tgtEl>
                                          <p:spTgt spid="3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wipe(down)">
                                      <p:cBhvr>
                                        <p:cTn id="43" dur="500"/>
                                        <p:tgtEl>
                                          <p:spTgt spid="45"/>
                                        </p:tgtEl>
                                      </p:cBhvr>
                                    </p:animEffect>
                                  </p:childTnLst>
                                </p:cTn>
                              </p:par>
                            </p:childTnLst>
                          </p:cTn>
                        </p:par>
                        <p:par>
                          <p:cTn id="44" fill="hold">
                            <p:stCondLst>
                              <p:cond delay="3500"/>
                            </p:stCondLst>
                            <p:childTnLst>
                              <p:par>
                                <p:cTn id="45" presetID="23" presetClass="entr" presetSubtype="288"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strVal val="4/3*#ppt_w"/>
                                          </p:val>
                                        </p:tav>
                                        <p:tav tm="100000">
                                          <p:val>
                                            <p:strVal val="#ppt_w"/>
                                          </p:val>
                                        </p:tav>
                                      </p:tavLst>
                                    </p:anim>
                                    <p:anim calcmode="lin" valueType="num">
                                      <p:cBhvr>
                                        <p:cTn id="48" dur="500" fill="hold"/>
                                        <p:tgtEl>
                                          <p:spTgt spid="6"/>
                                        </p:tgtEl>
                                        <p:attrNameLst>
                                          <p:attrName>ppt_h</p:attrName>
                                        </p:attrNameLst>
                                      </p:cBhvr>
                                      <p:tavLst>
                                        <p:tav tm="0">
                                          <p:val>
                                            <p:strVal val="4/3*#ppt_h"/>
                                          </p:val>
                                        </p:tav>
                                        <p:tav tm="100000">
                                          <p:val>
                                            <p:strVal val="#ppt_h"/>
                                          </p:val>
                                        </p:tav>
                                      </p:tavLst>
                                    </p:anim>
                                  </p:childTnLst>
                                </p:cTn>
                              </p:par>
                            </p:childTnLst>
                          </p:cTn>
                        </p:par>
                        <p:par>
                          <p:cTn id="49" fill="hold">
                            <p:stCondLst>
                              <p:cond delay="4000"/>
                            </p:stCondLst>
                            <p:childTnLst>
                              <p:par>
                                <p:cTn id="50" presetID="22" presetClass="entr" presetSubtype="8" fill="hold" nodeType="after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left)">
                                      <p:cBhvr>
                                        <p:cTn id="52" dur="500"/>
                                        <p:tgtEl>
                                          <p:spTgt spid="32"/>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barn(inVertical)">
                                      <p:cBhvr>
                                        <p:cTn id="55" dur="500"/>
                                        <p:tgtEl>
                                          <p:spTgt spid="44"/>
                                        </p:tgtEl>
                                      </p:cBhvr>
                                    </p:animEffect>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1000"/>
                                        <p:tgtEl>
                                          <p:spTgt spid="7"/>
                                        </p:tgtEl>
                                      </p:cBhvr>
                                    </p:animEffect>
                                    <p:anim calcmode="lin" valueType="num">
                                      <p:cBhvr>
                                        <p:cTn id="60" dur="1000" fill="hold"/>
                                        <p:tgtEl>
                                          <p:spTgt spid="7"/>
                                        </p:tgtEl>
                                        <p:attrNameLst>
                                          <p:attrName>ppt_x</p:attrName>
                                        </p:attrNameLst>
                                      </p:cBhvr>
                                      <p:tavLst>
                                        <p:tav tm="0">
                                          <p:val>
                                            <p:strVal val="#ppt_x"/>
                                          </p:val>
                                        </p:tav>
                                        <p:tav tm="100000">
                                          <p:val>
                                            <p:strVal val="#ppt_x"/>
                                          </p:val>
                                        </p:tav>
                                      </p:tavLst>
                                    </p:anim>
                                    <p:anim calcmode="lin" valueType="num">
                                      <p:cBhvr>
                                        <p:cTn id="6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3333470" y="1465334"/>
            <a:ext cx="1425662" cy="1433908"/>
            <a:chOff x="3333470" y="1465334"/>
            <a:chExt cx="1425662" cy="1433908"/>
          </a:xfrm>
          <a:solidFill>
            <a:srgbClr val="79A4C7"/>
          </a:solidFill>
          <a:scene3d>
            <a:camera prst="orthographicFront">
              <a:rot lat="0" lon="0" rev="0"/>
            </a:camera>
            <a:lightRig rig="contrasting" dir="t">
              <a:rot lat="0" lon="0" rev="7800000"/>
            </a:lightRig>
          </a:scene3d>
        </p:grpSpPr>
        <p:sp>
          <p:nvSpPr>
            <p:cNvPr id="5" name="椭圆 75"/>
            <p:cNvSpPr/>
            <p:nvPr/>
          </p:nvSpPr>
          <p:spPr>
            <a:xfrm>
              <a:off x="3333470" y="1465334"/>
              <a:ext cx="1425662" cy="1433908"/>
            </a:xfrm>
            <a:custGeom>
              <a:avLst/>
              <a:gdLst/>
              <a:ahLst/>
              <a:cxnLst/>
              <a:rect l="l" t="t" r="r" b="b"/>
              <a:pathLst>
                <a:path w="1425662" h="1433908">
                  <a:moveTo>
                    <a:pt x="584366" y="0"/>
                  </a:moveTo>
                  <a:cubicBezTo>
                    <a:pt x="667535" y="0"/>
                    <a:pt x="734956" y="67421"/>
                    <a:pt x="734956" y="150590"/>
                  </a:cubicBezTo>
                  <a:cubicBezTo>
                    <a:pt x="734956" y="197370"/>
                    <a:pt x="713626" y="239167"/>
                    <a:pt x="678832" y="265176"/>
                  </a:cubicBezTo>
                  <a:lnTo>
                    <a:pt x="1168733" y="265176"/>
                  </a:lnTo>
                  <a:lnTo>
                    <a:pt x="1168733" y="716520"/>
                  </a:lnTo>
                  <a:cubicBezTo>
                    <a:pt x="1193634" y="695548"/>
                    <a:pt x="1225973" y="684721"/>
                    <a:pt x="1260841" y="684721"/>
                  </a:cubicBezTo>
                  <a:cubicBezTo>
                    <a:pt x="1351870" y="684721"/>
                    <a:pt x="1425662" y="758513"/>
                    <a:pt x="1425662" y="849542"/>
                  </a:cubicBezTo>
                  <a:cubicBezTo>
                    <a:pt x="1425662" y="940571"/>
                    <a:pt x="1351870" y="1014363"/>
                    <a:pt x="1260841" y="1014363"/>
                  </a:cubicBezTo>
                  <a:cubicBezTo>
                    <a:pt x="1225973" y="1014363"/>
                    <a:pt x="1193634" y="1003536"/>
                    <a:pt x="1168733" y="982566"/>
                  </a:cubicBezTo>
                  <a:lnTo>
                    <a:pt x="1168733" y="1433908"/>
                  </a:lnTo>
                  <a:lnTo>
                    <a:pt x="765724" y="1433908"/>
                  </a:lnTo>
                  <a:cubicBezTo>
                    <a:pt x="770905" y="1418114"/>
                    <a:pt x="773249" y="1401256"/>
                    <a:pt x="773249" y="1383851"/>
                  </a:cubicBezTo>
                  <a:cubicBezTo>
                    <a:pt x="773249" y="1279093"/>
                    <a:pt x="688325" y="1194168"/>
                    <a:pt x="583566" y="1194168"/>
                  </a:cubicBezTo>
                  <a:cubicBezTo>
                    <a:pt x="478807" y="1194168"/>
                    <a:pt x="393882" y="1279093"/>
                    <a:pt x="393882" y="1383851"/>
                  </a:cubicBezTo>
                  <a:cubicBezTo>
                    <a:pt x="393882" y="1401256"/>
                    <a:pt x="396227" y="1418114"/>
                    <a:pt x="401408" y="1433908"/>
                  </a:cubicBezTo>
                  <a:lnTo>
                    <a:pt x="0" y="1433908"/>
                  </a:lnTo>
                  <a:lnTo>
                    <a:pt x="0" y="265176"/>
                  </a:lnTo>
                  <a:lnTo>
                    <a:pt x="489901" y="265176"/>
                  </a:lnTo>
                  <a:cubicBezTo>
                    <a:pt x="455106" y="239167"/>
                    <a:pt x="433776" y="197370"/>
                    <a:pt x="433776" y="150590"/>
                  </a:cubicBezTo>
                  <a:cubicBezTo>
                    <a:pt x="433776" y="67421"/>
                    <a:pt x="501197" y="0"/>
                    <a:pt x="584366" y="0"/>
                  </a:cubicBezTo>
                  <a:close/>
                </a:path>
              </a:pathLst>
            </a:custGeom>
            <a:solidFill>
              <a:srgbClr val="0070C0"/>
            </a:solidFill>
            <a:ln>
              <a:noFill/>
            </a:ln>
            <a:effectLst/>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矩形 6"/>
            <p:cNvSpPr/>
            <p:nvPr/>
          </p:nvSpPr>
          <p:spPr>
            <a:xfrm>
              <a:off x="3419872" y="2022234"/>
              <a:ext cx="1008112" cy="523220"/>
            </a:xfrm>
            <a:prstGeom prst="rect">
              <a:avLst/>
            </a:prstGeom>
            <a:noFill/>
            <a:ln>
              <a:noFill/>
            </a:ln>
            <a:effectLst/>
            <a:sp3d>
              <a:bevelT w="139700" h="139700"/>
            </a:sp3d>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添加</a:t>
              </a:r>
              <a:endParaRPr kumimoji="0" lang="en-US" altLang="zh-CN"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文本</a:t>
              </a:r>
              <a:endParaRPr kumimoji="0" lang="en-US" altLang="zh-CN" sz="1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3" name="组合 12"/>
          <p:cNvGrpSpPr/>
          <p:nvPr/>
        </p:nvGrpSpPr>
        <p:grpSpPr>
          <a:xfrm>
            <a:off x="3095836" y="2689470"/>
            <a:ext cx="1406366" cy="1392560"/>
            <a:chOff x="3095836" y="2689470"/>
            <a:chExt cx="1406366" cy="1392560"/>
          </a:xfrm>
          <a:solidFill>
            <a:srgbClr val="F5CA40"/>
          </a:solidFill>
          <a:scene3d>
            <a:camera prst="orthographicFront">
              <a:rot lat="0" lon="0" rev="0"/>
            </a:camera>
            <a:lightRig rig="contrasting" dir="t">
              <a:rot lat="0" lon="0" rev="7800000"/>
            </a:lightRig>
          </a:scene3d>
        </p:grpSpPr>
        <p:sp>
          <p:nvSpPr>
            <p:cNvPr id="4" name="矩形 65"/>
            <p:cNvSpPr/>
            <p:nvPr/>
          </p:nvSpPr>
          <p:spPr>
            <a:xfrm>
              <a:off x="3095836" y="2689470"/>
              <a:ext cx="1406366" cy="1392560"/>
            </a:xfrm>
            <a:custGeom>
              <a:avLst/>
              <a:gdLst/>
              <a:ahLst/>
              <a:cxnLst/>
              <a:rect l="l" t="t" r="r" b="b"/>
              <a:pathLst>
                <a:path w="1406366" h="1392560">
                  <a:moveTo>
                    <a:pt x="822000" y="0"/>
                  </a:moveTo>
                  <a:cubicBezTo>
                    <a:pt x="913029" y="0"/>
                    <a:pt x="986821" y="73793"/>
                    <a:pt x="986821" y="164821"/>
                  </a:cubicBezTo>
                  <a:cubicBezTo>
                    <a:pt x="986821" y="185675"/>
                    <a:pt x="982948" y="205623"/>
                    <a:pt x="975467" y="223828"/>
                  </a:cubicBezTo>
                  <a:lnTo>
                    <a:pt x="1406366" y="223828"/>
                  </a:lnTo>
                  <a:lnTo>
                    <a:pt x="1406366" y="633859"/>
                  </a:lnTo>
                  <a:cubicBezTo>
                    <a:pt x="1386081" y="625588"/>
                    <a:pt x="1363875" y="621361"/>
                    <a:pt x="1340681" y="621361"/>
                  </a:cubicBezTo>
                  <a:cubicBezTo>
                    <a:pt x="1237497" y="621361"/>
                    <a:pt x="1153848" y="705009"/>
                    <a:pt x="1153848" y="808194"/>
                  </a:cubicBezTo>
                  <a:cubicBezTo>
                    <a:pt x="1153848" y="911379"/>
                    <a:pt x="1237497" y="995027"/>
                    <a:pt x="1340681" y="995027"/>
                  </a:cubicBezTo>
                  <a:cubicBezTo>
                    <a:pt x="1363875" y="995027"/>
                    <a:pt x="1386081" y="990802"/>
                    <a:pt x="1406366" y="982530"/>
                  </a:cubicBezTo>
                  <a:lnTo>
                    <a:pt x="1406366" y="1392560"/>
                  </a:lnTo>
                  <a:lnTo>
                    <a:pt x="237634" y="1392560"/>
                  </a:lnTo>
                  <a:lnTo>
                    <a:pt x="237634" y="927784"/>
                  </a:lnTo>
                  <a:cubicBezTo>
                    <a:pt x="214351" y="948086"/>
                    <a:pt x="183720" y="958784"/>
                    <a:pt x="150590" y="958784"/>
                  </a:cubicBezTo>
                  <a:cubicBezTo>
                    <a:pt x="67421" y="958784"/>
                    <a:pt x="0" y="891363"/>
                    <a:pt x="0" y="808194"/>
                  </a:cubicBezTo>
                  <a:cubicBezTo>
                    <a:pt x="0" y="725025"/>
                    <a:pt x="67421" y="657604"/>
                    <a:pt x="150590" y="657604"/>
                  </a:cubicBezTo>
                  <a:cubicBezTo>
                    <a:pt x="183720" y="657604"/>
                    <a:pt x="214351" y="668302"/>
                    <a:pt x="237634" y="688604"/>
                  </a:cubicBezTo>
                  <a:lnTo>
                    <a:pt x="237634" y="223828"/>
                  </a:lnTo>
                  <a:lnTo>
                    <a:pt x="668533" y="223828"/>
                  </a:lnTo>
                  <a:cubicBezTo>
                    <a:pt x="661052" y="205623"/>
                    <a:pt x="657179" y="185675"/>
                    <a:pt x="657179" y="164821"/>
                  </a:cubicBezTo>
                  <a:cubicBezTo>
                    <a:pt x="657179" y="73793"/>
                    <a:pt x="730972" y="0"/>
                    <a:pt x="822000" y="0"/>
                  </a:cubicBezTo>
                  <a:close/>
                </a:path>
              </a:pathLst>
            </a:custGeom>
            <a:solidFill>
              <a:srgbClr val="00B0F0"/>
            </a:solidFill>
            <a:ln>
              <a:noFill/>
            </a:ln>
            <a:effectLst/>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矩形 7"/>
            <p:cNvSpPr/>
            <p:nvPr/>
          </p:nvSpPr>
          <p:spPr>
            <a:xfrm>
              <a:off x="3419872" y="3210366"/>
              <a:ext cx="1008112" cy="523220"/>
            </a:xfrm>
            <a:prstGeom prst="rect">
              <a:avLst/>
            </a:prstGeom>
            <a:noFill/>
            <a:ln>
              <a:noFill/>
            </a:ln>
            <a:effectLst/>
            <a:sp3d>
              <a:bevelT w="139700" h="139700"/>
            </a:sp3d>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a:t>
              </a: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文本</a:t>
              </a: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2" name="组合 11"/>
          <p:cNvGrpSpPr/>
          <p:nvPr/>
        </p:nvGrpSpPr>
        <p:grpSpPr>
          <a:xfrm>
            <a:off x="4502202" y="1730510"/>
            <a:ext cx="1384756" cy="1408472"/>
            <a:chOff x="4519392" y="1730510"/>
            <a:chExt cx="1384756" cy="1408472"/>
          </a:xfrm>
          <a:solidFill>
            <a:srgbClr val="F86251"/>
          </a:solidFill>
          <a:scene3d>
            <a:camera prst="orthographicFront">
              <a:rot lat="0" lon="0" rev="0"/>
            </a:camera>
            <a:lightRig rig="contrasting" dir="t">
              <a:rot lat="0" lon="0" rev="7800000"/>
            </a:lightRig>
          </a:scene3d>
        </p:grpSpPr>
        <p:sp>
          <p:nvSpPr>
            <p:cNvPr id="6" name="椭圆 76"/>
            <p:cNvSpPr/>
            <p:nvPr/>
          </p:nvSpPr>
          <p:spPr>
            <a:xfrm>
              <a:off x="4519392" y="1730510"/>
              <a:ext cx="1384756" cy="1408472"/>
            </a:xfrm>
            <a:custGeom>
              <a:avLst/>
              <a:gdLst/>
              <a:ahLst/>
              <a:cxnLst/>
              <a:rect l="l" t="t" r="r" b="b"/>
              <a:pathLst>
                <a:path w="1384756" h="1408472">
                  <a:moveTo>
                    <a:pt x="0" y="0"/>
                  </a:moveTo>
                  <a:lnTo>
                    <a:pt x="1168732" y="0"/>
                  </a:lnTo>
                  <a:lnTo>
                    <a:pt x="1168732" y="450207"/>
                  </a:lnTo>
                  <a:cubicBezTo>
                    <a:pt x="1188073" y="439244"/>
                    <a:pt x="1210481" y="433776"/>
                    <a:pt x="1234166" y="433776"/>
                  </a:cubicBezTo>
                  <a:cubicBezTo>
                    <a:pt x="1317335" y="433776"/>
                    <a:pt x="1384756" y="501197"/>
                    <a:pt x="1384756" y="584366"/>
                  </a:cubicBezTo>
                  <a:cubicBezTo>
                    <a:pt x="1384756" y="667535"/>
                    <a:pt x="1317335" y="734956"/>
                    <a:pt x="1234166" y="734956"/>
                  </a:cubicBezTo>
                  <a:cubicBezTo>
                    <a:pt x="1210481" y="734956"/>
                    <a:pt x="1188073" y="729488"/>
                    <a:pt x="1168732" y="718526"/>
                  </a:cubicBezTo>
                  <a:lnTo>
                    <a:pt x="1168732" y="1168732"/>
                  </a:lnTo>
                  <a:lnTo>
                    <a:pt x="728979" y="1168732"/>
                  </a:lnTo>
                  <a:cubicBezTo>
                    <a:pt x="742528" y="1190517"/>
                    <a:pt x="749187" y="1216306"/>
                    <a:pt x="749187" y="1243651"/>
                  </a:cubicBezTo>
                  <a:cubicBezTo>
                    <a:pt x="749187" y="1334680"/>
                    <a:pt x="675394" y="1408472"/>
                    <a:pt x="584366" y="1408472"/>
                  </a:cubicBezTo>
                  <a:cubicBezTo>
                    <a:pt x="493337" y="1408472"/>
                    <a:pt x="419545" y="1334680"/>
                    <a:pt x="419545" y="1243651"/>
                  </a:cubicBezTo>
                  <a:cubicBezTo>
                    <a:pt x="419545" y="1216306"/>
                    <a:pt x="426204" y="1190517"/>
                    <a:pt x="439754" y="1168732"/>
                  </a:cubicBezTo>
                  <a:lnTo>
                    <a:pt x="0" y="1168732"/>
                  </a:lnTo>
                  <a:lnTo>
                    <a:pt x="0" y="761099"/>
                  </a:lnTo>
                  <a:cubicBezTo>
                    <a:pt x="24839" y="773303"/>
                    <a:pt x="52809" y="779836"/>
                    <a:pt x="82305" y="779836"/>
                  </a:cubicBezTo>
                  <a:cubicBezTo>
                    <a:pt x="190260" y="779836"/>
                    <a:pt x="277774" y="692321"/>
                    <a:pt x="277774" y="584366"/>
                  </a:cubicBezTo>
                  <a:cubicBezTo>
                    <a:pt x="277774" y="476411"/>
                    <a:pt x="190260" y="388896"/>
                    <a:pt x="82305" y="388896"/>
                  </a:cubicBezTo>
                  <a:cubicBezTo>
                    <a:pt x="52809" y="388896"/>
                    <a:pt x="24839" y="395429"/>
                    <a:pt x="0" y="407633"/>
                  </a:cubicBezTo>
                  <a:close/>
                </a:path>
              </a:pathLst>
            </a:custGeom>
            <a:solidFill>
              <a:srgbClr val="00B0F0"/>
            </a:solidFill>
            <a:ln>
              <a:noFill/>
            </a:ln>
            <a:effectLst/>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 name="矩形 8"/>
            <p:cNvSpPr/>
            <p:nvPr/>
          </p:nvSpPr>
          <p:spPr>
            <a:xfrm>
              <a:off x="4608004" y="2022234"/>
              <a:ext cx="1008112" cy="523220"/>
            </a:xfrm>
            <a:prstGeom prst="rect">
              <a:avLst/>
            </a:prstGeom>
            <a:noFill/>
            <a:ln>
              <a:noFill/>
            </a:ln>
            <a:effectLst/>
            <a:sp3d>
              <a:bevelT w="139700" h="139700"/>
            </a:sp3d>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a:t>
              </a: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文本</a:t>
              </a: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4" name="组合 13"/>
          <p:cNvGrpSpPr/>
          <p:nvPr/>
        </p:nvGrpSpPr>
        <p:grpSpPr>
          <a:xfrm>
            <a:off x="4279652" y="2913298"/>
            <a:ext cx="1401767" cy="1386644"/>
            <a:chOff x="4279652" y="2913298"/>
            <a:chExt cx="1401767" cy="1386644"/>
          </a:xfrm>
          <a:solidFill>
            <a:srgbClr val="92E2D9"/>
          </a:solidFill>
          <a:scene3d>
            <a:camera prst="orthographicFront">
              <a:rot lat="0" lon="0" rev="0"/>
            </a:camera>
            <a:lightRig rig="contrasting" dir="t">
              <a:rot lat="0" lon="0" rev="7800000"/>
            </a:lightRig>
          </a:scene3d>
        </p:grpSpPr>
        <p:sp>
          <p:nvSpPr>
            <p:cNvPr id="3" name="椭圆 68"/>
            <p:cNvSpPr/>
            <p:nvPr/>
          </p:nvSpPr>
          <p:spPr>
            <a:xfrm>
              <a:off x="4279652" y="2913298"/>
              <a:ext cx="1401767" cy="1386644"/>
            </a:xfrm>
            <a:custGeom>
              <a:avLst/>
              <a:gdLst/>
              <a:ahLst/>
              <a:cxnLst/>
              <a:rect l="l" t="t" r="r" b="b"/>
              <a:pathLst>
                <a:path w="1401767" h="1386644">
                  <a:moveTo>
                    <a:pt x="233035" y="0"/>
                  </a:moveTo>
                  <a:lnTo>
                    <a:pt x="640881" y="0"/>
                  </a:lnTo>
                  <a:cubicBezTo>
                    <a:pt x="633096" y="19935"/>
                    <a:pt x="629318" y="41634"/>
                    <a:pt x="629318" y="64216"/>
                  </a:cubicBezTo>
                  <a:cubicBezTo>
                    <a:pt x="629318" y="173647"/>
                    <a:pt x="718028" y="262357"/>
                    <a:pt x="827459" y="262357"/>
                  </a:cubicBezTo>
                  <a:cubicBezTo>
                    <a:pt x="936890" y="262357"/>
                    <a:pt x="1025600" y="173647"/>
                    <a:pt x="1025600" y="64216"/>
                  </a:cubicBezTo>
                  <a:cubicBezTo>
                    <a:pt x="1025600" y="41634"/>
                    <a:pt x="1021823" y="19935"/>
                    <a:pt x="1014038" y="0"/>
                  </a:cubicBezTo>
                  <a:lnTo>
                    <a:pt x="1401767" y="0"/>
                  </a:lnTo>
                  <a:lnTo>
                    <a:pt x="1401767" y="1168732"/>
                  </a:lnTo>
                  <a:lnTo>
                    <a:pt x="956993" y="1168732"/>
                  </a:lnTo>
                  <a:cubicBezTo>
                    <a:pt x="968847" y="1188427"/>
                    <a:pt x="974696" y="1211557"/>
                    <a:pt x="974696" y="1236054"/>
                  </a:cubicBezTo>
                  <a:cubicBezTo>
                    <a:pt x="974696" y="1319223"/>
                    <a:pt x="907275" y="1386644"/>
                    <a:pt x="824106" y="1386644"/>
                  </a:cubicBezTo>
                  <a:cubicBezTo>
                    <a:pt x="740937" y="1386644"/>
                    <a:pt x="673516" y="1319223"/>
                    <a:pt x="673516" y="1236054"/>
                  </a:cubicBezTo>
                  <a:cubicBezTo>
                    <a:pt x="673516" y="1211557"/>
                    <a:pt x="679365" y="1188427"/>
                    <a:pt x="691220" y="1168732"/>
                  </a:cubicBezTo>
                  <a:lnTo>
                    <a:pt x="233035" y="1168732"/>
                  </a:lnTo>
                  <a:lnTo>
                    <a:pt x="233035" y="733499"/>
                  </a:lnTo>
                  <a:cubicBezTo>
                    <a:pt x="212516" y="743855"/>
                    <a:pt x="189291" y="749187"/>
                    <a:pt x="164821" y="749187"/>
                  </a:cubicBezTo>
                  <a:cubicBezTo>
                    <a:pt x="73793" y="749187"/>
                    <a:pt x="0" y="675395"/>
                    <a:pt x="0" y="584366"/>
                  </a:cubicBezTo>
                  <a:cubicBezTo>
                    <a:pt x="0" y="493338"/>
                    <a:pt x="73793" y="419545"/>
                    <a:pt x="164821" y="419545"/>
                  </a:cubicBezTo>
                  <a:cubicBezTo>
                    <a:pt x="189291" y="419545"/>
                    <a:pt x="212516" y="424878"/>
                    <a:pt x="233035" y="435233"/>
                  </a:cubicBezTo>
                  <a:close/>
                </a:path>
              </a:pathLst>
            </a:custGeom>
            <a:solidFill>
              <a:srgbClr val="0070C0"/>
            </a:solidFill>
            <a:ln>
              <a:noFill/>
            </a:ln>
            <a:effectLst/>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4608004" y="3210366"/>
              <a:ext cx="1008112" cy="523220"/>
            </a:xfrm>
            <a:prstGeom prst="rect">
              <a:avLst/>
            </a:prstGeom>
            <a:noFill/>
            <a:ln>
              <a:noFill/>
            </a:ln>
            <a:effectLst/>
            <a:sp3d>
              <a:bevelT w="139700" h="139700"/>
            </a:sp3d>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a:t>
              </a: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文本</a:t>
              </a:r>
              <a:endParaRPr kumimoji="0" lang="en-US" altLang="zh-CN"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19" name="矩形 18"/>
          <p:cNvSpPr/>
          <p:nvPr/>
        </p:nvSpPr>
        <p:spPr>
          <a:xfrm>
            <a:off x="1043609" y="1818823"/>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01.</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0" name="TextBox 19"/>
          <p:cNvSpPr txBox="1"/>
          <p:nvPr/>
        </p:nvSpPr>
        <p:spPr>
          <a:xfrm>
            <a:off x="1043608" y="2141116"/>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7" name="矩形 26"/>
          <p:cNvSpPr/>
          <p:nvPr/>
        </p:nvSpPr>
        <p:spPr>
          <a:xfrm>
            <a:off x="1043609" y="3027290"/>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02.</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8" name="TextBox 27"/>
          <p:cNvSpPr txBox="1"/>
          <p:nvPr/>
        </p:nvSpPr>
        <p:spPr>
          <a:xfrm>
            <a:off x="1043608" y="3349583"/>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9" name="矩形 28"/>
          <p:cNvSpPr/>
          <p:nvPr/>
        </p:nvSpPr>
        <p:spPr>
          <a:xfrm>
            <a:off x="6156176" y="1818823"/>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03.</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0" name="TextBox 29"/>
          <p:cNvSpPr txBox="1"/>
          <p:nvPr/>
        </p:nvSpPr>
        <p:spPr>
          <a:xfrm>
            <a:off x="6156175" y="2141116"/>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31" name="矩形 30"/>
          <p:cNvSpPr/>
          <p:nvPr/>
        </p:nvSpPr>
        <p:spPr>
          <a:xfrm>
            <a:off x="6156176" y="3027290"/>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04.</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2" name="TextBox 31"/>
          <p:cNvSpPr txBox="1"/>
          <p:nvPr/>
        </p:nvSpPr>
        <p:spPr>
          <a:xfrm>
            <a:off x="6156175" y="3349583"/>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25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50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75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500"/>
                            </p:stCondLst>
                            <p:childTnLst>
                              <p:par>
                                <p:cTn id="18" presetID="17" presetClass="entr" presetSubtype="1" fill="hold" grpId="0" nodeType="afterEffect">
                                  <p:stCondLst>
                                    <p:cond delay="0"/>
                                  </p:stCondLst>
                                  <p:iterate type="lt">
                                    <p:tmPct val="10000"/>
                                  </p:iterate>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ppt_x</p:attrName>
                                        </p:attrNameLst>
                                      </p:cBhvr>
                                      <p:tavLst>
                                        <p:tav tm="0">
                                          <p:val>
                                            <p:strVal val="#ppt_x"/>
                                          </p:val>
                                        </p:tav>
                                        <p:tav tm="100000">
                                          <p:val>
                                            <p:strVal val="#ppt_x"/>
                                          </p:val>
                                        </p:tav>
                                      </p:tavLst>
                                    </p:anim>
                                    <p:anim calcmode="lin" valueType="num">
                                      <p:cBhvr>
                                        <p:cTn id="21" dur="500" fill="hold"/>
                                        <p:tgtEl>
                                          <p:spTgt spid="19"/>
                                        </p:tgtEl>
                                        <p:attrNameLst>
                                          <p:attrName>ppt_y</p:attrName>
                                        </p:attrNameLst>
                                      </p:cBhvr>
                                      <p:tavLst>
                                        <p:tav tm="0">
                                          <p:val>
                                            <p:strVal val="#ppt_y-#ppt_h/2"/>
                                          </p:val>
                                        </p:tav>
                                        <p:tav tm="100000">
                                          <p:val>
                                            <p:strVal val="#ppt_y"/>
                                          </p:val>
                                        </p:tav>
                                      </p:tavLst>
                                    </p:anim>
                                    <p:anim calcmode="lin" valueType="num">
                                      <p:cBhvr>
                                        <p:cTn id="22" dur="500" fill="hold"/>
                                        <p:tgtEl>
                                          <p:spTgt spid="19"/>
                                        </p:tgtEl>
                                        <p:attrNameLst>
                                          <p:attrName>ppt_w</p:attrName>
                                        </p:attrNameLst>
                                      </p:cBhvr>
                                      <p:tavLst>
                                        <p:tav tm="0">
                                          <p:val>
                                            <p:strVal val="#ppt_w"/>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par>
                          <p:cTn id="28" fill="hold">
                            <p:stCondLst>
                              <p:cond delay="2750"/>
                            </p:stCondLst>
                            <p:childTnLst>
                              <p:par>
                                <p:cTn id="29" presetID="17" presetClass="entr" presetSubtype="1" fill="hold" grpId="0" nodeType="afterEffect">
                                  <p:stCondLst>
                                    <p:cond delay="0"/>
                                  </p:stCondLst>
                                  <p:iterate type="lt">
                                    <p:tmPct val="10000"/>
                                  </p:iterate>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ppt_x</p:attrName>
                                        </p:attrNameLst>
                                      </p:cBhvr>
                                      <p:tavLst>
                                        <p:tav tm="0">
                                          <p:val>
                                            <p:strVal val="#ppt_x"/>
                                          </p:val>
                                        </p:tav>
                                        <p:tav tm="100000">
                                          <p:val>
                                            <p:strVal val="#ppt_x"/>
                                          </p:val>
                                        </p:tav>
                                      </p:tavLst>
                                    </p:anim>
                                    <p:anim calcmode="lin" valueType="num">
                                      <p:cBhvr>
                                        <p:cTn id="32" dur="500" fill="hold"/>
                                        <p:tgtEl>
                                          <p:spTgt spid="27"/>
                                        </p:tgtEl>
                                        <p:attrNameLst>
                                          <p:attrName>ppt_y</p:attrName>
                                        </p:attrNameLst>
                                      </p:cBhvr>
                                      <p:tavLst>
                                        <p:tav tm="0">
                                          <p:val>
                                            <p:strVal val="#ppt_y-#ppt_h/2"/>
                                          </p:val>
                                        </p:tav>
                                        <p:tav tm="100000">
                                          <p:val>
                                            <p:strVal val="#ppt_y"/>
                                          </p:val>
                                        </p:tav>
                                      </p:tavLst>
                                    </p:anim>
                                    <p:anim calcmode="lin" valueType="num">
                                      <p:cBhvr>
                                        <p:cTn id="33" dur="500" fill="hold"/>
                                        <p:tgtEl>
                                          <p:spTgt spid="27"/>
                                        </p:tgtEl>
                                        <p:attrNameLst>
                                          <p:attrName>ppt_w</p:attrName>
                                        </p:attrNameLst>
                                      </p:cBhvr>
                                      <p:tavLst>
                                        <p:tav tm="0">
                                          <p:val>
                                            <p:strVal val="#ppt_w"/>
                                          </p:val>
                                        </p:tav>
                                        <p:tav tm="100000">
                                          <p:val>
                                            <p:strVal val="#ppt_w"/>
                                          </p:val>
                                        </p:tav>
                                      </p:tavLst>
                                    </p:anim>
                                    <p:anim calcmode="lin" valueType="num">
                                      <p:cBhvr>
                                        <p:cTn id="34" dur="500" fill="hold"/>
                                        <p:tgtEl>
                                          <p:spTgt spid="27"/>
                                        </p:tgtEl>
                                        <p:attrNameLst>
                                          <p:attrName>ppt_h</p:attrName>
                                        </p:attrNameLst>
                                      </p:cBhvr>
                                      <p:tavLst>
                                        <p:tav tm="0">
                                          <p:val>
                                            <p:fltVal val="0"/>
                                          </p:val>
                                        </p:tav>
                                        <p:tav tm="100000">
                                          <p:val>
                                            <p:strVal val="#ppt_h"/>
                                          </p:val>
                                        </p:tav>
                                      </p:tavLst>
                                    </p:anim>
                                  </p:childTnLst>
                                </p:cTn>
                              </p:par>
                            </p:childTnLst>
                          </p:cTn>
                        </p:par>
                        <p:par>
                          <p:cTn id="35" fill="hold">
                            <p:stCondLst>
                              <p:cond delay="3750"/>
                            </p:stCondLst>
                            <p:childTnLst>
                              <p:par>
                                <p:cTn id="36" presetID="10" presetClass="entr" presetSubtype="0"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par>
                          <p:cTn id="39" fill="hold">
                            <p:stCondLst>
                              <p:cond delay="4250"/>
                            </p:stCondLst>
                            <p:childTnLst>
                              <p:par>
                                <p:cTn id="40" presetID="17" presetClass="entr" presetSubtype="1" fill="hold" grpId="0" nodeType="afterEffect">
                                  <p:stCondLst>
                                    <p:cond delay="0"/>
                                  </p:stCondLst>
                                  <p:iterate type="lt">
                                    <p:tmPct val="10000"/>
                                  </p:iterate>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ppt_x</p:attrName>
                                        </p:attrNameLst>
                                      </p:cBhvr>
                                      <p:tavLst>
                                        <p:tav tm="0">
                                          <p:val>
                                            <p:strVal val="#ppt_x"/>
                                          </p:val>
                                        </p:tav>
                                        <p:tav tm="100000">
                                          <p:val>
                                            <p:strVal val="#ppt_x"/>
                                          </p:val>
                                        </p:tav>
                                      </p:tavLst>
                                    </p:anim>
                                    <p:anim calcmode="lin" valueType="num">
                                      <p:cBhvr>
                                        <p:cTn id="43" dur="500" fill="hold"/>
                                        <p:tgtEl>
                                          <p:spTgt spid="29"/>
                                        </p:tgtEl>
                                        <p:attrNameLst>
                                          <p:attrName>ppt_y</p:attrName>
                                        </p:attrNameLst>
                                      </p:cBhvr>
                                      <p:tavLst>
                                        <p:tav tm="0">
                                          <p:val>
                                            <p:strVal val="#ppt_y-#ppt_h/2"/>
                                          </p:val>
                                        </p:tav>
                                        <p:tav tm="100000">
                                          <p:val>
                                            <p:strVal val="#ppt_y"/>
                                          </p:val>
                                        </p:tav>
                                      </p:tavLst>
                                    </p:anim>
                                    <p:anim calcmode="lin" valueType="num">
                                      <p:cBhvr>
                                        <p:cTn id="44" dur="500" fill="hold"/>
                                        <p:tgtEl>
                                          <p:spTgt spid="29"/>
                                        </p:tgtEl>
                                        <p:attrNameLst>
                                          <p:attrName>ppt_w</p:attrName>
                                        </p:attrNameLst>
                                      </p:cBhvr>
                                      <p:tavLst>
                                        <p:tav tm="0">
                                          <p:val>
                                            <p:strVal val="#ppt_w"/>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childTnLst>
                                </p:cTn>
                              </p:par>
                            </p:childTnLst>
                          </p:cTn>
                        </p:par>
                        <p:par>
                          <p:cTn id="46" fill="hold">
                            <p:stCondLst>
                              <p:cond delay="5250"/>
                            </p:stCondLst>
                            <p:childTnLst>
                              <p:par>
                                <p:cTn id="47" presetID="10" presetClass="entr" presetSubtype="0" fill="hold" grpId="0"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par>
                          <p:cTn id="50" fill="hold">
                            <p:stCondLst>
                              <p:cond delay="5750"/>
                            </p:stCondLst>
                            <p:childTnLst>
                              <p:par>
                                <p:cTn id="51" presetID="17" presetClass="entr" presetSubtype="1" fill="hold" grpId="0" nodeType="afterEffect">
                                  <p:stCondLst>
                                    <p:cond delay="0"/>
                                  </p:stCondLst>
                                  <p:iterate type="lt">
                                    <p:tmPct val="10000"/>
                                  </p:iterate>
                                  <p:childTnLst>
                                    <p:set>
                                      <p:cBhvr>
                                        <p:cTn id="52" dur="1" fill="hold">
                                          <p:stCondLst>
                                            <p:cond delay="0"/>
                                          </p:stCondLst>
                                        </p:cTn>
                                        <p:tgtEl>
                                          <p:spTgt spid="31"/>
                                        </p:tgtEl>
                                        <p:attrNameLst>
                                          <p:attrName>style.visibility</p:attrName>
                                        </p:attrNameLst>
                                      </p:cBhvr>
                                      <p:to>
                                        <p:strVal val="visible"/>
                                      </p:to>
                                    </p:set>
                                    <p:anim calcmode="lin" valueType="num">
                                      <p:cBhvr>
                                        <p:cTn id="53" dur="500" fill="hold"/>
                                        <p:tgtEl>
                                          <p:spTgt spid="31"/>
                                        </p:tgtEl>
                                        <p:attrNameLst>
                                          <p:attrName>ppt_x</p:attrName>
                                        </p:attrNameLst>
                                      </p:cBhvr>
                                      <p:tavLst>
                                        <p:tav tm="0">
                                          <p:val>
                                            <p:strVal val="#ppt_x"/>
                                          </p:val>
                                        </p:tav>
                                        <p:tav tm="100000">
                                          <p:val>
                                            <p:strVal val="#ppt_x"/>
                                          </p:val>
                                        </p:tav>
                                      </p:tavLst>
                                    </p:anim>
                                    <p:anim calcmode="lin" valueType="num">
                                      <p:cBhvr>
                                        <p:cTn id="54" dur="500" fill="hold"/>
                                        <p:tgtEl>
                                          <p:spTgt spid="31"/>
                                        </p:tgtEl>
                                        <p:attrNameLst>
                                          <p:attrName>ppt_y</p:attrName>
                                        </p:attrNameLst>
                                      </p:cBhvr>
                                      <p:tavLst>
                                        <p:tav tm="0">
                                          <p:val>
                                            <p:strVal val="#ppt_y-#ppt_h/2"/>
                                          </p:val>
                                        </p:tav>
                                        <p:tav tm="100000">
                                          <p:val>
                                            <p:strVal val="#ppt_y"/>
                                          </p:val>
                                        </p:tav>
                                      </p:tavLst>
                                    </p:anim>
                                    <p:anim calcmode="lin" valueType="num">
                                      <p:cBhvr>
                                        <p:cTn id="55" dur="500" fill="hold"/>
                                        <p:tgtEl>
                                          <p:spTgt spid="31"/>
                                        </p:tgtEl>
                                        <p:attrNameLst>
                                          <p:attrName>ppt_w</p:attrName>
                                        </p:attrNameLst>
                                      </p:cBhvr>
                                      <p:tavLst>
                                        <p:tav tm="0">
                                          <p:val>
                                            <p:strVal val="#ppt_w"/>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childTnLst>
                                </p:cTn>
                              </p:par>
                            </p:childTnLst>
                          </p:cTn>
                        </p:par>
                        <p:par>
                          <p:cTn id="57" fill="hold">
                            <p:stCondLst>
                              <p:cond delay="6750"/>
                            </p:stCondLst>
                            <p:childTnLst>
                              <p:par>
                                <p:cTn id="58" presetID="10" presetClass="entr" presetSubtype="0"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7" grpId="0"/>
      <p:bldP spid="28" grpId="0"/>
      <p:bldP spid="29" grpId="0"/>
      <p:bldP spid="30" grpId="0"/>
      <p:bldP spid="31" grpId="0"/>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837036" y="3755973"/>
            <a:ext cx="1440160" cy="769441"/>
          </a:xfrm>
          <a:prstGeom prst="rect">
            <a:avLst/>
          </a:prstGeom>
          <a:noFill/>
        </p:spPr>
        <p:txBody>
          <a:bodyPr wrap="square" lIns="0" tIns="0" rIns="0" bIns="0" rtlCol="0">
            <a:spAutoFit/>
          </a:bodyPr>
          <a:lstStyle/>
          <a:p>
            <a:pPr marL="0" marR="0" lvl="0" indent="0" algn="just" defTabSz="914400" rtl="0" eaLnBrk="1" fontAlgn="auto" latinLnBrk="0" hangingPunct="1">
              <a:lnSpc>
                <a:spcPts val="1200"/>
              </a:lnSpc>
              <a:spcBef>
                <a:spcPts val="0"/>
              </a:spcBef>
              <a:spcAft>
                <a:spcPts val="0"/>
              </a:spcAft>
              <a:buClrTx/>
              <a:buSzTx/>
              <a:buFontTx/>
              <a:buNone/>
              <a:defRPr/>
            </a:pP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点击输入简要文字</a:t>
            </a: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介绍</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，文字内容需概括精炼，不用多余的文字修饰，言简意赅的说明分项内容</a:t>
            </a:r>
            <a:r>
              <a:rPr kumimoji="0" lang="en-US" altLang="zh-CN"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endParaRPr kumimoji="0" lang="en-US" altLang="zh-CN"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42" name="TextBox 41"/>
          <p:cNvSpPr txBox="1"/>
          <p:nvPr/>
        </p:nvSpPr>
        <p:spPr>
          <a:xfrm>
            <a:off x="2854528" y="3755973"/>
            <a:ext cx="1440160" cy="769441"/>
          </a:xfrm>
          <a:prstGeom prst="rect">
            <a:avLst/>
          </a:prstGeom>
          <a:noFill/>
        </p:spPr>
        <p:txBody>
          <a:bodyPr wrap="square" lIns="0" tIns="0" rIns="0" bIns="0" rtlCol="0">
            <a:spAutoFit/>
          </a:bodyPr>
          <a:lstStyle/>
          <a:p>
            <a:pPr marL="0" marR="0" lvl="0" indent="0" algn="just" defTabSz="914400" rtl="0" eaLnBrk="1" fontAlgn="auto" latinLnBrk="0" hangingPunct="1">
              <a:lnSpc>
                <a:spcPts val="1200"/>
              </a:lnSpc>
              <a:spcBef>
                <a:spcPts val="0"/>
              </a:spcBef>
              <a:spcAft>
                <a:spcPts val="0"/>
              </a:spcAft>
              <a:buClrTx/>
              <a:buSzTx/>
              <a:buFontTx/>
              <a:buNone/>
              <a:defRPr/>
            </a:pP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点击输入简要文字</a:t>
            </a: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介绍</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，文字内容需概括精炼，不用多余的文字修饰，言简意赅的说明分项内容</a:t>
            </a:r>
            <a:r>
              <a:rPr kumimoji="0" lang="en-US" altLang="zh-CN"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endParaRPr kumimoji="0" lang="en-US" altLang="zh-CN"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43" name="TextBox 42"/>
          <p:cNvSpPr txBox="1"/>
          <p:nvPr/>
        </p:nvSpPr>
        <p:spPr>
          <a:xfrm>
            <a:off x="4872020" y="3755973"/>
            <a:ext cx="1440160" cy="769441"/>
          </a:xfrm>
          <a:prstGeom prst="rect">
            <a:avLst/>
          </a:prstGeom>
          <a:noFill/>
        </p:spPr>
        <p:txBody>
          <a:bodyPr wrap="square" lIns="0" tIns="0" rIns="0" bIns="0" rtlCol="0">
            <a:spAutoFit/>
          </a:bodyPr>
          <a:lstStyle/>
          <a:p>
            <a:pPr marL="0" marR="0" lvl="0" indent="0" algn="just" defTabSz="914400" rtl="0" eaLnBrk="1" fontAlgn="auto" latinLnBrk="0" hangingPunct="1">
              <a:lnSpc>
                <a:spcPts val="1200"/>
              </a:lnSpc>
              <a:spcBef>
                <a:spcPts val="0"/>
              </a:spcBef>
              <a:spcAft>
                <a:spcPts val="0"/>
              </a:spcAft>
              <a:buClrTx/>
              <a:buSzTx/>
              <a:buFontTx/>
              <a:buNone/>
              <a:defRPr/>
            </a:pP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点击输入简要文字</a:t>
            </a: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介绍</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，文字内容需概括精炼，不用多余的文字修饰，言简意赅的说明分项内容</a:t>
            </a:r>
            <a:r>
              <a:rPr kumimoji="0" lang="en-US" altLang="zh-CN"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endParaRPr kumimoji="0" lang="en-US" altLang="zh-CN"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44" name="TextBox 43"/>
          <p:cNvSpPr txBox="1"/>
          <p:nvPr/>
        </p:nvSpPr>
        <p:spPr>
          <a:xfrm>
            <a:off x="6804248" y="3755973"/>
            <a:ext cx="1440160" cy="769441"/>
          </a:xfrm>
          <a:prstGeom prst="rect">
            <a:avLst/>
          </a:prstGeom>
          <a:noFill/>
        </p:spPr>
        <p:txBody>
          <a:bodyPr wrap="square" lIns="0" tIns="0" rIns="0" bIns="0" rtlCol="0">
            <a:spAutoFit/>
          </a:bodyPr>
          <a:lstStyle/>
          <a:p>
            <a:pPr marL="0" marR="0" lvl="0" indent="0" algn="just" defTabSz="914400" rtl="0" eaLnBrk="1" fontAlgn="auto" latinLnBrk="0" hangingPunct="1">
              <a:lnSpc>
                <a:spcPts val="1200"/>
              </a:lnSpc>
              <a:spcBef>
                <a:spcPts val="0"/>
              </a:spcBef>
              <a:spcAft>
                <a:spcPts val="0"/>
              </a:spcAft>
              <a:buClrTx/>
              <a:buSzTx/>
              <a:buFontTx/>
              <a:buNone/>
              <a:defRPr/>
            </a:pP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点击输入简要文字</a:t>
            </a: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介绍</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，文字内容需概括精炼，不用多余的文字修饰，言简意赅的说明分项内容</a:t>
            </a:r>
            <a:r>
              <a:rPr kumimoji="0" lang="en-US" altLang="zh-CN"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endParaRPr kumimoji="0" lang="en-US" altLang="zh-CN"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45" name="矩形 44"/>
          <p:cNvSpPr>
            <a:spLocks noChangeArrowheads="1"/>
          </p:cNvSpPr>
          <p:nvPr/>
        </p:nvSpPr>
        <p:spPr bwMode="auto">
          <a:xfrm>
            <a:off x="1030899" y="2868271"/>
            <a:ext cx="1025922" cy="30777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600" b="1" i="0" u="none" strike="noStrike" kern="1200" cap="all"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李姓名</a:t>
            </a:r>
            <a:endParaRPr kumimoji="0" lang="en-US" altLang="zh-CN" sz="1600" b="1" i="0" u="none" strike="noStrike" kern="1200" cap="all"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6" name="矩形 45"/>
          <p:cNvSpPr>
            <a:spLocks noChangeArrowheads="1"/>
          </p:cNvSpPr>
          <p:nvPr/>
        </p:nvSpPr>
        <p:spPr bwMode="auto">
          <a:xfrm>
            <a:off x="3048391" y="2868271"/>
            <a:ext cx="1025922" cy="30777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600" b="1" i="0" u="none" strike="noStrike" kern="1200" cap="all"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张姓名</a:t>
            </a:r>
            <a:endParaRPr kumimoji="0" lang="en-US" altLang="zh-CN" sz="1600" b="1" i="0" u="none" strike="noStrike" kern="1200" cap="all"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7" name="矩形 46"/>
          <p:cNvSpPr>
            <a:spLocks noChangeArrowheads="1"/>
          </p:cNvSpPr>
          <p:nvPr/>
        </p:nvSpPr>
        <p:spPr bwMode="auto">
          <a:xfrm>
            <a:off x="5065883" y="2868271"/>
            <a:ext cx="1025922" cy="30777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600" b="1" i="0" u="none" strike="noStrike" kern="1200" cap="all"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王姓名</a:t>
            </a:r>
            <a:endParaRPr kumimoji="0" lang="en-US" altLang="zh-CN" sz="1600" b="1" i="0" u="none" strike="noStrike" kern="1200" cap="all"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8" name="矩形 47"/>
          <p:cNvSpPr>
            <a:spLocks noChangeArrowheads="1"/>
          </p:cNvSpPr>
          <p:nvPr/>
        </p:nvSpPr>
        <p:spPr bwMode="auto">
          <a:xfrm>
            <a:off x="6998111" y="2868271"/>
            <a:ext cx="1025922" cy="30777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600" b="1" i="0" u="none" strike="noStrike" kern="1200" cap="all"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李姓名</a:t>
            </a:r>
            <a:endParaRPr kumimoji="0" lang="en-US" altLang="zh-CN" sz="1600" b="1" i="0" u="none" strike="noStrike" kern="1200" cap="all"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9" name="Oval 12"/>
          <p:cNvSpPr>
            <a:spLocks noChangeArrowheads="1"/>
          </p:cNvSpPr>
          <p:nvPr/>
        </p:nvSpPr>
        <p:spPr bwMode="auto">
          <a:xfrm>
            <a:off x="892013" y="1203598"/>
            <a:ext cx="1581417" cy="1589964"/>
          </a:xfrm>
          <a:prstGeom prst="ellipse">
            <a:avLst/>
          </a:prstGeom>
          <a:solidFill>
            <a:schemeClr val="bg1">
              <a:lumMod val="85000"/>
            </a:schemeClr>
          </a:solidFill>
          <a:ln>
            <a:noFill/>
          </a:ln>
          <a:effectLst>
            <a:outerShdw blurRad="50800" dist="38100" dir="2700000" algn="tl" rotWithShape="0">
              <a:prstClr val="black">
                <a:alpha val="40000"/>
              </a:prstClr>
            </a:outerShdw>
          </a:effectLst>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0" name="Oval 13"/>
          <p:cNvSpPr>
            <a:spLocks noChangeArrowheads="1"/>
          </p:cNvSpPr>
          <p:nvPr/>
        </p:nvSpPr>
        <p:spPr bwMode="auto">
          <a:xfrm>
            <a:off x="985155" y="1297437"/>
            <a:ext cx="1395135" cy="1402288"/>
          </a:xfrm>
          <a:prstGeom prst="ellipse">
            <a:avLst/>
          </a:prstGeom>
          <a:blipFill dpi="0" rotWithShape="1">
            <a:blip r:embed="rId3" cstate="print"/>
            <a:srcRect/>
            <a:stretch>
              <a:fillRect/>
            </a:stretch>
          </a:blipFill>
          <a:ln w="10" cap="flat">
            <a:solidFill>
              <a:srgbClr val="C1C0C3"/>
            </a:solidFill>
            <a:prstDash val="solid"/>
            <a:miter lim="800000"/>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1" name="Oval 12"/>
          <p:cNvSpPr>
            <a:spLocks noChangeArrowheads="1"/>
          </p:cNvSpPr>
          <p:nvPr/>
        </p:nvSpPr>
        <p:spPr bwMode="auto">
          <a:xfrm>
            <a:off x="2793361" y="1203598"/>
            <a:ext cx="1581417" cy="1589964"/>
          </a:xfrm>
          <a:prstGeom prst="ellipse">
            <a:avLst/>
          </a:prstGeom>
          <a:solidFill>
            <a:schemeClr val="bg1">
              <a:lumMod val="85000"/>
            </a:schemeClr>
          </a:solidFill>
          <a:ln>
            <a:noFill/>
          </a:ln>
          <a:effectLst>
            <a:outerShdw blurRad="50800" dist="38100" dir="2700000" algn="tl" rotWithShape="0">
              <a:prstClr val="black">
                <a:alpha val="40000"/>
              </a:prstClr>
            </a:outerShdw>
          </a:effectLst>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2" name="Oval 13"/>
          <p:cNvSpPr>
            <a:spLocks noChangeArrowheads="1"/>
          </p:cNvSpPr>
          <p:nvPr/>
        </p:nvSpPr>
        <p:spPr bwMode="auto">
          <a:xfrm>
            <a:off x="2886503" y="1297437"/>
            <a:ext cx="1395135" cy="1402288"/>
          </a:xfrm>
          <a:prstGeom prst="ellipse">
            <a:avLst/>
          </a:prstGeom>
          <a:blipFill dpi="0" rotWithShape="1">
            <a:blip r:embed="rId4" cstate="print"/>
            <a:srcRect/>
            <a:stretch>
              <a:fillRect/>
            </a:stretch>
          </a:blipFill>
          <a:ln w="10" cap="flat">
            <a:solidFill>
              <a:srgbClr val="C1C0C3"/>
            </a:solidFill>
            <a:prstDash val="solid"/>
            <a:miter lim="800000"/>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3" name="Oval 12"/>
          <p:cNvSpPr>
            <a:spLocks noChangeArrowheads="1"/>
          </p:cNvSpPr>
          <p:nvPr/>
        </p:nvSpPr>
        <p:spPr bwMode="auto">
          <a:xfrm>
            <a:off x="4768763" y="1203598"/>
            <a:ext cx="1581417" cy="1589964"/>
          </a:xfrm>
          <a:prstGeom prst="ellipse">
            <a:avLst/>
          </a:prstGeom>
          <a:solidFill>
            <a:schemeClr val="bg1">
              <a:lumMod val="85000"/>
            </a:schemeClr>
          </a:solidFill>
          <a:ln>
            <a:noFill/>
          </a:ln>
          <a:effectLst>
            <a:outerShdw blurRad="50800" dist="38100" dir="2700000" algn="tl" rotWithShape="0">
              <a:prstClr val="black">
                <a:alpha val="40000"/>
              </a:prstClr>
            </a:outerShdw>
          </a:effectLst>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4" name="Oval 13"/>
          <p:cNvSpPr>
            <a:spLocks noChangeArrowheads="1"/>
          </p:cNvSpPr>
          <p:nvPr/>
        </p:nvSpPr>
        <p:spPr bwMode="auto">
          <a:xfrm>
            <a:off x="4861905" y="1297437"/>
            <a:ext cx="1395135" cy="1402288"/>
          </a:xfrm>
          <a:prstGeom prst="ellipse">
            <a:avLst/>
          </a:prstGeom>
          <a:blipFill dpi="0" rotWithShape="1">
            <a:blip r:embed="rId5" cstate="print"/>
            <a:srcRect/>
            <a:stretch>
              <a:fillRect/>
            </a:stretch>
          </a:blipFill>
          <a:ln w="10" cap="flat">
            <a:solidFill>
              <a:srgbClr val="C1C0C3"/>
            </a:solidFill>
            <a:prstDash val="solid"/>
            <a:miter lim="800000"/>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5" name="Oval 12"/>
          <p:cNvSpPr>
            <a:spLocks noChangeArrowheads="1"/>
          </p:cNvSpPr>
          <p:nvPr/>
        </p:nvSpPr>
        <p:spPr bwMode="auto">
          <a:xfrm>
            <a:off x="6660232" y="1203598"/>
            <a:ext cx="1581417" cy="1589964"/>
          </a:xfrm>
          <a:prstGeom prst="ellipse">
            <a:avLst/>
          </a:prstGeom>
          <a:solidFill>
            <a:schemeClr val="bg1">
              <a:lumMod val="85000"/>
            </a:schemeClr>
          </a:solidFill>
          <a:ln>
            <a:noFill/>
          </a:ln>
          <a:effectLst>
            <a:outerShdw blurRad="50800" dist="38100" dir="2700000" algn="tl" rotWithShape="0">
              <a:prstClr val="black">
                <a:alpha val="40000"/>
              </a:prstClr>
            </a:outerShdw>
          </a:effectLst>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6" name="Oval 13"/>
          <p:cNvSpPr>
            <a:spLocks noChangeArrowheads="1"/>
          </p:cNvSpPr>
          <p:nvPr/>
        </p:nvSpPr>
        <p:spPr bwMode="auto">
          <a:xfrm>
            <a:off x="6753374" y="1297437"/>
            <a:ext cx="1395135" cy="1402288"/>
          </a:xfrm>
          <a:prstGeom prst="ellipse">
            <a:avLst/>
          </a:prstGeom>
          <a:blipFill dpi="0" rotWithShape="1">
            <a:blip r:embed="rId3" cstate="print"/>
            <a:srcRect/>
            <a:stretch>
              <a:fillRect/>
            </a:stretch>
          </a:blipFill>
          <a:ln w="10" cap="flat">
            <a:solidFill>
              <a:srgbClr val="C1C0C3"/>
            </a:solidFill>
            <a:prstDash val="solid"/>
            <a:miter lim="800000"/>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nvGrpSpPr>
          <p:cNvPr id="57" name="组合 56"/>
          <p:cNvGrpSpPr/>
          <p:nvPr/>
        </p:nvGrpSpPr>
        <p:grpSpPr>
          <a:xfrm>
            <a:off x="852265" y="3179909"/>
            <a:ext cx="1487487" cy="363538"/>
            <a:chOff x="852265" y="3147814"/>
            <a:chExt cx="1487487" cy="363538"/>
          </a:xfrm>
        </p:grpSpPr>
        <p:sp>
          <p:nvSpPr>
            <p:cNvPr id="58" name="Freeform 6"/>
            <p:cNvSpPr/>
            <p:nvPr/>
          </p:nvSpPr>
          <p:spPr bwMode="auto">
            <a:xfrm>
              <a:off x="852265" y="3147814"/>
              <a:ext cx="1487487" cy="363538"/>
            </a:xfrm>
            <a:custGeom>
              <a:avLst/>
              <a:gdLst>
                <a:gd name="T0" fmla="*/ 8 w 156"/>
                <a:gd name="T1" fmla="*/ 0 h 38"/>
                <a:gd name="T2" fmla="*/ 148 w 156"/>
                <a:gd name="T3" fmla="*/ 0 h 38"/>
                <a:gd name="T4" fmla="*/ 156 w 156"/>
                <a:gd name="T5" fmla="*/ 19 h 38"/>
                <a:gd name="T6" fmla="*/ 148 w 156"/>
                <a:gd name="T7" fmla="*/ 38 h 38"/>
                <a:gd name="T8" fmla="*/ 8 w 156"/>
                <a:gd name="T9" fmla="*/ 38 h 38"/>
                <a:gd name="T10" fmla="*/ 0 w 156"/>
                <a:gd name="T11" fmla="*/ 19 h 38"/>
                <a:gd name="T12" fmla="*/ 8 w 156"/>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156" h="38">
                  <a:moveTo>
                    <a:pt x="8" y="0"/>
                  </a:moveTo>
                  <a:lnTo>
                    <a:pt x="148" y="0"/>
                  </a:lnTo>
                  <a:lnTo>
                    <a:pt x="156" y="19"/>
                  </a:lnTo>
                  <a:lnTo>
                    <a:pt x="148" y="38"/>
                  </a:lnTo>
                  <a:lnTo>
                    <a:pt x="8" y="38"/>
                  </a:lnTo>
                  <a:lnTo>
                    <a:pt x="0" y="19"/>
                  </a:lnTo>
                  <a:lnTo>
                    <a:pt x="8" y="0"/>
                  </a:lnTo>
                </a:path>
              </a:pathLst>
            </a:custGeom>
            <a:solidFill>
              <a:schemeClr val="bg1">
                <a:lumMod val="95000"/>
              </a:schemeClr>
            </a:solidFill>
            <a:ln w="0">
              <a:noFill/>
              <a:prstDash val="solid"/>
              <a:round/>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59" name="Freeform 7"/>
            <p:cNvSpPr/>
            <p:nvPr/>
          </p:nvSpPr>
          <p:spPr bwMode="auto">
            <a:xfrm>
              <a:off x="890365" y="3166864"/>
              <a:ext cx="1419224" cy="315913"/>
            </a:xfrm>
            <a:custGeom>
              <a:avLst/>
              <a:gdLst>
                <a:gd name="T0" fmla="*/ 7 w 149"/>
                <a:gd name="T1" fmla="*/ 0 h 33"/>
                <a:gd name="T2" fmla="*/ 141 w 149"/>
                <a:gd name="T3" fmla="*/ 0 h 33"/>
                <a:gd name="T4" fmla="*/ 149 w 149"/>
                <a:gd name="T5" fmla="*/ 17 h 33"/>
                <a:gd name="T6" fmla="*/ 141 w 149"/>
                <a:gd name="T7" fmla="*/ 33 h 33"/>
                <a:gd name="T8" fmla="*/ 7 w 149"/>
                <a:gd name="T9" fmla="*/ 33 h 33"/>
                <a:gd name="T10" fmla="*/ 0 w 149"/>
                <a:gd name="T11" fmla="*/ 17 h 33"/>
                <a:gd name="T12" fmla="*/ 7 w 149"/>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149" h="33">
                  <a:moveTo>
                    <a:pt x="7" y="0"/>
                  </a:moveTo>
                  <a:lnTo>
                    <a:pt x="141" y="0"/>
                  </a:lnTo>
                  <a:lnTo>
                    <a:pt x="149" y="17"/>
                  </a:lnTo>
                  <a:lnTo>
                    <a:pt x="141" y="33"/>
                  </a:lnTo>
                  <a:lnTo>
                    <a:pt x="7" y="33"/>
                  </a:lnTo>
                  <a:lnTo>
                    <a:pt x="0" y="17"/>
                  </a:lnTo>
                  <a:lnTo>
                    <a:pt x="7" y="0"/>
                  </a:lnTo>
                </a:path>
              </a:pathLst>
            </a:custGeom>
            <a:solidFill>
              <a:schemeClr val="bg1">
                <a:lumMod val="95000"/>
              </a:schemeClr>
            </a:solidFill>
            <a:ln w="0">
              <a:noFill/>
              <a:prstDash val="solid"/>
              <a:round/>
            </a:ln>
            <a:effectLst/>
            <a:scene3d>
              <a:camera prst="orthographicFront">
                <a:rot lat="0" lon="0" rev="0"/>
              </a:camera>
              <a:lightRig rig="chilly" dir="t">
                <a:rot lat="0" lon="0" rev="18480000"/>
              </a:lightRig>
            </a:scene3d>
            <a:sp3d prstMaterial="clear">
              <a:bevelT h="63500"/>
            </a:sp3d>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60" name="TextBox 59"/>
            <p:cNvSpPr txBox="1"/>
            <p:nvPr/>
          </p:nvSpPr>
          <p:spPr>
            <a:xfrm>
              <a:off x="1112992" y="3152182"/>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0070C0"/>
                  </a:solidFill>
                  <a:effectLst/>
                  <a:uLnTx/>
                  <a:uFillTx/>
                  <a:latin typeface="微软雅黑" panose="020B0503020204020204" pitchFamily="34" charset="-122"/>
                  <a:ea typeface="微软雅黑" panose="020B0503020204020204" pitchFamily="34" charset="-122"/>
                  <a:cs typeface="+mn-cs"/>
                </a:rPr>
                <a:t>职位名称</a:t>
              </a:r>
              <a:endParaRPr kumimoji="0" lang="zh-CN" altLang="en-US" sz="16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grpSp>
      <p:grpSp>
        <p:nvGrpSpPr>
          <p:cNvPr id="61" name="组合 60"/>
          <p:cNvGrpSpPr/>
          <p:nvPr/>
        </p:nvGrpSpPr>
        <p:grpSpPr>
          <a:xfrm>
            <a:off x="2817608" y="3179909"/>
            <a:ext cx="1487487" cy="363538"/>
            <a:chOff x="852265" y="3147814"/>
            <a:chExt cx="1487487" cy="363538"/>
          </a:xfrm>
        </p:grpSpPr>
        <p:sp>
          <p:nvSpPr>
            <p:cNvPr id="62" name="Freeform 6"/>
            <p:cNvSpPr/>
            <p:nvPr/>
          </p:nvSpPr>
          <p:spPr bwMode="auto">
            <a:xfrm>
              <a:off x="852265" y="3147814"/>
              <a:ext cx="1487487" cy="363538"/>
            </a:xfrm>
            <a:custGeom>
              <a:avLst/>
              <a:gdLst>
                <a:gd name="T0" fmla="*/ 8 w 156"/>
                <a:gd name="T1" fmla="*/ 0 h 38"/>
                <a:gd name="T2" fmla="*/ 148 w 156"/>
                <a:gd name="T3" fmla="*/ 0 h 38"/>
                <a:gd name="T4" fmla="*/ 156 w 156"/>
                <a:gd name="T5" fmla="*/ 19 h 38"/>
                <a:gd name="T6" fmla="*/ 148 w 156"/>
                <a:gd name="T7" fmla="*/ 38 h 38"/>
                <a:gd name="T8" fmla="*/ 8 w 156"/>
                <a:gd name="T9" fmla="*/ 38 h 38"/>
                <a:gd name="T10" fmla="*/ 0 w 156"/>
                <a:gd name="T11" fmla="*/ 19 h 38"/>
                <a:gd name="T12" fmla="*/ 8 w 156"/>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156" h="38">
                  <a:moveTo>
                    <a:pt x="8" y="0"/>
                  </a:moveTo>
                  <a:lnTo>
                    <a:pt x="148" y="0"/>
                  </a:lnTo>
                  <a:lnTo>
                    <a:pt x="156" y="19"/>
                  </a:lnTo>
                  <a:lnTo>
                    <a:pt x="148" y="38"/>
                  </a:lnTo>
                  <a:lnTo>
                    <a:pt x="8" y="38"/>
                  </a:lnTo>
                  <a:lnTo>
                    <a:pt x="0" y="19"/>
                  </a:lnTo>
                  <a:lnTo>
                    <a:pt x="8" y="0"/>
                  </a:lnTo>
                </a:path>
              </a:pathLst>
            </a:custGeom>
            <a:solidFill>
              <a:schemeClr val="bg1">
                <a:lumMod val="95000"/>
              </a:schemeClr>
            </a:solidFill>
            <a:ln w="0">
              <a:noFill/>
              <a:prstDash val="solid"/>
              <a:round/>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63" name="Freeform 7"/>
            <p:cNvSpPr/>
            <p:nvPr/>
          </p:nvSpPr>
          <p:spPr bwMode="auto">
            <a:xfrm>
              <a:off x="890365" y="3166864"/>
              <a:ext cx="1419224" cy="315913"/>
            </a:xfrm>
            <a:custGeom>
              <a:avLst/>
              <a:gdLst>
                <a:gd name="T0" fmla="*/ 7 w 149"/>
                <a:gd name="T1" fmla="*/ 0 h 33"/>
                <a:gd name="T2" fmla="*/ 141 w 149"/>
                <a:gd name="T3" fmla="*/ 0 h 33"/>
                <a:gd name="T4" fmla="*/ 149 w 149"/>
                <a:gd name="T5" fmla="*/ 17 h 33"/>
                <a:gd name="T6" fmla="*/ 141 w 149"/>
                <a:gd name="T7" fmla="*/ 33 h 33"/>
                <a:gd name="T8" fmla="*/ 7 w 149"/>
                <a:gd name="T9" fmla="*/ 33 h 33"/>
                <a:gd name="T10" fmla="*/ 0 w 149"/>
                <a:gd name="T11" fmla="*/ 17 h 33"/>
                <a:gd name="T12" fmla="*/ 7 w 149"/>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149" h="33">
                  <a:moveTo>
                    <a:pt x="7" y="0"/>
                  </a:moveTo>
                  <a:lnTo>
                    <a:pt x="141" y="0"/>
                  </a:lnTo>
                  <a:lnTo>
                    <a:pt x="149" y="17"/>
                  </a:lnTo>
                  <a:lnTo>
                    <a:pt x="141" y="33"/>
                  </a:lnTo>
                  <a:lnTo>
                    <a:pt x="7" y="33"/>
                  </a:lnTo>
                  <a:lnTo>
                    <a:pt x="0" y="17"/>
                  </a:lnTo>
                  <a:lnTo>
                    <a:pt x="7" y="0"/>
                  </a:lnTo>
                </a:path>
              </a:pathLst>
            </a:custGeom>
            <a:solidFill>
              <a:schemeClr val="bg1">
                <a:lumMod val="95000"/>
              </a:schemeClr>
            </a:solidFill>
            <a:ln w="0">
              <a:noFill/>
              <a:prstDash val="solid"/>
              <a:round/>
            </a:ln>
            <a:effectLst/>
            <a:scene3d>
              <a:camera prst="orthographicFront">
                <a:rot lat="0" lon="0" rev="0"/>
              </a:camera>
              <a:lightRig rig="chilly" dir="t">
                <a:rot lat="0" lon="0" rev="18480000"/>
              </a:lightRig>
            </a:scene3d>
            <a:sp3d prstMaterial="clear">
              <a:bevelT h="63500"/>
            </a:sp3d>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64" name="TextBox 63"/>
            <p:cNvSpPr txBox="1"/>
            <p:nvPr/>
          </p:nvSpPr>
          <p:spPr>
            <a:xfrm>
              <a:off x="1112992" y="3152182"/>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0070C0"/>
                  </a:solidFill>
                  <a:effectLst/>
                  <a:uLnTx/>
                  <a:uFillTx/>
                  <a:latin typeface="微软雅黑" panose="020B0503020204020204" pitchFamily="34" charset="-122"/>
                  <a:ea typeface="微软雅黑" panose="020B0503020204020204" pitchFamily="34" charset="-122"/>
                  <a:cs typeface="+mn-cs"/>
                </a:rPr>
                <a:t>职位名称</a:t>
              </a:r>
              <a:endParaRPr kumimoji="0" lang="zh-CN" altLang="en-US" sz="16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grpSp>
      <p:grpSp>
        <p:nvGrpSpPr>
          <p:cNvPr id="65" name="组合 64"/>
          <p:cNvGrpSpPr/>
          <p:nvPr/>
        </p:nvGrpSpPr>
        <p:grpSpPr>
          <a:xfrm>
            <a:off x="4815728" y="3179909"/>
            <a:ext cx="1487487" cy="363538"/>
            <a:chOff x="852265" y="3147814"/>
            <a:chExt cx="1487487" cy="363538"/>
          </a:xfrm>
        </p:grpSpPr>
        <p:sp>
          <p:nvSpPr>
            <p:cNvPr id="66" name="Freeform 6"/>
            <p:cNvSpPr/>
            <p:nvPr/>
          </p:nvSpPr>
          <p:spPr bwMode="auto">
            <a:xfrm>
              <a:off x="852265" y="3147814"/>
              <a:ext cx="1487487" cy="363538"/>
            </a:xfrm>
            <a:custGeom>
              <a:avLst/>
              <a:gdLst>
                <a:gd name="T0" fmla="*/ 8 w 156"/>
                <a:gd name="T1" fmla="*/ 0 h 38"/>
                <a:gd name="T2" fmla="*/ 148 w 156"/>
                <a:gd name="T3" fmla="*/ 0 h 38"/>
                <a:gd name="T4" fmla="*/ 156 w 156"/>
                <a:gd name="T5" fmla="*/ 19 h 38"/>
                <a:gd name="T6" fmla="*/ 148 w 156"/>
                <a:gd name="T7" fmla="*/ 38 h 38"/>
                <a:gd name="T8" fmla="*/ 8 w 156"/>
                <a:gd name="T9" fmla="*/ 38 h 38"/>
                <a:gd name="T10" fmla="*/ 0 w 156"/>
                <a:gd name="T11" fmla="*/ 19 h 38"/>
                <a:gd name="T12" fmla="*/ 8 w 156"/>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156" h="38">
                  <a:moveTo>
                    <a:pt x="8" y="0"/>
                  </a:moveTo>
                  <a:lnTo>
                    <a:pt x="148" y="0"/>
                  </a:lnTo>
                  <a:lnTo>
                    <a:pt x="156" y="19"/>
                  </a:lnTo>
                  <a:lnTo>
                    <a:pt x="148" y="38"/>
                  </a:lnTo>
                  <a:lnTo>
                    <a:pt x="8" y="38"/>
                  </a:lnTo>
                  <a:lnTo>
                    <a:pt x="0" y="19"/>
                  </a:lnTo>
                  <a:lnTo>
                    <a:pt x="8" y="0"/>
                  </a:lnTo>
                </a:path>
              </a:pathLst>
            </a:custGeom>
            <a:solidFill>
              <a:schemeClr val="bg1">
                <a:lumMod val="95000"/>
              </a:schemeClr>
            </a:solidFill>
            <a:ln w="0">
              <a:noFill/>
              <a:prstDash val="solid"/>
              <a:round/>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67" name="Freeform 7"/>
            <p:cNvSpPr/>
            <p:nvPr/>
          </p:nvSpPr>
          <p:spPr bwMode="auto">
            <a:xfrm>
              <a:off x="890365" y="3166864"/>
              <a:ext cx="1419224" cy="315913"/>
            </a:xfrm>
            <a:custGeom>
              <a:avLst/>
              <a:gdLst>
                <a:gd name="T0" fmla="*/ 7 w 149"/>
                <a:gd name="T1" fmla="*/ 0 h 33"/>
                <a:gd name="T2" fmla="*/ 141 w 149"/>
                <a:gd name="T3" fmla="*/ 0 h 33"/>
                <a:gd name="T4" fmla="*/ 149 w 149"/>
                <a:gd name="T5" fmla="*/ 17 h 33"/>
                <a:gd name="T6" fmla="*/ 141 w 149"/>
                <a:gd name="T7" fmla="*/ 33 h 33"/>
                <a:gd name="T8" fmla="*/ 7 w 149"/>
                <a:gd name="T9" fmla="*/ 33 h 33"/>
                <a:gd name="T10" fmla="*/ 0 w 149"/>
                <a:gd name="T11" fmla="*/ 17 h 33"/>
                <a:gd name="T12" fmla="*/ 7 w 149"/>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149" h="33">
                  <a:moveTo>
                    <a:pt x="7" y="0"/>
                  </a:moveTo>
                  <a:lnTo>
                    <a:pt x="141" y="0"/>
                  </a:lnTo>
                  <a:lnTo>
                    <a:pt x="149" y="17"/>
                  </a:lnTo>
                  <a:lnTo>
                    <a:pt x="141" y="33"/>
                  </a:lnTo>
                  <a:lnTo>
                    <a:pt x="7" y="33"/>
                  </a:lnTo>
                  <a:lnTo>
                    <a:pt x="0" y="17"/>
                  </a:lnTo>
                  <a:lnTo>
                    <a:pt x="7" y="0"/>
                  </a:lnTo>
                </a:path>
              </a:pathLst>
            </a:custGeom>
            <a:solidFill>
              <a:schemeClr val="bg1">
                <a:lumMod val="95000"/>
              </a:schemeClr>
            </a:solidFill>
            <a:ln w="0">
              <a:noFill/>
              <a:prstDash val="solid"/>
              <a:round/>
            </a:ln>
            <a:effectLst/>
            <a:scene3d>
              <a:camera prst="orthographicFront">
                <a:rot lat="0" lon="0" rev="0"/>
              </a:camera>
              <a:lightRig rig="chilly" dir="t">
                <a:rot lat="0" lon="0" rev="18480000"/>
              </a:lightRig>
            </a:scene3d>
            <a:sp3d prstMaterial="clear">
              <a:bevelT h="63500"/>
            </a:sp3d>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68" name="TextBox 67"/>
            <p:cNvSpPr txBox="1"/>
            <p:nvPr/>
          </p:nvSpPr>
          <p:spPr>
            <a:xfrm>
              <a:off x="1112992" y="3152182"/>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0070C0"/>
                  </a:solidFill>
                  <a:effectLst/>
                  <a:uLnTx/>
                  <a:uFillTx/>
                  <a:latin typeface="微软雅黑" panose="020B0503020204020204" pitchFamily="34" charset="-122"/>
                  <a:ea typeface="微软雅黑" panose="020B0503020204020204" pitchFamily="34" charset="-122"/>
                  <a:cs typeface="+mn-cs"/>
                </a:rPr>
                <a:t>职位名称</a:t>
              </a:r>
              <a:endParaRPr kumimoji="0" lang="zh-CN" altLang="en-US" sz="16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grpSp>
      <p:grpSp>
        <p:nvGrpSpPr>
          <p:cNvPr id="69" name="组合 68"/>
          <p:cNvGrpSpPr/>
          <p:nvPr/>
        </p:nvGrpSpPr>
        <p:grpSpPr>
          <a:xfrm>
            <a:off x="6804248" y="3179909"/>
            <a:ext cx="1487487" cy="363538"/>
            <a:chOff x="852265" y="3147814"/>
            <a:chExt cx="1487487" cy="363538"/>
          </a:xfrm>
        </p:grpSpPr>
        <p:sp>
          <p:nvSpPr>
            <p:cNvPr id="70" name="Freeform 6"/>
            <p:cNvSpPr/>
            <p:nvPr/>
          </p:nvSpPr>
          <p:spPr bwMode="auto">
            <a:xfrm>
              <a:off x="852265" y="3147814"/>
              <a:ext cx="1487487" cy="363538"/>
            </a:xfrm>
            <a:custGeom>
              <a:avLst/>
              <a:gdLst>
                <a:gd name="T0" fmla="*/ 8 w 156"/>
                <a:gd name="T1" fmla="*/ 0 h 38"/>
                <a:gd name="T2" fmla="*/ 148 w 156"/>
                <a:gd name="T3" fmla="*/ 0 h 38"/>
                <a:gd name="T4" fmla="*/ 156 w 156"/>
                <a:gd name="T5" fmla="*/ 19 h 38"/>
                <a:gd name="T6" fmla="*/ 148 w 156"/>
                <a:gd name="T7" fmla="*/ 38 h 38"/>
                <a:gd name="T8" fmla="*/ 8 w 156"/>
                <a:gd name="T9" fmla="*/ 38 h 38"/>
                <a:gd name="T10" fmla="*/ 0 w 156"/>
                <a:gd name="T11" fmla="*/ 19 h 38"/>
                <a:gd name="T12" fmla="*/ 8 w 156"/>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156" h="38">
                  <a:moveTo>
                    <a:pt x="8" y="0"/>
                  </a:moveTo>
                  <a:lnTo>
                    <a:pt x="148" y="0"/>
                  </a:lnTo>
                  <a:lnTo>
                    <a:pt x="156" y="19"/>
                  </a:lnTo>
                  <a:lnTo>
                    <a:pt x="148" y="38"/>
                  </a:lnTo>
                  <a:lnTo>
                    <a:pt x="8" y="38"/>
                  </a:lnTo>
                  <a:lnTo>
                    <a:pt x="0" y="19"/>
                  </a:lnTo>
                  <a:lnTo>
                    <a:pt x="8" y="0"/>
                  </a:lnTo>
                </a:path>
              </a:pathLst>
            </a:custGeom>
            <a:solidFill>
              <a:schemeClr val="bg1">
                <a:lumMod val="95000"/>
              </a:schemeClr>
            </a:solidFill>
            <a:ln w="0">
              <a:noFill/>
              <a:prstDash val="solid"/>
              <a:round/>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71" name="Freeform 7"/>
            <p:cNvSpPr/>
            <p:nvPr/>
          </p:nvSpPr>
          <p:spPr bwMode="auto">
            <a:xfrm>
              <a:off x="890365" y="3166864"/>
              <a:ext cx="1419224" cy="315913"/>
            </a:xfrm>
            <a:custGeom>
              <a:avLst/>
              <a:gdLst>
                <a:gd name="T0" fmla="*/ 7 w 149"/>
                <a:gd name="T1" fmla="*/ 0 h 33"/>
                <a:gd name="T2" fmla="*/ 141 w 149"/>
                <a:gd name="T3" fmla="*/ 0 h 33"/>
                <a:gd name="T4" fmla="*/ 149 w 149"/>
                <a:gd name="T5" fmla="*/ 17 h 33"/>
                <a:gd name="T6" fmla="*/ 141 w 149"/>
                <a:gd name="T7" fmla="*/ 33 h 33"/>
                <a:gd name="T8" fmla="*/ 7 w 149"/>
                <a:gd name="T9" fmla="*/ 33 h 33"/>
                <a:gd name="T10" fmla="*/ 0 w 149"/>
                <a:gd name="T11" fmla="*/ 17 h 33"/>
                <a:gd name="T12" fmla="*/ 7 w 149"/>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149" h="33">
                  <a:moveTo>
                    <a:pt x="7" y="0"/>
                  </a:moveTo>
                  <a:lnTo>
                    <a:pt x="141" y="0"/>
                  </a:lnTo>
                  <a:lnTo>
                    <a:pt x="149" y="17"/>
                  </a:lnTo>
                  <a:lnTo>
                    <a:pt x="141" y="33"/>
                  </a:lnTo>
                  <a:lnTo>
                    <a:pt x="7" y="33"/>
                  </a:lnTo>
                  <a:lnTo>
                    <a:pt x="0" y="17"/>
                  </a:lnTo>
                  <a:lnTo>
                    <a:pt x="7" y="0"/>
                  </a:lnTo>
                </a:path>
              </a:pathLst>
            </a:custGeom>
            <a:solidFill>
              <a:schemeClr val="bg1">
                <a:lumMod val="95000"/>
              </a:schemeClr>
            </a:solidFill>
            <a:ln w="0">
              <a:noFill/>
              <a:prstDash val="solid"/>
              <a:round/>
            </a:ln>
            <a:effectLst/>
            <a:scene3d>
              <a:camera prst="orthographicFront">
                <a:rot lat="0" lon="0" rev="0"/>
              </a:camera>
              <a:lightRig rig="chilly" dir="t">
                <a:rot lat="0" lon="0" rev="18480000"/>
              </a:lightRig>
            </a:scene3d>
            <a:sp3d prstMaterial="clear">
              <a:bevelT h="63500"/>
            </a:sp3d>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72" name="TextBox 71"/>
            <p:cNvSpPr txBox="1"/>
            <p:nvPr/>
          </p:nvSpPr>
          <p:spPr>
            <a:xfrm>
              <a:off x="1112992" y="3152182"/>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0070C0"/>
                  </a:solidFill>
                  <a:effectLst/>
                  <a:uLnTx/>
                  <a:uFillTx/>
                  <a:latin typeface="微软雅黑" panose="020B0503020204020204" pitchFamily="34" charset="-122"/>
                  <a:ea typeface="微软雅黑" panose="020B0503020204020204" pitchFamily="34" charset="-122"/>
                  <a:cs typeface="+mn-cs"/>
                </a:rPr>
                <a:t>职位名称</a:t>
              </a:r>
              <a:endParaRPr kumimoji="0" lang="zh-CN" altLang="en-US" sz="16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Scale>
                                      <p:cBhvr>
                                        <p:cTn id="7" dur="1000" decel="50000" fill="hold">
                                          <p:stCondLst>
                                            <p:cond delay="0"/>
                                          </p:stCondLst>
                                        </p:cTn>
                                        <p:tgtEl>
                                          <p:spTgt spid="4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9"/>
                                        </p:tgtEl>
                                        <p:attrNameLst>
                                          <p:attrName>ppt_x</p:attrName>
                                          <p:attrName>ppt_y</p:attrName>
                                        </p:attrNameLst>
                                      </p:cBhvr>
                                    </p:animMotion>
                                    <p:animEffect transition="in" filter="fade">
                                      <p:cBhvr>
                                        <p:cTn id="9" dur="1000"/>
                                        <p:tgtEl>
                                          <p:spTgt spid="49"/>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50"/>
                                        </p:tgtEl>
                                        <p:attrNameLst>
                                          <p:attrName>style.visibility</p:attrName>
                                        </p:attrNameLst>
                                      </p:cBhvr>
                                      <p:to>
                                        <p:strVal val="visible"/>
                                      </p:to>
                                    </p:set>
                                    <p:animScale>
                                      <p:cBhvr>
                                        <p:cTn id="12" dur="1000" decel="50000" fill="hold">
                                          <p:stCondLst>
                                            <p:cond delay="0"/>
                                          </p:stCondLst>
                                        </p:cTn>
                                        <p:tgtEl>
                                          <p:spTgt spid="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50"/>
                                        </p:tgtEl>
                                        <p:attrNameLst>
                                          <p:attrName>ppt_x</p:attrName>
                                          <p:attrName>ppt_y</p:attrName>
                                        </p:attrNameLst>
                                      </p:cBhvr>
                                    </p:animMotion>
                                    <p:animEffect transition="in" filter="fade">
                                      <p:cBhvr>
                                        <p:cTn id="14" dur="1000"/>
                                        <p:tgtEl>
                                          <p:spTgt spid="50"/>
                                        </p:tgtEl>
                                      </p:cBhvr>
                                    </p:animEffect>
                                  </p:childTnLst>
                                </p:cTn>
                              </p:par>
                              <p:par>
                                <p:cTn id="15" presetID="52" presetClass="entr" presetSubtype="0" fill="hold" grpId="0" nodeType="withEffect">
                                  <p:stCondLst>
                                    <p:cond delay="200"/>
                                  </p:stCondLst>
                                  <p:childTnLst>
                                    <p:set>
                                      <p:cBhvr>
                                        <p:cTn id="16" dur="1" fill="hold">
                                          <p:stCondLst>
                                            <p:cond delay="0"/>
                                          </p:stCondLst>
                                        </p:cTn>
                                        <p:tgtEl>
                                          <p:spTgt spid="51"/>
                                        </p:tgtEl>
                                        <p:attrNameLst>
                                          <p:attrName>style.visibility</p:attrName>
                                        </p:attrNameLst>
                                      </p:cBhvr>
                                      <p:to>
                                        <p:strVal val="visible"/>
                                      </p:to>
                                    </p:set>
                                    <p:animScale>
                                      <p:cBhvr>
                                        <p:cTn id="17" dur="1000" decel="50000" fill="hold">
                                          <p:stCondLst>
                                            <p:cond delay="0"/>
                                          </p:stCondLst>
                                        </p:cTn>
                                        <p:tgtEl>
                                          <p:spTgt spid="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51"/>
                                        </p:tgtEl>
                                        <p:attrNameLst>
                                          <p:attrName>ppt_x</p:attrName>
                                          <p:attrName>ppt_y</p:attrName>
                                        </p:attrNameLst>
                                      </p:cBhvr>
                                    </p:animMotion>
                                    <p:animEffect transition="in" filter="fade">
                                      <p:cBhvr>
                                        <p:cTn id="19" dur="1000"/>
                                        <p:tgtEl>
                                          <p:spTgt spid="51"/>
                                        </p:tgtEl>
                                      </p:cBhvr>
                                    </p:animEffect>
                                  </p:childTnLst>
                                </p:cTn>
                              </p:par>
                              <p:par>
                                <p:cTn id="20" presetID="52" presetClass="entr" presetSubtype="0" fill="hold" grpId="0" nodeType="withEffect">
                                  <p:stCondLst>
                                    <p:cond delay="200"/>
                                  </p:stCondLst>
                                  <p:childTnLst>
                                    <p:set>
                                      <p:cBhvr>
                                        <p:cTn id="21" dur="1" fill="hold">
                                          <p:stCondLst>
                                            <p:cond delay="0"/>
                                          </p:stCondLst>
                                        </p:cTn>
                                        <p:tgtEl>
                                          <p:spTgt spid="52"/>
                                        </p:tgtEl>
                                        <p:attrNameLst>
                                          <p:attrName>style.visibility</p:attrName>
                                        </p:attrNameLst>
                                      </p:cBhvr>
                                      <p:to>
                                        <p:strVal val="visible"/>
                                      </p:to>
                                    </p:set>
                                    <p:animScale>
                                      <p:cBhvr>
                                        <p:cTn id="22" dur="1000" decel="50000" fill="hold">
                                          <p:stCondLst>
                                            <p:cond delay="0"/>
                                          </p:stCondLst>
                                        </p:cTn>
                                        <p:tgtEl>
                                          <p:spTgt spid="5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52"/>
                                        </p:tgtEl>
                                        <p:attrNameLst>
                                          <p:attrName>ppt_x</p:attrName>
                                          <p:attrName>ppt_y</p:attrName>
                                        </p:attrNameLst>
                                      </p:cBhvr>
                                    </p:animMotion>
                                    <p:animEffect transition="in" filter="fade">
                                      <p:cBhvr>
                                        <p:cTn id="24" dur="1000"/>
                                        <p:tgtEl>
                                          <p:spTgt spid="52"/>
                                        </p:tgtEl>
                                      </p:cBhvr>
                                    </p:animEffect>
                                  </p:childTnLst>
                                </p:cTn>
                              </p:par>
                              <p:par>
                                <p:cTn id="25" presetID="52" presetClass="entr" presetSubtype="0" fill="hold" grpId="0" nodeType="withEffect">
                                  <p:stCondLst>
                                    <p:cond delay="400"/>
                                  </p:stCondLst>
                                  <p:childTnLst>
                                    <p:set>
                                      <p:cBhvr>
                                        <p:cTn id="26" dur="1" fill="hold">
                                          <p:stCondLst>
                                            <p:cond delay="0"/>
                                          </p:stCondLst>
                                        </p:cTn>
                                        <p:tgtEl>
                                          <p:spTgt spid="53"/>
                                        </p:tgtEl>
                                        <p:attrNameLst>
                                          <p:attrName>style.visibility</p:attrName>
                                        </p:attrNameLst>
                                      </p:cBhvr>
                                      <p:to>
                                        <p:strVal val="visible"/>
                                      </p:to>
                                    </p:set>
                                    <p:animScale>
                                      <p:cBhvr>
                                        <p:cTn id="27" dur="1000" decel="50000" fill="hold">
                                          <p:stCondLst>
                                            <p:cond delay="0"/>
                                          </p:stCondLst>
                                        </p:cTn>
                                        <p:tgtEl>
                                          <p:spTgt spid="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53"/>
                                        </p:tgtEl>
                                        <p:attrNameLst>
                                          <p:attrName>ppt_x</p:attrName>
                                          <p:attrName>ppt_y</p:attrName>
                                        </p:attrNameLst>
                                      </p:cBhvr>
                                    </p:animMotion>
                                    <p:animEffect transition="in" filter="fade">
                                      <p:cBhvr>
                                        <p:cTn id="29" dur="1000"/>
                                        <p:tgtEl>
                                          <p:spTgt spid="53"/>
                                        </p:tgtEl>
                                      </p:cBhvr>
                                    </p:animEffect>
                                  </p:childTnLst>
                                </p:cTn>
                              </p:par>
                              <p:par>
                                <p:cTn id="30" presetID="52" presetClass="entr" presetSubtype="0" fill="hold" grpId="0" nodeType="withEffect">
                                  <p:stCondLst>
                                    <p:cond delay="400"/>
                                  </p:stCondLst>
                                  <p:childTnLst>
                                    <p:set>
                                      <p:cBhvr>
                                        <p:cTn id="31" dur="1" fill="hold">
                                          <p:stCondLst>
                                            <p:cond delay="0"/>
                                          </p:stCondLst>
                                        </p:cTn>
                                        <p:tgtEl>
                                          <p:spTgt spid="54"/>
                                        </p:tgtEl>
                                        <p:attrNameLst>
                                          <p:attrName>style.visibility</p:attrName>
                                        </p:attrNameLst>
                                      </p:cBhvr>
                                      <p:to>
                                        <p:strVal val="visible"/>
                                      </p:to>
                                    </p:set>
                                    <p:animScale>
                                      <p:cBhvr>
                                        <p:cTn id="32" dur="1000" decel="50000" fill="hold">
                                          <p:stCondLst>
                                            <p:cond delay="0"/>
                                          </p:stCondLst>
                                        </p:cTn>
                                        <p:tgtEl>
                                          <p:spTgt spid="5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54"/>
                                        </p:tgtEl>
                                        <p:attrNameLst>
                                          <p:attrName>ppt_x</p:attrName>
                                          <p:attrName>ppt_y</p:attrName>
                                        </p:attrNameLst>
                                      </p:cBhvr>
                                    </p:animMotion>
                                    <p:animEffect transition="in" filter="fade">
                                      <p:cBhvr>
                                        <p:cTn id="34" dur="1000"/>
                                        <p:tgtEl>
                                          <p:spTgt spid="54"/>
                                        </p:tgtEl>
                                      </p:cBhvr>
                                    </p:animEffect>
                                  </p:childTnLst>
                                </p:cTn>
                              </p:par>
                              <p:par>
                                <p:cTn id="35" presetID="52" presetClass="entr" presetSubtype="0" fill="hold" grpId="0" nodeType="withEffect">
                                  <p:stCondLst>
                                    <p:cond delay="400"/>
                                  </p:stCondLst>
                                  <p:childTnLst>
                                    <p:set>
                                      <p:cBhvr>
                                        <p:cTn id="36" dur="1" fill="hold">
                                          <p:stCondLst>
                                            <p:cond delay="0"/>
                                          </p:stCondLst>
                                        </p:cTn>
                                        <p:tgtEl>
                                          <p:spTgt spid="55"/>
                                        </p:tgtEl>
                                        <p:attrNameLst>
                                          <p:attrName>style.visibility</p:attrName>
                                        </p:attrNameLst>
                                      </p:cBhvr>
                                      <p:to>
                                        <p:strVal val="visible"/>
                                      </p:to>
                                    </p:set>
                                    <p:animScale>
                                      <p:cBhvr>
                                        <p:cTn id="37" dur="1000" decel="50000" fill="hold">
                                          <p:stCondLst>
                                            <p:cond delay="0"/>
                                          </p:stCondLst>
                                        </p:cTn>
                                        <p:tgtEl>
                                          <p:spTgt spid="5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55"/>
                                        </p:tgtEl>
                                        <p:attrNameLst>
                                          <p:attrName>ppt_x</p:attrName>
                                          <p:attrName>ppt_y</p:attrName>
                                        </p:attrNameLst>
                                      </p:cBhvr>
                                    </p:animMotion>
                                    <p:animEffect transition="in" filter="fade">
                                      <p:cBhvr>
                                        <p:cTn id="39" dur="1000"/>
                                        <p:tgtEl>
                                          <p:spTgt spid="55"/>
                                        </p:tgtEl>
                                      </p:cBhvr>
                                    </p:animEffect>
                                  </p:childTnLst>
                                </p:cTn>
                              </p:par>
                              <p:par>
                                <p:cTn id="40" presetID="52" presetClass="entr" presetSubtype="0" fill="hold" grpId="0" nodeType="withEffect">
                                  <p:stCondLst>
                                    <p:cond delay="400"/>
                                  </p:stCondLst>
                                  <p:childTnLst>
                                    <p:set>
                                      <p:cBhvr>
                                        <p:cTn id="41" dur="1" fill="hold">
                                          <p:stCondLst>
                                            <p:cond delay="0"/>
                                          </p:stCondLst>
                                        </p:cTn>
                                        <p:tgtEl>
                                          <p:spTgt spid="56"/>
                                        </p:tgtEl>
                                        <p:attrNameLst>
                                          <p:attrName>style.visibility</p:attrName>
                                        </p:attrNameLst>
                                      </p:cBhvr>
                                      <p:to>
                                        <p:strVal val="visible"/>
                                      </p:to>
                                    </p:set>
                                    <p:animScale>
                                      <p:cBhvr>
                                        <p:cTn id="42" dur="1000" decel="50000" fill="hold">
                                          <p:stCondLst>
                                            <p:cond delay="0"/>
                                          </p:stCondLst>
                                        </p:cTn>
                                        <p:tgtEl>
                                          <p:spTgt spid="5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56"/>
                                        </p:tgtEl>
                                        <p:attrNameLst>
                                          <p:attrName>ppt_x</p:attrName>
                                          <p:attrName>ppt_y</p:attrName>
                                        </p:attrNameLst>
                                      </p:cBhvr>
                                    </p:animMotion>
                                    <p:animEffect transition="in" filter="fade">
                                      <p:cBhvr>
                                        <p:cTn id="44" dur="1000"/>
                                        <p:tgtEl>
                                          <p:spTgt spid="56"/>
                                        </p:tgtEl>
                                      </p:cBhvr>
                                    </p:animEffect>
                                  </p:childTnLst>
                                </p:cTn>
                              </p:par>
                            </p:childTnLst>
                          </p:cTn>
                        </p:par>
                        <p:par>
                          <p:cTn id="45" fill="hold">
                            <p:stCondLst>
                              <p:cond delay="1000"/>
                            </p:stCondLst>
                            <p:childTnLst>
                              <p:par>
                                <p:cTn id="46" presetID="10" presetClass="entr" presetSubtype="0" fill="hold" nodeType="after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fade">
                                      <p:cBhvr>
                                        <p:cTn id="48" dur="500"/>
                                        <p:tgtEl>
                                          <p:spTgt spid="57"/>
                                        </p:tgtEl>
                                      </p:cBhvr>
                                    </p:animEffect>
                                  </p:childTnLst>
                                </p:cTn>
                              </p:par>
                              <p:par>
                                <p:cTn id="49" presetID="10" presetClass="entr" presetSubtype="0" fill="hold" nodeType="withEffect">
                                  <p:stCondLst>
                                    <p:cond delay="0"/>
                                  </p:stCondLst>
                                  <p:childTnLst>
                                    <p:set>
                                      <p:cBhvr>
                                        <p:cTn id="50" dur="1" fill="hold">
                                          <p:stCondLst>
                                            <p:cond delay="0"/>
                                          </p:stCondLst>
                                        </p:cTn>
                                        <p:tgtEl>
                                          <p:spTgt spid="61"/>
                                        </p:tgtEl>
                                        <p:attrNameLst>
                                          <p:attrName>style.visibility</p:attrName>
                                        </p:attrNameLst>
                                      </p:cBhvr>
                                      <p:to>
                                        <p:strVal val="visible"/>
                                      </p:to>
                                    </p:set>
                                    <p:animEffect transition="in" filter="fade">
                                      <p:cBhvr>
                                        <p:cTn id="51" dur="500"/>
                                        <p:tgtEl>
                                          <p:spTgt spid="61"/>
                                        </p:tgtEl>
                                      </p:cBhvr>
                                    </p:animEffect>
                                  </p:childTnLst>
                                </p:cTn>
                              </p:par>
                              <p:par>
                                <p:cTn id="52" presetID="10" presetClass="entr" presetSubtype="0" fill="hold" nodeType="withEffect">
                                  <p:stCondLst>
                                    <p:cond delay="0"/>
                                  </p:stCondLst>
                                  <p:childTnLst>
                                    <p:set>
                                      <p:cBhvr>
                                        <p:cTn id="53" dur="1" fill="hold">
                                          <p:stCondLst>
                                            <p:cond delay="0"/>
                                          </p:stCondLst>
                                        </p:cTn>
                                        <p:tgtEl>
                                          <p:spTgt spid="65"/>
                                        </p:tgtEl>
                                        <p:attrNameLst>
                                          <p:attrName>style.visibility</p:attrName>
                                        </p:attrNameLst>
                                      </p:cBhvr>
                                      <p:to>
                                        <p:strVal val="visible"/>
                                      </p:to>
                                    </p:set>
                                    <p:animEffect transition="in" filter="fade">
                                      <p:cBhvr>
                                        <p:cTn id="54" dur="500"/>
                                        <p:tgtEl>
                                          <p:spTgt spid="65"/>
                                        </p:tgtEl>
                                      </p:cBhvr>
                                    </p:animEffect>
                                  </p:childTnLst>
                                </p:cTn>
                              </p:par>
                              <p:par>
                                <p:cTn id="55" presetID="10" presetClass="entr" presetSubtype="0" fill="hold" nodeType="with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fade">
                                      <p:cBhvr>
                                        <p:cTn id="57" dur="500"/>
                                        <p:tgtEl>
                                          <p:spTgt spid="69"/>
                                        </p:tgtEl>
                                      </p:cBhvr>
                                    </p:animEffect>
                                  </p:childTnLst>
                                </p:cTn>
                              </p:par>
                              <p:par>
                                <p:cTn id="58" presetID="12" presetClass="entr" presetSubtype="4" fill="hold" grpId="0" nodeType="with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500"/>
                                        <p:tgtEl>
                                          <p:spTgt spid="45"/>
                                        </p:tgtEl>
                                        <p:attrNameLst>
                                          <p:attrName>ppt_y</p:attrName>
                                        </p:attrNameLst>
                                      </p:cBhvr>
                                      <p:tavLst>
                                        <p:tav tm="0">
                                          <p:val>
                                            <p:strVal val="#ppt_y+#ppt_h*1.125000"/>
                                          </p:val>
                                        </p:tav>
                                        <p:tav tm="100000">
                                          <p:val>
                                            <p:strVal val="#ppt_y"/>
                                          </p:val>
                                        </p:tav>
                                      </p:tavLst>
                                    </p:anim>
                                    <p:animEffect transition="in" filter="wipe(up)">
                                      <p:cBhvr>
                                        <p:cTn id="61" dur="500"/>
                                        <p:tgtEl>
                                          <p:spTgt spid="45"/>
                                        </p:tgtEl>
                                      </p:cBhvr>
                                    </p:animEffect>
                                  </p:childTnLst>
                                </p:cTn>
                              </p:par>
                              <p:par>
                                <p:cTn id="62" presetID="12" presetClass="entr" presetSubtype="4" fill="hold" grpId="0" nodeType="withEffect">
                                  <p:stCondLst>
                                    <p:cond delay="100"/>
                                  </p:stCondLst>
                                  <p:childTnLst>
                                    <p:set>
                                      <p:cBhvr>
                                        <p:cTn id="63" dur="1" fill="hold">
                                          <p:stCondLst>
                                            <p:cond delay="0"/>
                                          </p:stCondLst>
                                        </p:cTn>
                                        <p:tgtEl>
                                          <p:spTgt spid="46"/>
                                        </p:tgtEl>
                                        <p:attrNameLst>
                                          <p:attrName>style.visibility</p:attrName>
                                        </p:attrNameLst>
                                      </p:cBhvr>
                                      <p:to>
                                        <p:strVal val="visible"/>
                                      </p:to>
                                    </p:set>
                                    <p:anim calcmode="lin" valueType="num">
                                      <p:cBhvr additive="base">
                                        <p:cTn id="64" dur="500"/>
                                        <p:tgtEl>
                                          <p:spTgt spid="46"/>
                                        </p:tgtEl>
                                        <p:attrNameLst>
                                          <p:attrName>ppt_y</p:attrName>
                                        </p:attrNameLst>
                                      </p:cBhvr>
                                      <p:tavLst>
                                        <p:tav tm="0">
                                          <p:val>
                                            <p:strVal val="#ppt_y+#ppt_h*1.125000"/>
                                          </p:val>
                                        </p:tav>
                                        <p:tav tm="100000">
                                          <p:val>
                                            <p:strVal val="#ppt_y"/>
                                          </p:val>
                                        </p:tav>
                                      </p:tavLst>
                                    </p:anim>
                                    <p:animEffect transition="in" filter="wipe(up)">
                                      <p:cBhvr>
                                        <p:cTn id="65" dur="500"/>
                                        <p:tgtEl>
                                          <p:spTgt spid="46"/>
                                        </p:tgtEl>
                                      </p:cBhvr>
                                    </p:animEffect>
                                  </p:childTnLst>
                                </p:cTn>
                              </p:par>
                              <p:par>
                                <p:cTn id="66" presetID="12" presetClass="entr" presetSubtype="4" fill="hold" grpId="0" nodeType="withEffect">
                                  <p:stCondLst>
                                    <p:cond delay="200"/>
                                  </p:stCondLst>
                                  <p:childTnLst>
                                    <p:set>
                                      <p:cBhvr>
                                        <p:cTn id="67" dur="1" fill="hold">
                                          <p:stCondLst>
                                            <p:cond delay="0"/>
                                          </p:stCondLst>
                                        </p:cTn>
                                        <p:tgtEl>
                                          <p:spTgt spid="47"/>
                                        </p:tgtEl>
                                        <p:attrNameLst>
                                          <p:attrName>style.visibility</p:attrName>
                                        </p:attrNameLst>
                                      </p:cBhvr>
                                      <p:to>
                                        <p:strVal val="visible"/>
                                      </p:to>
                                    </p:set>
                                    <p:anim calcmode="lin" valueType="num">
                                      <p:cBhvr additive="base">
                                        <p:cTn id="68" dur="500"/>
                                        <p:tgtEl>
                                          <p:spTgt spid="47"/>
                                        </p:tgtEl>
                                        <p:attrNameLst>
                                          <p:attrName>ppt_y</p:attrName>
                                        </p:attrNameLst>
                                      </p:cBhvr>
                                      <p:tavLst>
                                        <p:tav tm="0">
                                          <p:val>
                                            <p:strVal val="#ppt_y+#ppt_h*1.125000"/>
                                          </p:val>
                                        </p:tav>
                                        <p:tav tm="100000">
                                          <p:val>
                                            <p:strVal val="#ppt_y"/>
                                          </p:val>
                                        </p:tav>
                                      </p:tavLst>
                                    </p:anim>
                                    <p:animEffect transition="in" filter="wipe(up)">
                                      <p:cBhvr>
                                        <p:cTn id="69" dur="500"/>
                                        <p:tgtEl>
                                          <p:spTgt spid="47"/>
                                        </p:tgtEl>
                                      </p:cBhvr>
                                    </p:animEffect>
                                  </p:childTnLst>
                                </p:cTn>
                              </p:par>
                              <p:par>
                                <p:cTn id="70" presetID="12" presetClass="entr" presetSubtype="4" fill="hold" grpId="0" nodeType="withEffect">
                                  <p:stCondLst>
                                    <p:cond delay="300"/>
                                  </p:stCondLst>
                                  <p:childTnLst>
                                    <p:set>
                                      <p:cBhvr>
                                        <p:cTn id="71" dur="1" fill="hold">
                                          <p:stCondLst>
                                            <p:cond delay="0"/>
                                          </p:stCondLst>
                                        </p:cTn>
                                        <p:tgtEl>
                                          <p:spTgt spid="48"/>
                                        </p:tgtEl>
                                        <p:attrNameLst>
                                          <p:attrName>style.visibility</p:attrName>
                                        </p:attrNameLst>
                                      </p:cBhvr>
                                      <p:to>
                                        <p:strVal val="visible"/>
                                      </p:to>
                                    </p:set>
                                    <p:anim calcmode="lin" valueType="num">
                                      <p:cBhvr additive="base">
                                        <p:cTn id="72" dur="500"/>
                                        <p:tgtEl>
                                          <p:spTgt spid="48"/>
                                        </p:tgtEl>
                                        <p:attrNameLst>
                                          <p:attrName>ppt_y</p:attrName>
                                        </p:attrNameLst>
                                      </p:cBhvr>
                                      <p:tavLst>
                                        <p:tav tm="0">
                                          <p:val>
                                            <p:strVal val="#ppt_y+#ppt_h*1.125000"/>
                                          </p:val>
                                        </p:tav>
                                        <p:tav tm="100000">
                                          <p:val>
                                            <p:strVal val="#ppt_y"/>
                                          </p:val>
                                        </p:tav>
                                      </p:tavLst>
                                    </p:anim>
                                    <p:animEffect transition="in" filter="wipe(up)">
                                      <p:cBhvr>
                                        <p:cTn id="73" dur="500"/>
                                        <p:tgtEl>
                                          <p:spTgt spid="48"/>
                                        </p:tgtEl>
                                      </p:cBhvr>
                                    </p:animEffect>
                                  </p:childTnLst>
                                </p:cTn>
                              </p:par>
                              <p:par>
                                <p:cTn id="74" presetID="12" presetClass="entr" presetSubtype="1" fill="hold" grpId="0" nodeType="withEffect">
                                  <p:stCondLst>
                                    <p:cond delay="100"/>
                                  </p:stCondLst>
                                  <p:childTnLst>
                                    <p:set>
                                      <p:cBhvr>
                                        <p:cTn id="75" dur="1" fill="hold">
                                          <p:stCondLst>
                                            <p:cond delay="0"/>
                                          </p:stCondLst>
                                        </p:cTn>
                                        <p:tgtEl>
                                          <p:spTgt spid="41"/>
                                        </p:tgtEl>
                                        <p:attrNameLst>
                                          <p:attrName>style.visibility</p:attrName>
                                        </p:attrNameLst>
                                      </p:cBhvr>
                                      <p:to>
                                        <p:strVal val="visible"/>
                                      </p:to>
                                    </p:set>
                                    <p:anim calcmode="lin" valueType="num">
                                      <p:cBhvr additive="base">
                                        <p:cTn id="76" dur="500"/>
                                        <p:tgtEl>
                                          <p:spTgt spid="41"/>
                                        </p:tgtEl>
                                        <p:attrNameLst>
                                          <p:attrName>ppt_y</p:attrName>
                                        </p:attrNameLst>
                                      </p:cBhvr>
                                      <p:tavLst>
                                        <p:tav tm="0">
                                          <p:val>
                                            <p:strVal val="#ppt_y-#ppt_h*1.125000"/>
                                          </p:val>
                                        </p:tav>
                                        <p:tav tm="100000">
                                          <p:val>
                                            <p:strVal val="#ppt_y"/>
                                          </p:val>
                                        </p:tav>
                                      </p:tavLst>
                                    </p:anim>
                                    <p:animEffect transition="in" filter="wipe(down)">
                                      <p:cBhvr>
                                        <p:cTn id="77" dur="500"/>
                                        <p:tgtEl>
                                          <p:spTgt spid="41"/>
                                        </p:tgtEl>
                                      </p:cBhvr>
                                    </p:animEffect>
                                  </p:childTnLst>
                                </p:cTn>
                              </p:par>
                              <p:par>
                                <p:cTn id="78" presetID="12" presetClass="entr" presetSubtype="1" fill="hold" grpId="0" nodeType="withEffect">
                                  <p:stCondLst>
                                    <p:cond delay="300"/>
                                  </p:stCondLst>
                                  <p:childTnLst>
                                    <p:set>
                                      <p:cBhvr>
                                        <p:cTn id="79" dur="1" fill="hold">
                                          <p:stCondLst>
                                            <p:cond delay="0"/>
                                          </p:stCondLst>
                                        </p:cTn>
                                        <p:tgtEl>
                                          <p:spTgt spid="42"/>
                                        </p:tgtEl>
                                        <p:attrNameLst>
                                          <p:attrName>style.visibility</p:attrName>
                                        </p:attrNameLst>
                                      </p:cBhvr>
                                      <p:to>
                                        <p:strVal val="visible"/>
                                      </p:to>
                                    </p:set>
                                    <p:anim calcmode="lin" valueType="num">
                                      <p:cBhvr additive="base">
                                        <p:cTn id="80" dur="500"/>
                                        <p:tgtEl>
                                          <p:spTgt spid="42"/>
                                        </p:tgtEl>
                                        <p:attrNameLst>
                                          <p:attrName>ppt_y</p:attrName>
                                        </p:attrNameLst>
                                      </p:cBhvr>
                                      <p:tavLst>
                                        <p:tav tm="0">
                                          <p:val>
                                            <p:strVal val="#ppt_y-#ppt_h*1.125000"/>
                                          </p:val>
                                        </p:tav>
                                        <p:tav tm="100000">
                                          <p:val>
                                            <p:strVal val="#ppt_y"/>
                                          </p:val>
                                        </p:tav>
                                      </p:tavLst>
                                    </p:anim>
                                    <p:animEffect transition="in" filter="wipe(down)">
                                      <p:cBhvr>
                                        <p:cTn id="81" dur="500"/>
                                        <p:tgtEl>
                                          <p:spTgt spid="42"/>
                                        </p:tgtEl>
                                      </p:cBhvr>
                                    </p:animEffect>
                                  </p:childTnLst>
                                </p:cTn>
                              </p:par>
                              <p:par>
                                <p:cTn id="82" presetID="12" presetClass="entr" presetSubtype="1" fill="hold" grpId="0" nodeType="withEffect">
                                  <p:stCondLst>
                                    <p:cond delay="500"/>
                                  </p:stCondLst>
                                  <p:childTnLst>
                                    <p:set>
                                      <p:cBhvr>
                                        <p:cTn id="83" dur="1" fill="hold">
                                          <p:stCondLst>
                                            <p:cond delay="0"/>
                                          </p:stCondLst>
                                        </p:cTn>
                                        <p:tgtEl>
                                          <p:spTgt spid="43"/>
                                        </p:tgtEl>
                                        <p:attrNameLst>
                                          <p:attrName>style.visibility</p:attrName>
                                        </p:attrNameLst>
                                      </p:cBhvr>
                                      <p:to>
                                        <p:strVal val="visible"/>
                                      </p:to>
                                    </p:set>
                                    <p:anim calcmode="lin" valueType="num">
                                      <p:cBhvr additive="base">
                                        <p:cTn id="84" dur="500"/>
                                        <p:tgtEl>
                                          <p:spTgt spid="43"/>
                                        </p:tgtEl>
                                        <p:attrNameLst>
                                          <p:attrName>ppt_y</p:attrName>
                                        </p:attrNameLst>
                                      </p:cBhvr>
                                      <p:tavLst>
                                        <p:tav tm="0">
                                          <p:val>
                                            <p:strVal val="#ppt_y-#ppt_h*1.125000"/>
                                          </p:val>
                                        </p:tav>
                                        <p:tav tm="100000">
                                          <p:val>
                                            <p:strVal val="#ppt_y"/>
                                          </p:val>
                                        </p:tav>
                                      </p:tavLst>
                                    </p:anim>
                                    <p:animEffect transition="in" filter="wipe(down)">
                                      <p:cBhvr>
                                        <p:cTn id="85" dur="500"/>
                                        <p:tgtEl>
                                          <p:spTgt spid="43"/>
                                        </p:tgtEl>
                                      </p:cBhvr>
                                    </p:animEffect>
                                  </p:childTnLst>
                                </p:cTn>
                              </p:par>
                              <p:par>
                                <p:cTn id="86" presetID="12" presetClass="entr" presetSubtype="1" fill="hold" grpId="0" nodeType="withEffect">
                                  <p:stCondLst>
                                    <p:cond delay="700"/>
                                  </p:stCondLst>
                                  <p:childTnLst>
                                    <p:set>
                                      <p:cBhvr>
                                        <p:cTn id="87" dur="1" fill="hold">
                                          <p:stCondLst>
                                            <p:cond delay="0"/>
                                          </p:stCondLst>
                                        </p:cTn>
                                        <p:tgtEl>
                                          <p:spTgt spid="44"/>
                                        </p:tgtEl>
                                        <p:attrNameLst>
                                          <p:attrName>style.visibility</p:attrName>
                                        </p:attrNameLst>
                                      </p:cBhvr>
                                      <p:to>
                                        <p:strVal val="visible"/>
                                      </p:to>
                                    </p:set>
                                    <p:anim calcmode="lin" valueType="num">
                                      <p:cBhvr additive="base">
                                        <p:cTn id="88" dur="500"/>
                                        <p:tgtEl>
                                          <p:spTgt spid="44"/>
                                        </p:tgtEl>
                                        <p:attrNameLst>
                                          <p:attrName>ppt_y</p:attrName>
                                        </p:attrNameLst>
                                      </p:cBhvr>
                                      <p:tavLst>
                                        <p:tav tm="0">
                                          <p:val>
                                            <p:strVal val="#ppt_y-#ppt_h*1.125000"/>
                                          </p:val>
                                        </p:tav>
                                        <p:tav tm="100000">
                                          <p:val>
                                            <p:strVal val="#ppt_y"/>
                                          </p:val>
                                        </p:tav>
                                      </p:tavLst>
                                    </p:anim>
                                    <p:animEffect transition="in" filter="wipe(down)">
                                      <p:cBhvr>
                                        <p:cTn id="8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P spid="47" grpId="0"/>
      <p:bldP spid="48" grpId="0"/>
      <p:bldP spid="49" grpId="0" animBg="1"/>
      <p:bldP spid="50" grpId="0" animBg="1"/>
      <p:bldP spid="51" grpId="0" animBg="1"/>
      <p:bldP spid="52" grpId="0" animBg="1"/>
      <p:bldP spid="53" grpId="0" animBg="1"/>
      <p:bldP spid="54" grpId="0" animBg="1"/>
      <p:bldP spid="55" grpId="0" animBg="1"/>
      <p:bldP spid="5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844058" y="2016195"/>
            <a:ext cx="1597446" cy="1317991"/>
            <a:chOff x="844058" y="2016195"/>
            <a:chExt cx="1597446" cy="1317991"/>
          </a:xfrm>
        </p:grpSpPr>
        <p:sp>
          <p:nvSpPr>
            <p:cNvPr id="4" name="Freeform 8"/>
            <p:cNvSpPr/>
            <p:nvPr/>
          </p:nvSpPr>
          <p:spPr bwMode="auto">
            <a:xfrm>
              <a:off x="844058" y="2016195"/>
              <a:ext cx="1597446" cy="1317991"/>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A3A3A3"/>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tIns="66227" rIns="66227" bIns="91440"/>
            <a:lstStyle/>
            <a:p>
              <a:pPr marL="0" marR="0" lvl="1" indent="0" algn="l" defTabSz="977900" rtl="0" eaLnBrk="1" fontAlgn="auto" latinLnBrk="0" hangingPunct="1">
                <a:lnSpc>
                  <a:spcPct val="90000"/>
                </a:lnSpc>
                <a:spcBef>
                  <a:spcPts val="0"/>
                </a:spcBef>
                <a:spcAft>
                  <a:spcPct val="15000"/>
                </a:spcAft>
                <a:buClrTx/>
                <a:buSzTx/>
                <a:buFontTx/>
                <a:buNone/>
                <a:defRPr/>
              </a:pPr>
              <a:endParaRPr kumimoji="0" lang="en-US" altLang="zh-CN" sz="1400" b="0" i="0" u="none" strike="noStrike" kern="1200" cap="none" spc="0" normalizeH="0" baseline="0" noProof="0" dirty="0">
                <a:ln>
                  <a:noFill/>
                </a:ln>
                <a:solidFill>
                  <a:srgbClr val="000000"/>
                </a:solidFill>
                <a:effectLst/>
                <a:uLnTx/>
                <a:uFillTx/>
                <a:latin typeface="U.S. 101" pitchFamily="2" charset="0"/>
                <a:ea typeface="宋体" panose="02010600030101010101" pitchFamily="2" charset="-122"/>
                <a:cs typeface="Arial" panose="020B0604020202020204" pitchFamily="34" charset="0"/>
              </a:endParaRPr>
            </a:p>
          </p:txBody>
        </p:sp>
        <p:sp>
          <p:nvSpPr>
            <p:cNvPr id="5" name="TextBox 57"/>
            <p:cNvSpPr>
              <a:spLocks noChangeArrowheads="1"/>
            </p:cNvSpPr>
            <p:nvPr/>
          </p:nvSpPr>
          <p:spPr bwMode="auto">
            <a:xfrm>
              <a:off x="868875" y="2130412"/>
              <a:ext cx="1547812" cy="92233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spAutoFit/>
            </a:bodyPr>
            <a:lstStyle/>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endParaRPr kumimoji="0" 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p>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6" name="组合 5"/>
          <p:cNvGrpSpPr/>
          <p:nvPr/>
        </p:nvGrpSpPr>
        <p:grpSpPr>
          <a:xfrm>
            <a:off x="2855728" y="2018177"/>
            <a:ext cx="1667763" cy="1317992"/>
            <a:chOff x="2855728" y="2018177"/>
            <a:chExt cx="1667763" cy="1317992"/>
          </a:xfrm>
        </p:grpSpPr>
        <p:sp>
          <p:nvSpPr>
            <p:cNvPr id="7" name="Freeform 11"/>
            <p:cNvSpPr/>
            <p:nvPr/>
          </p:nvSpPr>
          <p:spPr bwMode="auto">
            <a:xfrm>
              <a:off x="2855728" y="2018177"/>
              <a:ext cx="1597446" cy="1317992"/>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A3A3A3"/>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66227" tIns="292662" rIns="66227" bIns="66226" spcCol="1270"/>
            <a:lstStyle/>
            <a:p>
              <a:pPr marL="0" marR="0" lvl="1" indent="0" algn="l" defTabSz="977900" rtl="0" eaLnBrk="1" fontAlgn="auto" latinLnBrk="0" hangingPunct="1">
                <a:lnSpc>
                  <a:spcPct val="90000"/>
                </a:lnSpc>
                <a:spcBef>
                  <a:spcPts val="0"/>
                </a:spcBef>
                <a:spcAft>
                  <a:spcPct val="15000"/>
                </a:spcAft>
                <a:buClrTx/>
                <a:buSzTx/>
                <a:buFontTx/>
                <a:buNone/>
                <a:defRPr/>
              </a:pP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U.S. 101" pitchFamily="2" charset="0"/>
                <a:ea typeface="+mn-ea"/>
                <a:cs typeface="+mn-cs"/>
              </a:endParaRPr>
            </a:p>
          </p:txBody>
        </p:sp>
        <p:sp>
          <p:nvSpPr>
            <p:cNvPr id="8" name="TextBox 57"/>
            <p:cNvSpPr>
              <a:spLocks noChangeArrowheads="1"/>
            </p:cNvSpPr>
            <p:nvPr/>
          </p:nvSpPr>
          <p:spPr bwMode="auto">
            <a:xfrm>
              <a:off x="2975679" y="2332577"/>
              <a:ext cx="1547812" cy="92233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spAutoFit/>
            </a:bodyPr>
            <a:lstStyle/>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endParaRPr kumimoji="0" 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p>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9" name="组合 8"/>
          <p:cNvGrpSpPr/>
          <p:nvPr/>
        </p:nvGrpSpPr>
        <p:grpSpPr>
          <a:xfrm>
            <a:off x="4867400" y="2016195"/>
            <a:ext cx="1597446" cy="1317991"/>
            <a:chOff x="4867400" y="2016195"/>
            <a:chExt cx="1597446" cy="1317991"/>
          </a:xfrm>
        </p:grpSpPr>
        <p:sp>
          <p:nvSpPr>
            <p:cNvPr id="10" name="Freeform 14"/>
            <p:cNvSpPr/>
            <p:nvPr/>
          </p:nvSpPr>
          <p:spPr bwMode="auto">
            <a:xfrm>
              <a:off x="4867400" y="2016195"/>
              <a:ext cx="1597446" cy="1317991"/>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no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66227" tIns="66227" rIns="66227" bIns="292661" spcCol="1270"/>
            <a:lstStyle/>
            <a:p>
              <a:pPr marL="0" marR="0" lvl="1" indent="0" algn="l" defTabSz="977900" rtl="0" eaLnBrk="1" fontAlgn="auto" latinLnBrk="0" hangingPunct="1">
                <a:lnSpc>
                  <a:spcPct val="90000"/>
                </a:lnSpc>
                <a:spcBef>
                  <a:spcPts val="0"/>
                </a:spcBef>
                <a:spcAft>
                  <a:spcPct val="15000"/>
                </a:spcAft>
                <a:buClrTx/>
                <a:buSzTx/>
                <a:buFontTx/>
                <a:buNone/>
                <a:defRPr/>
              </a:pP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U.S. 101" pitchFamily="2" charset="0"/>
                <a:ea typeface="+mn-ea"/>
                <a:cs typeface="+mn-cs"/>
              </a:endParaRPr>
            </a:p>
          </p:txBody>
        </p:sp>
        <p:sp>
          <p:nvSpPr>
            <p:cNvPr id="11" name="TextBox 57"/>
            <p:cNvSpPr>
              <a:spLocks noChangeArrowheads="1"/>
            </p:cNvSpPr>
            <p:nvPr/>
          </p:nvSpPr>
          <p:spPr bwMode="auto">
            <a:xfrm>
              <a:off x="4917034" y="2130412"/>
              <a:ext cx="1547812" cy="922338"/>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endParaRPr kumimoji="0" 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p>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12" name="组合 11"/>
          <p:cNvGrpSpPr/>
          <p:nvPr/>
        </p:nvGrpSpPr>
        <p:grpSpPr>
          <a:xfrm>
            <a:off x="6865199" y="2034032"/>
            <a:ext cx="1635220" cy="1319973"/>
            <a:chOff x="6865199" y="2034032"/>
            <a:chExt cx="1635220" cy="1319973"/>
          </a:xfrm>
        </p:grpSpPr>
        <p:sp>
          <p:nvSpPr>
            <p:cNvPr id="13" name="Freeform 17"/>
            <p:cNvSpPr/>
            <p:nvPr/>
          </p:nvSpPr>
          <p:spPr bwMode="auto">
            <a:xfrm>
              <a:off x="6865199" y="2034032"/>
              <a:ext cx="1599427" cy="1319973"/>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A3A3A3"/>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66227" tIns="292662" rIns="66227" bIns="66226" spcCol="1270"/>
            <a:lstStyle/>
            <a:p>
              <a:pPr marL="0" marR="0" lvl="1" indent="0" algn="l" defTabSz="977900" rtl="0" eaLnBrk="1" fontAlgn="auto" latinLnBrk="0" hangingPunct="1">
                <a:lnSpc>
                  <a:spcPct val="90000"/>
                </a:lnSpc>
                <a:spcBef>
                  <a:spcPts val="0"/>
                </a:spcBef>
                <a:spcAft>
                  <a:spcPct val="15000"/>
                </a:spcAft>
                <a:buClrTx/>
                <a:buSzTx/>
                <a:buFontTx/>
                <a:buNone/>
                <a:defRPr/>
              </a:pPr>
              <a:endParaRPr kumimoji="0" lang="en-US" sz="1400" b="0" i="0" u="none" strike="noStrike" kern="1200" cap="none" spc="0" normalizeH="0" baseline="0" noProof="0" dirty="0">
                <a:ln>
                  <a:noFill/>
                </a:ln>
                <a:solidFill>
                  <a:prstClr val="black">
                    <a:hueOff val="0"/>
                    <a:satOff val="0"/>
                    <a:lumOff val="0"/>
                    <a:alphaOff val="0"/>
                  </a:prstClr>
                </a:solidFill>
                <a:effectLst/>
                <a:uLnTx/>
                <a:uFillTx/>
                <a:latin typeface="U.S. 101" pitchFamily="2" charset="0"/>
                <a:ea typeface="+mn-ea"/>
                <a:cs typeface="+mn-cs"/>
              </a:endParaRPr>
            </a:p>
          </p:txBody>
        </p:sp>
        <p:sp>
          <p:nvSpPr>
            <p:cNvPr id="14" name="TextBox 57"/>
            <p:cNvSpPr>
              <a:spLocks noChangeArrowheads="1"/>
            </p:cNvSpPr>
            <p:nvPr/>
          </p:nvSpPr>
          <p:spPr bwMode="auto">
            <a:xfrm>
              <a:off x="6952607" y="2363034"/>
              <a:ext cx="1547812" cy="922338"/>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spAutoFit/>
            </a:bodyPr>
            <a:lstStyle/>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endParaRPr kumimoji="0" 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p>
            <a:p>
              <a:pPr marL="0" marR="0" lvl="0" indent="0" algn="l" defTabSz="914400" rtl="0" eaLnBrk="0" fontAlgn="auto" latinLnBrk="0" hangingPunct="0">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添加文本说明内容</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sp>
        <p:nvSpPr>
          <p:cNvPr id="15" name="Shape 9"/>
          <p:cNvSpPr/>
          <p:nvPr/>
        </p:nvSpPr>
        <p:spPr>
          <a:xfrm>
            <a:off x="1751787" y="2363034"/>
            <a:ext cx="1714379" cy="1716361"/>
          </a:xfrm>
          <a:prstGeom prst="leftCircularArrow">
            <a:avLst>
              <a:gd name="adj1" fmla="val 2872"/>
              <a:gd name="adj2" fmla="val 351158"/>
              <a:gd name="adj3" fmla="val 2126668"/>
              <a:gd name="adj4" fmla="val 9024489"/>
              <a:gd name="adj5" fmla="val 3351"/>
            </a:avLst>
          </a:prstGeom>
          <a:solidFill>
            <a:srgbClr val="A3A3A3"/>
          </a:solidFill>
          <a:ln>
            <a:solidFill>
              <a:srgbClr val="A3A3A3"/>
            </a:solid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sp>
      <p:sp>
        <p:nvSpPr>
          <p:cNvPr id="16" name="Circular Arrow 12"/>
          <p:cNvSpPr/>
          <p:nvPr/>
        </p:nvSpPr>
        <p:spPr>
          <a:xfrm>
            <a:off x="3749585" y="1221436"/>
            <a:ext cx="1920501" cy="1920502"/>
          </a:xfrm>
          <a:prstGeom prst="circularArrow">
            <a:avLst>
              <a:gd name="adj1" fmla="val 2567"/>
              <a:gd name="adj2" fmla="val 311540"/>
              <a:gd name="adj3" fmla="val 19512949"/>
              <a:gd name="adj4" fmla="val 12575511"/>
              <a:gd name="adj5" fmla="val 2994"/>
            </a:avLst>
          </a:prstGeom>
          <a:solidFill>
            <a:srgbClr val="A3A3A3"/>
          </a:solidFill>
          <a:ln>
            <a:solidFill>
              <a:srgbClr val="A3A3A3"/>
            </a:solid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sp>
      <p:sp>
        <p:nvSpPr>
          <p:cNvPr id="17" name="Shape 16"/>
          <p:cNvSpPr/>
          <p:nvPr/>
        </p:nvSpPr>
        <p:spPr>
          <a:xfrm>
            <a:off x="5761255" y="2380873"/>
            <a:ext cx="1716362" cy="1716361"/>
          </a:xfrm>
          <a:prstGeom prst="leftCircularArrow">
            <a:avLst>
              <a:gd name="adj1" fmla="val 2872"/>
              <a:gd name="adj2" fmla="val 351158"/>
              <a:gd name="adj3" fmla="val 2126668"/>
              <a:gd name="adj4" fmla="val 9024489"/>
              <a:gd name="adj5" fmla="val 3351"/>
            </a:avLst>
          </a:prstGeom>
          <a:solidFill>
            <a:srgbClr val="A3A3A3"/>
          </a:solidFill>
          <a:ln>
            <a:solidFill>
              <a:srgbClr val="A3A3A3"/>
            </a:solid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sp>
      <p:grpSp>
        <p:nvGrpSpPr>
          <p:cNvPr id="18" name="组合 17"/>
          <p:cNvGrpSpPr/>
          <p:nvPr/>
        </p:nvGrpSpPr>
        <p:grpSpPr>
          <a:xfrm>
            <a:off x="1198825" y="3052750"/>
            <a:ext cx="1421053" cy="564854"/>
            <a:chOff x="1198825" y="3052750"/>
            <a:chExt cx="1421053" cy="564854"/>
          </a:xfrm>
          <a:solidFill>
            <a:srgbClr val="79A4C7"/>
          </a:solidFill>
          <a:scene3d>
            <a:camera prst="orthographicFront">
              <a:rot lat="0" lon="0" rev="0"/>
            </a:camera>
            <a:lightRig rig="glow" dir="t">
              <a:rot lat="0" lon="0" rev="4800000"/>
            </a:lightRig>
          </a:scene3d>
        </p:grpSpPr>
        <p:sp>
          <p:nvSpPr>
            <p:cNvPr id="19" name="Freeform 10"/>
            <p:cNvSpPr/>
            <p:nvPr/>
          </p:nvSpPr>
          <p:spPr bwMode="auto">
            <a:xfrm>
              <a:off x="1198825" y="3052750"/>
              <a:ext cx="1421053" cy="564854"/>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0070C0"/>
            </a:solidFill>
            <a:ln>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60889" tIns="45014" rIns="60889" bIns="45014" spcCol="1270" anchor="ctr"/>
            <a:lstStyle/>
            <a:p>
              <a:pPr marL="0" marR="0" lvl="0" indent="0" algn="ctr" defTabSz="1111250" rtl="0" eaLnBrk="1" fontAlgn="auto" latinLnBrk="0" hangingPunct="1">
                <a:lnSpc>
                  <a:spcPct val="90000"/>
                </a:lnSpc>
                <a:spcBef>
                  <a:spcPts val="0"/>
                </a:spcBef>
                <a:spcAft>
                  <a:spcPct val="3500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U.S. 101" pitchFamily="2" charset="0"/>
                <a:ea typeface="+mn-ea"/>
                <a:cs typeface="+mn-cs"/>
              </a:endParaRPr>
            </a:p>
          </p:txBody>
        </p:sp>
        <p:sp>
          <p:nvSpPr>
            <p:cNvPr id="20" name="TextBox 19"/>
            <p:cNvSpPr txBox="1"/>
            <p:nvPr/>
          </p:nvSpPr>
          <p:spPr>
            <a:xfrm>
              <a:off x="1252128" y="3149520"/>
              <a:ext cx="1338828" cy="369332"/>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添加小标题</a:t>
              </a:r>
              <a:endParaRPr kumimoji="0" lang="zh-CN" altLang="en-US" sz="18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1" name="组合 20"/>
          <p:cNvGrpSpPr/>
          <p:nvPr/>
        </p:nvGrpSpPr>
        <p:grpSpPr>
          <a:xfrm>
            <a:off x="3210496" y="1734760"/>
            <a:ext cx="1421052" cy="564853"/>
            <a:chOff x="3210496" y="1734760"/>
            <a:chExt cx="1421052" cy="564853"/>
          </a:xfrm>
          <a:solidFill>
            <a:srgbClr val="F5CA40"/>
          </a:solidFill>
          <a:scene3d>
            <a:camera prst="orthographicFront">
              <a:rot lat="0" lon="0" rev="0"/>
            </a:camera>
            <a:lightRig rig="glow" dir="t">
              <a:rot lat="0" lon="0" rev="4800000"/>
            </a:lightRig>
          </a:scene3d>
        </p:grpSpPr>
        <p:sp>
          <p:nvSpPr>
            <p:cNvPr id="22" name="Freeform 13"/>
            <p:cNvSpPr/>
            <p:nvPr/>
          </p:nvSpPr>
          <p:spPr bwMode="auto">
            <a:xfrm>
              <a:off x="3210496" y="1734760"/>
              <a:ext cx="1421052" cy="564853"/>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60889" tIns="45014" rIns="60889" bIns="45014" spcCol="1270" anchor="ctr"/>
            <a:lstStyle/>
            <a:p>
              <a:pPr marL="0" marR="0" lvl="0" indent="0" algn="ctr" defTabSz="1111250" rtl="0" eaLnBrk="1" fontAlgn="auto" latinLnBrk="0" hangingPunct="1">
                <a:lnSpc>
                  <a:spcPct val="90000"/>
                </a:lnSpc>
                <a:spcBef>
                  <a:spcPts val="0"/>
                </a:spcBef>
                <a:spcAft>
                  <a:spcPct val="3500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U.S. 101" pitchFamily="2" charset="0"/>
                <a:ea typeface="+mn-ea"/>
                <a:cs typeface="+mn-cs"/>
              </a:endParaRPr>
            </a:p>
          </p:txBody>
        </p:sp>
        <p:sp>
          <p:nvSpPr>
            <p:cNvPr id="23" name="TextBox 22"/>
            <p:cNvSpPr txBox="1"/>
            <p:nvPr/>
          </p:nvSpPr>
          <p:spPr>
            <a:xfrm>
              <a:off x="3264939" y="1812355"/>
              <a:ext cx="1338828" cy="369332"/>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添加小标题</a:t>
              </a:r>
              <a:endParaRPr kumimoji="0" lang="zh-CN" altLang="en-US" sz="18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4" name="组合 23"/>
          <p:cNvGrpSpPr/>
          <p:nvPr/>
        </p:nvGrpSpPr>
        <p:grpSpPr>
          <a:xfrm>
            <a:off x="5222167" y="3052750"/>
            <a:ext cx="1421053" cy="564854"/>
            <a:chOff x="5222167" y="3052750"/>
            <a:chExt cx="1421053" cy="564854"/>
          </a:xfrm>
          <a:solidFill>
            <a:srgbClr val="F86251"/>
          </a:solidFill>
          <a:scene3d>
            <a:camera prst="orthographicFront">
              <a:rot lat="0" lon="0" rev="0"/>
            </a:camera>
            <a:lightRig rig="glow" dir="t">
              <a:rot lat="0" lon="0" rev="4800000"/>
            </a:lightRig>
          </a:scene3d>
        </p:grpSpPr>
        <p:sp>
          <p:nvSpPr>
            <p:cNvPr id="25" name="Freeform 15"/>
            <p:cNvSpPr/>
            <p:nvPr/>
          </p:nvSpPr>
          <p:spPr bwMode="auto">
            <a:xfrm>
              <a:off x="5222167" y="3052750"/>
              <a:ext cx="1421053" cy="564854"/>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0070C0"/>
            </a:solidFill>
            <a:ln>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60889" tIns="45014" rIns="60889" bIns="45014" anchor="ctr"/>
            <a:lstStyle/>
            <a:p>
              <a:pPr marL="0" marR="0" lvl="0" indent="0" algn="ctr" defTabSz="1111250" rtl="0" eaLnBrk="1" fontAlgn="auto" latinLnBrk="0" hangingPunct="1">
                <a:lnSpc>
                  <a:spcPct val="90000"/>
                </a:lnSpc>
                <a:spcBef>
                  <a:spcPts val="0"/>
                </a:spcBef>
                <a:spcAft>
                  <a:spcPct val="35000"/>
                </a:spcAft>
                <a:buClrTx/>
                <a:buSzTx/>
                <a:buFontTx/>
                <a:buNone/>
                <a:defRPr/>
              </a:pPr>
              <a:endParaRPr kumimoji="0" lang="en-US" altLang="zh-CN" sz="1800" b="0" i="0" u="none" strike="noStrike" kern="1200" cap="none" spc="0" normalizeH="0" baseline="0" noProof="0" dirty="0">
                <a:ln>
                  <a:noFill/>
                </a:ln>
                <a:solidFill>
                  <a:srgbClr val="FFFFFF"/>
                </a:solidFill>
                <a:effectLst/>
                <a:uLnTx/>
                <a:uFillTx/>
                <a:latin typeface="Calibri" panose="020F0502020204030204"/>
                <a:ea typeface="宋体" panose="02010600030101010101" pitchFamily="2" charset="-122"/>
                <a:cs typeface="Arial" panose="020B0604020202020204" pitchFamily="34" charset="0"/>
              </a:endParaRPr>
            </a:p>
          </p:txBody>
        </p:sp>
        <p:sp>
          <p:nvSpPr>
            <p:cNvPr id="26" name="TextBox 25"/>
            <p:cNvSpPr txBox="1"/>
            <p:nvPr/>
          </p:nvSpPr>
          <p:spPr>
            <a:xfrm>
              <a:off x="5283060" y="3149520"/>
              <a:ext cx="1338828" cy="369332"/>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添加小标题</a:t>
              </a:r>
              <a:endParaRPr kumimoji="0" lang="zh-CN" altLang="en-US" sz="18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7" name="组合 26"/>
          <p:cNvGrpSpPr/>
          <p:nvPr/>
        </p:nvGrpSpPr>
        <p:grpSpPr>
          <a:xfrm>
            <a:off x="7219963" y="1750615"/>
            <a:ext cx="1423035" cy="566835"/>
            <a:chOff x="7219963" y="1750615"/>
            <a:chExt cx="1423035" cy="566835"/>
          </a:xfrm>
          <a:solidFill>
            <a:srgbClr val="92E2D9"/>
          </a:solidFill>
          <a:scene3d>
            <a:camera prst="orthographicFront">
              <a:rot lat="0" lon="0" rev="0"/>
            </a:camera>
            <a:lightRig rig="glow" dir="t">
              <a:rot lat="0" lon="0" rev="4800000"/>
            </a:lightRig>
          </a:scene3d>
        </p:grpSpPr>
        <p:sp>
          <p:nvSpPr>
            <p:cNvPr id="28" name="Freeform 18"/>
            <p:cNvSpPr/>
            <p:nvPr/>
          </p:nvSpPr>
          <p:spPr bwMode="auto">
            <a:xfrm>
              <a:off x="7219963" y="1750615"/>
              <a:ext cx="1423035" cy="566835"/>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60889" tIns="45014" rIns="60889" bIns="45014" anchor="ctr"/>
            <a:lstStyle/>
            <a:p>
              <a:pPr marL="0" marR="0" lvl="0" indent="0" algn="ctr" defTabSz="1111250" rtl="0" eaLnBrk="1" fontAlgn="auto" latinLnBrk="0" hangingPunct="1">
                <a:lnSpc>
                  <a:spcPct val="90000"/>
                </a:lnSpc>
                <a:spcBef>
                  <a:spcPts val="0"/>
                </a:spcBef>
                <a:spcAft>
                  <a:spcPct val="35000"/>
                </a:spcAft>
                <a:buClrTx/>
                <a:buSzTx/>
                <a:buFontTx/>
                <a:buNone/>
                <a:defRPr/>
              </a:pPr>
              <a:endParaRPr kumimoji="0" lang="en-US" altLang="zh-CN" sz="1800" b="0" i="0" u="none" strike="noStrike" kern="1200" cap="none" spc="0" normalizeH="0" baseline="0" noProof="0" dirty="0">
                <a:ln>
                  <a:noFill/>
                </a:ln>
                <a:solidFill>
                  <a:srgbClr val="FFFFFF"/>
                </a:solidFill>
                <a:effectLst/>
                <a:uLnTx/>
                <a:uFillTx/>
                <a:latin typeface="Calibri" panose="020F0502020204030204"/>
                <a:ea typeface="宋体" panose="02010600030101010101" pitchFamily="2" charset="-122"/>
                <a:cs typeface="Arial" panose="020B0604020202020204" pitchFamily="34" charset="0"/>
              </a:endParaRPr>
            </a:p>
          </p:txBody>
        </p:sp>
        <p:sp>
          <p:nvSpPr>
            <p:cNvPr id="29" name="TextBox 28"/>
            <p:cNvSpPr txBox="1"/>
            <p:nvPr/>
          </p:nvSpPr>
          <p:spPr>
            <a:xfrm>
              <a:off x="7262066" y="1831529"/>
              <a:ext cx="1338828" cy="369332"/>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添加小标题</a:t>
              </a:r>
              <a:endParaRPr kumimoji="0" lang="zh-CN" altLang="en-US" sz="18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strVal val="4*#ppt_w"/>
                                          </p:val>
                                        </p:tav>
                                        <p:tav tm="100000">
                                          <p:val>
                                            <p:strVal val="#ppt_w"/>
                                          </p:val>
                                        </p:tav>
                                      </p:tavLst>
                                    </p:anim>
                                    <p:anim calcmode="lin" valueType="num">
                                      <p:cBhvr>
                                        <p:cTn id="8" dur="500" fill="hold"/>
                                        <p:tgtEl>
                                          <p:spTgt spid="18"/>
                                        </p:tgtEl>
                                        <p:attrNameLst>
                                          <p:attrName>ppt_h</p:attrName>
                                        </p:attrNameLst>
                                      </p:cBhvr>
                                      <p:tavLst>
                                        <p:tav tm="0">
                                          <p:val>
                                            <p:strVal val="4*#ppt_h"/>
                                          </p:val>
                                        </p:tav>
                                        <p:tav tm="100000">
                                          <p:val>
                                            <p:strVal val="#ppt_h"/>
                                          </p:val>
                                        </p:tav>
                                      </p:tavLst>
                                    </p:anim>
                                  </p:childTnLst>
                                </p:cTn>
                              </p:par>
                              <p:par>
                                <p:cTn id="9" presetID="23" presetClass="entr" presetSubtype="32" fill="hold" nodeType="withEffect">
                                  <p:stCondLst>
                                    <p:cond delay="25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strVal val="4*#ppt_w"/>
                                          </p:val>
                                        </p:tav>
                                        <p:tav tm="100000">
                                          <p:val>
                                            <p:strVal val="#ppt_w"/>
                                          </p:val>
                                        </p:tav>
                                      </p:tavLst>
                                    </p:anim>
                                    <p:anim calcmode="lin" valueType="num">
                                      <p:cBhvr>
                                        <p:cTn id="12" dur="500" fill="hold"/>
                                        <p:tgtEl>
                                          <p:spTgt spid="21"/>
                                        </p:tgtEl>
                                        <p:attrNameLst>
                                          <p:attrName>ppt_h</p:attrName>
                                        </p:attrNameLst>
                                      </p:cBhvr>
                                      <p:tavLst>
                                        <p:tav tm="0">
                                          <p:val>
                                            <p:strVal val="4*#ppt_h"/>
                                          </p:val>
                                        </p:tav>
                                        <p:tav tm="100000">
                                          <p:val>
                                            <p:strVal val="#ppt_h"/>
                                          </p:val>
                                        </p:tav>
                                      </p:tavLst>
                                    </p:anim>
                                  </p:childTnLst>
                                </p:cTn>
                              </p:par>
                              <p:par>
                                <p:cTn id="13" presetID="23" presetClass="entr" presetSubtype="32" fill="hold" nodeType="withEffect">
                                  <p:stCondLst>
                                    <p:cond delay="50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strVal val="4*#ppt_w"/>
                                          </p:val>
                                        </p:tav>
                                        <p:tav tm="100000">
                                          <p:val>
                                            <p:strVal val="#ppt_w"/>
                                          </p:val>
                                        </p:tav>
                                      </p:tavLst>
                                    </p:anim>
                                    <p:anim calcmode="lin" valueType="num">
                                      <p:cBhvr>
                                        <p:cTn id="16" dur="500" fill="hold"/>
                                        <p:tgtEl>
                                          <p:spTgt spid="24"/>
                                        </p:tgtEl>
                                        <p:attrNameLst>
                                          <p:attrName>ppt_h</p:attrName>
                                        </p:attrNameLst>
                                      </p:cBhvr>
                                      <p:tavLst>
                                        <p:tav tm="0">
                                          <p:val>
                                            <p:strVal val="4*#ppt_h"/>
                                          </p:val>
                                        </p:tav>
                                        <p:tav tm="100000">
                                          <p:val>
                                            <p:strVal val="#ppt_h"/>
                                          </p:val>
                                        </p:tav>
                                      </p:tavLst>
                                    </p:anim>
                                  </p:childTnLst>
                                </p:cTn>
                              </p:par>
                              <p:par>
                                <p:cTn id="17" presetID="23" presetClass="entr" presetSubtype="32" fill="hold" nodeType="withEffect">
                                  <p:stCondLst>
                                    <p:cond delay="75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strVal val="4*#ppt_w"/>
                                          </p:val>
                                        </p:tav>
                                        <p:tav tm="100000">
                                          <p:val>
                                            <p:strVal val="#ppt_w"/>
                                          </p:val>
                                        </p:tav>
                                      </p:tavLst>
                                    </p:anim>
                                    <p:anim calcmode="lin" valueType="num">
                                      <p:cBhvr>
                                        <p:cTn id="20" dur="500" fill="hold"/>
                                        <p:tgtEl>
                                          <p:spTgt spid="27"/>
                                        </p:tgtEl>
                                        <p:attrNameLst>
                                          <p:attrName>ppt_h</p:attrName>
                                        </p:attrNameLst>
                                      </p:cBhvr>
                                      <p:tavLst>
                                        <p:tav tm="0">
                                          <p:val>
                                            <p:strVal val="4*#ppt_h"/>
                                          </p:val>
                                        </p:tav>
                                        <p:tav tm="100000">
                                          <p:val>
                                            <p:strVal val="#ppt_h"/>
                                          </p:val>
                                        </p:tav>
                                      </p:tavLst>
                                    </p:anim>
                                  </p:childTnLst>
                                </p:cTn>
                              </p:par>
                            </p:childTnLst>
                          </p:cTn>
                        </p:par>
                        <p:par>
                          <p:cTn id="21" fill="hold">
                            <p:stCondLst>
                              <p:cond delay="500"/>
                            </p:stCondLst>
                            <p:childTnLst>
                              <p:par>
                                <p:cTn id="22" presetID="12" presetClass="entr" presetSubtype="4"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p:tgtEl>
                                          <p:spTgt spid="3"/>
                                        </p:tgtEl>
                                        <p:attrNameLst>
                                          <p:attrName>ppt_y</p:attrName>
                                        </p:attrNameLst>
                                      </p:cBhvr>
                                      <p:tavLst>
                                        <p:tav tm="0">
                                          <p:val>
                                            <p:strVal val="#ppt_y+#ppt_h*1.125000"/>
                                          </p:val>
                                        </p:tav>
                                        <p:tav tm="100000">
                                          <p:val>
                                            <p:strVal val="#ppt_y"/>
                                          </p:val>
                                        </p:tav>
                                      </p:tavLst>
                                    </p:anim>
                                    <p:animEffect transition="in" filter="wipe(up)">
                                      <p:cBhvr>
                                        <p:cTn id="25" dur="500"/>
                                        <p:tgtEl>
                                          <p:spTgt spid="3"/>
                                        </p:tgtEl>
                                      </p:cBhvr>
                                    </p:animEffect>
                                  </p:childTnLst>
                                </p:cTn>
                              </p:par>
                              <p:par>
                                <p:cTn id="26" presetID="12" presetClass="entr" presetSubtype="1"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p:tgtEl>
                                          <p:spTgt spid="6"/>
                                        </p:tgtEl>
                                        <p:attrNameLst>
                                          <p:attrName>ppt_y</p:attrName>
                                        </p:attrNameLst>
                                      </p:cBhvr>
                                      <p:tavLst>
                                        <p:tav tm="0">
                                          <p:val>
                                            <p:strVal val="#ppt_y-#ppt_h*1.125000"/>
                                          </p:val>
                                        </p:tav>
                                        <p:tav tm="100000">
                                          <p:val>
                                            <p:strVal val="#ppt_y"/>
                                          </p:val>
                                        </p:tav>
                                      </p:tavLst>
                                    </p:anim>
                                    <p:animEffect transition="in" filter="wipe(down)">
                                      <p:cBhvr>
                                        <p:cTn id="29" dur="500"/>
                                        <p:tgtEl>
                                          <p:spTgt spid="6"/>
                                        </p:tgtEl>
                                      </p:cBhvr>
                                    </p:animEffect>
                                  </p:childTnLst>
                                </p:cTn>
                              </p:par>
                              <p:par>
                                <p:cTn id="30" presetID="12" presetClass="entr" presetSubtype="4"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p:tgtEl>
                                          <p:spTgt spid="9"/>
                                        </p:tgtEl>
                                        <p:attrNameLst>
                                          <p:attrName>ppt_y</p:attrName>
                                        </p:attrNameLst>
                                      </p:cBhvr>
                                      <p:tavLst>
                                        <p:tav tm="0">
                                          <p:val>
                                            <p:strVal val="#ppt_y+#ppt_h*1.125000"/>
                                          </p:val>
                                        </p:tav>
                                        <p:tav tm="100000">
                                          <p:val>
                                            <p:strVal val="#ppt_y"/>
                                          </p:val>
                                        </p:tav>
                                      </p:tavLst>
                                    </p:anim>
                                    <p:animEffect transition="in" filter="wipe(up)">
                                      <p:cBhvr>
                                        <p:cTn id="33" dur="500"/>
                                        <p:tgtEl>
                                          <p:spTgt spid="9"/>
                                        </p:tgtEl>
                                      </p:cBhvr>
                                    </p:animEffect>
                                  </p:childTnLst>
                                </p:cTn>
                              </p:par>
                              <p:par>
                                <p:cTn id="34" presetID="12" presetClass="entr" presetSubtype="1"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down)">
                                      <p:cBhvr>
                                        <p:cTn id="37" dur="500"/>
                                        <p:tgtEl>
                                          <p:spTgt spid="12"/>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par>
                          <p:cTn id="42" fill="hold">
                            <p:stCondLst>
                              <p:cond delay="1500"/>
                            </p:stCondLst>
                            <p:childTnLst>
                              <p:par>
                                <p:cTn id="43" presetID="22" presetClass="entr" presetSubtype="8"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2000"/>
                            </p:stCondLst>
                            <p:childTnLst>
                              <p:par>
                                <p:cTn id="47" presetID="22" presetClass="entr" presetSubtype="8"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left)">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00108" y="2796010"/>
            <a:ext cx="6799833" cy="1558722"/>
            <a:chOff x="416802" y="3527919"/>
            <a:chExt cx="8363729" cy="2556284"/>
          </a:xfrm>
        </p:grpSpPr>
        <p:sp>
          <p:nvSpPr>
            <p:cNvPr id="4" name="等腰三角形 5"/>
            <p:cNvSpPr/>
            <p:nvPr/>
          </p:nvSpPr>
          <p:spPr>
            <a:xfrm>
              <a:off x="416802" y="3527919"/>
              <a:ext cx="8363729" cy="2205337"/>
            </a:xfrm>
            <a:custGeom>
              <a:avLst/>
              <a:gdLst/>
              <a:ahLst/>
              <a:cxnLst/>
              <a:rect l="l" t="t" r="r" b="b"/>
              <a:pathLst>
                <a:path w="8363729" h="2205337">
                  <a:moveTo>
                    <a:pt x="4181865" y="0"/>
                  </a:moveTo>
                  <a:lnTo>
                    <a:pt x="8363729" y="2205337"/>
                  </a:lnTo>
                  <a:lnTo>
                    <a:pt x="5501308" y="2205337"/>
                  </a:lnTo>
                  <a:lnTo>
                    <a:pt x="4180569" y="10775"/>
                  </a:lnTo>
                  <a:lnTo>
                    <a:pt x="2859830" y="2205337"/>
                  </a:lnTo>
                  <a:lnTo>
                    <a:pt x="0" y="2205337"/>
                  </a:lnTo>
                  <a:close/>
                </a:path>
              </a:pathLst>
            </a:custGeom>
            <a:gradFill flip="none" rotWithShape="1">
              <a:gsLst>
                <a:gs pos="0">
                  <a:srgbClr val="D7D7D7"/>
                </a:gs>
                <a:gs pos="100000">
                  <a:srgbClr val="E6E6E6"/>
                </a:gs>
              </a:gsLst>
              <a:lin ang="16200000" scaled="1"/>
              <a:tileRect/>
            </a:gradFill>
            <a:ln w="25400" cap="flat" cmpd="sng" algn="ctr">
              <a:noFill/>
              <a:prstDash val="solid"/>
            </a:ln>
            <a:effectLst>
              <a:outerShdw blurRad="50800" dist="38100" algn="l" rotWithShape="0">
                <a:prstClr val="black">
                  <a:alpha val="40000"/>
                </a:prstClr>
              </a:outerShdw>
            </a:effectLst>
            <a:scene3d>
              <a:camera prst="orthographicFront">
                <a:rot lat="19799998" lon="0" rev="0"/>
              </a:camera>
              <a:lightRig rig="contrasting" dir="t">
                <a:rot lat="0" lon="0" rev="5400000"/>
              </a:lightRig>
            </a:scene3d>
            <a:sp3d extrusionH="711200">
              <a:bevelB w="0" h="0"/>
              <a:extrusionClr>
                <a:srgbClr val="C5C5C5"/>
              </a:extrusionClr>
            </a:sp3d>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6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5" name="矩形 4"/>
            <p:cNvSpPr/>
            <p:nvPr/>
          </p:nvSpPr>
          <p:spPr>
            <a:xfrm>
              <a:off x="1475656" y="5629928"/>
              <a:ext cx="722029" cy="4542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smtClean="0">
                  <a:ln>
                    <a:noFill/>
                  </a:ln>
                  <a:solidFill>
                    <a:srgbClr val="7D7D7D"/>
                  </a:solidFill>
                  <a:effectLst/>
                  <a:uLnTx/>
                  <a:uFillTx/>
                  <a:latin typeface="微软雅黑" panose="020B0503020204020204" pitchFamily="34" charset="-122"/>
                  <a:ea typeface="微软雅黑" panose="020B0503020204020204" pitchFamily="34" charset="-122"/>
                  <a:cs typeface="+mn-cs"/>
                </a:rPr>
                <a:t>文本</a:t>
              </a:r>
              <a:r>
                <a:rPr kumimoji="0" lang="en-US" altLang="zh-CN" sz="1200" b="1" i="0" u="none" strike="noStrike" kern="0" cap="none" spc="0" normalizeH="0" baseline="0" noProof="0" dirty="0" smtClean="0">
                  <a:ln>
                    <a:noFill/>
                  </a:ln>
                  <a:solidFill>
                    <a:srgbClr val="7D7D7D"/>
                  </a:solidFill>
                  <a:effectLst/>
                  <a:uLnTx/>
                  <a:uFillTx/>
                  <a:latin typeface="微软雅黑" panose="020B0503020204020204" pitchFamily="34" charset="-122"/>
                  <a:ea typeface="微软雅黑" panose="020B0503020204020204" pitchFamily="34" charset="-122"/>
                  <a:cs typeface="+mn-cs"/>
                </a:rPr>
                <a:t>1</a:t>
              </a:r>
              <a:endParaRPr kumimoji="0" lang="zh-CN" altLang="en-US" sz="1200" b="0" i="0" u="none" strike="noStrike" kern="0" cap="none" spc="0" normalizeH="0" baseline="0" noProof="0" dirty="0">
                <a:ln>
                  <a:noFill/>
                </a:ln>
                <a:solidFill>
                  <a:srgbClr val="7D7D7D"/>
                </a:solidFill>
                <a:effectLst/>
                <a:uLnTx/>
                <a:uFillTx/>
                <a:latin typeface="Impact" panose="020B0806030902050204" pitchFamily="34" charset="0"/>
                <a:ea typeface="微软雅黑" panose="020B0503020204020204" pitchFamily="34" charset="-122"/>
                <a:cs typeface="+mn-cs"/>
              </a:endParaRPr>
            </a:p>
          </p:txBody>
        </p:sp>
        <p:sp>
          <p:nvSpPr>
            <p:cNvPr id="7" name="矩形 6"/>
            <p:cNvSpPr/>
            <p:nvPr/>
          </p:nvSpPr>
          <p:spPr>
            <a:xfrm>
              <a:off x="7164288" y="5629928"/>
              <a:ext cx="722029" cy="4542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smtClean="0">
                  <a:ln>
                    <a:noFill/>
                  </a:ln>
                  <a:solidFill>
                    <a:srgbClr val="7D7D7D"/>
                  </a:solidFill>
                  <a:effectLst/>
                  <a:uLnTx/>
                  <a:uFillTx/>
                  <a:latin typeface="微软雅黑" panose="020B0503020204020204" pitchFamily="34" charset="-122"/>
                  <a:ea typeface="微软雅黑" panose="020B0503020204020204" pitchFamily="34" charset="-122"/>
                  <a:cs typeface="+mn-cs"/>
                </a:rPr>
                <a:t>文本</a:t>
              </a:r>
              <a:r>
                <a:rPr kumimoji="0" lang="en-US" altLang="zh-CN" sz="1200" b="1" i="0" u="none" strike="noStrike" kern="0" cap="none" spc="0" normalizeH="0" baseline="0" noProof="0" dirty="0" smtClean="0">
                  <a:ln>
                    <a:noFill/>
                  </a:ln>
                  <a:solidFill>
                    <a:srgbClr val="7D7D7D"/>
                  </a:solidFill>
                  <a:effectLst/>
                  <a:uLnTx/>
                  <a:uFillTx/>
                  <a:latin typeface="微软雅黑" panose="020B0503020204020204" pitchFamily="34" charset="-122"/>
                  <a:ea typeface="微软雅黑" panose="020B0503020204020204" pitchFamily="34" charset="-122"/>
                  <a:cs typeface="+mn-cs"/>
                </a:rPr>
                <a:t>3</a:t>
              </a:r>
              <a:endParaRPr kumimoji="0" lang="zh-CN" altLang="en-US" sz="1200" b="0" i="0" u="none" strike="noStrike" kern="0" cap="none" spc="0" normalizeH="0" baseline="0" noProof="0" dirty="0">
                <a:ln>
                  <a:noFill/>
                </a:ln>
                <a:solidFill>
                  <a:srgbClr val="7D7D7D"/>
                </a:solidFill>
                <a:effectLst/>
                <a:uLnTx/>
                <a:uFillTx/>
                <a:latin typeface="Impact" panose="020B0806030902050204" pitchFamily="34" charset="0"/>
                <a:ea typeface="微软雅黑" panose="020B0503020204020204" pitchFamily="34" charset="-122"/>
                <a:cs typeface="+mn-cs"/>
              </a:endParaRPr>
            </a:p>
          </p:txBody>
        </p:sp>
      </p:grpSp>
      <p:grpSp>
        <p:nvGrpSpPr>
          <p:cNvPr id="8" name="组合 7"/>
          <p:cNvGrpSpPr/>
          <p:nvPr/>
        </p:nvGrpSpPr>
        <p:grpSpPr>
          <a:xfrm>
            <a:off x="3485321" y="2803463"/>
            <a:ext cx="2142981" cy="1552663"/>
            <a:chOff x="3283040" y="3537856"/>
            <a:chExt cx="2635846" cy="2546347"/>
          </a:xfrm>
        </p:grpSpPr>
        <p:sp>
          <p:nvSpPr>
            <p:cNvPr id="9" name="等腰三角形 8"/>
            <p:cNvSpPr/>
            <p:nvPr/>
          </p:nvSpPr>
          <p:spPr>
            <a:xfrm>
              <a:off x="3283040" y="3537856"/>
              <a:ext cx="2635846" cy="2195099"/>
            </a:xfrm>
            <a:prstGeom prst="triangle">
              <a:avLst/>
            </a:prstGeom>
            <a:gradFill flip="none" rotWithShape="1">
              <a:gsLst>
                <a:gs pos="0">
                  <a:srgbClr val="C5C5C5"/>
                </a:gs>
                <a:gs pos="100000">
                  <a:srgbClr val="D7D7D7"/>
                </a:gs>
              </a:gsLst>
              <a:lin ang="16200000" scaled="1"/>
              <a:tileRect/>
            </a:gradFill>
            <a:ln w="25400" cap="flat" cmpd="sng" algn="ctr">
              <a:noFill/>
              <a:prstDash val="solid"/>
            </a:ln>
            <a:effectLst/>
            <a:scene3d>
              <a:camera prst="orthographicFront">
                <a:rot lat="19800000" lon="0" rev="0"/>
              </a:camera>
              <a:lightRig rig="contrasting" dir="t"/>
            </a:scene3d>
            <a:sp3d extrusionH="711200">
              <a:bevelB w="0" h="0"/>
              <a:extrusionClr>
                <a:srgbClr val="A9A9A9"/>
              </a:extrusionClr>
            </a:sp3d>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6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0" name="矩形 9"/>
            <p:cNvSpPr/>
            <p:nvPr/>
          </p:nvSpPr>
          <p:spPr>
            <a:xfrm>
              <a:off x="4283968" y="5629928"/>
              <a:ext cx="722029" cy="4542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0" cap="none" spc="0" normalizeH="0" baseline="0" noProof="0" dirty="0" smtClean="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mn-cs"/>
                </a:rPr>
                <a:t>文本</a:t>
              </a:r>
              <a:r>
                <a:rPr kumimoji="0" lang="en-US" altLang="zh-CN" sz="1200" b="1" i="0" u="none" strike="noStrike" kern="0" cap="none" spc="0" normalizeH="0" baseline="0" noProof="0" dirty="0" smtClean="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mn-cs"/>
                </a:rPr>
                <a:t>2</a:t>
              </a:r>
              <a:endParaRPr kumimoji="0" lang="zh-CN" altLang="en-US" sz="1200" b="0" i="0" u="none" strike="noStrike" kern="0" cap="none" spc="0" normalizeH="0" baseline="0" noProof="0" dirty="0">
                <a:ln>
                  <a:noFill/>
                </a:ln>
                <a:solidFill>
                  <a:sysClr val="window" lastClr="FFFFFF">
                    <a:lumMod val="95000"/>
                  </a:sysClr>
                </a:solidFill>
                <a:effectLst/>
                <a:uLnTx/>
                <a:uFillTx/>
                <a:latin typeface="Impact" panose="020B0806030902050204" pitchFamily="34" charset="0"/>
                <a:ea typeface="微软雅黑" panose="020B0503020204020204" pitchFamily="34" charset="-122"/>
                <a:cs typeface="+mn-cs"/>
              </a:endParaRPr>
            </a:p>
          </p:txBody>
        </p:sp>
      </p:grpSp>
      <p:grpSp>
        <p:nvGrpSpPr>
          <p:cNvPr id="11" name="组合 20"/>
          <p:cNvGrpSpPr/>
          <p:nvPr/>
        </p:nvGrpSpPr>
        <p:grpSpPr bwMode="auto">
          <a:xfrm>
            <a:off x="2632834" y="3055668"/>
            <a:ext cx="1165466" cy="915341"/>
            <a:chOff x="7242844" y="2761727"/>
            <a:chExt cx="1677511" cy="1374579"/>
          </a:xfrm>
        </p:grpSpPr>
        <p:grpSp>
          <p:nvGrpSpPr>
            <p:cNvPr id="12" name="组合 21"/>
            <p:cNvGrpSpPr/>
            <p:nvPr/>
          </p:nvGrpSpPr>
          <p:grpSpPr bwMode="auto">
            <a:xfrm>
              <a:off x="7242844" y="2761727"/>
              <a:ext cx="1677511" cy="1374579"/>
              <a:chOff x="7737176" y="3044094"/>
              <a:chExt cx="1677511" cy="1374579"/>
            </a:xfrm>
          </p:grpSpPr>
          <p:grpSp>
            <p:nvGrpSpPr>
              <p:cNvPr id="24" name="组合 33"/>
              <p:cNvGrpSpPr/>
              <p:nvPr/>
            </p:nvGrpSpPr>
            <p:grpSpPr bwMode="auto">
              <a:xfrm>
                <a:off x="7737176" y="3044094"/>
                <a:ext cx="1677511" cy="1374579"/>
                <a:chOff x="7647017" y="2699415"/>
                <a:chExt cx="2617944" cy="2145185"/>
              </a:xfrm>
            </p:grpSpPr>
            <p:sp>
              <p:nvSpPr>
                <p:cNvPr id="26" name="Oval 8"/>
                <p:cNvSpPr>
                  <a:spLocks noChangeArrowheads="1"/>
                </p:cNvSpPr>
                <p:nvPr/>
              </p:nvSpPr>
              <p:spPr bwMode="auto">
                <a:xfrm flipV="1">
                  <a:off x="7647017" y="4398170"/>
                  <a:ext cx="2617944" cy="446430"/>
                </a:xfrm>
                <a:prstGeom prst="ellipse">
                  <a:avLst/>
                </a:prstGeom>
                <a:gradFill rotWithShape="1">
                  <a:gsLst>
                    <a:gs pos="0">
                      <a:srgbClr val="000000">
                        <a:alpha val="7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7" name="Oval 19"/>
                <p:cNvSpPr>
                  <a:spLocks noChangeArrowheads="1"/>
                </p:cNvSpPr>
                <p:nvPr/>
              </p:nvSpPr>
              <p:spPr bwMode="auto">
                <a:xfrm>
                  <a:off x="8012312" y="2699415"/>
                  <a:ext cx="1930843" cy="1930666"/>
                </a:xfrm>
                <a:prstGeom prst="ellipse">
                  <a:avLst/>
                </a:prstGeom>
                <a:solidFill>
                  <a:srgbClr val="0070C0"/>
                </a:solidFill>
                <a:ln w="9525">
                  <a:noFill/>
                  <a:rou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8" name="未知"/>
                <p:cNvSpPr/>
                <p:nvPr/>
              </p:nvSpPr>
              <p:spPr bwMode="auto">
                <a:xfrm>
                  <a:off x="8232648" y="2742899"/>
                  <a:ext cx="1490170" cy="727623"/>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grpSp>
          <p:sp>
            <p:nvSpPr>
              <p:cNvPr id="25" name="TextBox 34"/>
              <p:cNvSpPr txBox="1">
                <a:spLocks noChangeArrowheads="1"/>
              </p:cNvSpPr>
              <p:nvPr/>
            </p:nvSpPr>
            <p:spPr bwMode="auto">
              <a:xfrm>
                <a:off x="8359908" y="3225840"/>
                <a:ext cx="563438" cy="87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rPr>
                  <a:t>2</a:t>
                </a:r>
                <a:endParaRPr kumimoji="0" lang="zh-CN" altLang="en-US" sz="32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grpSp>
        <p:grpSp>
          <p:nvGrpSpPr>
            <p:cNvPr id="13" name="Group 12"/>
            <p:cNvGrpSpPr/>
            <p:nvPr/>
          </p:nvGrpSpPr>
          <p:grpSpPr bwMode="auto">
            <a:xfrm rot="-1693754" flipH="1" flipV="1">
              <a:off x="7549762" y="3711857"/>
              <a:ext cx="1227443" cy="293770"/>
              <a:chOff x="2532" y="1051"/>
              <a:chExt cx="893" cy="246"/>
            </a:xfrm>
          </p:grpSpPr>
          <p:grpSp>
            <p:nvGrpSpPr>
              <p:cNvPr id="14" name="Group 13"/>
              <p:cNvGrpSpPr/>
              <p:nvPr/>
            </p:nvGrpSpPr>
            <p:grpSpPr bwMode="auto">
              <a:xfrm>
                <a:off x="2532" y="1051"/>
                <a:ext cx="743" cy="185"/>
                <a:chOff x="1565" y="2568"/>
                <a:chExt cx="1118" cy="279"/>
              </a:xfrm>
            </p:grpSpPr>
            <p:sp>
              <p:nvSpPr>
                <p:cNvPr id="20" name="AutoShape 14"/>
                <p:cNvSpPr>
                  <a:spLocks noChangeArrowheads="1"/>
                </p:cNvSpPr>
                <p:nvPr/>
              </p:nvSpPr>
              <p:spPr bwMode="ltGray">
                <a:xfrm rot="5263130">
                  <a:off x="1859" y="2292"/>
                  <a:ext cx="239" cy="824"/>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21" name="AutoShape 15"/>
                <p:cNvSpPr>
                  <a:spLocks noChangeArrowheads="1"/>
                </p:cNvSpPr>
                <p:nvPr/>
              </p:nvSpPr>
              <p:spPr bwMode="ltGray">
                <a:xfrm rot="6078281">
                  <a:off x="1993" y="2295"/>
                  <a:ext cx="239" cy="820"/>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22" name="AutoShape 16"/>
                <p:cNvSpPr>
                  <a:spLocks noChangeArrowheads="1"/>
                </p:cNvSpPr>
                <p:nvPr/>
              </p:nvSpPr>
              <p:spPr bwMode="ltGray">
                <a:xfrm rot="6373927">
                  <a:off x="2070" y="2313"/>
                  <a:ext cx="242" cy="82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23" name="AutoShape 17"/>
                <p:cNvSpPr>
                  <a:spLocks noChangeArrowheads="1"/>
                </p:cNvSpPr>
                <p:nvPr/>
              </p:nvSpPr>
              <p:spPr bwMode="ltGray">
                <a:xfrm rot="6906312">
                  <a:off x="2163" y="2352"/>
                  <a:ext cx="239"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grpSp>
          <p:grpSp>
            <p:nvGrpSpPr>
              <p:cNvPr id="15" name="Group 18"/>
              <p:cNvGrpSpPr/>
              <p:nvPr/>
            </p:nvGrpSpPr>
            <p:grpSpPr bwMode="auto">
              <a:xfrm rot="1353540">
                <a:off x="2682" y="1111"/>
                <a:ext cx="743" cy="186"/>
                <a:chOff x="1565" y="2568"/>
                <a:chExt cx="1118" cy="279"/>
              </a:xfrm>
            </p:grpSpPr>
            <p:sp>
              <p:nvSpPr>
                <p:cNvPr id="16" name="AutoShape 19"/>
                <p:cNvSpPr>
                  <a:spLocks noChangeArrowheads="1"/>
                </p:cNvSpPr>
                <p:nvPr/>
              </p:nvSpPr>
              <p:spPr bwMode="ltGray">
                <a:xfrm rot="5263130">
                  <a:off x="1865" y="2297"/>
                  <a:ext cx="236" cy="820"/>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17" name="AutoShape 20"/>
                <p:cNvSpPr>
                  <a:spLocks noChangeArrowheads="1"/>
                </p:cNvSpPr>
                <p:nvPr/>
              </p:nvSpPr>
              <p:spPr bwMode="ltGray">
                <a:xfrm rot="6078281">
                  <a:off x="2006" y="2290"/>
                  <a:ext cx="233" cy="824"/>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18" name="AutoShape 21"/>
                <p:cNvSpPr>
                  <a:spLocks noChangeArrowheads="1"/>
                </p:cNvSpPr>
                <p:nvPr/>
              </p:nvSpPr>
              <p:spPr bwMode="ltGray">
                <a:xfrm rot="6373927">
                  <a:off x="2082" y="2311"/>
                  <a:ext cx="233" cy="820"/>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19" name="AutoShape 22"/>
                <p:cNvSpPr>
                  <a:spLocks noChangeArrowheads="1"/>
                </p:cNvSpPr>
                <p:nvPr/>
              </p:nvSpPr>
              <p:spPr bwMode="ltGray">
                <a:xfrm rot="6906312">
                  <a:off x="2172" y="2348"/>
                  <a:ext cx="233" cy="818"/>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grpSp>
        </p:grpSp>
      </p:grpSp>
      <p:grpSp>
        <p:nvGrpSpPr>
          <p:cNvPr id="29" name="组合 57"/>
          <p:cNvGrpSpPr/>
          <p:nvPr/>
        </p:nvGrpSpPr>
        <p:grpSpPr bwMode="auto">
          <a:xfrm>
            <a:off x="4084191" y="3081861"/>
            <a:ext cx="1165466" cy="915341"/>
            <a:chOff x="7242844" y="2761727"/>
            <a:chExt cx="1677511" cy="1374579"/>
          </a:xfrm>
        </p:grpSpPr>
        <p:grpSp>
          <p:nvGrpSpPr>
            <p:cNvPr id="30" name="组合 58"/>
            <p:cNvGrpSpPr/>
            <p:nvPr/>
          </p:nvGrpSpPr>
          <p:grpSpPr bwMode="auto">
            <a:xfrm>
              <a:off x="7242844" y="2761727"/>
              <a:ext cx="1677511" cy="1374579"/>
              <a:chOff x="7737176" y="3044094"/>
              <a:chExt cx="1677511" cy="1374579"/>
            </a:xfrm>
          </p:grpSpPr>
          <p:grpSp>
            <p:nvGrpSpPr>
              <p:cNvPr id="42" name="组合 70"/>
              <p:cNvGrpSpPr/>
              <p:nvPr/>
            </p:nvGrpSpPr>
            <p:grpSpPr bwMode="auto">
              <a:xfrm>
                <a:off x="7737176" y="3044094"/>
                <a:ext cx="1677511" cy="1374579"/>
                <a:chOff x="7647017" y="2699415"/>
                <a:chExt cx="2617944" cy="2145185"/>
              </a:xfrm>
            </p:grpSpPr>
            <p:sp>
              <p:nvSpPr>
                <p:cNvPr id="44" name="Oval 8"/>
                <p:cNvSpPr>
                  <a:spLocks noChangeArrowheads="1"/>
                </p:cNvSpPr>
                <p:nvPr/>
              </p:nvSpPr>
              <p:spPr bwMode="auto">
                <a:xfrm flipV="1">
                  <a:off x="7647017" y="4398170"/>
                  <a:ext cx="2617944" cy="446430"/>
                </a:xfrm>
                <a:prstGeom prst="ellipse">
                  <a:avLst/>
                </a:prstGeom>
                <a:gradFill rotWithShape="1">
                  <a:gsLst>
                    <a:gs pos="0">
                      <a:srgbClr val="000000">
                        <a:alpha val="7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5" name="Oval 19"/>
                <p:cNvSpPr>
                  <a:spLocks noChangeArrowheads="1"/>
                </p:cNvSpPr>
                <p:nvPr/>
              </p:nvSpPr>
              <p:spPr bwMode="auto">
                <a:xfrm>
                  <a:off x="8012312" y="2699415"/>
                  <a:ext cx="1930843" cy="1930666"/>
                </a:xfrm>
                <a:prstGeom prst="ellipse">
                  <a:avLst/>
                </a:prstGeom>
                <a:solidFill>
                  <a:srgbClr val="7F7F7F"/>
                </a:solidFill>
                <a:ln w="9525">
                  <a:noFill/>
                  <a:rou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6" name="未知"/>
                <p:cNvSpPr/>
                <p:nvPr/>
              </p:nvSpPr>
              <p:spPr bwMode="auto">
                <a:xfrm>
                  <a:off x="8232648" y="2742899"/>
                  <a:ext cx="1490170" cy="727623"/>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grpSp>
          <p:sp>
            <p:nvSpPr>
              <p:cNvPr id="43" name="TextBox 71"/>
              <p:cNvSpPr txBox="1">
                <a:spLocks noChangeArrowheads="1"/>
              </p:cNvSpPr>
              <p:nvPr/>
            </p:nvSpPr>
            <p:spPr bwMode="auto">
              <a:xfrm>
                <a:off x="8359908" y="3225840"/>
                <a:ext cx="491912" cy="87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rPr>
                  <a:t>1</a:t>
                </a:r>
                <a:endParaRPr kumimoji="0" lang="zh-CN" altLang="en-US" sz="32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grpSp>
        <p:grpSp>
          <p:nvGrpSpPr>
            <p:cNvPr id="31" name="Group 12"/>
            <p:cNvGrpSpPr/>
            <p:nvPr/>
          </p:nvGrpSpPr>
          <p:grpSpPr bwMode="auto">
            <a:xfrm rot="-1693754" flipH="1" flipV="1">
              <a:off x="7549762" y="3711857"/>
              <a:ext cx="1227443" cy="293770"/>
              <a:chOff x="2532" y="1051"/>
              <a:chExt cx="893" cy="246"/>
            </a:xfrm>
          </p:grpSpPr>
          <p:grpSp>
            <p:nvGrpSpPr>
              <p:cNvPr id="32" name="Group 13"/>
              <p:cNvGrpSpPr/>
              <p:nvPr/>
            </p:nvGrpSpPr>
            <p:grpSpPr bwMode="auto">
              <a:xfrm>
                <a:off x="2532" y="1051"/>
                <a:ext cx="743" cy="185"/>
                <a:chOff x="1565" y="2568"/>
                <a:chExt cx="1118" cy="279"/>
              </a:xfrm>
            </p:grpSpPr>
            <p:sp>
              <p:nvSpPr>
                <p:cNvPr id="38" name="AutoShape 14"/>
                <p:cNvSpPr>
                  <a:spLocks noChangeArrowheads="1"/>
                </p:cNvSpPr>
                <p:nvPr/>
              </p:nvSpPr>
              <p:spPr bwMode="ltGray">
                <a:xfrm rot="5263130">
                  <a:off x="1859" y="2292"/>
                  <a:ext cx="239" cy="824"/>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39" name="AutoShape 15"/>
                <p:cNvSpPr>
                  <a:spLocks noChangeArrowheads="1"/>
                </p:cNvSpPr>
                <p:nvPr/>
              </p:nvSpPr>
              <p:spPr bwMode="ltGray">
                <a:xfrm rot="6078281">
                  <a:off x="1993" y="2295"/>
                  <a:ext cx="239" cy="820"/>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40" name="AutoShape 16"/>
                <p:cNvSpPr>
                  <a:spLocks noChangeArrowheads="1"/>
                </p:cNvSpPr>
                <p:nvPr/>
              </p:nvSpPr>
              <p:spPr bwMode="ltGray">
                <a:xfrm rot="6373927">
                  <a:off x="2070" y="2313"/>
                  <a:ext cx="242" cy="82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41" name="AutoShape 17"/>
                <p:cNvSpPr>
                  <a:spLocks noChangeArrowheads="1"/>
                </p:cNvSpPr>
                <p:nvPr/>
              </p:nvSpPr>
              <p:spPr bwMode="ltGray">
                <a:xfrm rot="6906312">
                  <a:off x="2163" y="2352"/>
                  <a:ext cx="239"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grpSp>
          <p:grpSp>
            <p:nvGrpSpPr>
              <p:cNvPr id="33" name="Group 18"/>
              <p:cNvGrpSpPr/>
              <p:nvPr/>
            </p:nvGrpSpPr>
            <p:grpSpPr bwMode="auto">
              <a:xfrm rot="1353540">
                <a:off x="2682" y="1111"/>
                <a:ext cx="743" cy="186"/>
                <a:chOff x="1565" y="2568"/>
                <a:chExt cx="1118" cy="279"/>
              </a:xfrm>
            </p:grpSpPr>
            <p:sp>
              <p:nvSpPr>
                <p:cNvPr id="34" name="AutoShape 19"/>
                <p:cNvSpPr>
                  <a:spLocks noChangeArrowheads="1"/>
                </p:cNvSpPr>
                <p:nvPr/>
              </p:nvSpPr>
              <p:spPr bwMode="ltGray">
                <a:xfrm rot="5263130">
                  <a:off x="1865" y="2297"/>
                  <a:ext cx="236" cy="820"/>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35" name="AutoShape 20"/>
                <p:cNvSpPr>
                  <a:spLocks noChangeArrowheads="1"/>
                </p:cNvSpPr>
                <p:nvPr/>
              </p:nvSpPr>
              <p:spPr bwMode="ltGray">
                <a:xfrm rot="6078281">
                  <a:off x="2006" y="2290"/>
                  <a:ext cx="233" cy="824"/>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36" name="AutoShape 21"/>
                <p:cNvSpPr>
                  <a:spLocks noChangeArrowheads="1"/>
                </p:cNvSpPr>
                <p:nvPr/>
              </p:nvSpPr>
              <p:spPr bwMode="ltGray">
                <a:xfrm rot="6373927">
                  <a:off x="2082" y="2311"/>
                  <a:ext cx="233" cy="820"/>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37" name="AutoShape 22"/>
                <p:cNvSpPr>
                  <a:spLocks noChangeArrowheads="1"/>
                </p:cNvSpPr>
                <p:nvPr/>
              </p:nvSpPr>
              <p:spPr bwMode="ltGray">
                <a:xfrm rot="6906312">
                  <a:off x="2172" y="2348"/>
                  <a:ext cx="233" cy="818"/>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grpSp>
        </p:grpSp>
      </p:grpSp>
      <p:grpSp>
        <p:nvGrpSpPr>
          <p:cNvPr id="47" name="组合 93"/>
          <p:cNvGrpSpPr/>
          <p:nvPr/>
        </p:nvGrpSpPr>
        <p:grpSpPr bwMode="auto">
          <a:xfrm>
            <a:off x="6203032" y="3081861"/>
            <a:ext cx="1165467" cy="915341"/>
            <a:chOff x="7242844" y="2761727"/>
            <a:chExt cx="1677511" cy="1374579"/>
          </a:xfrm>
        </p:grpSpPr>
        <p:grpSp>
          <p:nvGrpSpPr>
            <p:cNvPr id="48" name="组合 94"/>
            <p:cNvGrpSpPr/>
            <p:nvPr/>
          </p:nvGrpSpPr>
          <p:grpSpPr bwMode="auto">
            <a:xfrm>
              <a:off x="7242844" y="2761727"/>
              <a:ext cx="1677511" cy="1374579"/>
              <a:chOff x="7737176" y="3044094"/>
              <a:chExt cx="1677511" cy="1374579"/>
            </a:xfrm>
          </p:grpSpPr>
          <p:grpSp>
            <p:nvGrpSpPr>
              <p:cNvPr id="60" name="组合 106"/>
              <p:cNvGrpSpPr/>
              <p:nvPr/>
            </p:nvGrpSpPr>
            <p:grpSpPr bwMode="auto">
              <a:xfrm>
                <a:off x="7737176" y="3044094"/>
                <a:ext cx="1677511" cy="1374579"/>
                <a:chOff x="7647017" y="2699415"/>
                <a:chExt cx="2617944" cy="2145185"/>
              </a:xfrm>
            </p:grpSpPr>
            <p:sp>
              <p:nvSpPr>
                <p:cNvPr id="62" name="Oval 8"/>
                <p:cNvSpPr>
                  <a:spLocks noChangeArrowheads="1"/>
                </p:cNvSpPr>
                <p:nvPr/>
              </p:nvSpPr>
              <p:spPr bwMode="auto">
                <a:xfrm flipV="1">
                  <a:off x="7647017" y="4398170"/>
                  <a:ext cx="2617944" cy="446430"/>
                </a:xfrm>
                <a:prstGeom prst="ellipse">
                  <a:avLst/>
                </a:prstGeom>
                <a:gradFill rotWithShape="1">
                  <a:gsLst>
                    <a:gs pos="0">
                      <a:srgbClr val="000000">
                        <a:alpha val="7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3" name="Oval 19"/>
                <p:cNvSpPr>
                  <a:spLocks noChangeArrowheads="1"/>
                </p:cNvSpPr>
                <p:nvPr/>
              </p:nvSpPr>
              <p:spPr bwMode="auto">
                <a:xfrm>
                  <a:off x="8012311" y="2699415"/>
                  <a:ext cx="1930842" cy="1930666"/>
                </a:xfrm>
                <a:prstGeom prst="ellipse">
                  <a:avLst/>
                </a:prstGeom>
                <a:solidFill>
                  <a:srgbClr val="0070C0"/>
                </a:solidFill>
                <a:ln w="9525">
                  <a:noFill/>
                  <a:rou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4" name="未知"/>
                <p:cNvSpPr/>
                <p:nvPr/>
              </p:nvSpPr>
              <p:spPr bwMode="auto">
                <a:xfrm>
                  <a:off x="8232648" y="2742899"/>
                  <a:ext cx="1490169" cy="727623"/>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grpSp>
          <p:sp>
            <p:nvSpPr>
              <p:cNvPr id="61" name="TextBox 107"/>
              <p:cNvSpPr txBox="1">
                <a:spLocks noChangeArrowheads="1"/>
              </p:cNvSpPr>
              <p:nvPr/>
            </p:nvSpPr>
            <p:spPr bwMode="auto">
              <a:xfrm>
                <a:off x="8359908" y="3225840"/>
                <a:ext cx="579587" cy="87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rPr>
                  <a:t>3</a:t>
                </a:r>
                <a:endParaRPr kumimoji="0" lang="zh-CN" altLang="en-US" sz="32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grpSp>
        <p:grpSp>
          <p:nvGrpSpPr>
            <p:cNvPr id="49" name="Group 12"/>
            <p:cNvGrpSpPr/>
            <p:nvPr/>
          </p:nvGrpSpPr>
          <p:grpSpPr bwMode="auto">
            <a:xfrm rot="-1693754" flipH="1" flipV="1">
              <a:off x="7549762" y="3711857"/>
              <a:ext cx="1227443" cy="293770"/>
              <a:chOff x="2532" y="1051"/>
              <a:chExt cx="893" cy="246"/>
            </a:xfrm>
          </p:grpSpPr>
          <p:grpSp>
            <p:nvGrpSpPr>
              <p:cNvPr id="50" name="Group 13"/>
              <p:cNvGrpSpPr/>
              <p:nvPr/>
            </p:nvGrpSpPr>
            <p:grpSpPr bwMode="auto">
              <a:xfrm>
                <a:off x="2532" y="1051"/>
                <a:ext cx="743" cy="185"/>
                <a:chOff x="1565" y="2568"/>
                <a:chExt cx="1118" cy="279"/>
              </a:xfrm>
            </p:grpSpPr>
            <p:sp>
              <p:nvSpPr>
                <p:cNvPr id="56" name="AutoShape 14"/>
                <p:cNvSpPr>
                  <a:spLocks noChangeArrowheads="1"/>
                </p:cNvSpPr>
                <p:nvPr/>
              </p:nvSpPr>
              <p:spPr bwMode="ltGray">
                <a:xfrm rot="5263130">
                  <a:off x="1859" y="2292"/>
                  <a:ext cx="239" cy="824"/>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57" name="AutoShape 15"/>
                <p:cNvSpPr>
                  <a:spLocks noChangeArrowheads="1"/>
                </p:cNvSpPr>
                <p:nvPr/>
              </p:nvSpPr>
              <p:spPr bwMode="ltGray">
                <a:xfrm rot="6078281">
                  <a:off x="1993" y="2295"/>
                  <a:ext cx="239" cy="820"/>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58" name="AutoShape 16"/>
                <p:cNvSpPr>
                  <a:spLocks noChangeArrowheads="1"/>
                </p:cNvSpPr>
                <p:nvPr/>
              </p:nvSpPr>
              <p:spPr bwMode="ltGray">
                <a:xfrm rot="6373927">
                  <a:off x="2070" y="2313"/>
                  <a:ext cx="242" cy="82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59" name="AutoShape 17"/>
                <p:cNvSpPr>
                  <a:spLocks noChangeArrowheads="1"/>
                </p:cNvSpPr>
                <p:nvPr/>
              </p:nvSpPr>
              <p:spPr bwMode="ltGray">
                <a:xfrm rot="6906312">
                  <a:off x="2163" y="2352"/>
                  <a:ext cx="239" cy="816"/>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grpSp>
          <p:grpSp>
            <p:nvGrpSpPr>
              <p:cNvPr id="51" name="Group 18"/>
              <p:cNvGrpSpPr/>
              <p:nvPr/>
            </p:nvGrpSpPr>
            <p:grpSpPr bwMode="auto">
              <a:xfrm rot="1353540">
                <a:off x="2682" y="1111"/>
                <a:ext cx="743" cy="186"/>
                <a:chOff x="1565" y="2568"/>
                <a:chExt cx="1118" cy="279"/>
              </a:xfrm>
            </p:grpSpPr>
            <p:sp>
              <p:nvSpPr>
                <p:cNvPr id="52" name="AutoShape 19"/>
                <p:cNvSpPr>
                  <a:spLocks noChangeArrowheads="1"/>
                </p:cNvSpPr>
                <p:nvPr/>
              </p:nvSpPr>
              <p:spPr bwMode="ltGray">
                <a:xfrm rot="5263130">
                  <a:off x="1865" y="2297"/>
                  <a:ext cx="236" cy="820"/>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53" name="AutoShape 20"/>
                <p:cNvSpPr>
                  <a:spLocks noChangeArrowheads="1"/>
                </p:cNvSpPr>
                <p:nvPr/>
              </p:nvSpPr>
              <p:spPr bwMode="ltGray">
                <a:xfrm rot="6078281">
                  <a:off x="2006" y="2290"/>
                  <a:ext cx="233" cy="824"/>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54" name="AutoShape 21"/>
                <p:cNvSpPr>
                  <a:spLocks noChangeArrowheads="1"/>
                </p:cNvSpPr>
                <p:nvPr/>
              </p:nvSpPr>
              <p:spPr bwMode="ltGray">
                <a:xfrm rot="6373927">
                  <a:off x="2082" y="2311"/>
                  <a:ext cx="233" cy="820"/>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55" name="AutoShape 22"/>
                <p:cNvSpPr>
                  <a:spLocks noChangeArrowheads="1"/>
                </p:cNvSpPr>
                <p:nvPr/>
              </p:nvSpPr>
              <p:spPr bwMode="ltGray">
                <a:xfrm rot="6906312">
                  <a:off x="2172" y="2348"/>
                  <a:ext cx="233" cy="818"/>
                </a:xfrm>
                <a:prstGeom prst="moon">
                  <a:avLst>
                    <a:gd name="adj" fmla="val 49773"/>
                  </a:avLst>
                </a:prstGeom>
                <a:solidFill>
                  <a:srgbClr val="F8F8F8">
                    <a:alpha val="3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grpSp>
        </p:grpSp>
      </p:grpSp>
      <p:sp>
        <p:nvSpPr>
          <p:cNvPr id="65" name="矩形 64"/>
          <p:cNvSpPr/>
          <p:nvPr/>
        </p:nvSpPr>
        <p:spPr>
          <a:xfrm>
            <a:off x="1188320" y="1417448"/>
            <a:ext cx="1677136" cy="219538"/>
          </a:xfrm>
          <a:prstGeom prst="rect">
            <a:avLst/>
          </a:prstGeom>
          <a:solidFill>
            <a:srgbClr val="0070C0"/>
          </a:solidFill>
          <a:ln w="3175" cap="flat" cmpd="sng" algn="ctr">
            <a:solidFill>
              <a:srgbClr val="D7D7D7"/>
            </a:solidFill>
            <a:prstDash val="solid"/>
          </a:ln>
          <a:effectLst>
            <a:outerShdw blurRad="50800" dist="38100" dir="2700000" algn="tl" rotWithShape="0">
              <a:prstClr val="black">
                <a:alpha val="40000"/>
              </a:prstClr>
            </a:outerShdw>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1"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单击此处添加文本</a:t>
            </a:r>
          </a:p>
        </p:txBody>
      </p:sp>
      <p:sp>
        <p:nvSpPr>
          <p:cNvPr id="66" name="矩形 65"/>
          <p:cNvSpPr/>
          <p:nvPr/>
        </p:nvSpPr>
        <p:spPr>
          <a:xfrm>
            <a:off x="6484597" y="1441014"/>
            <a:ext cx="1677136" cy="219538"/>
          </a:xfrm>
          <a:prstGeom prst="rect">
            <a:avLst/>
          </a:prstGeom>
          <a:solidFill>
            <a:srgbClr val="0070C0"/>
          </a:solidFill>
          <a:ln w="3175" cap="flat" cmpd="sng" algn="ctr">
            <a:solidFill>
              <a:srgbClr val="D7D7D7"/>
            </a:solidFill>
            <a:prstDash val="solid"/>
          </a:ln>
          <a:effectLst>
            <a:outerShdw blurRad="50800" dist="38100" dir="2700000" algn="tl" rotWithShape="0">
              <a:prstClr val="black">
                <a:alpha val="40000"/>
              </a:prstClr>
            </a:outerShdw>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1"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单击此处添加文本</a:t>
            </a:r>
          </a:p>
        </p:txBody>
      </p:sp>
      <p:sp>
        <p:nvSpPr>
          <p:cNvPr id="67" name="矩形 66"/>
          <p:cNvSpPr/>
          <p:nvPr/>
        </p:nvSpPr>
        <p:spPr>
          <a:xfrm>
            <a:off x="2982169" y="1441014"/>
            <a:ext cx="3336982" cy="288194"/>
          </a:xfrm>
          <a:prstGeom prst="rect">
            <a:avLst/>
          </a:prstGeom>
          <a:solidFill>
            <a:srgbClr val="7F7F7F"/>
          </a:solidFill>
          <a:ln w="3175" cap="flat" cmpd="sng" algn="ctr">
            <a:solidFill>
              <a:srgbClr val="D7D7D7"/>
            </a:solidFill>
            <a:prstDash val="solid"/>
          </a:ln>
          <a:effectLst>
            <a:outerShdw blurRad="50800" dist="38100" dir="2700000" algn="tl" rotWithShape="0">
              <a:prstClr val="black">
                <a:alpha val="40000"/>
              </a:prstClr>
            </a:outerShdw>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1"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单击此处添加文本</a:t>
            </a:r>
          </a:p>
        </p:txBody>
      </p:sp>
      <p:sp>
        <p:nvSpPr>
          <p:cNvPr id="68" name="矩形 67"/>
          <p:cNvSpPr/>
          <p:nvPr/>
        </p:nvSpPr>
        <p:spPr>
          <a:xfrm>
            <a:off x="1187624" y="1687702"/>
            <a:ext cx="1677859" cy="122935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180000" tIns="180000" rIns="180000" anchor="t"/>
          <a:lstStyle/>
          <a:p>
            <a:pPr marL="0" marR="0" lvl="0" indent="0" algn="l" defTabSz="914400" rtl="0" eaLnBrk="1" fontAlgn="auto" latinLnBrk="0" hangingPunct="1">
              <a:lnSpc>
                <a:spcPct val="150000"/>
              </a:lnSpc>
              <a:spcBef>
                <a:spcPts val="1200"/>
              </a:spcBef>
              <a:spcAft>
                <a:spcPts val="0"/>
              </a:spcAft>
              <a:buClrTx/>
              <a:buSzTx/>
              <a:buFontTx/>
              <a:buNone/>
              <a:defRPr/>
            </a:pPr>
            <a:r>
              <a:rPr kumimoji="0" lang="zh-CN" altLang="en-US" sz="10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单击此处添加段落文本单击此处添加段落文本单击此处添加段落文本单击此处添加段落文本</a:t>
            </a:r>
            <a:endParaRPr kumimoji="0" lang="en-US" altLang="zh-CN" sz="10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endParaRPr>
          </a:p>
        </p:txBody>
      </p:sp>
      <p:sp>
        <p:nvSpPr>
          <p:cNvPr id="69" name="矩形 68"/>
          <p:cNvSpPr/>
          <p:nvPr/>
        </p:nvSpPr>
        <p:spPr>
          <a:xfrm>
            <a:off x="6485077" y="1711514"/>
            <a:ext cx="1676568" cy="1229354"/>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180000" tIns="180000" rIns="180000" anchor="t"/>
          <a:lstStyle/>
          <a:p>
            <a:pPr marL="0" marR="0" lvl="0" indent="0" algn="l" defTabSz="914400" rtl="0" eaLnBrk="1" fontAlgn="auto" latinLnBrk="0" hangingPunct="1">
              <a:lnSpc>
                <a:spcPct val="150000"/>
              </a:lnSpc>
              <a:spcBef>
                <a:spcPts val="1200"/>
              </a:spcBef>
              <a:spcAft>
                <a:spcPts val="0"/>
              </a:spcAft>
              <a:buClrTx/>
              <a:buSzTx/>
              <a:buFontTx/>
              <a:buNone/>
              <a:defRPr/>
            </a:pPr>
            <a:r>
              <a:rPr kumimoji="0" lang="zh-CN" altLang="en-US" sz="10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单击此处添加段落文本单击此处添加段落文本单击此处添加段落文本单击此处添加段落文本</a:t>
            </a:r>
            <a:endParaRPr kumimoji="0" lang="en-US" altLang="zh-CN" sz="10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endParaRPr>
          </a:p>
        </p:txBody>
      </p:sp>
      <p:sp>
        <p:nvSpPr>
          <p:cNvPr id="70" name="矩形 69"/>
          <p:cNvSpPr/>
          <p:nvPr/>
        </p:nvSpPr>
        <p:spPr>
          <a:xfrm>
            <a:off x="2982840" y="1796048"/>
            <a:ext cx="3336357" cy="81999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180000" tIns="180000" rIns="180000" anchor="t"/>
          <a:lstStyle/>
          <a:p>
            <a:pPr marL="0" marR="0" lvl="0" indent="0" algn="l" defTabSz="914400" rtl="0" eaLnBrk="1" fontAlgn="auto" latinLnBrk="0" hangingPunct="1">
              <a:lnSpc>
                <a:spcPct val="150000"/>
              </a:lnSpc>
              <a:spcBef>
                <a:spcPts val="1200"/>
              </a:spcBef>
              <a:spcAft>
                <a:spcPts val="0"/>
              </a:spcAft>
              <a:buClrTx/>
              <a:buSzTx/>
              <a:buFontTx/>
              <a:buNone/>
              <a:defRPr/>
            </a:pPr>
            <a:r>
              <a:rPr kumimoji="0" lang="zh-CN" altLang="en-US" sz="11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单击此处添加段落文本单击此处添加段落文本单击此处添加段落文本单击此处添加段落文本</a:t>
            </a:r>
            <a:endParaRPr kumimoji="0" lang="en-US" altLang="zh-CN" sz="11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750"/>
                                        <p:tgtEl>
                                          <p:spTgt spid="8"/>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p:cTn id="14" dur="500" fill="hold"/>
                                        <p:tgtEl>
                                          <p:spTgt spid="29"/>
                                        </p:tgtEl>
                                        <p:attrNameLst>
                                          <p:attrName>ppt_w</p:attrName>
                                        </p:attrNameLst>
                                      </p:cBhvr>
                                      <p:tavLst>
                                        <p:tav tm="0">
                                          <p:val>
                                            <p:fltVal val="0"/>
                                          </p:val>
                                        </p:tav>
                                        <p:tav tm="100000">
                                          <p:val>
                                            <p:strVal val="#ppt_w"/>
                                          </p:val>
                                        </p:tav>
                                      </p:tavLst>
                                    </p:anim>
                                    <p:anim calcmode="lin" valueType="num">
                                      <p:cBhvr>
                                        <p:cTn id="15" dur="500" fill="hold"/>
                                        <p:tgtEl>
                                          <p:spTgt spid="29"/>
                                        </p:tgtEl>
                                        <p:attrNameLst>
                                          <p:attrName>ppt_h</p:attrName>
                                        </p:attrNameLst>
                                      </p:cBhvr>
                                      <p:tavLst>
                                        <p:tav tm="0">
                                          <p:val>
                                            <p:fltVal val="0"/>
                                          </p:val>
                                        </p:tav>
                                        <p:tav tm="100000">
                                          <p:val>
                                            <p:strVal val="#ppt_h"/>
                                          </p:val>
                                        </p:tav>
                                      </p:tavLst>
                                    </p:anim>
                                    <p:animEffect transition="in" filter="fade">
                                      <p:cBhvr>
                                        <p:cTn id="16" dur="500"/>
                                        <p:tgtEl>
                                          <p:spTgt spid="29"/>
                                        </p:tgtEl>
                                      </p:cBhvr>
                                    </p:animEffect>
                                  </p:childTnLst>
                                </p:cTn>
                              </p:par>
                            </p:childTnLst>
                          </p:cTn>
                        </p:par>
                        <p:par>
                          <p:cTn id="17" fill="hold">
                            <p:stCondLst>
                              <p:cond delay="1000"/>
                            </p:stCondLst>
                            <p:childTnLst>
                              <p:par>
                                <p:cTn id="18" presetID="16" presetClass="entr" presetSubtype="21" fill="hold" grpId="0" nodeType="afterEffect">
                                  <p:stCondLst>
                                    <p:cond delay="0"/>
                                  </p:stCondLst>
                                  <p:childTnLst>
                                    <p:set>
                                      <p:cBhvr>
                                        <p:cTn id="19" dur="1" fill="hold">
                                          <p:stCondLst>
                                            <p:cond delay="0"/>
                                          </p:stCondLst>
                                        </p:cTn>
                                        <p:tgtEl>
                                          <p:spTgt spid="67"/>
                                        </p:tgtEl>
                                        <p:attrNameLst>
                                          <p:attrName>style.visibility</p:attrName>
                                        </p:attrNameLst>
                                      </p:cBhvr>
                                      <p:to>
                                        <p:strVal val="visible"/>
                                      </p:to>
                                    </p:set>
                                    <p:animEffect transition="in" filter="barn(inVertical)">
                                      <p:cBhvr>
                                        <p:cTn id="20" dur="500"/>
                                        <p:tgtEl>
                                          <p:spTgt spid="67"/>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70"/>
                                        </p:tgtEl>
                                        <p:attrNameLst>
                                          <p:attrName>style.visibility</p:attrName>
                                        </p:attrNameLst>
                                      </p:cBhvr>
                                      <p:to>
                                        <p:strVal val="visible"/>
                                      </p:to>
                                    </p:set>
                                    <p:animEffect transition="in" filter="wipe(up)">
                                      <p:cBhvr>
                                        <p:cTn id="24" dur="500"/>
                                        <p:tgtEl>
                                          <p:spTgt spid="70"/>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par>
                          <p:cTn id="31" fill="hold">
                            <p:stCondLst>
                              <p:cond delay="2500"/>
                            </p:stCondLst>
                            <p:childTnLst>
                              <p:par>
                                <p:cTn id="32" presetID="16" presetClass="entr" presetSubtype="21" fill="hold" grpId="0" nodeType="afterEffect">
                                  <p:stCondLst>
                                    <p:cond delay="0"/>
                                  </p:stCondLst>
                                  <p:childTnLst>
                                    <p:set>
                                      <p:cBhvr>
                                        <p:cTn id="33" dur="1" fill="hold">
                                          <p:stCondLst>
                                            <p:cond delay="0"/>
                                          </p:stCondLst>
                                        </p:cTn>
                                        <p:tgtEl>
                                          <p:spTgt spid="65"/>
                                        </p:tgtEl>
                                        <p:attrNameLst>
                                          <p:attrName>style.visibility</p:attrName>
                                        </p:attrNameLst>
                                      </p:cBhvr>
                                      <p:to>
                                        <p:strVal val="visible"/>
                                      </p:to>
                                    </p:set>
                                    <p:animEffect transition="in" filter="barn(inVertical)">
                                      <p:cBhvr>
                                        <p:cTn id="34" dur="500"/>
                                        <p:tgtEl>
                                          <p:spTgt spid="65"/>
                                        </p:tgtEl>
                                      </p:cBhvr>
                                    </p:animEffect>
                                  </p:childTnLst>
                                </p:cTn>
                              </p:par>
                            </p:childTnLst>
                          </p:cTn>
                        </p:par>
                        <p:par>
                          <p:cTn id="35" fill="hold">
                            <p:stCondLst>
                              <p:cond delay="3000"/>
                            </p:stCondLst>
                            <p:childTnLst>
                              <p:par>
                                <p:cTn id="36" presetID="22" presetClass="entr" presetSubtype="1" fill="hold" grpId="0" nodeType="afterEffect">
                                  <p:stCondLst>
                                    <p:cond delay="0"/>
                                  </p:stCondLst>
                                  <p:childTnLst>
                                    <p:set>
                                      <p:cBhvr>
                                        <p:cTn id="37" dur="1" fill="hold">
                                          <p:stCondLst>
                                            <p:cond delay="0"/>
                                          </p:stCondLst>
                                        </p:cTn>
                                        <p:tgtEl>
                                          <p:spTgt spid="68"/>
                                        </p:tgtEl>
                                        <p:attrNameLst>
                                          <p:attrName>style.visibility</p:attrName>
                                        </p:attrNameLst>
                                      </p:cBhvr>
                                      <p:to>
                                        <p:strVal val="visible"/>
                                      </p:to>
                                    </p:set>
                                    <p:animEffect transition="in" filter="wipe(up)">
                                      <p:cBhvr>
                                        <p:cTn id="38" dur="500"/>
                                        <p:tgtEl>
                                          <p:spTgt spid="68"/>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47"/>
                                        </p:tgtEl>
                                        <p:attrNameLst>
                                          <p:attrName>style.visibility</p:attrName>
                                        </p:attrNameLst>
                                      </p:cBhvr>
                                      <p:to>
                                        <p:strVal val="visible"/>
                                      </p:to>
                                    </p:set>
                                    <p:anim calcmode="lin" valueType="num">
                                      <p:cBhvr>
                                        <p:cTn id="42" dur="500" fill="hold"/>
                                        <p:tgtEl>
                                          <p:spTgt spid="47"/>
                                        </p:tgtEl>
                                        <p:attrNameLst>
                                          <p:attrName>ppt_w</p:attrName>
                                        </p:attrNameLst>
                                      </p:cBhvr>
                                      <p:tavLst>
                                        <p:tav tm="0">
                                          <p:val>
                                            <p:fltVal val="0"/>
                                          </p:val>
                                        </p:tav>
                                        <p:tav tm="100000">
                                          <p:val>
                                            <p:strVal val="#ppt_w"/>
                                          </p:val>
                                        </p:tav>
                                      </p:tavLst>
                                    </p:anim>
                                    <p:anim calcmode="lin" valueType="num">
                                      <p:cBhvr>
                                        <p:cTn id="43" dur="500" fill="hold"/>
                                        <p:tgtEl>
                                          <p:spTgt spid="47"/>
                                        </p:tgtEl>
                                        <p:attrNameLst>
                                          <p:attrName>ppt_h</p:attrName>
                                        </p:attrNameLst>
                                      </p:cBhvr>
                                      <p:tavLst>
                                        <p:tav tm="0">
                                          <p:val>
                                            <p:fltVal val="0"/>
                                          </p:val>
                                        </p:tav>
                                        <p:tav tm="100000">
                                          <p:val>
                                            <p:strVal val="#ppt_h"/>
                                          </p:val>
                                        </p:tav>
                                      </p:tavLst>
                                    </p:anim>
                                    <p:animEffect transition="in" filter="fade">
                                      <p:cBhvr>
                                        <p:cTn id="44" dur="500"/>
                                        <p:tgtEl>
                                          <p:spTgt spid="47"/>
                                        </p:tgtEl>
                                      </p:cBhvr>
                                    </p:animEffect>
                                  </p:childTnLst>
                                </p:cTn>
                              </p:par>
                            </p:childTnLst>
                          </p:cTn>
                        </p:par>
                        <p:par>
                          <p:cTn id="45" fill="hold">
                            <p:stCondLst>
                              <p:cond delay="4000"/>
                            </p:stCondLst>
                            <p:childTnLst>
                              <p:par>
                                <p:cTn id="46" presetID="16" presetClass="entr" presetSubtype="21" fill="hold" grpId="0"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barn(inVertical)">
                                      <p:cBhvr>
                                        <p:cTn id="48" dur="500"/>
                                        <p:tgtEl>
                                          <p:spTgt spid="66"/>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wipe(up)">
                                      <p:cBhvr>
                                        <p:cTn id="5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animBg="1"/>
      <p:bldP spid="7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4" cstate="screen"/>
          <a:srcRect/>
          <a:stretch>
            <a:fillRect/>
          </a:stretch>
        </p:blipFill>
        <p:spPr>
          <a:xfrm>
            <a:off x="0" y="0"/>
            <a:ext cx="9144000" cy="5162482"/>
          </a:xfrm>
          <a:prstGeom prst="rect">
            <a:avLst/>
          </a:prstGeom>
        </p:spPr>
      </p:pic>
      <p:pic>
        <p:nvPicPr>
          <p:cNvPr id="7" name="图片 6"/>
          <p:cNvPicPr>
            <a:picLocks noChangeAspect="1"/>
          </p:cNvPicPr>
          <p:nvPr/>
        </p:nvPicPr>
        <p:blipFill>
          <a:blip r:embed="rId5" cstate="print"/>
          <a:stretch>
            <a:fillRect/>
          </a:stretch>
        </p:blipFill>
        <p:spPr>
          <a:xfrm>
            <a:off x="0" y="3333834"/>
            <a:ext cx="9143245" cy="1828649"/>
          </a:xfrm>
          <a:prstGeom prst="rect">
            <a:avLst/>
          </a:prstGeom>
        </p:spPr>
      </p:pic>
      <p:sp>
        <p:nvSpPr>
          <p:cNvPr id="2" name="文本框 1"/>
          <p:cNvSpPr txBox="1"/>
          <p:nvPr/>
        </p:nvSpPr>
        <p:spPr>
          <a:xfrm>
            <a:off x="1220185" y="3867116"/>
            <a:ext cx="6703630" cy="769441"/>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mn-cs"/>
              </a:rPr>
              <a:t>感谢观看 </a:t>
            </a:r>
            <a:r>
              <a:rPr kumimoji="0" lang="en-US" altLang="zh-CN" sz="4400" b="1"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mn-cs"/>
              </a:rPr>
              <a:t>THANK YOU</a:t>
            </a:r>
            <a:r>
              <a:rPr kumimoji="0" lang="zh-CN" altLang="en-US" sz="4400" b="1"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mn-cs"/>
              </a:rPr>
              <a:t>！</a:t>
            </a:r>
            <a:endParaRPr kumimoji="0" lang="zh-CN" altLang="en-US" sz="4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16" presetClass="entr" presetSubtype="2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par>
                          <p:cTn id="12" fill="hold">
                            <p:stCondLst>
                              <p:cond delay="2500"/>
                            </p:stCondLst>
                            <p:childTnLst>
                              <p:par>
                                <p:cTn id="13" presetID="2" presetClass="entr" presetSubtype="4" decel="12000" fill="hold" grpId="0" nodeType="afterEffect">
                                  <p:stCondLst>
                                    <p:cond delay="0"/>
                                  </p:stCondLst>
                                  <p:iterate type="lt">
                                    <p:tmPct val="14000"/>
                                  </p:iterate>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4" cstate="screen"/>
          <a:srcRect/>
          <a:stretch>
            <a:fillRect/>
          </a:stretch>
        </p:blipFill>
        <p:spPr>
          <a:xfrm>
            <a:off x="0" y="0"/>
            <a:ext cx="9144000" cy="5162482"/>
          </a:xfrm>
          <a:prstGeom prst="rect">
            <a:avLst/>
          </a:prstGeom>
        </p:spPr>
      </p:pic>
      <p:sp>
        <p:nvSpPr>
          <p:cNvPr id="2" name="矩形 1"/>
          <p:cNvSpPr/>
          <p:nvPr/>
        </p:nvSpPr>
        <p:spPr bwMode="auto">
          <a:xfrm>
            <a:off x="0" y="1201428"/>
            <a:ext cx="6857940" cy="2589490"/>
          </a:xfrm>
          <a:prstGeom prst="rect">
            <a:avLst/>
          </a:prstGeom>
          <a:solidFill>
            <a:srgbClr val="0E1623">
              <a:alpha val="61000"/>
            </a:srgbClr>
          </a:solidFill>
          <a:ln w="9525" cap="flat" cmpd="sng" algn="ctr">
            <a:noFill/>
            <a:prstDash val="solid"/>
            <a:round/>
            <a:headEnd type="none" w="med" len="med"/>
            <a:tailEnd type="none" w="med" len="med"/>
          </a:ln>
          <a:effectLst>
            <a:outerShdw dist="17961" dir="2700000" algn="ctr" rotWithShape="0">
              <a:schemeClr val="tx1">
                <a:gamma/>
                <a:shade val="60000"/>
                <a:invGamma/>
              </a:schemeClr>
            </a:outerShdw>
          </a:effectLst>
        </p:spPr>
        <p:txBody>
          <a:bodyPr vert="horz" wrap="square" lIns="91440" tIns="45720" rIns="91440" bIns="45720" numCol="1" rtlCol="0" anchor="t" anchorCtr="0" compatLnSpc="1"/>
          <a:lstStyle/>
          <a:p>
            <a:endParaRPr lang="zh-CN" altLang="en-US"/>
          </a:p>
        </p:txBody>
      </p:sp>
      <p:grpSp>
        <p:nvGrpSpPr>
          <p:cNvPr id="10" name="组合 9"/>
          <p:cNvGrpSpPr/>
          <p:nvPr/>
        </p:nvGrpSpPr>
        <p:grpSpPr>
          <a:xfrm>
            <a:off x="3307183" y="1327449"/>
            <a:ext cx="895665" cy="895665"/>
            <a:chOff x="3707904" y="1851670"/>
            <a:chExt cx="612068" cy="612068"/>
          </a:xfrm>
          <a:scene3d>
            <a:camera prst="orthographicFront">
              <a:rot lat="0" lon="0" rev="0"/>
            </a:camera>
            <a:lightRig rig="glow" dir="t">
              <a:rot lat="0" lon="0" rev="4800000"/>
            </a:lightRig>
          </a:scene3d>
        </p:grpSpPr>
        <p:sp>
          <p:nvSpPr>
            <p:cNvPr id="11" name="椭圆 10"/>
            <p:cNvSpPr/>
            <p:nvPr/>
          </p:nvSpPr>
          <p:spPr>
            <a:xfrm>
              <a:off x="3707904" y="1851670"/>
              <a:ext cx="612068" cy="612068"/>
            </a:xfrm>
            <a:prstGeom prst="ellipse">
              <a:avLst/>
            </a:pr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TextBox 53"/>
            <p:cNvSpPr txBox="1"/>
            <p:nvPr/>
          </p:nvSpPr>
          <p:spPr>
            <a:xfrm>
              <a:off x="3777761" y="2003815"/>
              <a:ext cx="472354" cy="399616"/>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01</a:t>
              </a:r>
              <a:endParaRPr kumimoji="0" lang="zh-CN" altLang="en-US" sz="3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5" name="文本框 4"/>
          <p:cNvSpPr txBox="1"/>
          <p:nvPr/>
        </p:nvSpPr>
        <p:spPr>
          <a:xfrm>
            <a:off x="1867320" y="2823828"/>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2944538" y="2319631"/>
            <a:ext cx="1620957"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第一部分</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弦形 20"/>
          <p:cNvSpPr/>
          <p:nvPr/>
        </p:nvSpPr>
        <p:spPr>
          <a:xfrm rot="4326166">
            <a:off x="3236748" y="1516201"/>
            <a:ext cx="975794" cy="1668903"/>
          </a:xfrm>
          <a:custGeom>
            <a:avLst/>
            <a:gdLst>
              <a:gd name="connsiteX0" fmla="*/ 148 w 975942"/>
              <a:gd name="connsiteY0" fmla="*/ 827023 h 2179550"/>
              <a:gd name="connsiteX1" fmla="*/ 431111 w 975942"/>
              <a:gd name="connsiteY1" fmla="*/ 510647 h 2179550"/>
              <a:gd name="connsiteX2" fmla="*/ 975942 w 975942"/>
              <a:gd name="connsiteY2" fmla="*/ 2179550 h 2179550"/>
              <a:gd name="connsiteX3" fmla="*/ 68316 w 975942"/>
              <a:gd name="connsiteY3" fmla="*/ 1269935 h 2179550"/>
              <a:gd name="connsiteX4" fmla="*/ 148 w 975942"/>
              <a:gd name="connsiteY4" fmla="*/ 827023 h 2179550"/>
              <a:gd name="connsiteX5" fmla="*/ 250587 w 975942"/>
              <a:gd name="connsiteY5" fmla="*/ 21907 h 2179550"/>
              <a:gd name="connsiteX6" fmla="*/ 264405 w 975942"/>
              <a:gd name="connsiteY6" fmla="*/ 0 h 2179550"/>
              <a:gd name="connsiteX7" fmla="*/ 265195 w 975942"/>
              <a:gd name="connsiteY7" fmla="*/ 2419 h 2179550"/>
              <a:gd name="connsiteX8" fmla="*/ 250587 w 975942"/>
              <a:gd name="connsiteY8" fmla="*/ 21907 h 2179550"/>
              <a:gd name="connsiteX9" fmla="*/ 163901 w 975942"/>
              <a:gd name="connsiteY9" fmla="*/ 164768 h 2179550"/>
              <a:gd name="connsiteX10" fmla="*/ 204512 w 975942"/>
              <a:gd name="connsiteY10" fmla="*/ 94955 h 2179550"/>
              <a:gd name="connsiteX11" fmla="*/ 163901 w 975942"/>
              <a:gd name="connsiteY11" fmla="*/ 164768 h 2179550"/>
              <a:gd name="connsiteX12" fmla="*/ 27227 w 975942"/>
              <a:gd name="connsiteY12" fmla="*/ 553402 h 2179550"/>
              <a:gd name="connsiteX13" fmla="*/ 12414 w 975942"/>
              <a:gd name="connsiteY13" fmla="*/ 636081 h 2179550"/>
              <a:gd name="connsiteX14" fmla="*/ 27227 w 975942"/>
              <a:gd name="connsiteY14" fmla="*/ 553402 h 2179550"/>
              <a:gd name="connsiteX15" fmla="*/ 95042 w 975942"/>
              <a:gd name="connsiteY15" fmla="*/ 315745 h 2179550"/>
              <a:gd name="connsiteX16" fmla="*/ 127799 w 975942"/>
              <a:gd name="connsiteY16" fmla="*/ 240524 h 2179550"/>
              <a:gd name="connsiteX17" fmla="*/ 95042 w 975942"/>
              <a:gd name="connsiteY17" fmla="*/ 315745 h 2179550"/>
              <a:gd name="connsiteX18" fmla="*/ 49395 w 975942"/>
              <a:gd name="connsiteY18" fmla="*/ 450037 h 2179550"/>
              <a:gd name="connsiteX19" fmla="*/ 68428 w 975942"/>
              <a:gd name="connsiteY19" fmla="*/ 394042 h 2179550"/>
              <a:gd name="connsiteX20" fmla="*/ 44415 w 975942"/>
              <a:gd name="connsiteY20" fmla="*/ 473257 h 2179550"/>
              <a:gd name="connsiteX21" fmla="*/ 49395 w 975942"/>
              <a:gd name="connsiteY21" fmla="*/ 450037 h 2179550"/>
              <a:gd name="connsiteX0-1" fmla="*/ 431111 w 975942"/>
              <a:gd name="connsiteY0-2" fmla="*/ 510647 h 2179550"/>
              <a:gd name="connsiteX1-3" fmla="*/ 975942 w 975942"/>
              <a:gd name="connsiteY1-4" fmla="*/ 2179550 h 2179550"/>
              <a:gd name="connsiteX2-5" fmla="*/ 68316 w 975942"/>
              <a:gd name="connsiteY2-6" fmla="*/ 1269935 h 2179550"/>
              <a:gd name="connsiteX3-7" fmla="*/ 148 w 975942"/>
              <a:gd name="connsiteY3-8" fmla="*/ 827023 h 2179550"/>
              <a:gd name="connsiteX4-9" fmla="*/ 250587 w 975942"/>
              <a:gd name="connsiteY4-10" fmla="*/ 21907 h 2179550"/>
              <a:gd name="connsiteX5-11" fmla="*/ 264405 w 975942"/>
              <a:gd name="connsiteY5-12" fmla="*/ 0 h 2179550"/>
              <a:gd name="connsiteX6-13" fmla="*/ 265195 w 975942"/>
              <a:gd name="connsiteY6-14" fmla="*/ 2419 h 2179550"/>
              <a:gd name="connsiteX7-15" fmla="*/ 250587 w 975942"/>
              <a:gd name="connsiteY7-16" fmla="*/ 21907 h 2179550"/>
              <a:gd name="connsiteX8-17" fmla="*/ 163901 w 975942"/>
              <a:gd name="connsiteY8-18" fmla="*/ 164768 h 2179550"/>
              <a:gd name="connsiteX9-19" fmla="*/ 204512 w 975942"/>
              <a:gd name="connsiteY9-20" fmla="*/ 94955 h 2179550"/>
              <a:gd name="connsiteX10-21" fmla="*/ 163901 w 975942"/>
              <a:gd name="connsiteY10-22" fmla="*/ 164768 h 2179550"/>
              <a:gd name="connsiteX11-23" fmla="*/ 27227 w 975942"/>
              <a:gd name="connsiteY11-24" fmla="*/ 553402 h 2179550"/>
              <a:gd name="connsiteX12-25" fmla="*/ 12414 w 975942"/>
              <a:gd name="connsiteY12-26" fmla="*/ 636081 h 2179550"/>
              <a:gd name="connsiteX13-27" fmla="*/ 27227 w 975942"/>
              <a:gd name="connsiteY13-28" fmla="*/ 553402 h 2179550"/>
              <a:gd name="connsiteX14-29" fmla="*/ 95042 w 975942"/>
              <a:gd name="connsiteY14-30" fmla="*/ 315745 h 2179550"/>
              <a:gd name="connsiteX15-31" fmla="*/ 127799 w 975942"/>
              <a:gd name="connsiteY15-32" fmla="*/ 240524 h 2179550"/>
              <a:gd name="connsiteX16-33" fmla="*/ 95042 w 975942"/>
              <a:gd name="connsiteY16-34" fmla="*/ 315745 h 2179550"/>
              <a:gd name="connsiteX17-35" fmla="*/ 49395 w 975942"/>
              <a:gd name="connsiteY17-36" fmla="*/ 450037 h 2179550"/>
              <a:gd name="connsiteX18-37" fmla="*/ 68428 w 975942"/>
              <a:gd name="connsiteY18-38" fmla="*/ 394042 h 2179550"/>
              <a:gd name="connsiteX19-39" fmla="*/ 44415 w 975942"/>
              <a:gd name="connsiteY19-40" fmla="*/ 473257 h 2179550"/>
              <a:gd name="connsiteX20-41" fmla="*/ 140835 w 975942"/>
              <a:gd name="connsiteY20-42" fmla="*/ 541477 h 2179550"/>
              <a:gd name="connsiteX0-43" fmla="*/ 431111 w 975942"/>
              <a:gd name="connsiteY0-44" fmla="*/ 510647 h 2179550"/>
              <a:gd name="connsiteX1-45" fmla="*/ 975942 w 975942"/>
              <a:gd name="connsiteY1-46" fmla="*/ 2179550 h 2179550"/>
              <a:gd name="connsiteX2-47" fmla="*/ 68316 w 975942"/>
              <a:gd name="connsiteY2-48" fmla="*/ 1269935 h 2179550"/>
              <a:gd name="connsiteX3-49" fmla="*/ 148 w 975942"/>
              <a:gd name="connsiteY3-50" fmla="*/ 827023 h 2179550"/>
              <a:gd name="connsiteX4-51" fmla="*/ 431111 w 975942"/>
              <a:gd name="connsiteY4-52" fmla="*/ 510647 h 2179550"/>
              <a:gd name="connsiteX5-53" fmla="*/ 250587 w 975942"/>
              <a:gd name="connsiteY5-54" fmla="*/ 21907 h 2179550"/>
              <a:gd name="connsiteX6-55" fmla="*/ 264405 w 975942"/>
              <a:gd name="connsiteY6-56" fmla="*/ 0 h 2179550"/>
              <a:gd name="connsiteX7-57" fmla="*/ 265195 w 975942"/>
              <a:gd name="connsiteY7-58" fmla="*/ 2419 h 2179550"/>
              <a:gd name="connsiteX8-59" fmla="*/ 250587 w 975942"/>
              <a:gd name="connsiteY8-60" fmla="*/ 21907 h 2179550"/>
              <a:gd name="connsiteX9-61" fmla="*/ 163901 w 975942"/>
              <a:gd name="connsiteY9-62" fmla="*/ 164768 h 2179550"/>
              <a:gd name="connsiteX10-63" fmla="*/ 204512 w 975942"/>
              <a:gd name="connsiteY10-64" fmla="*/ 94955 h 2179550"/>
              <a:gd name="connsiteX11-65" fmla="*/ 163901 w 975942"/>
              <a:gd name="connsiteY11-66" fmla="*/ 164768 h 2179550"/>
              <a:gd name="connsiteX12-67" fmla="*/ 95042 w 975942"/>
              <a:gd name="connsiteY12-68" fmla="*/ 315745 h 2179550"/>
              <a:gd name="connsiteX13-69" fmla="*/ 127799 w 975942"/>
              <a:gd name="connsiteY13-70" fmla="*/ 240524 h 2179550"/>
              <a:gd name="connsiteX14-71" fmla="*/ 95042 w 975942"/>
              <a:gd name="connsiteY14-72" fmla="*/ 315745 h 2179550"/>
              <a:gd name="connsiteX15-73" fmla="*/ 49395 w 975942"/>
              <a:gd name="connsiteY15-74" fmla="*/ 450037 h 2179550"/>
              <a:gd name="connsiteX16-75" fmla="*/ 68428 w 975942"/>
              <a:gd name="connsiteY16-76" fmla="*/ 394042 h 2179550"/>
              <a:gd name="connsiteX17-77" fmla="*/ 44415 w 975942"/>
              <a:gd name="connsiteY17-78" fmla="*/ 473257 h 2179550"/>
              <a:gd name="connsiteX18-79" fmla="*/ 140835 w 975942"/>
              <a:gd name="connsiteY18-80" fmla="*/ 541477 h 2179550"/>
              <a:gd name="connsiteX0-81" fmla="*/ 431111 w 975942"/>
              <a:gd name="connsiteY0-82" fmla="*/ 510647 h 2179550"/>
              <a:gd name="connsiteX1-83" fmla="*/ 975942 w 975942"/>
              <a:gd name="connsiteY1-84" fmla="*/ 2179550 h 2179550"/>
              <a:gd name="connsiteX2-85" fmla="*/ 68316 w 975942"/>
              <a:gd name="connsiteY2-86" fmla="*/ 1269935 h 2179550"/>
              <a:gd name="connsiteX3-87" fmla="*/ 148 w 975942"/>
              <a:gd name="connsiteY3-88" fmla="*/ 827023 h 2179550"/>
              <a:gd name="connsiteX4-89" fmla="*/ 431111 w 975942"/>
              <a:gd name="connsiteY4-90" fmla="*/ 510647 h 2179550"/>
              <a:gd name="connsiteX5-91" fmla="*/ 250587 w 975942"/>
              <a:gd name="connsiteY5-92" fmla="*/ 21907 h 2179550"/>
              <a:gd name="connsiteX6-93" fmla="*/ 264405 w 975942"/>
              <a:gd name="connsiteY6-94" fmla="*/ 0 h 2179550"/>
              <a:gd name="connsiteX7-95" fmla="*/ 265195 w 975942"/>
              <a:gd name="connsiteY7-96" fmla="*/ 2419 h 2179550"/>
              <a:gd name="connsiteX8-97" fmla="*/ 250587 w 975942"/>
              <a:gd name="connsiteY8-98" fmla="*/ 21907 h 2179550"/>
              <a:gd name="connsiteX9-99" fmla="*/ 163901 w 975942"/>
              <a:gd name="connsiteY9-100" fmla="*/ 164768 h 2179550"/>
              <a:gd name="connsiteX10-101" fmla="*/ 204512 w 975942"/>
              <a:gd name="connsiteY10-102" fmla="*/ 94955 h 2179550"/>
              <a:gd name="connsiteX11-103" fmla="*/ 163901 w 975942"/>
              <a:gd name="connsiteY11-104" fmla="*/ 164768 h 2179550"/>
              <a:gd name="connsiteX12-105" fmla="*/ 95042 w 975942"/>
              <a:gd name="connsiteY12-106" fmla="*/ 315745 h 2179550"/>
              <a:gd name="connsiteX13-107" fmla="*/ 127799 w 975942"/>
              <a:gd name="connsiteY13-108" fmla="*/ 240524 h 2179550"/>
              <a:gd name="connsiteX14-109" fmla="*/ 95042 w 975942"/>
              <a:gd name="connsiteY14-110" fmla="*/ 315745 h 2179550"/>
              <a:gd name="connsiteX15-111" fmla="*/ 49395 w 975942"/>
              <a:gd name="connsiteY15-112" fmla="*/ 450037 h 2179550"/>
              <a:gd name="connsiteX16-113" fmla="*/ 68428 w 975942"/>
              <a:gd name="connsiteY16-114" fmla="*/ 394042 h 2179550"/>
              <a:gd name="connsiteX17-115" fmla="*/ 140835 w 975942"/>
              <a:gd name="connsiteY17-116" fmla="*/ 541477 h 2179550"/>
              <a:gd name="connsiteX0-117" fmla="*/ 431111 w 975942"/>
              <a:gd name="connsiteY0-118" fmla="*/ 510647 h 2179550"/>
              <a:gd name="connsiteX1-119" fmla="*/ 975942 w 975942"/>
              <a:gd name="connsiteY1-120" fmla="*/ 2179550 h 2179550"/>
              <a:gd name="connsiteX2-121" fmla="*/ 68316 w 975942"/>
              <a:gd name="connsiteY2-122" fmla="*/ 1269935 h 2179550"/>
              <a:gd name="connsiteX3-123" fmla="*/ 148 w 975942"/>
              <a:gd name="connsiteY3-124" fmla="*/ 827023 h 2179550"/>
              <a:gd name="connsiteX4-125" fmla="*/ 431111 w 975942"/>
              <a:gd name="connsiteY4-126" fmla="*/ 510647 h 2179550"/>
              <a:gd name="connsiteX5-127" fmla="*/ 250587 w 975942"/>
              <a:gd name="connsiteY5-128" fmla="*/ 21907 h 2179550"/>
              <a:gd name="connsiteX6-129" fmla="*/ 264405 w 975942"/>
              <a:gd name="connsiteY6-130" fmla="*/ 0 h 2179550"/>
              <a:gd name="connsiteX7-131" fmla="*/ 265195 w 975942"/>
              <a:gd name="connsiteY7-132" fmla="*/ 2419 h 2179550"/>
              <a:gd name="connsiteX8-133" fmla="*/ 250587 w 975942"/>
              <a:gd name="connsiteY8-134" fmla="*/ 21907 h 2179550"/>
              <a:gd name="connsiteX9-135" fmla="*/ 163901 w 975942"/>
              <a:gd name="connsiteY9-136" fmla="*/ 164768 h 2179550"/>
              <a:gd name="connsiteX10-137" fmla="*/ 204512 w 975942"/>
              <a:gd name="connsiteY10-138" fmla="*/ 94955 h 2179550"/>
              <a:gd name="connsiteX11-139" fmla="*/ 163901 w 975942"/>
              <a:gd name="connsiteY11-140" fmla="*/ 164768 h 2179550"/>
              <a:gd name="connsiteX12-141" fmla="*/ 95042 w 975942"/>
              <a:gd name="connsiteY12-142" fmla="*/ 315745 h 2179550"/>
              <a:gd name="connsiteX13-143" fmla="*/ 127799 w 975942"/>
              <a:gd name="connsiteY13-144" fmla="*/ 240524 h 2179550"/>
              <a:gd name="connsiteX14-145" fmla="*/ 95042 w 975942"/>
              <a:gd name="connsiteY14-146" fmla="*/ 315745 h 2179550"/>
              <a:gd name="connsiteX15-147" fmla="*/ 49395 w 975942"/>
              <a:gd name="connsiteY15-148" fmla="*/ 450037 h 2179550"/>
              <a:gd name="connsiteX16-149" fmla="*/ 140835 w 975942"/>
              <a:gd name="connsiteY16-150" fmla="*/ 541477 h 2179550"/>
              <a:gd name="connsiteX0-151" fmla="*/ 431111 w 975942"/>
              <a:gd name="connsiteY0-152" fmla="*/ 510647 h 2179550"/>
              <a:gd name="connsiteX1-153" fmla="*/ 975942 w 975942"/>
              <a:gd name="connsiteY1-154" fmla="*/ 2179550 h 2179550"/>
              <a:gd name="connsiteX2-155" fmla="*/ 68316 w 975942"/>
              <a:gd name="connsiteY2-156" fmla="*/ 1269935 h 2179550"/>
              <a:gd name="connsiteX3-157" fmla="*/ 148 w 975942"/>
              <a:gd name="connsiteY3-158" fmla="*/ 827023 h 2179550"/>
              <a:gd name="connsiteX4-159" fmla="*/ 431111 w 975942"/>
              <a:gd name="connsiteY4-160" fmla="*/ 510647 h 2179550"/>
              <a:gd name="connsiteX5-161" fmla="*/ 250587 w 975942"/>
              <a:gd name="connsiteY5-162" fmla="*/ 21907 h 2179550"/>
              <a:gd name="connsiteX6-163" fmla="*/ 264405 w 975942"/>
              <a:gd name="connsiteY6-164" fmla="*/ 0 h 2179550"/>
              <a:gd name="connsiteX7-165" fmla="*/ 265195 w 975942"/>
              <a:gd name="connsiteY7-166" fmla="*/ 2419 h 2179550"/>
              <a:gd name="connsiteX8-167" fmla="*/ 250587 w 975942"/>
              <a:gd name="connsiteY8-168" fmla="*/ 21907 h 2179550"/>
              <a:gd name="connsiteX9-169" fmla="*/ 163901 w 975942"/>
              <a:gd name="connsiteY9-170" fmla="*/ 164768 h 2179550"/>
              <a:gd name="connsiteX10-171" fmla="*/ 204512 w 975942"/>
              <a:gd name="connsiteY10-172" fmla="*/ 94955 h 2179550"/>
              <a:gd name="connsiteX11-173" fmla="*/ 163901 w 975942"/>
              <a:gd name="connsiteY11-174" fmla="*/ 164768 h 2179550"/>
              <a:gd name="connsiteX12-175" fmla="*/ 49395 w 975942"/>
              <a:gd name="connsiteY12-176" fmla="*/ 450037 h 2179550"/>
              <a:gd name="connsiteX13-177" fmla="*/ 140835 w 975942"/>
              <a:gd name="connsiteY13-178" fmla="*/ 541477 h 2179550"/>
              <a:gd name="connsiteX0-179" fmla="*/ 431111 w 975942"/>
              <a:gd name="connsiteY0-180" fmla="*/ 510647 h 2179550"/>
              <a:gd name="connsiteX1-181" fmla="*/ 975942 w 975942"/>
              <a:gd name="connsiteY1-182" fmla="*/ 2179550 h 2179550"/>
              <a:gd name="connsiteX2-183" fmla="*/ 68316 w 975942"/>
              <a:gd name="connsiteY2-184" fmla="*/ 1269935 h 2179550"/>
              <a:gd name="connsiteX3-185" fmla="*/ 148 w 975942"/>
              <a:gd name="connsiteY3-186" fmla="*/ 827023 h 2179550"/>
              <a:gd name="connsiteX4-187" fmla="*/ 431111 w 975942"/>
              <a:gd name="connsiteY4-188" fmla="*/ 510647 h 2179550"/>
              <a:gd name="connsiteX5-189" fmla="*/ 250587 w 975942"/>
              <a:gd name="connsiteY5-190" fmla="*/ 21907 h 2179550"/>
              <a:gd name="connsiteX6-191" fmla="*/ 264405 w 975942"/>
              <a:gd name="connsiteY6-192" fmla="*/ 0 h 2179550"/>
              <a:gd name="connsiteX7-193" fmla="*/ 265195 w 975942"/>
              <a:gd name="connsiteY7-194" fmla="*/ 2419 h 2179550"/>
              <a:gd name="connsiteX8-195" fmla="*/ 250587 w 975942"/>
              <a:gd name="connsiteY8-196" fmla="*/ 21907 h 2179550"/>
              <a:gd name="connsiteX9-197" fmla="*/ 49395 w 975942"/>
              <a:gd name="connsiteY9-198" fmla="*/ 450037 h 2179550"/>
              <a:gd name="connsiteX10-199" fmla="*/ 140835 w 975942"/>
              <a:gd name="connsiteY10-200" fmla="*/ 541477 h 2179550"/>
              <a:gd name="connsiteX0-201" fmla="*/ 431111 w 975942"/>
              <a:gd name="connsiteY0-202" fmla="*/ 510647 h 2179550"/>
              <a:gd name="connsiteX1-203" fmla="*/ 975942 w 975942"/>
              <a:gd name="connsiteY1-204" fmla="*/ 2179550 h 2179550"/>
              <a:gd name="connsiteX2-205" fmla="*/ 68316 w 975942"/>
              <a:gd name="connsiteY2-206" fmla="*/ 1269935 h 2179550"/>
              <a:gd name="connsiteX3-207" fmla="*/ 148 w 975942"/>
              <a:gd name="connsiteY3-208" fmla="*/ 827023 h 2179550"/>
              <a:gd name="connsiteX4-209" fmla="*/ 431111 w 975942"/>
              <a:gd name="connsiteY4-210" fmla="*/ 510647 h 2179550"/>
              <a:gd name="connsiteX5-211" fmla="*/ 265195 w 975942"/>
              <a:gd name="connsiteY5-212" fmla="*/ 2419 h 2179550"/>
              <a:gd name="connsiteX6-213" fmla="*/ 264405 w 975942"/>
              <a:gd name="connsiteY6-214" fmla="*/ 0 h 2179550"/>
              <a:gd name="connsiteX7-215" fmla="*/ 265195 w 975942"/>
              <a:gd name="connsiteY7-216" fmla="*/ 2419 h 2179550"/>
              <a:gd name="connsiteX8-217" fmla="*/ 49395 w 975942"/>
              <a:gd name="connsiteY8-218" fmla="*/ 450037 h 2179550"/>
              <a:gd name="connsiteX9-219" fmla="*/ 140835 w 975942"/>
              <a:gd name="connsiteY9-220" fmla="*/ 541477 h 2179550"/>
              <a:gd name="connsiteX0-221" fmla="*/ 431111 w 975942"/>
              <a:gd name="connsiteY0-222" fmla="*/ 510647 h 2179550"/>
              <a:gd name="connsiteX1-223" fmla="*/ 975942 w 975942"/>
              <a:gd name="connsiteY1-224" fmla="*/ 2179550 h 2179550"/>
              <a:gd name="connsiteX2-225" fmla="*/ 68316 w 975942"/>
              <a:gd name="connsiteY2-226" fmla="*/ 1269935 h 2179550"/>
              <a:gd name="connsiteX3-227" fmla="*/ 148 w 975942"/>
              <a:gd name="connsiteY3-228" fmla="*/ 827023 h 2179550"/>
              <a:gd name="connsiteX4-229" fmla="*/ 431111 w 975942"/>
              <a:gd name="connsiteY4-230" fmla="*/ 510647 h 2179550"/>
              <a:gd name="connsiteX5-231" fmla="*/ 265195 w 975942"/>
              <a:gd name="connsiteY5-232" fmla="*/ 2419 h 2179550"/>
              <a:gd name="connsiteX6-233" fmla="*/ 264405 w 975942"/>
              <a:gd name="connsiteY6-234" fmla="*/ 0 h 2179550"/>
              <a:gd name="connsiteX7-235" fmla="*/ 265195 w 975942"/>
              <a:gd name="connsiteY7-236" fmla="*/ 2419 h 2179550"/>
              <a:gd name="connsiteX0-237" fmla="*/ 431111 w 975942"/>
              <a:gd name="connsiteY0-238" fmla="*/ 0 h 1668903"/>
              <a:gd name="connsiteX1-239" fmla="*/ 975942 w 975942"/>
              <a:gd name="connsiteY1-240" fmla="*/ 1668903 h 1668903"/>
              <a:gd name="connsiteX2-241" fmla="*/ 68316 w 975942"/>
              <a:gd name="connsiteY2-242" fmla="*/ 759288 h 1668903"/>
              <a:gd name="connsiteX3-243" fmla="*/ 148 w 975942"/>
              <a:gd name="connsiteY3-244" fmla="*/ 316376 h 1668903"/>
              <a:gd name="connsiteX4-245" fmla="*/ 431111 w 975942"/>
              <a:gd name="connsiteY4-246" fmla="*/ 0 h 1668903"/>
              <a:gd name="connsiteX0-247" fmla="*/ 430963 w 975794"/>
              <a:gd name="connsiteY0-248" fmla="*/ 0 h 1670693"/>
              <a:gd name="connsiteX1-249" fmla="*/ 975794 w 975794"/>
              <a:gd name="connsiteY1-250" fmla="*/ 1668903 h 1670693"/>
              <a:gd name="connsiteX2-251" fmla="*/ 0 w 975794"/>
              <a:gd name="connsiteY2-252" fmla="*/ 316376 h 1670693"/>
              <a:gd name="connsiteX3-253" fmla="*/ 430963 w 975794"/>
              <a:gd name="connsiteY3-254" fmla="*/ 0 h 1670693"/>
              <a:gd name="connsiteX0-255" fmla="*/ 435065 w 979896"/>
              <a:gd name="connsiteY0-256" fmla="*/ 0 h 1672063"/>
              <a:gd name="connsiteX1-257" fmla="*/ 979896 w 979896"/>
              <a:gd name="connsiteY1-258" fmla="*/ 1668903 h 1672063"/>
              <a:gd name="connsiteX2-259" fmla="*/ 4102 w 979896"/>
              <a:gd name="connsiteY2-260" fmla="*/ 316376 h 1672063"/>
              <a:gd name="connsiteX3-261" fmla="*/ 435065 w 979896"/>
              <a:gd name="connsiteY3-262" fmla="*/ 0 h 1672063"/>
              <a:gd name="connsiteX0-263" fmla="*/ 431587 w 976418"/>
              <a:gd name="connsiteY0-264" fmla="*/ 0 h 1672494"/>
              <a:gd name="connsiteX1-265" fmla="*/ 976418 w 976418"/>
              <a:gd name="connsiteY1-266" fmla="*/ 1668903 h 1672494"/>
              <a:gd name="connsiteX2-267" fmla="*/ 624 w 976418"/>
              <a:gd name="connsiteY2-268" fmla="*/ 316376 h 1672494"/>
              <a:gd name="connsiteX3-269" fmla="*/ 431587 w 976418"/>
              <a:gd name="connsiteY3-270" fmla="*/ 0 h 1672494"/>
              <a:gd name="connsiteX0-271" fmla="*/ 431726 w 976557"/>
              <a:gd name="connsiteY0-272" fmla="*/ 0 h 1668903"/>
              <a:gd name="connsiteX1-273" fmla="*/ 976557 w 976557"/>
              <a:gd name="connsiteY1-274" fmla="*/ 1668903 h 1668903"/>
              <a:gd name="connsiteX2-275" fmla="*/ 763 w 976557"/>
              <a:gd name="connsiteY2-276" fmla="*/ 316376 h 1668903"/>
              <a:gd name="connsiteX3-277" fmla="*/ 431726 w 976557"/>
              <a:gd name="connsiteY3-278" fmla="*/ 0 h 1668903"/>
              <a:gd name="connsiteX0-279" fmla="*/ 431665 w 976496"/>
              <a:gd name="connsiteY0-280" fmla="*/ 0 h 1668903"/>
              <a:gd name="connsiteX1-281" fmla="*/ 976496 w 976496"/>
              <a:gd name="connsiteY1-282" fmla="*/ 1668903 h 1668903"/>
              <a:gd name="connsiteX2-283" fmla="*/ 702 w 976496"/>
              <a:gd name="connsiteY2-284" fmla="*/ 316376 h 1668903"/>
              <a:gd name="connsiteX3-285" fmla="*/ 431665 w 976496"/>
              <a:gd name="connsiteY3-286" fmla="*/ 0 h 1668903"/>
              <a:gd name="connsiteX0-287" fmla="*/ 430963 w 975794"/>
              <a:gd name="connsiteY0-288" fmla="*/ 0 h 1668903"/>
              <a:gd name="connsiteX1-289" fmla="*/ 975794 w 975794"/>
              <a:gd name="connsiteY1-290" fmla="*/ 1668903 h 1668903"/>
              <a:gd name="connsiteX2-291" fmla="*/ 0 w 975794"/>
              <a:gd name="connsiteY2-292" fmla="*/ 316376 h 1668903"/>
              <a:gd name="connsiteX3-293" fmla="*/ 430963 w 975794"/>
              <a:gd name="connsiteY3-294" fmla="*/ 0 h 1668903"/>
            </a:gdLst>
            <a:ahLst/>
            <a:cxnLst>
              <a:cxn ang="0">
                <a:pos x="connsiteX0-1" y="connsiteY0-2"/>
              </a:cxn>
              <a:cxn ang="0">
                <a:pos x="connsiteX1-3" y="connsiteY1-4"/>
              </a:cxn>
              <a:cxn ang="0">
                <a:pos x="connsiteX2-5" y="connsiteY2-6"/>
              </a:cxn>
              <a:cxn ang="0">
                <a:pos x="connsiteX3-7" y="connsiteY3-8"/>
              </a:cxn>
            </a:cxnLst>
            <a:rect l="l" t="t" r="r" b="b"/>
            <a:pathLst>
              <a:path w="975794" h="1668903">
                <a:moveTo>
                  <a:pt x="430963" y="0"/>
                </a:moveTo>
                <a:lnTo>
                  <a:pt x="975794" y="1668903"/>
                </a:lnTo>
                <a:cubicBezTo>
                  <a:pt x="796772" y="1640305"/>
                  <a:pt x="23947" y="1173496"/>
                  <a:pt x="0" y="316376"/>
                </a:cubicBezTo>
                <a:lnTo>
                  <a:pt x="430963" y="0"/>
                </a:lnTo>
                <a:close/>
              </a:path>
            </a:pathLst>
          </a:cu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 name="弦形 23"/>
          <p:cNvSpPr/>
          <p:nvPr/>
        </p:nvSpPr>
        <p:spPr>
          <a:xfrm rot="8633980">
            <a:off x="4613040" y="1228726"/>
            <a:ext cx="976536" cy="2179550"/>
          </a:xfrm>
          <a:custGeom>
            <a:avLst/>
            <a:gdLst/>
            <a:ahLst/>
            <a:cxnLst/>
            <a:rect l="l" t="t" r="r" b="b"/>
            <a:pathLst>
              <a:path w="976536" h="2179550">
                <a:moveTo>
                  <a:pt x="249861" y="24000"/>
                </a:moveTo>
                <a:cubicBezTo>
                  <a:pt x="254056" y="15428"/>
                  <a:pt x="259486" y="7692"/>
                  <a:pt x="264999" y="0"/>
                </a:cubicBezTo>
                <a:lnTo>
                  <a:pt x="265828" y="2540"/>
                </a:lnTo>
                <a:close/>
                <a:moveTo>
                  <a:pt x="163416" y="167032"/>
                </a:moveTo>
                <a:cubicBezTo>
                  <a:pt x="174787" y="142557"/>
                  <a:pt x="188047" y="119005"/>
                  <a:pt x="203874" y="96907"/>
                </a:cubicBezTo>
                <a:close/>
                <a:moveTo>
                  <a:pt x="94823" y="318135"/>
                </a:moveTo>
                <a:cubicBezTo>
                  <a:pt x="103445" y="292133"/>
                  <a:pt x="114026" y="266843"/>
                  <a:pt x="127341" y="242733"/>
                </a:cubicBezTo>
                <a:close/>
                <a:moveTo>
                  <a:pt x="44478" y="475734"/>
                </a:moveTo>
                <a:cubicBezTo>
                  <a:pt x="50087" y="448680"/>
                  <a:pt x="57722" y="422126"/>
                  <a:pt x="68204" y="396450"/>
                </a:cubicBezTo>
                <a:close/>
                <a:moveTo>
                  <a:pt x="12765" y="638620"/>
                </a:moveTo>
                <a:cubicBezTo>
                  <a:pt x="15203" y="610692"/>
                  <a:pt x="19766" y="583054"/>
                  <a:pt x="27267" y="555983"/>
                </a:cubicBezTo>
                <a:close/>
                <a:moveTo>
                  <a:pt x="279" y="805278"/>
                </a:moveTo>
                <a:cubicBezTo>
                  <a:pt x="-651" y="776449"/>
                  <a:pt x="698" y="747685"/>
                  <a:pt x="5080" y="719171"/>
                </a:cubicBezTo>
                <a:close/>
                <a:moveTo>
                  <a:pt x="537404" y="1943065"/>
                </a:moveTo>
                <a:cubicBezTo>
                  <a:pt x="321313" y="1771747"/>
                  <a:pt x="156726" y="1538930"/>
                  <a:pt x="68910" y="1269935"/>
                </a:cubicBezTo>
                <a:cubicBezTo>
                  <a:pt x="22163" y="1126742"/>
                  <a:pt x="-971" y="978990"/>
                  <a:pt x="847" y="832007"/>
                </a:cubicBezTo>
                <a:lnTo>
                  <a:pt x="432413" y="512816"/>
                </a:lnTo>
                <a:lnTo>
                  <a:pt x="976536" y="2179550"/>
                </a:lnTo>
                <a:cubicBezTo>
                  <a:pt x="815255" y="2126507"/>
                  <a:pt x="667058" y="2045856"/>
                  <a:pt x="537404" y="1943065"/>
                </a:cubicBezTo>
                <a:close/>
              </a:path>
            </a:pathLst>
          </a:cu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弦形 26"/>
          <p:cNvSpPr/>
          <p:nvPr/>
        </p:nvSpPr>
        <p:spPr>
          <a:xfrm rot="12929543">
            <a:off x="4925288" y="2318160"/>
            <a:ext cx="976966" cy="2179550"/>
          </a:xfrm>
          <a:custGeom>
            <a:avLst/>
            <a:gdLst/>
            <a:ahLst/>
            <a:cxnLst/>
            <a:rect l="l" t="t" r="r" b="b"/>
            <a:pathLst>
              <a:path w="976966" h="2179550">
                <a:moveTo>
                  <a:pt x="259407" y="9548"/>
                </a:moveTo>
                <a:cubicBezTo>
                  <a:pt x="261061" y="6119"/>
                  <a:pt x="263239" y="3056"/>
                  <a:pt x="265429" y="0"/>
                </a:cubicBezTo>
                <a:lnTo>
                  <a:pt x="265856" y="1307"/>
                </a:lnTo>
                <a:close/>
                <a:moveTo>
                  <a:pt x="171270" y="151452"/>
                </a:moveTo>
                <a:cubicBezTo>
                  <a:pt x="182997" y="128666"/>
                  <a:pt x="195840" y="106416"/>
                  <a:pt x="211358" y="85725"/>
                </a:cubicBezTo>
                <a:close/>
                <a:moveTo>
                  <a:pt x="100836" y="301712"/>
                </a:moveTo>
                <a:cubicBezTo>
                  <a:pt x="110271" y="276716"/>
                  <a:pt x="120885" y="252146"/>
                  <a:pt x="134381" y="228862"/>
                </a:cubicBezTo>
                <a:close/>
                <a:moveTo>
                  <a:pt x="48554" y="458734"/>
                </a:moveTo>
                <a:cubicBezTo>
                  <a:pt x="55239" y="432038"/>
                  <a:pt x="63171" y="405657"/>
                  <a:pt x="74139" y="380253"/>
                </a:cubicBezTo>
                <a:close/>
                <a:moveTo>
                  <a:pt x="14855" y="621226"/>
                </a:moveTo>
                <a:cubicBezTo>
                  <a:pt x="18484" y="592975"/>
                  <a:pt x="23483" y="564927"/>
                  <a:pt x="31654" y="537532"/>
                </a:cubicBezTo>
                <a:close/>
                <a:moveTo>
                  <a:pt x="334" y="787642"/>
                </a:moveTo>
                <a:cubicBezTo>
                  <a:pt x="569" y="757672"/>
                  <a:pt x="2380" y="727776"/>
                  <a:pt x="7511" y="698199"/>
                </a:cubicBezTo>
                <a:close/>
                <a:moveTo>
                  <a:pt x="976966" y="2179550"/>
                </a:moveTo>
                <a:cubicBezTo>
                  <a:pt x="546883" y="2038102"/>
                  <a:pt x="209846" y="1700327"/>
                  <a:pt x="69340" y="1269935"/>
                </a:cubicBezTo>
                <a:cubicBezTo>
                  <a:pt x="18998" y="1115730"/>
                  <a:pt x="-3959" y="956238"/>
                  <a:pt x="558" y="798143"/>
                </a:cubicBezTo>
                <a:lnTo>
                  <a:pt x="427961" y="497862"/>
                </a:lnTo>
                <a:close/>
              </a:path>
            </a:pathLst>
          </a:custGeom>
          <a:solidFill>
            <a:srgbClr val="00B0F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 name="弦形 30"/>
          <p:cNvSpPr/>
          <p:nvPr/>
        </p:nvSpPr>
        <p:spPr>
          <a:xfrm rot="17308887">
            <a:off x="3966471" y="2956536"/>
            <a:ext cx="976545" cy="2179550"/>
          </a:xfrm>
          <a:custGeom>
            <a:avLst/>
            <a:gdLst/>
            <a:ahLst/>
            <a:cxnLst/>
            <a:rect l="l" t="t" r="r" b="b"/>
            <a:pathLst>
              <a:path w="976545" h="2179550">
                <a:moveTo>
                  <a:pt x="5001" y="720091"/>
                </a:moveTo>
                <a:lnTo>
                  <a:pt x="309" y="806257"/>
                </a:lnTo>
                <a:cubicBezTo>
                  <a:pt x="-678" y="777410"/>
                  <a:pt x="653" y="748627"/>
                  <a:pt x="5001" y="720091"/>
                </a:cubicBezTo>
                <a:close/>
                <a:moveTo>
                  <a:pt x="27092" y="556842"/>
                </a:moveTo>
                <a:lnTo>
                  <a:pt x="12683" y="639580"/>
                </a:lnTo>
                <a:cubicBezTo>
                  <a:pt x="15068" y="611617"/>
                  <a:pt x="19618" y="583948"/>
                  <a:pt x="27092" y="556842"/>
                </a:cubicBezTo>
                <a:close/>
                <a:moveTo>
                  <a:pt x="67939" y="397256"/>
                </a:moveTo>
                <a:lnTo>
                  <a:pt x="44287" y="476668"/>
                </a:lnTo>
                <a:cubicBezTo>
                  <a:pt x="49850" y="449567"/>
                  <a:pt x="57477" y="422975"/>
                  <a:pt x="67939" y="397256"/>
                </a:cubicBezTo>
                <a:close/>
                <a:moveTo>
                  <a:pt x="126994" y="243479"/>
                </a:moveTo>
                <a:lnTo>
                  <a:pt x="94527" y="319034"/>
                </a:lnTo>
                <a:cubicBezTo>
                  <a:pt x="103111" y="292975"/>
                  <a:pt x="113691" y="267640"/>
                  <a:pt x="126994" y="243479"/>
                </a:cubicBezTo>
                <a:close/>
                <a:moveTo>
                  <a:pt x="203462" y="97574"/>
                </a:moveTo>
                <a:lnTo>
                  <a:pt x="163020" y="167881"/>
                </a:lnTo>
                <a:cubicBezTo>
                  <a:pt x="174366" y="143337"/>
                  <a:pt x="187636" y="119733"/>
                  <a:pt x="203462" y="97574"/>
                </a:cubicBezTo>
                <a:close/>
                <a:moveTo>
                  <a:pt x="432679" y="513603"/>
                </a:moveTo>
                <a:lnTo>
                  <a:pt x="976545" y="2179550"/>
                </a:lnTo>
                <a:cubicBezTo>
                  <a:pt x="546462" y="2038102"/>
                  <a:pt x="209425" y="1700327"/>
                  <a:pt x="68919" y="1269935"/>
                </a:cubicBezTo>
                <a:cubicBezTo>
                  <a:pt x="22365" y="1127332"/>
                  <a:pt x="-771" y="980208"/>
                  <a:pt x="895" y="833822"/>
                </a:cubicBezTo>
                <a:close/>
                <a:moveTo>
                  <a:pt x="265008" y="0"/>
                </a:moveTo>
                <a:lnTo>
                  <a:pt x="265851" y="2581"/>
                </a:lnTo>
                <a:lnTo>
                  <a:pt x="249376" y="24783"/>
                </a:lnTo>
                <a:cubicBezTo>
                  <a:pt x="253709" y="15934"/>
                  <a:pt x="259314" y="7943"/>
                  <a:pt x="265008" y="0"/>
                </a:cubicBezTo>
                <a:close/>
              </a:path>
            </a:pathLst>
          </a:cu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 name="弦形 32"/>
          <p:cNvSpPr/>
          <p:nvPr/>
        </p:nvSpPr>
        <p:spPr>
          <a:xfrm>
            <a:off x="3081835" y="2250438"/>
            <a:ext cx="976499" cy="2179550"/>
          </a:xfrm>
          <a:custGeom>
            <a:avLst/>
            <a:gdLst/>
            <a:ahLst/>
            <a:cxnLst/>
            <a:rect l="l" t="t" r="r" b="b"/>
            <a:pathLst>
              <a:path w="976499" h="2179550">
                <a:moveTo>
                  <a:pt x="5707" y="712205"/>
                </a:moveTo>
                <a:lnTo>
                  <a:pt x="105" y="798818"/>
                </a:lnTo>
                <a:cubicBezTo>
                  <a:pt x="-432" y="769809"/>
                  <a:pt x="1062" y="740870"/>
                  <a:pt x="5707" y="712205"/>
                </a:cubicBezTo>
                <a:close/>
                <a:moveTo>
                  <a:pt x="28614" y="549532"/>
                </a:moveTo>
                <a:lnTo>
                  <a:pt x="13335" y="632264"/>
                </a:lnTo>
                <a:cubicBezTo>
                  <a:pt x="16169" y="604311"/>
                  <a:pt x="20870" y="576621"/>
                  <a:pt x="28614" y="549532"/>
                </a:cubicBezTo>
                <a:close/>
                <a:moveTo>
                  <a:pt x="430604" y="507387"/>
                </a:moveTo>
                <a:lnTo>
                  <a:pt x="976499" y="2179550"/>
                </a:lnTo>
                <a:cubicBezTo>
                  <a:pt x="546416" y="2038102"/>
                  <a:pt x="209379" y="1700327"/>
                  <a:pt x="68873" y="1269935"/>
                </a:cubicBezTo>
                <a:cubicBezTo>
                  <a:pt x="20807" y="1122700"/>
                  <a:pt x="-2295" y="970645"/>
                  <a:pt x="546" y="819579"/>
                </a:cubicBezTo>
                <a:close/>
                <a:moveTo>
                  <a:pt x="70200" y="390469"/>
                </a:moveTo>
                <a:lnTo>
                  <a:pt x="45771" y="469532"/>
                </a:lnTo>
                <a:cubicBezTo>
                  <a:pt x="51756" y="442576"/>
                  <a:pt x="59507" y="416061"/>
                  <a:pt x="70200" y="390469"/>
                </a:cubicBezTo>
                <a:close/>
                <a:moveTo>
                  <a:pt x="129902" y="237280"/>
                </a:moveTo>
                <a:lnTo>
                  <a:pt x="96821" y="312151"/>
                </a:lnTo>
                <a:cubicBezTo>
                  <a:pt x="105771" y="286369"/>
                  <a:pt x="116427" y="261208"/>
                  <a:pt x="129902" y="237280"/>
                </a:cubicBezTo>
                <a:close/>
                <a:moveTo>
                  <a:pt x="206847" y="92135"/>
                </a:moveTo>
                <a:lnTo>
                  <a:pt x="166080" y="161365"/>
                </a:lnTo>
                <a:cubicBezTo>
                  <a:pt x="177693" y="137249"/>
                  <a:pt x="190948" y="113935"/>
                  <a:pt x="206847" y="92135"/>
                </a:cubicBezTo>
                <a:close/>
                <a:moveTo>
                  <a:pt x="264962" y="0"/>
                </a:moveTo>
                <a:lnTo>
                  <a:pt x="265680" y="2200"/>
                </a:lnTo>
                <a:lnTo>
                  <a:pt x="253131" y="18758"/>
                </a:lnTo>
                <a:cubicBezTo>
                  <a:pt x="256399" y="12045"/>
                  <a:pt x="260655" y="6008"/>
                  <a:pt x="264962" y="0"/>
                </a:cubicBezTo>
                <a:close/>
              </a:path>
            </a:pathLst>
          </a:custGeom>
          <a:solidFill>
            <a:srgbClr val="00B0F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 name="矩形 7"/>
          <p:cNvSpPr/>
          <p:nvPr/>
        </p:nvSpPr>
        <p:spPr>
          <a:xfrm>
            <a:off x="3406346" y="2014385"/>
            <a:ext cx="697602"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dirty="0" smtClean="0">
                <a:ln>
                  <a:noFill/>
                </a:ln>
                <a:solidFill>
                  <a:prstClr val="white"/>
                </a:solidFill>
                <a:effectLst/>
                <a:uLnTx/>
                <a:uFillTx/>
                <a:latin typeface="Calibri" panose="020F0502020204030204"/>
                <a:ea typeface="宋体" panose="02010600030101010101" pitchFamily="2" charset="-122"/>
                <a:cs typeface="+mn-cs"/>
              </a:rPr>
              <a:t>01</a:t>
            </a:r>
            <a:endParaRPr kumimoji="0" lang="en-US" altLang="zh-CN" sz="2000" b="1" i="0" u="none" strike="noStrike" kern="1200" cap="none" spc="0" normalizeH="0" baseline="0" noProof="0" dirty="0" smtClean="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9" name="矩形 8"/>
          <p:cNvSpPr/>
          <p:nvPr/>
        </p:nvSpPr>
        <p:spPr>
          <a:xfrm>
            <a:off x="4824028" y="2014385"/>
            <a:ext cx="697602"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dirty="0" smtClean="0">
                <a:ln>
                  <a:noFill/>
                </a:ln>
                <a:solidFill>
                  <a:prstClr val="white"/>
                </a:solidFill>
                <a:effectLst/>
                <a:uLnTx/>
                <a:uFillTx/>
                <a:latin typeface="Calibri" panose="020F0502020204030204"/>
                <a:ea typeface="宋体" panose="02010600030101010101" pitchFamily="2" charset="-122"/>
                <a:cs typeface="+mn-cs"/>
              </a:rPr>
              <a:t>02</a:t>
            </a:r>
            <a:endParaRPr kumimoji="0" lang="en-US" altLang="zh-CN" sz="2000" b="1" i="0" u="none" strike="noStrike" kern="1200" cap="none" spc="0" normalizeH="0" baseline="0" noProof="0" dirty="0" smtClean="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10" name="矩形 9"/>
          <p:cNvSpPr/>
          <p:nvPr/>
        </p:nvSpPr>
        <p:spPr>
          <a:xfrm>
            <a:off x="3082310" y="3270459"/>
            <a:ext cx="697602"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smtClean="0">
                <a:ln>
                  <a:noFill/>
                </a:ln>
                <a:solidFill>
                  <a:prstClr val="white"/>
                </a:solidFill>
                <a:effectLst/>
                <a:uLnTx/>
                <a:uFillTx/>
                <a:latin typeface="Calibri" panose="020F0502020204030204"/>
                <a:ea typeface="宋体" panose="02010600030101010101" pitchFamily="2" charset="-122"/>
                <a:cs typeface="+mn-cs"/>
              </a:rPr>
              <a:t>05</a:t>
            </a:r>
            <a:endParaRPr kumimoji="0" lang="en-US" altLang="zh-CN" sz="2000" b="1" i="0" u="none" strike="noStrike" kern="1200" cap="none" spc="0" normalizeH="0" baseline="0" noProof="0" dirty="0" smtClean="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11" name="矩形 10"/>
          <p:cNvSpPr/>
          <p:nvPr/>
        </p:nvSpPr>
        <p:spPr>
          <a:xfrm>
            <a:off x="5220072" y="3270459"/>
            <a:ext cx="697602"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smtClean="0">
                <a:ln>
                  <a:noFill/>
                </a:ln>
                <a:solidFill>
                  <a:prstClr val="white"/>
                </a:solidFill>
                <a:effectLst/>
                <a:uLnTx/>
                <a:uFillTx/>
                <a:latin typeface="Calibri" panose="020F0502020204030204"/>
                <a:ea typeface="宋体" panose="02010600030101010101" pitchFamily="2" charset="-122"/>
                <a:cs typeface="+mn-cs"/>
              </a:rPr>
              <a:t>03</a:t>
            </a:r>
            <a:endParaRPr kumimoji="0" lang="en-US" altLang="zh-CN" sz="2000" b="1" i="0" u="none" strike="noStrike" kern="1200" cap="none" spc="0" normalizeH="0" baseline="0" noProof="0" dirty="0" smtClean="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12" name="矩形 11"/>
          <p:cNvSpPr/>
          <p:nvPr/>
        </p:nvSpPr>
        <p:spPr>
          <a:xfrm>
            <a:off x="4187159" y="3994605"/>
            <a:ext cx="697602"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smtClean="0">
                <a:ln>
                  <a:noFill/>
                </a:ln>
                <a:solidFill>
                  <a:prstClr val="white"/>
                </a:solidFill>
                <a:effectLst/>
                <a:uLnTx/>
                <a:uFillTx/>
                <a:latin typeface="Calibri" panose="020F0502020204030204"/>
                <a:ea typeface="宋体" panose="02010600030101010101" pitchFamily="2" charset="-122"/>
                <a:cs typeface="+mn-cs"/>
              </a:rPr>
              <a:t>04</a:t>
            </a:r>
            <a:endParaRPr kumimoji="0" lang="en-US" altLang="zh-CN" sz="2000" b="1" i="0" u="none" strike="noStrike" kern="1200" cap="none" spc="0" normalizeH="0" baseline="0" noProof="0" dirty="0" smtClean="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13" name="矩形 12"/>
          <p:cNvSpPr/>
          <p:nvPr/>
        </p:nvSpPr>
        <p:spPr>
          <a:xfrm>
            <a:off x="3872744" y="2629309"/>
            <a:ext cx="1311324"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添加文本</a:t>
            </a:r>
            <a:endParaRPr kumimoji="0" lang="en-US" altLang="zh-CN" sz="1600" b="1"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3635896" y="2954089"/>
            <a:ext cx="1690148" cy="550087"/>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60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a:t>
            </a:r>
            <a:r>
              <a:rPr kumimoji="0" lang="zh-CN" altLang="en-US" sz="12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此处</a:t>
            </a:r>
            <a:endParaRPr kumimoji="0" lang="zh-CN" altLang="en-US" sz="12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endParaRPr>
          </a:p>
        </p:txBody>
      </p:sp>
      <p:sp>
        <p:nvSpPr>
          <p:cNvPr id="15" name="矩形 14"/>
          <p:cNvSpPr/>
          <p:nvPr/>
        </p:nvSpPr>
        <p:spPr>
          <a:xfrm>
            <a:off x="1043609" y="1582337"/>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01.</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16" name="TextBox 15"/>
          <p:cNvSpPr txBox="1"/>
          <p:nvPr/>
        </p:nvSpPr>
        <p:spPr>
          <a:xfrm>
            <a:off x="1043608" y="1904630"/>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5" name="矩形 24"/>
          <p:cNvSpPr/>
          <p:nvPr/>
        </p:nvSpPr>
        <p:spPr>
          <a:xfrm>
            <a:off x="1043609" y="3196399"/>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05.</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6" name="TextBox 25"/>
          <p:cNvSpPr txBox="1"/>
          <p:nvPr/>
        </p:nvSpPr>
        <p:spPr>
          <a:xfrm>
            <a:off x="1043608" y="3518692"/>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7" name="矩形 26"/>
          <p:cNvSpPr/>
          <p:nvPr/>
        </p:nvSpPr>
        <p:spPr>
          <a:xfrm>
            <a:off x="6161956" y="1150289"/>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02.</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8" name="TextBox 27"/>
          <p:cNvSpPr txBox="1"/>
          <p:nvPr/>
        </p:nvSpPr>
        <p:spPr>
          <a:xfrm>
            <a:off x="6161955" y="1472582"/>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9" name="矩形 28"/>
          <p:cNvSpPr/>
          <p:nvPr/>
        </p:nvSpPr>
        <p:spPr>
          <a:xfrm>
            <a:off x="6161956" y="2360936"/>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03.</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0" name="TextBox 29"/>
          <p:cNvSpPr txBox="1"/>
          <p:nvPr/>
        </p:nvSpPr>
        <p:spPr>
          <a:xfrm>
            <a:off x="6161955" y="2683229"/>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31" name="矩形 30"/>
          <p:cNvSpPr/>
          <p:nvPr/>
        </p:nvSpPr>
        <p:spPr>
          <a:xfrm>
            <a:off x="6161956" y="3518692"/>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04.</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添加文字说明</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2" name="TextBox 31"/>
          <p:cNvSpPr txBox="1"/>
          <p:nvPr/>
        </p:nvSpPr>
        <p:spPr>
          <a:xfrm>
            <a:off x="6161955" y="3840985"/>
            <a:ext cx="1938023" cy="731995"/>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点击此处添加文本内容点击此处添加文本内容点击此处添加文本内容</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75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75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ntr" presetSubtype="0" fill="hold" grpId="0" nodeType="withEffect">
                                  <p:stCondLst>
                                    <p:cond delay="100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100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par>
                          <p:cTn id="35" fill="hold">
                            <p:stCondLst>
                              <p:cond delay="500"/>
                            </p:stCondLst>
                            <p:childTnLst>
                              <p:par>
                                <p:cTn id="36" presetID="17" presetClass="entr" presetSubtype="1" fill="hold" grpId="0" nodeType="afterEffect">
                                  <p:stCondLst>
                                    <p:cond delay="0"/>
                                  </p:stCondLst>
                                  <p:iterate type="lt">
                                    <p:tmPct val="10000"/>
                                  </p:iterate>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ppt_x</p:attrName>
                                        </p:attrNameLst>
                                      </p:cBhvr>
                                      <p:tavLst>
                                        <p:tav tm="0">
                                          <p:val>
                                            <p:strVal val="#ppt_x"/>
                                          </p:val>
                                        </p:tav>
                                        <p:tav tm="100000">
                                          <p:val>
                                            <p:strVal val="#ppt_x"/>
                                          </p:val>
                                        </p:tav>
                                      </p:tavLst>
                                    </p:anim>
                                    <p:anim calcmode="lin" valueType="num">
                                      <p:cBhvr>
                                        <p:cTn id="39" dur="500" fill="hold"/>
                                        <p:tgtEl>
                                          <p:spTgt spid="13"/>
                                        </p:tgtEl>
                                        <p:attrNameLst>
                                          <p:attrName>ppt_y</p:attrName>
                                        </p:attrNameLst>
                                      </p:cBhvr>
                                      <p:tavLst>
                                        <p:tav tm="0">
                                          <p:val>
                                            <p:strVal val="#ppt_y-#ppt_h/2"/>
                                          </p:val>
                                        </p:tav>
                                        <p:tav tm="100000">
                                          <p:val>
                                            <p:strVal val="#ppt_y"/>
                                          </p:val>
                                        </p:tav>
                                      </p:tavLst>
                                    </p:anim>
                                    <p:anim calcmode="lin" valueType="num">
                                      <p:cBhvr>
                                        <p:cTn id="40" dur="500" fill="hold"/>
                                        <p:tgtEl>
                                          <p:spTgt spid="13"/>
                                        </p:tgtEl>
                                        <p:attrNameLst>
                                          <p:attrName>ppt_w</p:attrName>
                                        </p:attrNameLst>
                                      </p:cBhvr>
                                      <p:tavLst>
                                        <p:tav tm="0">
                                          <p:val>
                                            <p:strVal val="#ppt_w"/>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childTnLst>
                                </p:cTn>
                              </p:par>
                              <p:par>
                                <p:cTn id="42" presetID="53" presetClass="entr" presetSubtype="16"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childTnLst>
                                </p:cTn>
                              </p:par>
                            </p:childTnLst>
                          </p:cTn>
                        </p:par>
                        <p:par>
                          <p:cTn id="47" fill="hold">
                            <p:stCondLst>
                              <p:cond delay="2150"/>
                            </p:stCondLst>
                            <p:childTnLst>
                              <p:par>
                                <p:cTn id="48" presetID="17" presetClass="entr" presetSubtype="1" fill="hold" grpId="0" nodeType="afterEffect">
                                  <p:stCondLst>
                                    <p:cond delay="0"/>
                                  </p:stCondLst>
                                  <p:iterate type="lt">
                                    <p:tmPct val="10000"/>
                                  </p:iterate>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ppt_x</p:attrName>
                                        </p:attrNameLst>
                                      </p:cBhvr>
                                      <p:tavLst>
                                        <p:tav tm="0">
                                          <p:val>
                                            <p:strVal val="#ppt_x"/>
                                          </p:val>
                                        </p:tav>
                                        <p:tav tm="100000">
                                          <p:val>
                                            <p:strVal val="#ppt_x"/>
                                          </p:val>
                                        </p:tav>
                                      </p:tavLst>
                                    </p:anim>
                                    <p:anim calcmode="lin" valueType="num">
                                      <p:cBhvr>
                                        <p:cTn id="51" dur="500" fill="hold"/>
                                        <p:tgtEl>
                                          <p:spTgt spid="15"/>
                                        </p:tgtEl>
                                        <p:attrNameLst>
                                          <p:attrName>ppt_y</p:attrName>
                                        </p:attrNameLst>
                                      </p:cBhvr>
                                      <p:tavLst>
                                        <p:tav tm="0">
                                          <p:val>
                                            <p:strVal val="#ppt_y-#ppt_h/2"/>
                                          </p:val>
                                        </p:tav>
                                        <p:tav tm="100000">
                                          <p:val>
                                            <p:strVal val="#ppt_y"/>
                                          </p:val>
                                        </p:tav>
                                      </p:tavLst>
                                    </p:anim>
                                    <p:anim calcmode="lin" valueType="num">
                                      <p:cBhvr>
                                        <p:cTn id="52" dur="500" fill="hold"/>
                                        <p:tgtEl>
                                          <p:spTgt spid="15"/>
                                        </p:tgtEl>
                                        <p:attrNameLst>
                                          <p:attrName>ppt_w</p:attrName>
                                        </p:attrNameLst>
                                      </p:cBhvr>
                                      <p:tavLst>
                                        <p:tav tm="0">
                                          <p:val>
                                            <p:strVal val="#ppt_w"/>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childTnLst>
                                </p:cTn>
                              </p:par>
                              <p:par>
                                <p:cTn id="54" presetID="10" presetClass="entr" presetSubtype="0"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par>
                          <p:cTn id="57" fill="hold">
                            <p:stCondLst>
                              <p:cond delay="3150"/>
                            </p:stCondLst>
                            <p:childTnLst>
                              <p:par>
                                <p:cTn id="58" presetID="17" presetClass="entr" presetSubtype="1" fill="hold" grpId="0" nodeType="afterEffect">
                                  <p:stCondLst>
                                    <p:cond delay="0"/>
                                  </p:stCondLst>
                                  <p:iterate type="lt">
                                    <p:tmPct val="10000"/>
                                  </p:iterate>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ppt_x</p:attrName>
                                        </p:attrNameLst>
                                      </p:cBhvr>
                                      <p:tavLst>
                                        <p:tav tm="0">
                                          <p:val>
                                            <p:strVal val="#ppt_x"/>
                                          </p:val>
                                        </p:tav>
                                        <p:tav tm="100000">
                                          <p:val>
                                            <p:strVal val="#ppt_x"/>
                                          </p:val>
                                        </p:tav>
                                      </p:tavLst>
                                    </p:anim>
                                    <p:anim calcmode="lin" valueType="num">
                                      <p:cBhvr>
                                        <p:cTn id="61" dur="500" fill="hold"/>
                                        <p:tgtEl>
                                          <p:spTgt spid="25"/>
                                        </p:tgtEl>
                                        <p:attrNameLst>
                                          <p:attrName>ppt_y</p:attrName>
                                        </p:attrNameLst>
                                      </p:cBhvr>
                                      <p:tavLst>
                                        <p:tav tm="0">
                                          <p:val>
                                            <p:strVal val="#ppt_y-#ppt_h/2"/>
                                          </p:val>
                                        </p:tav>
                                        <p:tav tm="100000">
                                          <p:val>
                                            <p:strVal val="#ppt_y"/>
                                          </p:val>
                                        </p:tav>
                                      </p:tavLst>
                                    </p:anim>
                                    <p:anim calcmode="lin" valueType="num">
                                      <p:cBhvr>
                                        <p:cTn id="62" dur="500" fill="hold"/>
                                        <p:tgtEl>
                                          <p:spTgt spid="25"/>
                                        </p:tgtEl>
                                        <p:attrNameLst>
                                          <p:attrName>ppt_w</p:attrName>
                                        </p:attrNameLst>
                                      </p:cBhvr>
                                      <p:tavLst>
                                        <p:tav tm="0">
                                          <p:val>
                                            <p:strVal val="#ppt_w"/>
                                          </p:val>
                                        </p:tav>
                                        <p:tav tm="100000">
                                          <p:val>
                                            <p:strVal val="#ppt_w"/>
                                          </p:val>
                                        </p:tav>
                                      </p:tavLst>
                                    </p:anim>
                                    <p:anim calcmode="lin" valueType="num">
                                      <p:cBhvr>
                                        <p:cTn id="63" dur="500" fill="hold"/>
                                        <p:tgtEl>
                                          <p:spTgt spid="25"/>
                                        </p:tgtEl>
                                        <p:attrNameLst>
                                          <p:attrName>ppt_h</p:attrName>
                                        </p:attrNameLst>
                                      </p:cBhvr>
                                      <p:tavLst>
                                        <p:tav tm="0">
                                          <p:val>
                                            <p:fltVal val="0"/>
                                          </p:val>
                                        </p:tav>
                                        <p:tav tm="100000">
                                          <p:val>
                                            <p:strVal val="#ppt_h"/>
                                          </p:val>
                                        </p:tav>
                                      </p:tavLst>
                                    </p:anim>
                                  </p:childTnLst>
                                </p:cTn>
                              </p:par>
                              <p:par>
                                <p:cTn id="64" presetID="10" presetClass="entr" presetSubtype="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childTnLst>
                                </p:cTn>
                              </p:par>
                            </p:childTnLst>
                          </p:cTn>
                        </p:par>
                        <p:par>
                          <p:cTn id="67" fill="hold">
                            <p:stCondLst>
                              <p:cond delay="4150"/>
                            </p:stCondLst>
                            <p:childTnLst>
                              <p:par>
                                <p:cTn id="68" presetID="17" presetClass="entr" presetSubtype="1" fill="hold" grpId="0" nodeType="afterEffect">
                                  <p:stCondLst>
                                    <p:cond delay="0"/>
                                  </p:stCondLst>
                                  <p:iterate type="lt">
                                    <p:tmPct val="10000"/>
                                  </p:iterate>
                                  <p:childTnLst>
                                    <p:set>
                                      <p:cBhvr>
                                        <p:cTn id="69" dur="1" fill="hold">
                                          <p:stCondLst>
                                            <p:cond delay="0"/>
                                          </p:stCondLst>
                                        </p:cTn>
                                        <p:tgtEl>
                                          <p:spTgt spid="27"/>
                                        </p:tgtEl>
                                        <p:attrNameLst>
                                          <p:attrName>style.visibility</p:attrName>
                                        </p:attrNameLst>
                                      </p:cBhvr>
                                      <p:to>
                                        <p:strVal val="visible"/>
                                      </p:to>
                                    </p:set>
                                    <p:anim calcmode="lin" valueType="num">
                                      <p:cBhvr>
                                        <p:cTn id="70" dur="500" fill="hold"/>
                                        <p:tgtEl>
                                          <p:spTgt spid="27"/>
                                        </p:tgtEl>
                                        <p:attrNameLst>
                                          <p:attrName>ppt_x</p:attrName>
                                        </p:attrNameLst>
                                      </p:cBhvr>
                                      <p:tavLst>
                                        <p:tav tm="0">
                                          <p:val>
                                            <p:strVal val="#ppt_x"/>
                                          </p:val>
                                        </p:tav>
                                        <p:tav tm="100000">
                                          <p:val>
                                            <p:strVal val="#ppt_x"/>
                                          </p:val>
                                        </p:tav>
                                      </p:tavLst>
                                    </p:anim>
                                    <p:anim calcmode="lin" valueType="num">
                                      <p:cBhvr>
                                        <p:cTn id="71" dur="500" fill="hold"/>
                                        <p:tgtEl>
                                          <p:spTgt spid="27"/>
                                        </p:tgtEl>
                                        <p:attrNameLst>
                                          <p:attrName>ppt_y</p:attrName>
                                        </p:attrNameLst>
                                      </p:cBhvr>
                                      <p:tavLst>
                                        <p:tav tm="0">
                                          <p:val>
                                            <p:strVal val="#ppt_y-#ppt_h/2"/>
                                          </p:val>
                                        </p:tav>
                                        <p:tav tm="100000">
                                          <p:val>
                                            <p:strVal val="#ppt_y"/>
                                          </p:val>
                                        </p:tav>
                                      </p:tavLst>
                                    </p:anim>
                                    <p:anim calcmode="lin" valueType="num">
                                      <p:cBhvr>
                                        <p:cTn id="72" dur="500" fill="hold"/>
                                        <p:tgtEl>
                                          <p:spTgt spid="27"/>
                                        </p:tgtEl>
                                        <p:attrNameLst>
                                          <p:attrName>ppt_w</p:attrName>
                                        </p:attrNameLst>
                                      </p:cBhvr>
                                      <p:tavLst>
                                        <p:tav tm="0">
                                          <p:val>
                                            <p:strVal val="#ppt_w"/>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childTnLst>
                                </p:cTn>
                              </p:par>
                              <p:par>
                                <p:cTn id="74" presetID="10" presetClass="entr" presetSubtype="0"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500"/>
                                        <p:tgtEl>
                                          <p:spTgt spid="28"/>
                                        </p:tgtEl>
                                      </p:cBhvr>
                                    </p:animEffect>
                                  </p:childTnLst>
                                </p:cTn>
                              </p:par>
                            </p:childTnLst>
                          </p:cTn>
                        </p:par>
                        <p:par>
                          <p:cTn id="77" fill="hold">
                            <p:stCondLst>
                              <p:cond delay="5150"/>
                            </p:stCondLst>
                            <p:childTnLst>
                              <p:par>
                                <p:cTn id="78" presetID="17" presetClass="entr" presetSubtype="1" fill="hold" grpId="0" nodeType="afterEffect">
                                  <p:stCondLst>
                                    <p:cond delay="0"/>
                                  </p:stCondLst>
                                  <p:iterate type="lt">
                                    <p:tmPct val="10000"/>
                                  </p:iterate>
                                  <p:childTnLst>
                                    <p:set>
                                      <p:cBhvr>
                                        <p:cTn id="79" dur="1" fill="hold">
                                          <p:stCondLst>
                                            <p:cond delay="0"/>
                                          </p:stCondLst>
                                        </p:cTn>
                                        <p:tgtEl>
                                          <p:spTgt spid="29"/>
                                        </p:tgtEl>
                                        <p:attrNameLst>
                                          <p:attrName>style.visibility</p:attrName>
                                        </p:attrNameLst>
                                      </p:cBhvr>
                                      <p:to>
                                        <p:strVal val="visible"/>
                                      </p:to>
                                    </p:set>
                                    <p:anim calcmode="lin" valueType="num">
                                      <p:cBhvr>
                                        <p:cTn id="80" dur="500" fill="hold"/>
                                        <p:tgtEl>
                                          <p:spTgt spid="29"/>
                                        </p:tgtEl>
                                        <p:attrNameLst>
                                          <p:attrName>ppt_x</p:attrName>
                                        </p:attrNameLst>
                                      </p:cBhvr>
                                      <p:tavLst>
                                        <p:tav tm="0">
                                          <p:val>
                                            <p:strVal val="#ppt_x"/>
                                          </p:val>
                                        </p:tav>
                                        <p:tav tm="100000">
                                          <p:val>
                                            <p:strVal val="#ppt_x"/>
                                          </p:val>
                                        </p:tav>
                                      </p:tavLst>
                                    </p:anim>
                                    <p:anim calcmode="lin" valueType="num">
                                      <p:cBhvr>
                                        <p:cTn id="81" dur="500" fill="hold"/>
                                        <p:tgtEl>
                                          <p:spTgt spid="29"/>
                                        </p:tgtEl>
                                        <p:attrNameLst>
                                          <p:attrName>ppt_y</p:attrName>
                                        </p:attrNameLst>
                                      </p:cBhvr>
                                      <p:tavLst>
                                        <p:tav tm="0">
                                          <p:val>
                                            <p:strVal val="#ppt_y-#ppt_h/2"/>
                                          </p:val>
                                        </p:tav>
                                        <p:tav tm="100000">
                                          <p:val>
                                            <p:strVal val="#ppt_y"/>
                                          </p:val>
                                        </p:tav>
                                      </p:tavLst>
                                    </p:anim>
                                    <p:anim calcmode="lin" valueType="num">
                                      <p:cBhvr>
                                        <p:cTn id="82" dur="500" fill="hold"/>
                                        <p:tgtEl>
                                          <p:spTgt spid="29"/>
                                        </p:tgtEl>
                                        <p:attrNameLst>
                                          <p:attrName>ppt_w</p:attrName>
                                        </p:attrNameLst>
                                      </p:cBhvr>
                                      <p:tavLst>
                                        <p:tav tm="0">
                                          <p:val>
                                            <p:strVal val="#ppt_w"/>
                                          </p:val>
                                        </p:tav>
                                        <p:tav tm="100000">
                                          <p:val>
                                            <p:strVal val="#ppt_w"/>
                                          </p:val>
                                        </p:tav>
                                      </p:tavLst>
                                    </p:anim>
                                    <p:anim calcmode="lin" valueType="num">
                                      <p:cBhvr>
                                        <p:cTn id="83" dur="500" fill="hold"/>
                                        <p:tgtEl>
                                          <p:spTgt spid="29"/>
                                        </p:tgtEl>
                                        <p:attrNameLst>
                                          <p:attrName>ppt_h</p:attrName>
                                        </p:attrNameLst>
                                      </p:cBhvr>
                                      <p:tavLst>
                                        <p:tav tm="0">
                                          <p:val>
                                            <p:fltVal val="0"/>
                                          </p:val>
                                        </p:tav>
                                        <p:tav tm="100000">
                                          <p:val>
                                            <p:strVal val="#ppt_h"/>
                                          </p:val>
                                        </p:tav>
                                      </p:tavLst>
                                    </p:anim>
                                  </p:childTnLst>
                                </p:cTn>
                              </p:par>
                              <p:par>
                                <p:cTn id="84" presetID="10" presetClass="entr" presetSubtype="0" fill="hold" grpId="0" nodeType="with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500"/>
                                        <p:tgtEl>
                                          <p:spTgt spid="30"/>
                                        </p:tgtEl>
                                      </p:cBhvr>
                                    </p:animEffect>
                                  </p:childTnLst>
                                </p:cTn>
                              </p:par>
                            </p:childTnLst>
                          </p:cTn>
                        </p:par>
                        <p:par>
                          <p:cTn id="87" fill="hold">
                            <p:stCondLst>
                              <p:cond delay="6150"/>
                            </p:stCondLst>
                            <p:childTnLst>
                              <p:par>
                                <p:cTn id="88" presetID="17" presetClass="entr" presetSubtype="1" fill="hold" grpId="0" nodeType="afterEffect">
                                  <p:stCondLst>
                                    <p:cond delay="0"/>
                                  </p:stCondLst>
                                  <p:iterate type="lt">
                                    <p:tmPct val="10000"/>
                                  </p:iterate>
                                  <p:childTnLst>
                                    <p:set>
                                      <p:cBhvr>
                                        <p:cTn id="89" dur="1" fill="hold">
                                          <p:stCondLst>
                                            <p:cond delay="0"/>
                                          </p:stCondLst>
                                        </p:cTn>
                                        <p:tgtEl>
                                          <p:spTgt spid="31"/>
                                        </p:tgtEl>
                                        <p:attrNameLst>
                                          <p:attrName>style.visibility</p:attrName>
                                        </p:attrNameLst>
                                      </p:cBhvr>
                                      <p:to>
                                        <p:strVal val="visible"/>
                                      </p:to>
                                    </p:set>
                                    <p:anim calcmode="lin" valueType="num">
                                      <p:cBhvr>
                                        <p:cTn id="90" dur="500" fill="hold"/>
                                        <p:tgtEl>
                                          <p:spTgt spid="31"/>
                                        </p:tgtEl>
                                        <p:attrNameLst>
                                          <p:attrName>ppt_x</p:attrName>
                                        </p:attrNameLst>
                                      </p:cBhvr>
                                      <p:tavLst>
                                        <p:tav tm="0">
                                          <p:val>
                                            <p:strVal val="#ppt_x"/>
                                          </p:val>
                                        </p:tav>
                                        <p:tav tm="100000">
                                          <p:val>
                                            <p:strVal val="#ppt_x"/>
                                          </p:val>
                                        </p:tav>
                                      </p:tavLst>
                                    </p:anim>
                                    <p:anim calcmode="lin" valueType="num">
                                      <p:cBhvr>
                                        <p:cTn id="91" dur="500" fill="hold"/>
                                        <p:tgtEl>
                                          <p:spTgt spid="31"/>
                                        </p:tgtEl>
                                        <p:attrNameLst>
                                          <p:attrName>ppt_y</p:attrName>
                                        </p:attrNameLst>
                                      </p:cBhvr>
                                      <p:tavLst>
                                        <p:tav tm="0">
                                          <p:val>
                                            <p:strVal val="#ppt_y-#ppt_h/2"/>
                                          </p:val>
                                        </p:tav>
                                        <p:tav tm="100000">
                                          <p:val>
                                            <p:strVal val="#ppt_y"/>
                                          </p:val>
                                        </p:tav>
                                      </p:tavLst>
                                    </p:anim>
                                    <p:anim calcmode="lin" valueType="num">
                                      <p:cBhvr>
                                        <p:cTn id="92" dur="500" fill="hold"/>
                                        <p:tgtEl>
                                          <p:spTgt spid="31"/>
                                        </p:tgtEl>
                                        <p:attrNameLst>
                                          <p:attrName>ppt_w</p:attrName>
                                        </p:attrNameLst>
                                      </p:cBhvr>
                                      <p:tavLst>
                                        <p:tav tm="0">
                                          <p:val>
                                            <p:strVal val="#ppt_w"/>
                                          </p:val>
                                        </p:tav>
                                        <p:tav tm="100000">
                                          <p:val>
                                            <p:strVal val="#ppt_w"/>
                                          </p:val>
                                        </p:tav>
                                      </p:tavLst>
                                    </p:anim>
                                    <p:anim calcmode="lin" valueType="num">
                                      <p:cBhvr>
                                        <p:cTn id="93" dur="500" fill="hold"/>
                                        <p:tgtEl>
                                          <p:spTgt spid="31"/>
                                        </p:tgtEl>
                                        <p:attrNameLst>
                                          <p:attrName>ppt_h</p:attrName>
                                        </p:attrNameLst>
                                      </p:cBhvr>
                                      <p:tavLst>
                                        <p:tav tm="0">
                                          <p:val>
                                            <p:fltVal val="0"/>
                                          </p:val>
                                        </p:tav>
                                        <p:tav tm="100000">
                                          <p:val>
                                            <p:strVal val="#ppt_h"/>
                                          </p:val>
                                        </p:tav>
                                      </p:tavLst>
                                    </p:anim>
                                  </p:childTnLst>
                                </p:cTn>
                              </p:par>
                              <p:par>
                                <p:cTn id="94" presetID="10" presetClass="entr" presetSubtype="0" fill="hold" grpId="0" nodeType="with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fade">
                                      <p:cBhvr>
                                        <p:cTn id="9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p:bldP spid="9" grpId="0"/>
      <p:bldP spid="10" grpId="0"/>
      <p:bldP spid="11" grpId="0"/>
      <p:bldP spid="12" grpId="0"/>
      <p:bldP spid="13" grpId="0"/>
      <p:bldP spid="14" grpId="0"/>
      <p:bldP spid="15" grpId="0"/>
      <p:bldP spid="16" grpId="0"/>
      <p:bldP spid="25" grpId="0"/>
      <p:bldP spid="26" grpId="0"/>
      <p:bldP spid="27" grpId="0"/>
      <p:bldP spid="28" grpId="0"/>
      <p:bldP spid="29" grpId="0"/>
      <p:bldP spid="30"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6"/>
          <p:cNvSpPr>
            <a:spLocks noChangeArrowheads="1"/>
          </p:cNvSpPr>
          <p:nvPr/>
        </p:nvSpPr>
        <p:spPr bwMode="auto">
          <a:xfrm>
            <a:off x="2616200" y="1262062"/>
            <a:ext cx="1885950" cy="1887538"/>
          </a:xfrm>
          <a:prstGeom prst="ellipse">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4" name="Oval 7"/>
          <p:cNvSpPr>
            <a:spLocks noChangeArrowheads="1"/>
          </p:cNvSpPr>
          <p:nvPr/>
        </p:nvSpPr>
        <p:spPr bwMode="auto">
          <a:xfrm>
            <a:off x="3824288" y="1674812"/>
            <a:ext cx="2347912" cy="2349500"/>
          </a:xfrm>
          <a:prstGeom prst="ellipse">
            <a:avLst/>
          </a:prstGeom>
          <a:solidFill>
            <a:srgbClr val="F5CA4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5" name="Oval 8"/>
          <p:cNvSpPr>
            <a:spLocks noChangeArrowheads="1"/>
          </p:cNvSpPr>
          <p:nvPr/>
        </p:nvSpPr>
        <p:spPr bwMode="auto">
          <a:xfrm>
            <a:off x="4885067" y="880733"/>
            <a:ext cx="1768475" cy="1768475"/>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7" name="Oval 10"/>
          <p:cNvSpPr>
            <a:spLocks noChangeArrowheads="1"/>
          </p:cNvSpPr>
          <p:nvPr/>
        </p:nvSpPr>
        <p:spPr bwMode="auto">
          <a:xfrm>
            <a:off x="5445125" y="3208337"/>
            <a:ext cx="1071563" cy="1071563"/>
          </a:xfrm>
          <a:prstGeom prst="ellipse">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9" name="Oval 12"/>
          <p:cNvSpPr>
            <a:spLocks noChangeArrowheads="1"/>
          </p:cNvSpPr>
          <p:nvPr/>
        </p:nvSpPr>
        <p:spPr bwMode="auto">
          <a:xfrm>
            <a:off x="3050808" y="2780438"/>
            <a:ext cx="1601787" cy="1601788"/>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14" name="TextBox 682"/>
          <p:cNvSpPr>
            <a:spLocks noChangeArrowheads="1"/>
          </p:cNvSpPr>
          <p:nvPr/>
        </p:nvSpPr>
        <p:spPr bwMode="auto">
          <a:xfrm>
            <a:off x="3043838" y="1816239"/>
            <a:ext cx="95410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市场分</a:t>
            </a:r>
            <a:endParaRPr kumimoji="0" lang="en-US" altLang="zh-CN"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析不透</a:t>
            </a:r>
            <a:endPar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15" name="TextBox 682"/>
          <p:cNvSpPr>
            <a:spLocks noChangeArrowheads="1"/>
          </p:cNvSpPr>
          <p:nvPr/>
        </p:nvSpPr>
        <p:spPr bwMode="auto">
          <a:xfrm>
            <a:off x="4462463" y="2495550"/>
            <a:ext cx="11079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行动速</a:t>
            </a:r>
            <a:endParaRPr kumimoji="0" lang="en-US" altLang="zh-CN" sz="2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度迟缓</a:t>
            </a:r>
            <a:endParaRPr kumimoji="0" lang="zh-CN" altLang="en-US" sz="2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16" name="TextBox 682"/>
          <p:cNvSpPr>
            <a:spLocks noChangeArrowheads="1"/>
          </p:cNvSpPr>
          <p:nvPr/>
        </p:nvSpPr>
        <p:spPr bwMode="auto">
          <a:xfrm>
            <a:off x="5321629" y="1472871"/>
            <a:ext cx="95410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对手认</a:t>
            </a:r>
            <a:endParaRPr kumimoji="0" lang="en-US" altLang="zh-CN"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识不够</a:t>
            </a:r>
            <a:endPar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18" name="TextBox 682"/>
          <p:cNvSpPr>
            <a:spLocks noChangeArrowheads="1"/>
          </p:cNvSpPr>
          <p:nvPr/>
        </p:nvSpPr>
        <p:spPr bwMode="auto">
          <a:xfrm>
            <a:off x="5672138" y="3398837"/>
            <a:ext cx="6463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其他</a:t>
            </a:r>
            <a:endParaRPr kumimoji="0" lang="en-US" altLang="zh-CN" sz="18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原因</a:t>
            </a:r>
            <a:endPar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19" name="TextBox 682"/>
          <p:cNvSpPr>
            <a:spLocks noChangeArrowheads="1"/>
          </p:cNvSpPr>
          <p:nvPr/>
        </p:nvSpPr>
        <p:spPr bwMode="auto">
          <a:xfrm>
            <a:off x="3427472" y="3221565"/>
            <a:ext cx="95410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团队合</a:t>
            </a:r>
            <a:endParaRPr kumimoji="0" lang="en-US" altLang="zh-CN"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作不力</a:t>
            </a:r>
            <a:endPar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20" name="直接连接符 19"/>
          <p:cNvSpPr>
            <a:spLocks noChangeShapeType="1"/>
          </p:cNvSpPr>
          <p:nvPr/>
        </p:nvSpPr>
        <p:spPr bwMode="auto">
          <a:xfrm flipH="1">
            <a:off x="611188" y="2205037"/>
            <a:ext cx="2005012" cy="1588"/>
          </a:xfrm>
          <a:prstGeom prst="line">
            <a:avLst/>
          </a:prstGeom>
          <a:noFill/>
          <a:ln w="12700" cap="flat" cmpd="sng">
            <a:solidFill>
              <a:srgbClr val="7F7F7F"/>
            </a:solidFill>
            <a:prstDash val="dash"/>
            <a:bevel/>
          </a:ln>
          <a:extLst>
            <a:ext uri="{909E8E84-426E-40DD-AFC4-6F175D3DCCD1}">
              <a14:hiddenFill xmlns:a14="http://schemas.microsoft.com/office/drawing/2010/main">
                <a:noFill/>
              </a14:hiddenFill>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2" name="直接连接符 21"/>
          <p:cNvSpPr>
            <a:spLocks noChangeShapeType="1"/>
          </p:cNvSpPr>
          <p:nvPr/>
        </p:nvSpPr>
        <p:spPr bwMode="auto">
          <a:xfrm flipH="1">
            <a:off x="611188" y="3538537"/>
            <a:ext cx="2486025" cy="1588"/>
          </a:xfrm>
          <a:prstGeom prst="line">
            <a:avLst/>
          </a:prstGeom>
          <a:noFill/>
          <a:ln w="12700" cap="flat" cmpd="sng">
            <a:solidFill>
              <a:srgbClr val="7F7F7F"/>
            </a:solidFill>
            <a:prstDash val="dash"/>
            <a:bevel/>
          </a:ln>
          <a:extLst>
            <a:ext uri="{909E8E84-426E-40DD-AFC4-6F175D3DCCD1}">
              <a14:hiddenFill xmlns:a14="http://schemas.microsoft.com/office/drawing/2010/main">
                <a:noFill/>
              </a14:hiddenFill>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4" name="直接连接符 23"/>
          <p:cNvSpPr>
            <a:spLocks noChangeShapeType="1"/>
          </p:cNvSpPr>
          <p:nvPr/>
        </p:nvSpPr>
        <p:spPr bwMode="auto">
          <a:xfrm flipH="1">
            <a:off x="6660331" y="3767137"/>
            <a:ext cx="2016125" cy="0"/>
          </a:xfrm>
          <a:prstGeom prst="line">
            <a:avLst/>
          </a:prstGeom>
          <a:noFill/>
          <a:ln w="12700" cap="flat" cmpd="sng">
            <a:solidFill>
              <a:srgbClr val="7F7F7F"/>
            </a:solidFill>
            <a:prstDash val="dash"/>
            <a:bevel/>
          </a:ln>
          <a:extLst>
            <a:ext uri="{909E8E84-426E-40DD-AFC4-6F175D3DCCD1}">
              <a14:hiddenFill xmlns:a14="http://schemas.microsoft.com/office/drawing/2010/main">
                <a:noFill/>
              </a14:hiddenFill>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6" name="直接连接符 25"/>
          <p:cNvSpPr>
            <a:spLocks noChangeShapeType="1"/>
          </p:cNvSpPr>
          <p:nvPr/>
        </p:nvSpPr>
        <p:spPr bwMode="auto">
          <a:xfrm flipH="1">
            <a:off x="6315843" y="2849562"/>
            <a:ext cx="2360613" cy="0"/>
          </a:xfrm>
          <a:prstGeom prst="line">
            <a:avLst/>
          </a:prstGeom>
          <a:noFill/>
          <a:ln w="12700" cap="flat" cmpd="sng">
            <a:solidFill>
              <a:srgbClr val="7F7F7F"/>
            </a:solidFill>
            <a:prstDash val="dash"/>
            <a:bevel/>
          </a:ln>
          <a:extLst>
            <a:ext uri="{909E8E84-426E-40DD-AFC4-6F175D3DCCD1}">
              <a14:hiddenFill xmlns:a14="http://schemas.microsoft.com/office/drawing/2010/main">
                <a:noFill/>
              </a14:hiddenFill>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8" name="直接连接符 27"/>
          <p:cNvSpPr>
            <a:spLocks noChangeShapeType="1"/>
          </p:cNvSpPr>
          <p:nvPr/>
        </p:nvSpPr>
        <p:spPr bwMode="auto">
          <a:xfrm flipH="1">
            <a:off x="6660232" y="1762423"/>
            <a:ext cx="2016125" cy="20638"/>
          </a:xfrm>
          <a:prstGeom prst="line">
            <a:avLst/>
          </a:prstGeom>
          <a:noFill/>
          <a:ln w="12700" cap="flat" cmpd="sng">
            <a:solidFill>
              <a:srgbClr val="7F7F7F"/>
            </a:solidFill>
            <a:prstDash val="dash"/>
            <a:bevel/>
          </a:ln>
          <a:extLst>
            <a:ext uri="{909E8E84-426E-40DD-AFC4-6F175D3DCCD1}">
              <a14:hiddenFill xmlns:a14="http://schemas.microsoft.com/office/drawing/2010/main">
                <a:noFill/>
              </a14:hiddenFill>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0" name="矩形 29"/>
          <p:cNvSpPr/>
          <p:nvPr/>
        </p:nvSpPr>
        <p:spPr>
          <a:xfrm>
            <a:off x="649254" y="1862726"/>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文字</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1" name="TextBox 30"/>
          <p:cNvSpPr txBox="1"/>
          <p:nvPr/>
        </p:nvSpPr>
        <p:spPr>
          <a:xfrm>
            <a:off x="649253" y="2211710"/>
            <a:ext cx="1938023" cy="532453"/>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a:t>
            </a:r>
            <a:r>
              <a:rPr kumimoji="0" lang="zh-CN" altLang="en-US" sz="11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内容</a:t>
            </a: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endParaRPr>
          </a:p>
        </p:txBody>
      </p:sp>
      <p:sp>
        <p:nvSpPr>
          <p:cNvPr id="32" name="矩形 31"/>
          <p:cNvSpPr/>
          <p:nvPr/>
        </p:nvSpPr>
        <p:spPr>
          <a:xfrm>
            <a:off x="649254" y="3232348"/>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文字</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3" name="TextBox 32"/>
          <p:cNvSpPr txBox="1"/>
          <p:nvPr/>
        </p:nvSpPr>
        <p:spPr>
          <a:xfrm>
            <a:off x="649253" y="3581332"/>
            <a:ext cx="1938023" cy="532453"/>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a:t>
            </a:r>
            <a:r>
              <a:rPr kumimoji="0" lang="zh-CN" altLang="en-US" sz="11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内容</a:t>
            </a: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endParaRPr>
          </a:p>
        </p:txBody>
      </p:sp>
      <p:sp>
        <p:nvSpPr>
          <p:cNvPr id="34" name="矩形 33"/>
          <p:cNvSpPr/>
          <p:nvPr/>
        </p:nvSpPr>
        <p:spPr>
          <a:xfrm>
            <a:off x="6738333" y="1419622"/>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文字</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5" name="TextBox 34"/>
          <p:cNvSpPr txBox="1"/>
          <p:nvPr/>
        </p:nvSpPr>
        <p:spPr>
          <a:xfrm>
            <a:off x="6738332" y="1742555"/>
            <a:ext cx="1938023" cy="532453"/>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a:t>
            </a:r>
            <a:r>
              <a:rPr kumimoji="0" lang="zh-CN" altLang="en-US" sz="11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内容</a:t>
            </a: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endParaRPr>
          </a:p>
        </p:txBody>
      </p:sp>
      <p:sp>
        <p:nvSpPr>
          <p:cNvPr id="36" name="矩形 35"/>
          <p:cNvSpPr/>
          <p:nvPr/>
        </p:nvSpPr>
        <p:spPr>
          <a:xfrm>
            <a:off x="6738432" y="2557186"/>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文字</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7" name="TextBox 36"/>
          <p:cNvSpPr txBox="1"/>
          <p:nvPr/>
        </p:nvSpPr>
        <p:spPr>
          <a:xfrm>
            <a:off x="6738431" y="2859782"/>
            <a:ext cx="1938023" cy="532453"/>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a:t>
            </a:r>
            <a:r>
              <a:rPr kumimoji="0" lang="zh-CN" altLang="en-US" sz="11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内容</a:t>
            </a: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endParaRPr>
          </a:p>
        </p:txBody>
      </p:sp>
      <p:sp>
        <p:nvSpPr>
          <p:cNvPr id="38" name="矩形 37"/>
          <p:cNvSpPr/>
          <p:nvPr/>
        </p:nvSpPr>
        <p:spPr>
          <a:xfrm>
            <a:off x="6738432" y="3416101"/>
            <a:ext cx="193802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点击</a:t>
            </a:r>
            <a:r>
              <a:rPr kumimoji="0" lang="zh-CN" altLang="en-US"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添加</a:t>
            </a:r>
            <a:r>
              <a:rPr kumimoji="0" lang="zh-CN" altLang="en-US" sz="1400" b="1"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文字</a:t>
            </a:r>
            <a:endParaRPr kumimoji="0" lang="en-US" altLang="zh-CN" sz="1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9" name="TextBox 38"/>
          <p:cNvSpPr txBox="1"/>
          <p:nvPr/>
        </p:nvSpPr>
        <p:spPr>
          <a:xfrm>
            <a:off x="6738431" y="3714582"/>
            <a:ext cx="1938023" cy="532453"/>
          </a:xfrm>
          <a:prstGeom prst="rect">
            <a:avLst/>
          </a:prstGeom>
          <a:noFill/>
        </p:spPr>
        <p:txBody>
          <a:bodyPr wrap="square" rtlCol="0">
            <a:spAutoFit/>
          </a:bodyPr>
          <a:lstStyle/>
          <a:p>
            <a:pPr marL="0" marR="0" lvl="0" indent="0" algn="l" defTabSz="914400" rtl="0" eaLnBrk="1" fontAlgn="auto" latinLnBrk="0" hangingPunct="1">
              <a:lnSpc>
                <a:spcPct val="130000"/>
              </a:lnSpc>
              <a:spcBef>
                <a:spcPts val="600"/>
              </a:spcBef>
              <a:spcAft>
                <a:spcPts val="0"/>
              </a:spcAft>
              <a:buClrTx/>
              <a:buSzTx/>
              <a:buFontTx/>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rPr>
              <a:t>点击此处添加文本内容点击此处添加文本</a:t>
            </a:r>
            <a:r>
              <a:rPr kumimoji="0" lang="zh-CN" altLang="en-US" sz="1100" b="0" i="0" u="none" strike="noStrike" kern="1200" cap="none" spc="0" normalizeH="0" baseline="0" noProof="0" dirty="0" smtClean="0">
                <a:ln>
                  <a:noFill/>
                </a:ln>
                <a:solidFill>
                  <a:prstClr val="black">
                    <a:lumMod val="65000"/>
                    <a:lumOff val="35000"/>
                  </a:prstClr>
                </a:solidFill>
                <a:effectLst/>
                <a:uLnTx/>
                <a:uFillTx/>
                <a:latin typeface="Calibri" panose="020F0502020204030204"/>
                <a:ea typeface="宋体" panose="02010600030101010101" pitchFamily="2" charset="-122"/>
                <a:cs typeface="+mn-cs"/>
              </a:rPr>
              <a:t>内容</a:t>
            </a: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Calibri" panose="020F0502020204030204"/>
              <a:ea typeface="宋体" panose="02010600030101010101" pitchFamily="2"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1000" fill="hold"/>
                                        <p:tgtEl>
                                          <p:spTgt spid="18"/>
                                        </p:tgtEl>
                                        <p:attrNameLst>
                                          <p:attrName>ppt_w</p:attrName>
                                        </p:attrNameLst>
                                      </p:cBhvr>
                                      <p:tavLst>
                                        <p:tav tm="0">
                                          <p:val>
                                            <p:fltVal val="0"/>
                                          </p:val>
                                        </p:tav>
                                        <p:tav tm="100000">
                                          <p:val>
                                            <p:strVal val="#ppt_w"/>
                                          </p:val>
                                        </p:tav>
                                      </p:tavLst>
                                    </p:anim>
                                    <p:anim calcmode="lin" valueType="num">
                                      <p:cBhvr>
                                        <p:cTn id="25" dur="1000" fill="hold"/>
                                        <p:tgtEl>
                                          <p:spTgt spid="18"/>
                                        </p:tgtEl>
                                        <p:attrNameLst>
                                          <p:attrName>ppt_h</p:attrName>
                                        </p:attrNameLst>
                                      </p:cBhvr>
                                      <p:tavLst>
                                        <p:tav tm="0">
                                          <p:val>
                                            <p:fltVal val="0"/>
                                          </p:val>
                                        </p:tav>
                                        <p:tav tm="100000">
                                          <p:val>
                                            <p:strVal val="#ppt_h"/>
                                          </p:val>
                                        </p:tav>
                                      </p:tavLst>
                                    </p:anim>
                                    <p:anim calcmode="lin" valueType="num">
                                      <p:cBhvr>
                                        <p:cTn id="26" dur="1000" fill="hold"/>
                                        <p:tgtEl>
                                          <p:spTgt spid="18"/>
                                        </p:tgtEl>
                                        <p:attrNameLst>
                                          <p:attrName>style.rotation</p:attrName>
                                        </p:attrNameLst>
                                      </p:cBhvr>
                                      <p:tavLst>
                                        <p:tav tm="0">
                                          <p:val>
                                            <p:fltVal val="90"/>
                                          </p:val>
                                        </p:tav>
                                        <p:tav tm="100000">
                                          <p:val>
                                            <p:fltVal val="0"/>
                                          </p:val>
                                        </p:tav>
                                      </p:tavLst>
                                    </p:anim>
                                    <p:animEffect transition="in" filter="fade">
                                      <p:cBhvr>
                                        <p:cTn id="27" dur="1000"/>
                                        <p:tgtEl>
                                          <p:spTgt spid="18"/>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anim calcmode="lin" valueType="num">
                                      <p:cBhvr>
                                        <p:cTn id="32" dur="1000" fill="hold"/>
                                        <p:tgtEl>
                                          <p:spTgt spid="7"/>
                                        </p:tgtEl>
                                        <p:attrNameLst>
                                          <p:attrName>style.rotation</p:attrName>
                                        </p:attrNameLst>
                                      </p:cBhvr>
                                      <p:tavLst>
                                        <p:tav tm="0">
                                          <p:val>
                                            <p:fltVal val="90"/>
                                          </p:val>
                                        </p:tav>
                                        <p:tav tm="100000">
                                          <p:val>
                                            <p:fltVal val="0"/>
                                          </p:val>
                                        </p:tav>
                                      </p:tavLst>
                                    </p:anim>
                                    <p:animEffect transition="in" filter="fade">
                                      <p:cBhvr>
                                        <p:cTn id="33" dur="1000"/>
                                        <p:tgtEl>
                                          <p:spTgt spid="7"/>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grpId="0" nodeType="withEffect">
                                  <p:stCondLst>
                                    <p:cond delay="50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100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par>
                                <p:cTn id="43" presetID="10" presetClass="entr" presetSubtype="0" fill="hold" grpId="0" nodeType="withEffect">
                                  <p:stCondLst>
                                    <p:cond delay="100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500"/>
                                        <p:tgtEl>
                                          <p:spTgt spid="3"/>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500"/>
                                        <p:tgtEl>
                                          <p:spTgt spid="26"/>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left)">
                                      <p:cBhvr>
                                        <p:cTn id="52" dur="500"/>
                                        <p:tgtEl>
                                          <p:spTgt spid="2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left)">
                                      <p:cBhvr>
                                        <p:cTn id="55" dur="500"/>
                                        <p:tgtEl>
                                          <p:spTgt spid="28"/>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right)">
                                      <p:cBhvr>
                                        <p:cTn id="58" dur="500"/>
                                        <p:tgtEl>
                                          <p:spTgt spid="20"/>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wipe(right)">
                                      <p:cBhvr>
                                        <p:cTn id="61" dur="500"/>
                                        <p:tgtEl>
                                          <p:spTgt spid="22"/>
                                        </p:tgtEl>
                                      </p:cBhvr>
                                    </p:animEffect>
                                  </p:childTnLst>
                                </p:cTn>
                              </p:par>
                            </p:childTnLst>
                          </p:cTn>
                        </p:par>
                        <p:par>
                          <p:cTn id="62" fill="hold">
                            <p:stCondLst>
                              <p:cond delay="1500"/>
                            </p:stCondLst>
                            <p:childTnLst>
                              <p:par>
                                <p:cTn id="63" presetID="17" presetClass="entr" presetSubtype="1" fill="hold" grpId="0" nodeType="afterEffect">
                                  <p:stCondLst>
                                    <p:cond delay="0"/>
                                  </p:stCondLst>
                                  <p:iterate type="lt">
                                    <p:tmPct val="10000"/>
                                  </p:iterate>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ppt_x</p:attrName>
                                        </p:attrNameLst>
                                      </p:cBhvr>
                                      <p:tavLst>
                                        <p:tav tm="0">
                                          <p:val>
                                            <p:strVal val="#ppt_x"/>
                                          </p:val>
                                        </p:tav>
                                        <p:tav tm="100000">
                                          <p:val>
                                            <p:strVal val="#ppt_x"/>
                                          </p:val>
                                        </p:tav>
                                      </p:tavLst>
                                    </p:anim>
                                    <p:anim calcmode="lin" valueType="num">
                                      <p:cBhvr>
                                        <p:cTn id="66" dur="500" fill="hold"/>
                                        <p:tgtEl>
                                          <p:spTgt spid="30"/>
                                        </p:tgtEl>
                                        <p:attrNameLst>
                                          <p:attrName>ppt_y</p:attrName>
                                        </p:attrNameLst>
                                      </p:cBhvr>
                                      <p:tavLst>
                                        <p:tav tm="0">
                                          <p:val>
                                            <p:strVal val="#ppt_y-#ppt_h/2"/>
                                          </p:val>
                                        </p:tav>
                                        <p:tav tm="100000">
                                          <p:val>
                                            <p:strVal val="#ppt_y"/>
                                          </p:val>
                                        </p:tav>
                                      </p:tavLst>
                                    </p:anim>
                                    <p:anim calcmode="lin" valueType="num">
                                      <p:cBhvr>
                                        <p:cTn id="67" dur="500" fill="hold"/>
                                        <p:tgtEl>
                                          <p:spTgt spid="30"/>
                                        </p:tgtEl>
                                        <p:attrNameLst>
                                          <p:attrName>ppt_w</p:attrName>
                                        </p:attrNameLst>
                                      </p:cBhvr>
                                      <p:tavLst>
                                        <p:tav tm="0">
                                          <p:val>
                                            <p:strVal val="#ppt_w"/>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childTnLst>
                                </p:cTn>
                              </p:par>
                              <p:par>
                                <p:cTn id="69" presetID="10" presetClass="entr" presetSubtype="0" fill="hold" grpId="0" nodeType="withEffect">
                                  <p:stCondLst>
                                    <p:cond delay="25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500"/>
                                        <p:tgtEl>
                                          <p:spTgt spid="31"/>
                                        </p:tgtEl>
                                      </p:cBhvr>
                                    </p:animEffect>
                                  </p:childTnLst>
                                </p:cTn>
                              </p:par>
                            </p:childTnLst>
                          </p:cTn>
                        </p:par>
                        <p:par>
                          <p:cTn id="72" fill="hold">
                            <p:stCondLst>
                              <p:cond delay="3250"/>
                            </p:stCondLst>
                            <p:childTnLst>
                              <p:par>
                                <p:cTn id="73" presetID="17" presetClass="entr" presetSubtype="1" fill="hold" grpId="0" nodeType="afterEffect">
                                  <p:stCondLst>
                                    <p:cond delay="0"/>
                                  </p:stCondLst>
                                  <p:iterate type="lt">
                                    <p:tmPct val="10000"/>
                                  </p:iterate>
                                  <p:childTnLst>
                                    <p:set>
                                      <p:cBhvr>
                                        <p:cTn id="74" dur="1" fill="hold">
                                          <p:stCondLst>
                                            <p:cond delay="0"/>
                                          </p:stCondLst>
                                        </p:cTn>
                                        <p:tgtEl>
                                          <p:spTgt spid="32"/>
                                        </p:tgtEl>
                                        <p:attrNameLst>
                                          <p:attrName>style.visibility</p:attrName>
                                        </p:attrNameLst>
                                      </p:cBhvr>
                                      <p:to>
                                        <p:strVal val="visible"/>
                                      </p:to>
                                    </p:set>
                                    <p:anim calcmode="lin" valueType="num">
                                      <p:cBhvr>
                                        <p:cTn id="75" dur="500" fill="hold"/>
                                        <p:tgtEl>
                                          <p:spTgt spid="32"/>
                                        </p:tgtEl>
                                        <p:attrNameLst>
                                          <p:attrName>ppt_x</p:attrName>
                                        </p:attrNameLst>
                                      </p:cBhvr>
                                      <p:tavLst>
                                        <p:tav tm="0">
                                          <p:val>
                                            <p:strVal val="#ppt_x"/>
                                          </p:val>
                                        </p:tav>
                                        <p:tav tm="100000">
                                          <p:val>
                                            <p:strVal val="#ppt_x"/>
                                          </p:val>
                                        </p:tav>
                                      </p:tavLst>
                                    </p:anim>
                                    <p:anim calcmode="lin" valueType="num">
                                      <p:cBhvr>
                                        <p:cTn id="76" dur="500" fill="hold"/>
                                        <p:tgtEl>
                                          <p:spTgt spid="32"/>
                                        </p:tgtEl>
                                        <p:attrNameLst>
                                          <p:attrName>ppt_y</p:attrName>
                                        </p:attrNameLst>
                                      </p:cBhvr>
                                      <p:tavLst>
                                        <p:tav tm="0">
                                          <p:val>
                                            <p:strVal val="#ppt_y-#ppt_h/2"/>
                                          </p:val>
                                        </p:tav>
                                        <p:tav tm="100000">
                                          <p:val>
                                            <p:strVal val="#ppt_y"/>
                                          </p:val>
                                        </p:tav>
                                      </p:tavLst>
                                    </p:anim>
                                    <p:anim calcmode="lin" valueType="num">
                                      <p:cBhvr>
                                        <p:cTn id="77" dur="500" fill="hold"/>
                                        <p:tgtEl>
                                          <p:spTgt spid="32"/>
                                        </p:tgtEl>
                                        <p:attrNameLst>
                                          <p:attrName>ppt_w</p:attrName>
                                        </p:attrNameLst>
                                      </p:cBhvr>
                                      <p:tavLst>
                                        <p:tav tm="0">
                                          <p:val>
                                            <p:strVal val="#ppt_w"/>
                                          </p:val>
                                        </p:tav>
                                        <p:tav tm="100000">
                                          <p:val>
                                            <p:strVal val="#ppt_w"/>
                                          </p:val>
                                        </p:tav>
                                      </p:tavLst>
                                    </p:anim>
                                    <p:anim calcmode="lin" valueType="num">
                                      <p:cBhvr>
                                        <p:cTn id="78" dur="500" fill="hold"/>
                                        <p:tgtEl>
                                          <p:spTgt spid="32"/>
                                        </p:tgtEl>
                                        <p:attrNameLst>
                                          <p:attrName>ppt_h</p:attrName>
                                        </p:attrNameLst>
                                      </p:cBhvr>
                                      <p:tavLst>
                                        <p:tav tm="0">
                                          <p:val>
                                            <p:fltVal val="0"/>
                                          </p:val>
                                        </p:tav>
                                        <p:tav tm="100000">
                                          <p:val>
                                            <p:strVal val="#ppt_h"/>
                                          </p:val>
                                        </p:tav>
                                      </p:tavLst>
                                    </p:anim>
                                  </p:childTnLst>
                                </p:cTn>
                              </p:par>
                              <p:par>
                                <p:cTn id="79" presetID="10" presetClass="entr" presetSubtype="0" fill="hold" grpId="0" nodeType="withEffect">
                                  <p:stCondLst>
                                    <p:cond delay="25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500"/>
                                        <p:tgtEl>
                                          <p:spTgt spid="33"/>
                                        </p:tgtEl>
                                      </p:cBhvr>
                                    </p:animEffect>
                                  </p:childTnLst>
                                </p:cTn>
                              </p:par>
                            </p:childTnLst>
                          </p:cTn>
                        </p:par>
                        <p:par>
                          <p:cTn id="82" fill="hold">
                            <p:stCondLst>
                              <p:cond delay="4000"/>
                            </p:stCondLst>
                            <p:childTnLst>
                              <p:par>
                                <p:cTn id="83" presetID="17" presetClass="entr" presetSubtype="1" fill="hold" grpId="0" nodeType="afterEffect">
                                  <p:stCondLst>
                                    <p:cond delay="0"/>
                                  </p:stCondLst>
                                  <p:iterate type="lt">
                                    <p:tmPct val="10000"/>
                                  </p:iterate>
                                  <p:childTnLst>
                                    <p:set>
                                      <p:cBhvr>
                                        <p:cTn id="84" dur="1" fill="hold">
                                          <p:stCondLst>
                                            <p:cond delay="0"/>
                                          </p:stCondLst>
                                        </p:cTn>
                                        <p:tgtEl>
                                          <p:spTgt spid="34"/>
                                        </p:tgtEl>
                                        <p:attrNameLst>
                                          <p:attrName>style.visibility</p:attrName>
                                        </p:attrNameLst>
                                      </p:cBhvr>
                                      <p:to>
                                        <p:strVal val="visible"/>
                                      </p:to>
                                    </p:set>
                                    <p:anim calcmode="lin" valueType="num">
                                      <p:cBhvr>
                                        <p:cTn id="85" dur="500" fill="hold"/>
                                        <p:tgtEl>
                                          <p:spTgt spid="34"/>
                                        </p:tgtEl>
                                        <p:attrNameLst>
                                          <p:attrName>ppt_x</p:attrName>
                                        </p:attrNameLst>
                                      </p:cBhvr>
                                      <p:tavLst>
                                        <p:tav tm="0">
                                          <p:val>
                                            <p:strVal val="#ppt_x"/>
                                          </p:val>
                                        </p:tav>
                                        <p:tav tm="100000">
                                          <p:val>
                                            <p:strVal val="#ppt_x"/>
                                          </p:val>
                                        </p:tav>
                                      </p:tavLst>
                                    </p:anim>
                                    <p:anim calcmode="lin" valueType="num">
                                      <p:cBhvr>
                                        <p:cTn id="86" dur="500" fill="hold"/>
                                        <p:tgtEl>
                                          <p:spTgt spid="34"/>
                                        </p:tgtEl>
                                        <p:attrNameLst>
                                          <p:attrName>ppt_y</p:attrName>
                                        </p:attrNameLst>
                                      </p:cBhvr>
                                      <p:tavLst>
                                        <p:tav tm="0">
                                          <p:val>
                                            <p:strVal val="#ppt_y-#ppt_h/2"/>
                                          </p:val>
                                        </p:tav>
                                        <p:tav tm="100000">
                                          <p:val>
                                            <p:strVal val="#ppt_y"/>
                                          </p:val>
                                        </p:tav>
                                      </p:tavLst>
                                    </p:anim>
                                    <p:anim calcmode="lin" valueType="num">
                                      <p:cBhvr>
                                        <p:cTn id="87" dur="500" fill="hold"/>
                                        <p:tgtEl>
                                          <p:spTgt spid="34"/>
                                        </p:tgtEl>
                                        <p:attrNameLst>
                                          <p:attrName>ppt_w</p:attrName>
                                        </p:attrNameLst>
                                      </p:cBhvr>
                                      <p:tavLst>
                                        <p:tav tm="0">
                                          <p:val>
                                            <p:strVal val="#ppt_w"/>
                                          </p:val>
                                        </p:tav>
                                        <p:tav tm="100000">
                                          <p:val>
                                            <p:strVal val="#ppt_w"/>
                                          </p:val>
                                        </p:tav>
                                      </p:tavLst>
                                    </p:anim>
                                    <p:anim calcmode="lin" valueType="num">
                                      <p:cBhvr>
                                        <p:cTn id="88" dur="500" fill="hold"/>
                                        <p:tgtEl>
                                          <p:spTgt spid="34"/>
                                        </p:tgtEl>
                                        <p:attrNameLst>
                                          <p:attrName>ppt_h</p:attrName>
                                        </p:attrNameLst>
                                      </p:cBhvr>
                                      <p:tavLst>
                                        <p:tav tm="0">
                                          <p:val>
                                            <p:fltVal val="0"/>
                                          </p:val>
                                        </p:tav>
                                        <p:tav tm="100000">
                                          <p:val>
                                            <p:strVal val="#ppt_h"/>
                                          </p:val>
                                        </p:tav>
                                      </p:tavLst>
                                    </p:anim>
                                  </p:childTnLst>
                                </p:cTn>
                              </p:par>
                              <p:par>
                                <p:cTn id="89" presetID="10" presetClass="entr" presetSubtype="0" fill="hold" grpId="0" nodeType="withEffect">
                                  <p:stCondLst>
                                    <p:cond delay="25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500"/>
                                        <p:tgtEl>
                                          <p:spTgt spid="35"/>
                                        </p:tgtEl>
                                      </p:cBhvr>
                                    </p:animEffect>
                                  </p:childTnLst>
                                </p:cTn>
                              </p:par>
                            </p:childTnLst>
                          </p:cTn>
                        </p:par>
                        <p:par>
                          <p:cTn id="92" fill="hold">
                            <p:stCondLst>
                              <p:cond delay="4750"/>
                            </p:stCondLst>
                            <p:childTnLst>
                              <p:par>
                                <p:cTn id="93" presetID="17" presetClass="entr" presetSubtype="1" fill="hold" grpId="0" nodeType="afterEffect">
                                  <p:stCondLst>
                                    <p:cond delay="0"/>
                                  </p:stCondLst>
                                  <p:iterate type="lt">
                                    <p:tmPct val="10000"/>
                                  </p:iterate>
                                  <p:childTnLst>
                                    <p:set>
                                      <p:cBhvr>
                                        <p:cTn id="94" dur="1" fill="hold">
                                          <p:stCondLst>
                                            <p:cond delay="0"/>
                                          </p:stCondLst>
                                        </p:cTn>
                                        <p:tgtEl>
                                          <p:spTgt spid="36"/>
                                        </p:tgtEl>
                                        <p:attrNameLst>
                                          <p:attrName>style.visibility</p:attrName>
                                        </p:attrNameLst>
                                      </p:cBhvr>
                                      <p:to>
                                        <p:strVal val="visible"/>
                                      </p:to>
                                    </p:set>
                                    <p:anim calcmode="lin" valueType="num">
                                      <p:cBhvr>
                                        <p:cTn id="95" dur="500" fill="hold"/>
                                        <p:tgtEl>
                                          <p:spTgt spid="36"/>
                                        </p:tgtEl>
                                        <p:attrNameLst>
                                          <p:attrName>ppt_x</p:attrName>
                                        </p:attrNameLst>
                                      </p:cBhvr>
                                      <p:tavLst>
                                        <p:tav tm="0">
                                          <p:val>
                                            <p:strVal val="#ppt_x"/>
                                          </p:val>
                                        </p:tav>
                                        <p:tav tm="100000">
                                          <p:val>
                                            <p:strVal val="#ppt_x"/>
                                          </p:val>
                                        </p:tav>
                                      </p:tavLst>
                                    </p:anim>
                                    <p:anim calcmode="lin" valueType="num">
                                      <p:cBhvr>
                                        <p:cTn id="96" dur="500" fill="hold"/>
                                        <p:tgtEl>
                                          <p:spTgt spid="36"/>
                                        </p:tgtEl>
                                        <p:attrNameLst>
                                          <p:attrName>ppt_y</p:attrName>
                                        </p:attrNameLst>
                                      </p:cBhvr>
                                      <p:tavLst>
                                        <p:tav tm="0">
                                          <p:val>
                                            <p:strVal val="#ppt_y-#ppt_h/2"/>
                                          </p:val>
                                        </p:tav>
                                        <p:tav tm="100000">
                                          <p:val>
                                            <p:strVal val="#ppt_y"/>
                                          </p:val>
                                        </p:tav>
                                      </p:tavLst>
                                    </p:anim>
                                    <p:anim calcmode="lin" valueType="num">
                                      <p:cBhvr>
                                        <p:cTn id="97" dur="500" fill="hold"/>
                                        <p:tgtEl>
                                          <p:spTgt spid="36"/>
                                        </p:tgtEl>
                                        <p:attrNameLst>
                                          <p:attrName>ppt_w</p:attrName>
                                        </p:attrNameLst>
                                      </p:cBhvr>
                                      <p:tavLst>
                                        <p:tav tm="0">
                                          <p:val>
                                            <p:strVal val="#ppt_w"/>
                                          </p:val>
                                        </p:tav>
                                        <p:tav tm="100000">
                                          <p:val>
                                            <p:strVal val="#ppt_w"/>
                                          </p:val>
                                        </p:tav>
                                      </p:tavLst>
                                    </p:anim>
                                    <p:anim calcmode="lin" valueType="num">
                                      <p:cBhvr>
                                        <p:cTn id="98" dur="500" fill="hold"/>
                                        <p:tgtEl>
                                          <p:spTgt spid="36"/>
                                        </p:tgtEl>
                                        <p:attrNameLst>
                                          <p:attrName>ppt_h</p:attrName>
                                        </p:attrNameLst>
                                      </p:cBhvr>
                                      <p:tavLst>
                                        <p:tav tm="0">
                                          <p:val>
                                            <p:fltVal val="0"/>
                                          </p:val>
                                        </p:tav>
                                        <p:tav tm="100000">
                                          <p:val>
                                            <p:strVal val="#ppt_h"/>
                                          </p:val>
                                        </p:tav>
                                      </p:tavLst>
                                    </p:anim>
                                  </p:childTnLst>
                                </p:cTn>
                              </p:par>
                              <p:par>
                                <p:cTn id="99" presetID="10" presetClass="entr" presetSubtype="0" fill="hold" grpId="0" nodeType="withEffect">
                                  <p:stCondLst>
                                    <p:cond delay="250"/>
                                  </p:stCondLst>
                                  <p:childTnLst>
                                    <p:set>
                                      <p:cBhvr>
                                        <p:cTn id="100" dur="1" fill="hold">
                                          <p:stCondLst>
                                            <p:cond delay="0"/>
                                          </p:stCondLst>
                                        </p:cTn>
                                        <p:tgtEl>
                                          <p:spTgt spid="37"/>
                                        </p:tgtEl>
                                        <p:attrNameLst>
                                          <p:attrName>style.visibility</p:attrName>
                                        </p:attrNameLst>
                                      </p:cBhvr>
                                      <p:to>
                                        <p:strVal val="visible"/>
                                      </p:to>
                                    </p:set>
                                    <p:animEffect transition="in" filter="fade">
                                      <p:cBhvr>
                                        <p:cTn id="101" dur="500"/>
                                        <p:tgtEl>
                                          <p:spTgt spid="37"/>
                                        </p:tgtEl>
                                      </p:cBhvr>
                                    </p:animEffect>
                                  </p:childTnLst>
                                </p:cTn>
                              </p:par>
                            </p:childTnLst>
                          </p:cTn>
                        </p:par>
                        <p:par>
                          <p:cTn id="102" fill="hold">
                            <p:stCondLst>
                              <p:cond delay="5500"/>
                            </p:stCondLst>
                            <p:childTnLst>
                              <p:par>
                                <p:cTn id="103" presetID="17" presetClass="entr" presetSubtype="1" fill="hold" grpId="0" nodeType="afterEffect">
                                  <p:stCondLst>
                                    <p:cond delay="0"/>
                                  </p:stCondLst>
                                  <p:iterate type="lt">
                                    <p:tmPct val="10000"/>
                                  </p:iterate>
                                  <p:childTnLst>
                                    <p:set>
                                      <p:cBhvr>
                                        <p:cTn id="104" dur="1" fill="hold">
                                          <p:stCondLst>
                                            <p:cond delay="0"/>
                                          </p:stCondLst>
                                        </p:cTn>
                                        <p:tgtEl>
                                          <p:spTgt spid="38"/>
                                        </p:tgtEl>
                                        <p:attrNameLst>
                                          <p:attrName>style.visibility</p:attrName>
                                        </p:attrNameLst>
                                      </p:cBhvr>
                                      <p:to>
                                        <p:strVal val="visible"/>
                                      </p:to>
                                    </p:set>
                                    <p:anim calcmode="lin" valueType="num">
                                      <p:cBhvr>
                                        <p:cTn id="105" dur="500" fill="hold"/>
                                        <p:tgtEl>
                                          <p:spTgt spid="38"/>
                                        </p:tgtEl>
                                        <p:attrNameLst>
                                          <p:attrName>ppt_x</p:attrName>
                                        </p:attrNameLst>
                                      </p:cBhvr>
                                      <p:tavLst>
                                        <p:tav tm="0">
                                          <p:val>
                                            <p:strVal val="#ppt_x"/>
                                          </p:val>
                                        </p:tav>
                                        <p:tav tm="100000">
                                          <p:val>
                                            <p:strVal val="#ppt_x"/>
                                          </p:val>
                                        </p:tav>
                                      </p:tavLst>
                                    </p:anim>
                                    <p:anim calcmode="lin" valueType="num">
                                      <p:cBhvr>
                                        <p:cTn id="106" dur="500" fill="hold"/>
                                        <p:tgtEl>
                                          <p:spTgt spid="38"/>
                                        </p:tgtEl>
                                        <p:attrNameLst>
                                          <p:attrName>ppt_y</p:attrName>
                                        </p:attrNameLst>
                                      </p:cBhvr>
                                      <p:tavLst>
                                        <p:tav tm="0">
                                          <p:val>
                                            <p:strVal val="#ppt_y-#ppt_h/2"/>
                                          </p:val>
                                        </p:tav>
                                        <p:tav tm="100000">
                                          <p:val>
                                            <p:strVal val="#ppt_y"/>
                                          </p:val>
                                        </p:tav>
                                      </p:tavLst>
                                    </p:anim>
                                    <p:anim calcmode="lin" valueType="num">
                                      <p:cBhvr>
                                        <p:cTn id="107" dur="500" fill="hold"/>
                                        <p:tgtEl>
                                          <p:spTgt spid="38"/>
                                        </p:tgtEl>
                                        <p:attrNameLst>
                                          <p:attrName>ppt_w</p:attrName>
                                        </p:attrNameLst>
                                      </p:cBhvr>
                                      <p:tavLst>
                                        <p:tav tm="0">
                                          <p:val>
                                            <p:strVal val="#ppt_w"/>
                                          </p:val>
                                        </p:tav>
                                        <p:tav tm="100000">
                                          <p:val>
                                            <p:strVal val="#ppt_w"/>
                                          </p:val>
                                        </p:tav>
                                      </p:tavLst>
                                    </p:anim>
                                    <p:anim calcmode="lin" valueType="num">
                                      <p:cBhvr>
                                        <p:cTn id="108" dur="500" fill="hold"/>
                                        <p:tgtEl>
                                          <p:spTgt spid="38"/>
                                        </p:tgtEl>
                                        <p:attrNameLst>
                                          <p:attrName>ppt_h</p:attrName>
                                        </p:attrNameLst>
                                      </p:cBhvr>
                                      <p:tavLst>
                                        <p:tav tm="0">
                                          <p:val>
                                            <p:fltVal val="0"/>
                                          </p:val>
                                        </p:tav>
                                        <p:tav tm="100000">
                                          <p:val>
                                            <p:strVal val="#ppt_h"/>
                                          </p:val>
                                        </p:tav>
                                      </p:tavLst>
                                    </p:anim>
                                  </p:childTnLst>
                                </p:cTn>
                              </p:par>
                              <p:par>
                                <p:cTn id="109" presetID="10" presetClass="entr" presetSubtype="0" fill="hold" grpId="0" nodeType="withEffect">
                                  <p:stCondLst>
                                    <p:cond delay="250"/>
                                  </p:stCondLst>
                                  <p:childTnLst>
                                    <p:set>
                                      <p:cBhvr>
                                        <p:cTn id="110" dur="1" fill="hold">
                                          <p:stCondLst>
                                            <p:cond delay="0"/>
                                          </p:stCondLst>
                                        </p:cTn>
                                        <p:tgtEl>
                                          <p:spTgt spid="39"/>
                                        </p:tgtEl>
                                        <p:attrNameLst>
                                          <p:attrName>style.visibility</p:attrName>
                                        </p:attrNameLst>
                                      </p:cBhvr>
                                      <p:to>
                                        <p:strVal val="visible"/>
                                      </p:to>
                                    </p:set>
                                    <p:animEffect transition="in" filter="fade">
                                      <p:cBhvr>
                                        <p:cTn id="1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9" grpId="0" animBg="1"/>
      <p:bldP spid="14" grpId="0"/>
      <p:bldP spid="15" grpId="0"/>
      <p:bldP spid="16" grpId="0"/>
      <p:bldP spid="18" grpId="0"/>
      <p:bldP spid="19" grpId="0"/>
      <p:bldP spid="20" grpId="0" animBg="1"/>
      <p:bldP spid="22" grpId="0" animBg="1"/>
      <p:bldP spid="24" grpId="0" animBg="1"/>
      <p:bldP spid="26" grpId="0" animBg="1"/>
      <p:bldP spid="28" grpId="0" animBg="1"/>
      <p:bldP spid="30" grpId="0"/>
      <p:bldP spid="31" grpId="0"/>
      <p:bldP spid="32" grpId="0"/>
      <p:bldP spid="33" grpId="0"/>
      <p:bldP spid="34" grpId="0"/>
      <p:bldP spid="35" grpId="0"/>
      <p:bldP spid="36" grpId="0"/>
      <p:bldP spid="37" grpId="0"/>
      <p:bldP spid="38"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a:spLocks noChangeArrowheads="1"/>
          </p:cNvSpPr>
          <p:nvPr/>
        </p:nvSpPr>
        <p:spPr bwMode="auto">
          <a:xfrm>
            <a:off x="755576" y="1819747"/>
            <a:ext cx="3683000" cy="1954213"/>
          </a:xfrm>
          <a:custGeom>
            <a:avLst/>
            <a:gdLst>
              <a:gd name="T0" fmla="*/ 245 w 262"/>
              <a:gd name="T1" fmla="*/ 69 h 139"/>
              <a:gd name="T2" fmla="*/ 192 w 262"/>
              <a:gd name="T3" fmla="*/ 122 h 139"/>
              <a:gd name="T4" fmla="*/ 139 w 262"/>
              <a:gd name="T5" fmla="*/ 69 h 139"/>
              <a:gd name="T6" fmla="*/ 69 w 262"/>
              <a:gd name="T7" fmla="*/ 0 h 139"/>
              <a:gd name="T8" fmla="*/ 0 w 262"/>
              <a:gd name="T9" fmla="*/ 69 h 139"/>
              <a:gd name="T10" fmla="*/ 16 w 262"/>
              <a:gd name="T11" fmla="*/ 69 h 139"/>
              <a:gd name="T12" fmla="*/ 69 w 262"/>
              <a:gd name="T13" fmla="*/ 16 h 139"/>
              <a:gd name="T14" fmla="*/ 122 w 262"/>
              <a:gd name="T15" fmla="*/ 69 h 139"/>
              <a:gd name="T16" fmla="*/ 192 w 262"/>
              <a:gd name="T17" fmla="*/ 139 h 139"/>
              <a:gd name="T18" fmla="*/ 262 w 262"/>
              <a:gd name="T19" fmla="*/ 69 h 139"/>
              <a:gd name="T20" fmla="*/ 245 w 262"/>
              <a:gd name="T21" fmla="*/ 69 h 1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2"/>
              <a:gd name="T34" fmla="*/ 0 h 139"/>
              <a:gd name="T35" fmla="*/ 262 w 262"/>
              <a:gd name="T36" fmla="*/ 139 h 1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2" h="139">
                <a:moveTo>
                  <a:pt x="245" y="69"/>
                </a:moveTo>
                <a:cubicBezTo>
                  <a:pt x="245" y="99"/>
                  <a:pt x="222" y="122"/>
                  <a:pt x="192" y="122"/>
                </a:cubicBezTo>
                <a:cubicBezTo>
                  <a:pt x="163" y="122"/>
                  <a:pt x="139" y="99"/>
                  <a:pt x="139" y="69"/>
                </a:cubicBezTo>
                <a:cubicBezTo>
                  <a:pt x="139" y="31"/>
                  <a:pt x="108" y="0"/>
                  <a:pt x="69" y="0"/>
                </a:cubicBezTo>
                <a:cubicBezTo>
                  <a:pt x="31" y="0"/>
                  <a:pt x="0" y="31"/>
                  <a:pt x="0" y="69"/>
                </a:cubicBezTo>
                <a:cubicBezTo>
                  <a:pt x="16" y="69"/>
                  <a:pt x="16" y="69"/>
                  <a:pt x="16" y="69"/>
                </a:cubicBezTo>
                <a:cubicBezTo>
                  <a:pt x="16" y="40"/>
                  <a:pt x="40" y="16"/>
                  <a:pt x="69" y="16"/>
                </a:cubicBezTo>
                <a:cubicBezTo>
                  <a:pt x="99" y="16"/>
                  <a:pt x="122" y="40"/>
                  <a:pt x="122" y="69"/>
                </a:cubicBezTo>
                <a:cubicBezTo>
                  <a:pt x="122" y="108"/>
                  <a:pt x="154" y="139"/>
                  <a:pt x="192" y="139"/>
                </a:cubicBezTo>
                <a:cubicBezTo>
                  <a:pt x="231" y="139"/>
                  <a:pt x="262" y="108"/>
                  <a:pt x="262" y="69"/>
                </a:cubicBezTo>
                <a:lnTo>
                  <a:pt x="245" y="69"/>
                </a:lnTo>
                <a:close/>
              </a:path>
            </a:pathLst>
          </a:cu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6" name="TextBox 265"/>
          <p:cNvSpPr>
            <a:spLocks noChangeArrowheads="1"/>
          </p:cNvSpPr>
          <p:nvPr/>
        </p:nvSpPr>
        <p:spPr bwMode="auto">
          <a:xfrm>
            <a:off x="4788024" y="1505298"/>
            <a:ext cx="264687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3200" b="0"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完成情况说明</a:t>
            </a:r>
            <a:endParaRPr kumimoji="0" lang="zh-CN" alt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宋体" panose="02010600030101010101" pitchFamily="2" charset="-122"/>
              <a:cs typeface="+mn-cs"/>
            </a:endParaRPr>
          </a:p>
        </p:txBody>
      </p:sp>
      <p:sp>
        <p:nvSpPr>
          <p:cNvPr id="7" name="矩形 6"/>
          <p:cNvSpPr>
            <a:spLocks noChangeArrowheads="1"/>
          </p:cNvSpPr>
          <p:nvPr/>
        </p:nvSpPr>
        <p:spPr bwMode="auto">
          <a:xfrm>
            <a:off x="4773538" y="2067694"/>
            <a:ext cx="3960813" cy="2265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kumimoji="0" lang="zh-CN" altLang="en-US" sz="1200" b="0" i="0" u="none" strike="noStrike" kern="1200" cap="none" spc="0" normalizeH="0" baseline="0" noProof="0" dirty="0" smtClean="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输入</a:t>
            </a:r>
            <a:endParaRPr kumimoji="0" lang="en-US" altLang="zh-CN" sz="1200" b="0" i="0" u="none" strike="noStrike" kern="1200" cap="none" spc="0" normalizeH="0" baseline="0" noProof="0" dirty="0" smtClean="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endParaRPr>
          </a:p>
          <a:p>
            <a:pPr marL="0" marR="0" lvl="0" indent="0" algn="l"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dirty="0" smtClean="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这里</a:t>
            </a:r>
            <a:r>
              <a:rPr kumimoji="0" lang="zh-CN" altLang="en-US" sz="1200" b="0" i="0" u="none" strike="noStrike" kern="1200" cap="none" spc="0" normalizeH="0" baseline="0" noProof="0" dirty="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输入简单的文字概述这里输入简单字概述这里输入简单简单的文字概述这里输入简单的文字概述简单的文字概述这里输入简单的</a:t>
            </a:r>
            <a:r>
              <a:rPr kumimoji="0" lang="zh-CN" altLang="en-US" sz="1200" b="0" i="0" u="none" strike="noStrike" kern="1200" cap="none" spc="0" normalizeH="0" baseline="0" noProof="0" dirty="0" smtClean="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文字</a:t>
            </a:r>
            <a:endParaRPr kumimoji="0" lang="zh-CN" altLang="en-US" sz="1200" b="0" i="0" u="none" strike="noStrike" kern="1200" cap="none" spc="0" normalizeH="0" baseline="0" noProof="0" dirty="0">
              <a:ln>
                <a:noFill/>
              </a:ln>
              <a:solidFill>
                <a:prstClr val="black"/>
              </a:solidFill>
              <a:effectLst/>
              <a:uLnTx/>
              <a:uFillTx/>
              <a:latin typeface="方正兰亭粗黑_GBK" charset="-122"/>
              <a:ea typeface="宋体" panose="02010600030101010101" pitchFamily="2" charset="-122"/>
              <a:cs typeface="+mn-cs"/>
            </a:endParaRPr>
          </a:p>
        </p:txBody>
      </p:sp>
      <p:sp>
        <p:nvSpPr>
          <p:cNvPr id="8" name="TextBox 268"/>
          <p:cNvSpPr>
            <a:spLocks noChangeArrowheads="1"/>
          </p:cNvSpPr>
          <p:nvPr/>
        </p:nvSpPr>
        <p:spPr bwMode="auto">
          <a:xfrm>
            <a:off x="2699792" y="1521267"/>
            <a:ext cx="16177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000" b="0"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2</a:t>
            </a:r>
            <a:r>
              <a:rPr kumimoji="0" lang="zh-CN" altLang="en-US" sz="2000" b="0"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、添加</a:t>
            </a:r>
            <a:r>
              <a:rPr kumimoji="0" lang="zh-CN" altLang="en-US" sz="2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名称</a:t>
            </a:r>
          </a:p>
        </p:txBody>
      </p:sp>
      <p:sp>
        <p:nvSpPr>
          <p:cNvPr id="9" name="TextBox 269"/>
          <p:cNvSpPr>
            <a:spLocks noChangeArrowheads="1"/>
          </p:cNvSpPr>
          <p:nvPr/>
        </p:nvSpPr>
        <p:spPr bwMode="auto">
          <a:xfrm>
            <a:off x="827584" y="3786594"/>
            <a:ext cx="1473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1800" b="0"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1</a:t>
            </a:r>
            <a:r>
              <a:rPr kumimoji="0" lang="zh-CN" altLang="en-US" sz="1800" b="0"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、添加名称</a:t>
            </a:r>
            <a:endParaRPr kumimoji="0" lang="zh-CN" altLang="en-US" sz="18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endParaRPr>
          </a:p>
        </p:txBody>
      </p:sp>
      <p:sp>
        <p:nvSpPr>
          <p:cNvPr id="10" name="椭圆 9"/>
          <p:cNvSpPr/>
          <p:nvPr/>
        </p:nvSpPr>
        <p:spPr>
          <a:xfrm>
            <a:off x="1073795" y="2144316"/>
            <a:ext cx="1305074" cy="1305074"/>
          </a:xfrm>
          <a:prstGeom prst="ellipse">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椭圆 10"/>
          <p:cNvSpPr/>
          <p:nvPr/>
        </p:nvSpPr>
        <p:spPr>
          <a:xfrm>
            <a:off x="2796232" y="2106602"/>
            <a:ext cx="1305074" cy="1305074"/>
          </a:xfrm>
          <a:prstGeom prst="ellipse">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par>
                          <p:cTn id="15" fill="hold">
                            <p:stCondLst>
                              <p:cond delay="1000"/>
                            </p:stCondLst>
                            <p:childTnLst>
                              <p:par>
                                <p:cTn id="16" presetID="17" presetClass="entr" presetSubtype="1" fill="hold" grpId="0" nodeType="afterEffect">
                                  <p:stCondLst>
                                    <p:cond delay="0"/>
                                  </p:stCondLst>
                                  <p:iterate type="lt">
                                    <p:tmPct val="10000"/>
                                  </p:iterate>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ppt_h/2"/>
                                          </p:val>
                                        </p:tav>
                                        <p:tav tm="100000">
                                          <p:val>
                                            <p:strVal val="#ppt_y"/>
                                          </p:val>
                                        </p:tav>
                                      </p:tavLst>
                                    </p:anim>
                                    <p:anim calcmode="lin" valueType="num">
                                      <p:cBhvr>
                                        <p:cTn id="20" dur="500" fill="hold"/>
                                        <p:tgtEl>
                                          <p:spTgt spid="9"/>
                                        </p:tgtEl>
                                        <p:attrNameLst>
                                          <p:attrName>ppt_w</p:attrName>
                                        </p:attrNameLst>
                                      </p:cBhvr>
                                      <p:tavLst>
                                        <p:tav tm="0">
                                          <p:val>
                                            <p:strVal val="#ppt_w"/>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childTnLst>
                                </p:cTn>
                              </p:par>
                              <p:par>
                                <p:cTn id="22" presetID="17" presetClass="entr" presetSubtype="1" fill="hold" grpId="0" nodeType="withEffect">
                                  <p:stCondLst>
                                    <p:cond delay="0"/>
                                  </p:stCondLst>
                                  <p:iterate type="lt">
                                    <p:tmPct val="10000"/>
                                  </p:iterate>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ppt_x</p:attrName>
                                        </p:attrNameLst>
                                      </p:cBhvr>
                                      <p:tavLst>
                                        <p:tav tm="0">
                                          <p:val>
                                            <p:strVal val="#ppt_x"/>
                                          </p:val>
                                        </p:tav>
                                        <p:tav tm="100000">
                                          <p:val>
                                            <p:strVal val="#ppt_x"/>
                                          </p:val>
                                        </p:tav>
                                      </p:tavLst>
                                    </p:anim>
                                    <p:anim calcmode="lin" valueType="num">
                                      <p:cBhvr>
                                        <p:cTn id="25" dur="500" fill="hold"/>
                                        <p:tgtEl>
                                          <p:spTgt spid="8"/>
                                        </p:tgtEl>
                                        <p:attrNameLst>
                                          <p:attrName>ppt_y</p:attrName>
                                        </p:attrNameLst>
                                      </p:cBhvr>
                                      <p:tavLst>
                                        <p:tav tm="0">
                                          <p:val>
                                            <p:strVal val="#ppt_y-#ppt_h/2"/>
                                          </p:val>
                                        </p:tav>
                                        <p:tav tm="100000">
                                          <p:val>
                                            <p:strVal val="#ppt_y"/>
                                          </p:val>
                                        </p:tav>
                                      </p:tavLst>
                                    </p:anim>
                                    <p:anim calcmode="lin" valueType="num">
                                      <p:cBhvr>
                                        <p:cTn id="26" dur="500" fill="hold"/>
                                        <p:tgtEl>
                                          <p:spTgt spid="8"/>
                                        </p:tgtEl>
                                        <p:attrNameLst>
                                          <p:attrName>ppt_w</p:attrName>
                                        </p:attrNameLst>
                                      </p:cBhvr>
                                      <p:tavLst>
                                        <p:tav tm="0">
                                          <p:val>
                                            <p:strVal val="#ppt_w"/>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childTnLst>
                                </p:cTn>
                              </p:par>
                              <p:par>
                                <p:cTn id="28" presetID="17" presetClass="entr" presetSubtype="1" fill="hold" grpId="0" nodeType="withEffect">
                                  <p:stCondLst>
                                    <p:cond delay="0"/>
                                  </p:stCondLst>
                                  <p:iterate type="lt">
                                    <p:tmPct val="10000"/>
                                  </p:iterate>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ppt_x</p:attrName>
                                        </p:attrNameLst>
                                      </p:cBhvr>
                                      <p:tavLst>
                                        <p:tav tm="0">
                                          <p:val>
                                            <p:strVal val="#ppt_x"/>
                                          </p:val>
                                        </p:tav>
                                        <p:tav tm="100000">
                                          <p:val>
                                            <p:strVal val="#ppt_x"/>
                                          </p:val>
                                        </p:tav>
                                      </p:tavLst>
                                    </p:anim>
                                    <p:anim calcmode="lin" valueType="num">
                                      <p:cBhvr>
                                        <p:cTn id="31" dur="500" fill="hold"/>
                                        <p:tgtEl>
                                          <p:spTgt spid="6"/>
                                        </p:tgtEl>
                                        <p:attrNameLst>
                                          <p:attrName>ppt_y</p:attrName>
                                        </p:attrNameLst>
                                      </p:cBhvr>
                                      <p:tavLst>
                                        <p:tav tm="0">
                                          <p:val>
                                            <p:strVal val="#ppt_y-#ppt_h/2"/>
                                          </p:val>
                                        </p:tav>
                                        <p:tav tm="100000">
                                          <p:val>
                                            <p:strVal val="#ppt_y"/>
                                          </p:val>
                                        </p:tav>
                                      </p:tavLst>
                                    </p:anim>
                                    <p:anim calcmode="lin" valueType="num">
                                      <p:cBhvr>
                                        <p:cTn id="32" dur="500" fill="hold"/>
                                        <p:tgtEl>
                                          <p:spTgt spid="6"/>
                                        </p:tgtEl>
                                        <p:attrNameLst>
                                          <p:attrName>ppt_w</p:attrName>
                                        </p:attrNameLst>
                                      </p:cBhvr>
                                      <p:tavLst>
                                        <p:tav tm="0">
                                          <p:val>
                                            <p:strVal val="#ppt_w"/>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childTnLst>
                                </p:cTn>
                              </p:par>
                            </p:childTnLst>
                          </p:cTn>
                        </p:par>
                        <p:par>
                          <p:cTn id="34" fill="hold">
                            <p:stCondLst>
                              <p:cond delay="1750"/>
                            </p:stCondLst>
                            <p:childTnLst>
                              <p:par>
                                <p:cTn id="35" presetID="22" presetClass="entr" presetSubtype="1"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p:bldP spid="8" grpId="0"/>
      <p:bldP spid="9" grpId="0"/>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5"/>
          <p:cNvSpPr>
            <a:spLocks noChangeArrowheads="1"/>
          </p:cNvSpPr>
          <p:nvPr/>
        </p:nvSpPr>
        <p:spPr bwMode="auto">
          <a:xfrm>
            <a:off x="2368551" y="2224088"/>
            <a:ext cx="2312987" cy="2357438"/>
          </a:xfrm>
          <a:custGeom>
            <a:avLst/>
            <a:gdLst>
              <a:gd name="T0" fmla="*/ 92 w 550"/>
              <a:gd name="T1" fmla="*/ 110 h 561"/>
              <a:gd name="T2" fmla="*/ 110 w 550"/>
              <a:gd name="T3" fmla="*/ 459 h 561"/>
              <a:gd name="T4" fmla="*/ 541 w 550"/>
              <a:gd name="T5" fmla="*/ 514 h 561"/>
              <a:gd name="T6" fmla="*/ 441 w 550"/>
              <a:gd name="T7" fmla="*/ 91 h 561"/>
              <a:gd name="T8" fmla="*/ 92 w 550"/>
              <a:gd name="T9" fmla="*/ 110 h 561"/>
              <a:gd name="T10" fmla="*/ 0 60000 65536"/>
              <a:gd name="T11" fmla="*/ 0 60000 65536"/>
              <a:gd name="T12" fmla="*/ 0 60000 65536"/>
              <a:gd name="T13" fmla="*/ 0 60000 65536"/>
              <a:gd name="T14" fmla="*/ 0 60000 65536"/>
              <a:gd name="T15" fmla="*/ 0 w 550"/>
              <a:gd name="T16" fmla="*/ 0 h 561"/>
              <a:gd name="T17" fmla="*/ 550 w 550"/>
              <a:gd name="T18" fmla="*/ 561 h 561"/>
            </a:gdLst>
            <a:ahLst/>
            <a:cxnLst>
              <a:cxn ang="T10">
                <a:pos x="T0" y="T1"/>
              </a:cxn>
              <a:cxn ang="T11">
                <a:pos x="T2" y="T3"/>
              </a:cxn>
              <a:cxn ang="T12">
                <a:pos x="T4" y="T5"/>
              </a:cxn>
              <a:cxn ang="T13">
                <a:pos x="T6" y="T7"/>
              </a:cxn>
              <a:cxn ang="T14">
                <a:pos x="T8" y="T9"/>
              </a:cxn>
            </a:cxnLst>
            <a:rect l="T15" t="T16" r="T17" b="T18"/>
            <a:pathLst>
              <a:path w="550" h="561">
                <a:moveTo>
                  <a:pt x="92" y="110"/>
                </a:moveTo>
                <a:cubicBezTo>
                  <a:pt x="0" y="211"/>
                  <a:pt x="8" y="367"/>
                  <a:pt x="110" y="459"/>
                </a:cubicBezTo>
                <a:cubicBezTo>
                  <a:pt x="224" y="561"/>
                  <a:pt x="416" y="510"/>
                  <a:pt x="541" y="514"/>
                </a:cubicBezTo>
                <a:cubicBezTo>
                  <a:pt x="522" y="387"/>
                  <a:pt x="550" y="189"/>
                  <a:pt x="441" y="91"/>
                </a:cubicBezTo>
                <a:cubicBezTo>
                  <a:pt x="339" y="0"/>
                  <a:pt x="183" y="8"/>
                  <a:pt x="92" y="110"/>
                </a:cubicBezTo>
                <a:close/>
              </a:path>
            </a:pathLst>
          </a:custGeom>
          <a:solidFill>
            <a:srgbClr val="0070C0"/>
          </a:solidFill>
          <a:ln w="9525" cmpd="sng">
            <a:noFill/>
            <a:beve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19" name="Freeform 6"/>
          <p:cNvSpPr>
            <a:spLocks noChangeArrowheads="1"/>
          </p:cNvSpPr>
          <p:nvPr/>
        </p:nvSpPr>
        <p:spPr bwMode="auto">
          <a:xfrm>
            <a:off x="2603501" y="1803401"/>
            <a:ext cx="1808162" cy="1846262"/>
          </a:xfrm>
          <a:custGeom>
            <a:avLst/>
            <a:gdLst>
              <a:gd name="T0" fmla="*/ 72 w 430"/>
              <a:gd name="T1" fmla="*/ 86 h 439"/>
              <a:gd name="T2" fmla="*/ 86 w 430"/>
              <a:gd name="T3" fmla="*/ 359 h 439"/>
              <a:gd name="T4" fmla="*/ 423 w 430"/>
              <a:gd name="T5" fmla="*/ 402 h 439"/>
              <a:gd name="T6" fmla="*/ 345 w 430"/>
              <a:gd name="T7" fmla="*/ 72 h 439"/>
              <a:gd name="T8" fmla="*/ 72 w 430"/>
              <a:gd name="T9" fmla="*/ 86 h 439"/>
              <a:gd name="T10" fmla="*/ 0 60000 65536"/>
              <a:gd name="T11" fmla="*/ 0 60000 65536"/>
              <a:gd name="T12" fmla="*/ 0 60000 65536"/>
              <a:gd name="T13" fmla="*/ 0 60000 65536"/>
              <a:gd name="T14" fmla="*/ 0 60000 65536"/>
              <a:gd name="T15" fmla="*/ 0 w 430"/>
              <a:gd name="T16" fmla="*/ 0 h 439"/>
              <a:gd name="T17" fmla="*/ 430 w 430"/>
              <a:gd name="T18" fmla="*/ 439 h 439"/>
            </a:gdLst>
            <a:ahLst/>
            <a:cxnLst>
              <a:cxn ang="T10">
                <a:pos x="T0" y="T1"/>
              </a:cxn>
              <a:cxn ang="T11">
                <a:pos x="T2" y="T3"/>
              </a:cxn>
              <a:cxn ang="T12">
                <a:pos x="T4" y="T5"/>
              </a:cxn>
              <a:cxn ang="T13">
                <a:pos x="T6" y="T7"/>
              </a:cxn>
              <a:cxn ang="T14">
                <a:pos x="T8" y="T9"/>
              </a:cxn>
            </a:cxnLst>
            <a:rect l="T15" t="T16" r="T17" b="T18"/>
            <a:pathLst>
              <a:path w="430" h="439">
                <a:moveTo>
                  <a:pt x="72" y="86"/>
                </a:moveTo>
                <a:cubicBezTo>
                  <a:pt x="0" y="165"/>
                  <a:pt x="7" y="288"/>
                  <a:pt x="86" y="359"/>
                </a:cubicBezTo>
                <a:cubicBezTo>
                  <a:pt x="175" y="439"/>
                  <a:pt x="325" y="400"/>
                  <a:pt x="423" y="402"/>
                </a:cubicBezTo>
                <a:cubicBezTo>
                  <a:pt x="408" y="303"/>
                  <a:pt x="430" y="148"/>
                  <a:pt x="345" y="72"/>
                </a:cubicBezTo>
                <a:cubicBezTo>
                  <a:pt x="265" y="0"/>
                  <a:pt x="143" y="7"/>
                  <a:pt x="72" y="86"/>
                </a:cubicBezTo>
                <a:close/>
              </a:path>
            </a:pathLst>
          </a:custGeom>
          <a:solidFill>
            <a:srgbClr val="00B0F0"/>
          </a:solidFill>
          <a:ln w="9525" cmpd="sng">
            <a:noFill/>
            <a:beve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20" name="Freeform 7"/>
          <p:cNvSpPr>
            <a:spLocks noChangeArrowheads="1"/>
          </p:cNvSpPr>
          <p:nvPr/>
        </p:nvSpPr>
        <p:spPr bwMode="auto">
          <a:xfrm>
            <a:off x="2763838" y="1371601"/>
            <a:ext cx="1458913" cy="1487487"/>
          </a:xfrm>
          <a:custGeom>
            <a:avLst/>
            <a:gdLst>
              <a:gd name="T0" fmla="*/ 58 w 347"/>
              <a:gd name="T1" fmla="*/ 70 h 354"/>
              <a:gd name="T2" fmla="*/ 69 w 347"/>
              <a:gd name="T3" fmla="*/ 290 h 354"/>
              <a:gd name="T4" fmla="*/ 341 w 347"/>
              <a:gd name="T5" fmla="*/ 325 h 354"/>
              <a:gd name="T6" fmla="*/ 278 w 347"/>
              <a:gd name="T7" fmla="*/ 58 h 354"/>
              <a:gd name="T8" fmla="*/ 58 w 347"/>
              <a:gd name="T9" fmla="*/ 70 h 354"/>
              <a:gd name="T10" fmla="*/ 0 60000 65536"/>
              <a:gd name="T11" fmla="*/ 0 60000 65536"/>
              <a:gd name="T12" fmla="*/ 0 60000 65536"/>
              <a:gd name="T13" fmla="*/ 0 60000 65536"/>
              <a:gd name="T14" fmla="*/ 0 60000 65536"/>
              <a:gd name="T15" fmla="*/ 0 w 347"/>
              <a:gd name="T16" fmla="*/ 0 h 354"/>
              <a:gd name="T17" fmla="*/ 347 w 347"/>
              <a:gd name="T18" fmla="*/ 354 h 354"/>
            </a:gdLst>
            <a:ahLst/>
            <a:cxnLst>
              <a:cxn ang="T10">
                <a:pos x="T0" y="T1"/>
              </a:cxn>
              <a:cxn ang="T11">
                <a:pos x="T2" y="T3"/>
              </a:cxn>
              <a:cxn ang="T12">
                <a:pos x="T4" y="T5"/>
              </a:cxn>
              <a:cxn ang="T13">
                <a:pos x="T6" y="T7"/>
              </a:cxn>
              <a:cxn ang="T14">
                <a:pos x="T8" y="T9"/>
              </a:cxn>
            </a:cxnLst>
            <a:rect l="T15" t="T16" r="T17" b="T18"/>
            <a:pathLst>
              <a:path w="347" h="354">
                <a:moveTo>
                  <a:pt x="58" y="70"/>
                </a:moveTo>
                <a:cubicBezTo>
                  <a:pt x="0" y="134"/>
                  <a:pt x="5" y="232"/>
                  <a:pt x="69" y="290"/>
                </a:cubicBezTo>
                <a:cubicBezTo>
                  <a:pt x="141" y="354"/>
                  <a:pt x="262" y="322"/>
                  <a:pt x="341" y="325"/>
                </a:cubicBezTo>
                <a:cubicBezTo>
                  <a:pt x="329" y="245"/>
                  <a:pt x="347" y="120"/>
                  <a:pt x="278" y="58"/>
                </a:cubicBezTo>
                <a:cubicBezTo>
                  <a:pt x="214" y="0"/>
                  <a:pt x="115" y="6"/>
                  <a:pt x="58" y="70"/>
                </a:cubicBezTo>
                <a:close/>
              </a:path>
            </a:pathLst>
          </a:custGeom>
          <a:solidFill>
            <a:srgbClr val="0070C0"/>
          </a:solidFill>
          <a:ln w="9525" cmpd="sng">
            <a:noFill/>
            <a:beve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21" name="Freeform 8"/>
          <p:cNvSpPr>
            <a:spLocks noChangeArrowheads="1"/>
          </p:cNvSpPr>
          <p:nvPr/>
        </p:nvSpPr>
        <p:spPr bwMode="auto">
          <a:xfrm>
            <a:off x="2881313" y="1014413"/>
            <a:ext cx="1206500" cy="1235075"/>
          </a:xfrm>
          <a:custGeom>
            <a:avLst/>
            <a:gdLst>
              <a:gd name="T0" fmla="*/ 47 w 287"/>
              <a:gd name="T1" fmla="*/ 58 h 294"/>
              <a:gd name="T2" fmla="*/ 57 w 287"/>
              <a:gd name="T3" fmla="*/ 240 h 294"/>
              <a:gd name="T4" fmla="*/ 282 w 287"/>
              <a:gd name="T5" fmla="*/ 269 h 294"/>
              <a:gd name="T6" fmla="*/ 230 w 287"/>
              <a:gd name="T7" fmla="*/ 48 h 294"/>
              <a:gd name="T8" fmla="*/ 47 w 287"/>
              <a:gd name="T9" fmla="*/ 58 h 294"/>
              <a:gd name="T10" fmla="*/ 0 60000 65536"/>
              <a:gd name="T11" fmla="*/ 0 60000 65536"/>
              <a:gd name="T12" fmla="*/ 0 60000 65536"/>
              <a:gd name="T13" fmla="*/ 0 60000 65536"/>
              <a:gd name="T14" fmla="*/ 0 60000 65536"/>
              <a:gd name="T15" fmla="*/ 0 w 287"/>
              <a:gd name="T16" fmla="*/ 0 h 294"/>
              <a:gd name="T17" fmla="*/ 287 w 287"/>
              <a:gd name="T18" fmla="*/ 294 h 294"/>
            </a:gdLst>
            <a:ahLst/>
            <a:cxnLst>
              <a:cxn ang="T10">
                <a:pos x="T0" y="T1"/>
              </a:cxn>
              <a:cxn ang="T11">
                <a:pos x="T2" y="T3"/>
              </a:cxn>
              <a:cxn ang="T12">
                <a:pos x="T4" y="T5"/>
              </a:cxn>
              <a:cxn ang="T13">
                <a:pos x="T6" y="T7"/>
              </a:cxn>
              <a:cxn ang="T14">
                <a:pos x="T8" y="T9"/>
              </a:cxn>
            </a:cxnLst>
            <a:rect l="T15" t="T16" r="T17" b="T18"/>
            <a:pathLst>
              <a:path w="287" h="294">
                <a:moveTo>
                  <a:pt x="47" y="58"/>
                </a:moveTo>
                <a:cubicBezTo>
                  <a:pt x="0" y="111"/>
                  <a:pt x="4" y="193"/>
                  <a:pt x="57" y="240"/>
                </a:cubicBezTo>
                <a:cubicBezTo>
                  <a:pt x="117" y="294"/>
                  <a:pt x="217" y="267"/>
                  <a:pt x="282" y="269"/>
                </a:cubicBezTo>
                <a:cubicBezTo>
                  <a:pt x="273" y="203"/>
                  <a:pt x="287" y="99"/>
                  <a:pt x="230" y="48"/>
                </a:cubicBezTo>
                <a:cubicBezTo>
                  <a:pt x="177" y="0"/>
                  <a:pt x="95" y="5"/>
                  <a:pt x="47" y="58"/>
                </a:cubicBezTo>
                <a:close/>
              </a:path>
            </a:pathLst>
          </a:custGeom>
          <a:solidFill>
            <a:srgbClr val="00B0F0"/>
          </a:solidFill>
          <a:ln w="9525" cmpd="sng">
            <a:noFill/>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22" name="Freeform 9"/>
          <p:cNvSpPr>
            <a:spLocks noChangeArrowheads="1"/>
          </p:cNvSpPr>
          <p:nvPr/>
        </p:nvSpPr>
        <p:spPr bwMode="auto">
          <a:xfrm>
            <a:off x="1144588" y="2824163"/>
            <a:ext cx="723900" cy="735013"/>
          </a:xfrm>
          <a:custGeom>
            <a:avLst/>
            <a:gdLst>
              <a:gd name="T0" fmla="*/ 29 w 172"/>
              <a:gd name="T1" fmla="*/ 34 h 175"/>
              <a:gd name="T2" fmla="*/ 34 w 172"/>
              <a:gd name="T3" fmla="*/ 143 h 175"/>
              <a:gd name="T4" fmla="*/ 169 w 172"/>
              <a:gd name="T5" fmla="*/ 160 h 175"/>
              <a:gd name="T6" fmla="*/ 138 w 172"/>
              <a:gd name="T7" fmla="*/ 28 h 175"/>
              <a:gd name="T8" fmla="*/ 29 w 172"/>
              <a:gd name="T9" fmla="*/ 34 h 175"/>
              <a:gd name="T10" fmla="*/ 0 60000 65536"/>
              <a:gd name="T11" fmla="*/ 0 60000 65536"/>
              <a:gd name="T12" fmla="*/ 0 60000 65536"/>
              <a:gd name="T13" fmla="*/ 0 60000 65536"/>
              <a:gd name="T14" fmla="*/ 0 60000 65536"/>
              <a:gd name="T15" fmla="*/ 0 w 172"/>
              <a:gd name="T16" fmla="*/ 0 h 175"/>
              <a:gd name="T17" fmla="*/ 172 w 172"/>
              <a:gd name="T18" fmla="*/ 175 h 175"/>
            </a:gdLst>
            <a:ahLst/>
            <a:cxnLst>
              <a:cxn ang="T10">
                <a:pos x="T0" y="T1"/>
              </a:cxn>
              <a:cxn ang="T11">
                <a:pos x="T2" y="T3"/>
              </a:cxn>
              <a:cxn ang="T12">
                <a:pos x="T4" y="T5"/>
              </a:cxn>
              <a:cxn ang="T13">
                <a:pos x="T6" y="T7"/>
              </a:cxn>
              <a:cxn ang="T14">
                <a:pos x="T8" y="T9"/>
              </a:cxn>
            </a:cxnLst>
            <a:rect l="T15" t="T16" r="T17" b="T18"/>
            <a:pathLst>
              <a:path w="172" h="175">
                <a:moveTo>
                  <a:pt x="29" y="34"/>
                </a:moveTo>
                <a:cubicBezTo>
                  <a:pt x="0" y="66"/>
                  <a:pt x="3" y="114"/>
                  <a:pt x="34" y="143"/>
                </a:cubicBezTo>
                <a:cubicBezTo>
                  <a:pt x="70" y="175"/>
                  <a:pt x="130" y="159"/>
                  <a:pt x="169" y="160"/>
                </a:cubicBezTo>
                <a:cubicBezTo>
                  <a:pt x="163" y="120"/>
                  <a:pt x="172" y="59"/>
                  <a:pt x="138" y="28"/>
                </a:cubicBezTo>
                <a:cubicBezTo>
                  <a:pt x="106" y="0"/>
                  <a:pt x="57" y="2"/>
                  <a:pt x="29" y="34"/>
                </a:cubicBezTo>
                <a:close/>
              </a:path>
            </a:pathLst>
          </a:cu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23" name="Freeform 14"/>
          <p:cNvSpPr>
            <a:spLocks noChangeArrowheads="1"/>
          </p:cNvSpPr>
          <p:nvPr/>
        </p:nvSpPr>
        <p:spPr bwMode="auto">
          <a:xfrm>
            <a:off x="1144588" y="1214438"/>
            <a:ext cx="723900" cy="735013"/>
          </a:xfrm>
          <a:custGeom>
            <a:avLst/>
            <a:gdLst>
              <a:gd name="T0" fmla="*/ 29 w 172"/>
              <a:gd name="T1" fmla="*/ 34 h 175"/>
              <a:gd name="T2" fmla="*/ 35 w 172"/>
              <a:gd name="T3" fmla="*/ 143 h 175"/>
              <a:gd name="T4" fmla="*/ 169 w 172"/>
              <a:gd name="T5" fmla="*/ 160 h 175"/>
              <a:gd name="T6" fmla="*/ 138 w 172"/>
              <a:gd name="T7" fmla="*/ 29 h 175"/>
              <a:gd name="T8" fmla="*/ 29 w 172"/>
              <a:gd name="T9" fmla="*/ 34 h 175"/>
              <a:gd name="T10" fmla="*/ 0 60000 65536"/>
              <a:gd name="T11" fmla="*/ 0 60000 65536"/>
              <a:gd name="T12" fmla="*/ 0 60000 65536"/>
              <a:gd name="T13" fmla="*/ 0 60000 65536"/>
              <a:gd name="T14" fmla="*/ 0 60000 65536"/>
              <a:gd name="T15" fmla="*/ 0 w 172"/>
              <a:gd name="T16" fmla="*/ 0 h 175"/>
              <a:gd name="T17" fmla="*/ 172 w 172"/>
              <a:gd name="T18" fmla="*/ 175 h 175"/>
            </a:gdLst>
            <a:ahLst/>
            <a:cxnLst>
              <a:cxn ang="T10">
                <a:pos x="T0" y="T1"/>
              </a:cxn>
              <a:cxn ang="T11">
                <a:pos x="T2" y="T3"/>
              </a:cxn>
              <a:cxn ang="T12">
                <a:pos x="T4" y="T5"/>
              </a:cxn>
              <a:cxn ang="T13">
                <a:pos x="T6" y="T7"/>
              </a:cxn>
              <a:cxn ang="T14">
                <a:pos x="T8" y="T9"/>
              </a:cxn>
            </a:cxnLst>
            <a:rect l="T15" t="T16" r="T17" b="T18"/>
            <a:pathLst>
              <a:path w="172" h="175">
                <a:moveTo>
                  <a:pt x="29" y="34"/>
                </a:moveTo>
                <a:cubicBezTo>
                  <a:pt x="0" y="66"/>
                  <a:pt x="3" y="115"/>
                  <a:pt x="35" y="143"/>
                </a:cubicBezTo>
                <a:cubicBezTo>
                  <a:pt x="70" y="175"/>
                  <a:pt x="130" y="159"/>
                  <a:pt x="169" y="160"/>
                </a:cubicBezTo>
                <a:cubicBezTo>
                  <a:pt x="163" y="121"/>
                  <a:pt x="172" y="59"/>
                  <a:pt x="138" y="29"/>
                </a:cubicBezTo>
                <a:cubicBezTo>
                  <a:pt x="106" y="0"/>
                  <a:pt x="57" y="3"/>
                  <a:pt x="29" y="34"/>
                </a:cubicBezTo>
                <a:close/>
              </a:path>
            </a:pathLst>
          </a:cu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24" name="Freeform 19"/>
          <p:cNvSpPr>
            <a:spLocks noChangeArrowheads="1"/>
          </p:cNvSpPr>
          <p:nvPr/>
        </p:nvSpPr>
        <p:spPr bwMode="auto">
          <a:xfrm>
            <a:off x="1144588" y="3629026"/>
            <a:ext cx="723900" cy="736600"/>
          </a:xfrm>
          <a:custGeom>
            <a:avLst/>
            <a:gdLst>
              <a:gd name="T0" fmla="*/ 29 w 172"/>
              <a:gd name="T1" fmla="*/ 34 h 175"/>
              <a:gd name="T2" fmla="*/ 34 w 172"/>
              <a:gd name="T3" fmla="*/ 143 h 175"/>
              <a:gd name="T4" fmla="*/ 169 w 172"/>
              <a:gd name="T5" fmla="*/ 160 h 175"/>
              <a:gd name="T6" fmla="*/ 138 w 172"/>
              <a:gd name="T7" fmla="*/ 28 h 175"/>
              <a:gd name="T8" fmla="*/ 29 w 172"/>
              <a:gd name="T9" fmla="*/ 34 h 175"/>
              <a:gd name="T10" fmla="*/ 0 60000 65536"/>
              <a:gd name="T11" fmla="*/ 0 60000 65536"/>
              <a:gd name="T12" fmla="*/ 0 60000 65536"/>
              <a:gd name="T13" fmla="*/ 0 60000 65536"/>
              <a:gd name="T14" fmla="*/ 0 60000 65536"/>
              <a:gd name="T15" fmla="*/ 0 w 172"/>
              <a:gd name="T16" fmla="*/ 0 h 175"/>
              <a:gd name="T17" fmla="*/ 172 w 172"/>
              <a:gd name="T18" fmla="*/ 175 h 175"/>
            </a:gdLst>
            <a:ahLst/>
            <a:cxnLst>
              <a:cxn ang="T10">
                <a:pos x="T0" y="T1"/>
              </a:cxn>
              <a:cxn ang="T11">
                <a:pos x="T2" y="T3"/>
              </a:cxn>
              <a:cxn ang="T12">
                <a:pos x="T4" y="T5"/>
              </a:cxn>
              <a:cxn ang="T13">
                <a:pos x="T6" y="T7"/>
              </a:cxn>
              <a:cxn ang="T14">
                <a:pos x="T8" y="T9"/>
              </a:cxn>
            </a:cxnLst>
            <a:rect l="T15" t="T16" r="T17" b="T18"/>
            <a:pathLst>
              <a:path w="172" h="175">
                <a:moveTo>
                  <a:pt x="29" y="34"/>
                </a:moveTo>
                <a:cubicBezTo>
                  <a:pt x="0" y="65"/>
                  <a:pt x="3" y="114"/>
                  <a:pt x="34" y="143"/>
                </a:cubicBezTo>
                <a:cubicBezTo>
                  <a:pt x="70" y="175"/>
                  <a:pt x="130" y="159"/>
                  <a:pt x="169" y="160"/>
                </a:cubicBezTo>
                <a:cubicBezTo>
                  <a:pt x="163" y="120"/>
                  <a:pt x="172" y="59"/>
                  <a:pt x="138" y="28"/>
                </a:cubicBezTo>
                <a:cubicBezTo>
                  <a:pt x="106" y="0"/>
                  <a:pt x="57" y="2"/>
                  <a:pt x="29" y="34"/>
                </a:cubicBezTo>
                <a:close/>
              </a:path>
            </a:pathLst>
          </a:cu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25" name="Freeform 24"/>
          <p:cNvSpPr>
            <a:spLocks noChangeArrowheads="1"/>
          </p:cNvSpPr>
          <p:nvPr/>
        </p:nvSpPr>
        <p:spPr bwMode="auto">
          <a:xfrm>
            <a:off x="1144588" y="2019301"/>
            <a:ext cx="723900" cy="735012"/>
          </a:xfrm>
          <a:custGeom>
            <a:avLst/>
            <a:gdLst>
              <a:gd name="T0" fmla="*/ 29 w 172"/>
              <a:gd name="T1" fmla="*/ 34 h 175"/>
              <a:gd name="T2" fmla="*/ 34 w 172"/>
              <a:gd name="T3" fmla="*/ 143 h 175"/>
              <a:gd name="T4" fmla="*/ 169 w 172"/>
              <a:gd name="T5" fmla="*/ 160 h 175"/>
              <a:gd name="T6" fmla="*/ 138 w 172"/>
              <a:gd name="T7" fmla="*/ 28 h 175"/>
              <a:gd name="T8" fmla="*/ 29 w 172"/>
              <a:gd name="T9" fmla="*/ 34 h 175"/>
              <a:gd name="T10" fmla="*/ 0 60000 65536"/>
              <a:gd name="T11" fmla="*/ 0 60000 65536"/>
              <a:gd name="T12" fmla="*/ 0 60000 65536"/>
              <a:gd name="T13" fmla="*/ 0 60000 65536"/>
              <a:gd name="T14" fmla="*/ 0 60000 65536"/>
              <a:gd name="T15" fmla="*/ 0 w 172"/>
              <a:gd name="T16" fmla="*/ 0 h 175"/>
              <a:gd name="T17" fmla="*/ 172 w 172"/>
              <a:gd name="T18" fmla="*/ 175 h 175"/>
            </a:gdLst>
            <a:ahLst/>
            <a:cxnLst>
              <a:cxn ang="T10">
                <a:pos x="T0" y="T1"/>
              </a:cxn>
              <a:cxn ang="T11">
                <a:pos x="T2" y="T3"/>
              </a:cxn>
              <a:cxn ang="T12">
                <a:pos x="T4" y="T5"/>
              </a:cxn>
              <a:cxn ang="T13">
                <a:pos x="T6" y="T7"/>
              </a:cxn>
              <a:cxn ang="T14">
                <a:pos x="T8" y="T9"/>
              </a:cxn>
            </a:cxnLst>
            <a:rect l="T15" t="T16" r="T17" b="T18"/>
            <a:pathLst>
              <a:path w="172" h="175">
                <a:moveTo>
                  <a:pt x="29" y="34"/>
                </a:moveTo>
                <a:cubicBezTo>
                  <a:pt x="0" y="66"/>
                  <a:pt x="3" y="115"/>
                  <a:pt x="34" y="143"/>
                </a:cubicBezTo>
                <a:cubicBezTo>
                  <a:pt x="70" y="175"/>
                  <a:pt x="130" y="159"/>
                  <a:pt x="169" y="160"/>
                </a:cubicBezTo>
                <a:cubicBezTo>
                  <a:pt x="163" y="121"/>
                  <a:pt x="172" y="59"/>
                  <a:pt x="138" y="28"/>
                </a:cubicBezTo>
                <a:cubicBezTo>
                  <a:pt x="106" y="0"/>
                  <a:pt x="57" y="2"/>
                  <a:pt x="29" y="34"/>
                </a:cubicBezTo>
                <a:close/>
              </a:path>
            </a:pathLst>
          </a:cu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6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sym typeface="宋体" panose="02010600030101010101" pitchFamily="2" charset="-122"/>
            </a:endParaRPr>
          </a:p>
        </p:txBody>
      </p:sp>
      <p:sp>
        <p:nvSpPr>
          <p:cNvPr id="26" name="TextBox 682"/>
          <p:cNvSpPr>
            <a:spLocks noChangeArrowheads="1"/>
          </p:cNvSpPr>
          <p:nvPr/>
        </p:nvSpPr>
        <p:spPr bwMode="auto">
          <a:xfrm>
            <a:off x="3093606" y="1384301"/>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800" b="0"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rPr>
              <a:t>对策一</a:t>
            </a:r>
            <a:endParaRPr kumimoji="0" lang="zh-CN" altLang="en-US" sz="1800" b="0" i="0" u="none" strike="noStrike" kern="1200" cap="none" spc="0" normalizeH="0" baseline="0" noProof="0" dirty="0">
              <a:ln>
                <a:noFill/>
              </a:ln>
              <a:solidFill>
                <a:prstClr val="white"/>
              </a:solidFill>
              <a:effectLst/>
              <a:uLnTx/>
              <a:uFillTx/>
              <a:latin typeface="方正中等线简体" pitchFamily="2" charset="-122"/>
              <a:ea typeface="方正中等线简体" pitchFamily="2" charset="-122"/>
              <a:cs typeface="+mn-cs"/>
            </a:endParaRPr>
          </a:p>
        </p:txBody>
      </p:sp>
      <p:sp>
        <p:nvSpPr>
          <p:cNvPr id="27" name="TextBox 682"/>
          <p:cNvSpPr>
            <a:spLocks noChangeArrowheads="1"/>
          </p:cNvSpPr>
          <p:nvPr/>
        </p:nvSpPr>
        <p:spPr bwMode="auto">
          <a:xfrm>
            <a:off x="3055135" y="2185988"/>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00" b="0"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rPr>
              <a:t>对策二</a:t>
            </a:r>
            <a:endParaRPr kumimoji="0" lang="zh-CN" altLang="en-US" sz="2000" b="0" i="0" u="none" strike="noStrike" kern="1200" cap="none" spc="0" normalizeH="0" baseline="0" noProof="0" dirty="0">
              <a:ln>
                <a:noFill/>
              </a:ln>
              <a:solidFill>
                <a:prstClr val="white"/>
              </a:solidFill>
              <a:effectLst/>
              <a:uLnTx/>
              <a:uFillTx/>
              <a:latin typeface="方正中等线简体" pitchFamily="2" charset="-122"/>
              <a:ea typeface="方正中等线简体" pitchFamily="2" charset="-122"/>
              <a:cs typeface="+mn-cs"/>
            </a:endParaRPr>
          </a:p>
        </p:txBody>
      </p:sp>
      <p:sp>
        <p:nvSpPr>
          <p:cNvPr id="28" name="TextBox 682"/>
          <p:cNvSpPr>
            <a:spLocks noChangeArrowheads="1"/>
          </p:cNvSpPr>
          <p:nvPr/>
        </p:nvSpPr>
        <p:spPr bwMode="auto">
          <a:xfrm>
            <a:off x="3055135" y="2986088"/>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00" b="0"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rPr>
              <a:t>对策三</a:t>
            </a:r>
            <a:endParaRPr kumimoji="0" lang="zh-CN" altLang="en-US" sz="2000" b="0" i="0" u="none" strike="noStrike" kern="1200" cap="none" spc="0" normalizeH="0" baseline="0" noProof="0" dirty="0">
              <a:ln>
                <a:noFill/>
              </a:ln>
              <a:solidFill>
                <a:prstClr val="white"/>
              </a:solidFill>
              <a:effectLst/>
              <a:uLnTx/>
              <a:uFillTx/>
              <a:latin typeface="方正中等线简体" pitchFamily="2" charset="-122"/>
              <a:ea typeface="方正中等线简体" pitchFamily="2" charset="-122"/>
              <a:cs typeface="+mn-cs"/>
            </a:endParaRPr>
          </a:p>
        </p:txBody>
      </p:sp>
      <p:sp>
        <p:nvSpPr>
          <p:cNvPr id="29" name="TextBox 682"/>
          <p:cNvSpPr>
            <a:spLocks noChangeArrowheads="1"/>
          </p:cNvSpPr>
          <p:nvPr/>
        </p:nvSpPr>
        <p:spPr bwMode="auto">
          <a:xfrm>
            <a:off x="3055135" y="3798888"/>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000" b="0" i="0" u="none" strike="noStrike" kern="1200" cap="none" spc="0" normalizeH="0" baseline="0" noProof="0" dirty="0" smtClean="0">
                <a:ln>
                  <a:noFill/>
                </a:ln>
                <a:solidFill>
                  <a:prstClr val="white"/>
                </a:solidFill>
                <a:effectLst/>
                <a:uLnTx/>
                <a:uFillTx/>
                <a:latin typeface="方正中等线简体" pitchFamily="2" charset="-122"/>
                <a:ea typeface="方正中等线简体" pitchFamily="2" charset="-122"/>
                <a:cs typeface="+mn-cs"/>
              </a:rPr>
              <a:t>对策四</a:t>
            </a:r>
            <a:endParaRPr kumimoji="0" lang="zh-CN" altLang="en-US" sz="2000" b="0" i="0" u="none" strike="noStrike" kern="1200" cap="none" spc="0" normalizeH="0" baseline="0" noProof="0" dirty="0">
              <a:ln>
                <a:noFill/>
              </a:ln>
              <a:solidFill>
                <a:prstClr val="white"/>
              </a:solidFill>
              <a:effectLst/>
              <a:uLnTx/>
              <a:uFillTx/>
              <a:latin typeface="方正中等线简体" pitchFamily="2" charset="-122"/>
              <a:ea typeface="方正中等线简体" pitchFamily="2" charset="-122"/>
              <a:cs typeface="+mn-cs"/>
            </a:endParaRPr>
          </a:p>
        </p:txBody>
      </p:sp>
      <p:sp>
        <p:nvSpPr>
          <p:cNvPr id="30" name="矩形 29"/>
          <p:cNvSpPr>
            <a:spLocks noChangeArrowheads="1"/>
          </p:cNvSpPr>
          <p:nvPr/>
        </p:nvSpPr>
        <p:spPr bwMode="auto">
          <a:xfrm>
            <a:off x="4906963" y="1385888"/>
            <a:ext cx="3092450"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just"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在这里输入内容文本在这里输入内容文本在这里输入内容文本在这里输入内容</a:t>
            </a:r>
            <a:r>
              <a:rPr kumimoji="0" lang="zh-CN" altLang="en-US" sz="1000" b="0" i="0" u="none" strike="noStrike" kern="1200" cap="none" spc="0" normalizeH="0" baseline="0" noProof="0" dirty="0" smtClean="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文本</a:t>
            </a:r>
            <a:endParaRPr kumimoji="0" lang="zh-CN" altLang="en-US" sz="1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1" name="任意多边形 30"/>
          <p:cNvSpPr>
            <a:spLocks noChangeArrowheads="1"/>
          </p:cNvSpPr>
          <p:nvPr/>
        </p:nvSpPr>
        <p:spPr bwMode="auto">
          <a:xfrm>
            <a:off x="3997326" y="1663701"/>
            <a:ext cx="885825" cy="0"/>
          </a:xfrm>
          <a:custGeom>
            <a:avLst/>
            <a:gdLst>
              <a:gd name="T0" fmla="*/ 885825 w 885825"/>
              <a:gd name="T1" fmla="*/ 0 h 635"/>
              <a:gd name="T2" fmla="*/ 0 w 885825"/>
              <a:gd name="T3" fmla="*/ 0 h 635"/>
              <a:gd name="T4" fmla="*/ 0 60000 65536"/>
              <a:gd name="T5" fmla="*/ 0 60000 65536"/>
              <a:gd name="T6" fmla="*/ 0 w 885825"/>
              <a:gd name="T7" fmla="*/ 0 h 635"/>
              <a:gd name="T8" fmla="*/ 885825 w 885825"/>
              <a:gd name="T9" fmla="*/ 635 h 635"/>
            </a:gdLst>
            <a:ahLst/>
            <a:cxnLst>
              <a:cxn ang="T4">
                <a:pos x="T0" y="T1"/>
              </a:cxn>
              <a:cxn ang="T5">
                <a:pos x="T2" y="T3"/>
              </a:cxn>
            </a:cxnLst>
            <a:rect l="T6" t="T7" r="T8" b="T9"/>
            <a:pathLst>
              <a:path w="885825" h="635">
                <a:moveTo>
                  <a:pt x="885825" y="0"/>
                </a:moveTo>
                <a:lnTo>
                  <a:pt x="0" y="0"/>
                </a:lnTo>
              </a:path>
            </a:pathLst>
          </a:custGeom>
          <a:noFill/>
          <a:ln w="12700" cap="flat" cmpd="sng">
            <a:solidFill>
              <a:srgbClr val="7F7F7F"/>
            </a:solidFill>
            <a:prstDash val="dash"/>
            <a:bevel/>
          </a:ln>
          <a:extLst>
            <a:ext uri="{909E8E84-426E-40DD-AFC4-6F175D3DCCD1}">
              <a14:hiddenFill xmlns:a14="http://schemas.microsoft.com/office/drawing/2010/main">
                <a:solidFill>
                  <a:srgbClr val="FFFFFF"/>
                </a:solidFill>
              </a14:hiddenFill>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32" name="矩形 31"/>
          <p:cNvSpPr>
            <a:spLocks noChangeArrowheads="1"/>
          </p:cNvSpPr>
          <p:nvPr/>
        </p:nvSpPr>
        <p:spPr bwMode="auto">
          <a:xfrm>
            <a:off x="4906963" y="2103438"/>
            <a:ext cx="3092450"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just"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在这里输入内容文本在这里输入内容文本在这里输入内容文本在这里输入内容文本</a:t>
            </a:r>
          </a:p>
        </p:txBody>
      </p:sp>
      <p:sp>
        <p:nvSpPr>
          <p:cNvPr id="33" name="任意多边形 32"/>
          <p:cNvSpPr>
            <a:spLocks noChangeArrowheads="1"/>
          </p:cNvSpPr>
          <p:nvPr/>
        </p:nvSpPr>
        <p:spPr bwMode="auto">
          <a:xfrm>
            <a:off x="4168776" y="2379663"/>
            <a:ext cx="714375" cy="46038"/>
          </a:xfrm>
          <a:custGeom>
            <a:avLst/>
            <a:gdLst>
              <a:gd name="T0" fmla="*/ 885825 w 885825"/>
              <a:gd name="T1" fmla="*/ 0 h 45720"/>
              <a:gd name="T2" fmla="*/ 0 w 885825"/>
              <a:gd name="T3" fmla="*/ 0 h 45720"/>
              <a:gd name="T4" fmla="*/ 0 60000 65536"/>
              <a:gd name="T5" fmla="*/ 0 60000 65536"/>
              <a:gd name="T6" fmla="*/ 0 w 885825"/>
              <a:gd name="T7" fmla="*/ 0 h 45720"/>
              <a:gd name="T8" fmla="*/ 885825 w 885825"/>
              <a:gd name="T9" fmla="*/ 45720 h 45720"/>
            </a:gdLst>
            <a:ahLst/>
            <a:cxnLst>
              <a:cxn ang="T4">
                <a:pos x="T0" y="T1"/>
              </a:cxn>
              <a:cxn ang="T5">
                <a:pos x="T2" y="T3"/>
              </a:cxn>
            </a:cxnLst>
            <a:rect l="T6" t="T7" r="T8" b="T9"/>
            <a:pathLst>
              <a:path w="885825" h="45720">
                <a:moveTo>
                  <a:pt x="885825" y="0"/>
                </a:moveTo>
                <a:lnTo>
                  <a:pt x="0" y="0"/>
                </a:lnTo>
              </a:path>
            </a:pathLst>
          </a:custGeom>
          <a:noFill/>
          <a:ln w="12700" cap="flat" cmpd="sng">
            <a:solidFill>
              <a:srgbClr val="7F7F7F"/>
            </a:solidFill>
            <a:prstDash val="dash"/>
            <a:bevel/>
          </a:ln>
          <a:extLst>
            <a:ext uri="{909E8E84-426E-40DD-AFC4-6F175D3DCCD1}">
              <a14:hiddenFill xmlns:a14="http://schemas.microsoft.com/office/drawing/2010/main">
                <a:solidFill>
                  <a:srgbClr val="FFFFFF"/>
                </a:solidFill>
              </a14:hiddenFill>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34" name="矩形 33"/>
          <p:cNvSpPr>
            <a:spLocks noChangeArrowheads="1"/>
          </p:cNvSpPr>
          <p:nvPr/>
        </p:nvSpPr>
        <p:spPr bwMode="auto">
          <a:xfrm>
            <a:off x="4906963" y="2846388"/>
            <a:ext cx="3092450"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just"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在这里输入内容文本在这里输入内容文本在这里输入内容文本在这里输入内容文本</a:t>
            </a:r>
          </a:p>
        </p:txBody>
      </p:sp>
      <p:sp>
        <p:nvSpPr>
          <p:cNvPr id="35" name="任意多边形 34"/>
          <p:cNvSpPr>
            <a:spLocks noChangeArrowheads="1"/>
          </p:cNvSpPr>
          <p:nvPr/>
        </p:nvSpPr>
        <p:spPr bwMode="auto">
          <a:xfrm>
            <a:off x="4327526" y="3122613"/>
            <a:ext cx="557212" cy="46038"/>
          </a:xfrm>
          <a:custGeom>
            <a:avLst/>
            <a:gdLst>
              <a:gd name="T0" fmla="*/ 885825 w 885825"/>
              <a:gd name="T1" fmla="*/ 0 h 45720"/>
              <a:gd name="T2" fmla="*/ 0 w 885825"/>
              <a:gd name="T3" fmla="*/ 0 h 45720"/>
              <a:gd name="T4" fmla="*/ 0 60000 65536"/>
              <a:gd name="T5" fmla="*/ 0 60000 65536"/>
              <a:gd name="T6" fmla="*/ 0 w 885825"/>
              <a:gd name="T7" fmla="*/ 0 h 45720"/>
              <a:gd name="T8" fmla="*/ 885825 w 885825"/>
              <a:gd name="T9" fmla="*/ 45720 h 45720"/>
            </a:gdLst>
            <a:ahLst/>
            <a:cxnLst>
              <a:cxn ang="T4">
                <a:pos x="T0" y="T1"/>
              </a:cxn>
              <a:cxn ang="T5">
                <a:pos x="T2" y="T3"/>
              </a:cxn>
            </a:cxnLst>
            <a:rect l="T6" t="T7" r="T8" b="T9"/>
            <a:pathLst>
              <a:path w="885825" h="45720">
                <a:moveTo>
                  <a:pt x="885825" y="0"/>
                </a:moveTo>
                <a:lnTo>
                  <a:pt x="0" y="0"/>
                </a:lnTo>
              </a:path>
            </a:pathLst>
          </a:custGeom>
          <a:noFill/>
          <a:ln w="12700" cap="flat" cmpd="sng">
            <a:solidFill>
              <a:srgbClr val="7F7F7F"/>
            </a:solidFill>
            <a:prstDash val="dash"/>
            <a:bevel/>
          </a:ln>
          <a:extLst>
            <a:ext uri="{909E8E84-426E-40DD-AFC4-6F175D3DCCD1}">
              <a14:hiddenFill xmlns:a14="http://schemas.microsoft.com/office/drawing/2010/main">
                <a:solidFill>
                  <a:srgbClr val="FFFFFF"/>
                </a:solidFill>
              </a14:hiddenFill>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36" name="矩形 35"/>
          <p:cNvSpPr>
            <a:spLocks noChangeArrowheads="1"/>
          </p:cNvSpPr>
          <p:nvPr/>
        </p:nvSpPr>
        <p:spPr bwMode="auto">
          <a:xfrm>
            <a:off x="4906963" y="3602038"/>
            <a:ext cx="3092450" cy="52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just"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在这里输入内容文本在这里输入内容文本在这里输入内容文本在这里输入内容文本</a:t>
            </a:r>
          </a:p>
        </p:txBody>
      </p:sp>
      <p:sp>
        <p:nvSpPr>
          <p:cNvPr id="37" name="任意多边形 36"/>
          <p:cNvSpPr>
            <a:spLocks noChangeArrowheads="1"/>
          </p:cNvSpPr>
          <p:nvPr/>
        </p:nvSpPr>
        <p:spPr bwMode="auto">
          <a:xfrm>
            <a:off x="4605338" y="3878263"/>
            <a:ext cx="277813" cy="46038"/>
          </a:xfrm>
          <a:custGeom>
            <a:avLst/>
            <a:gdLst>
              <a:gd name="T0" fmla="*/ 885825 w 885825"/>
              <a:gd name="T1" fmla="*/ 0 h 45720"/>
              <a:gd name="T2" fmla="*/ 0 w 885825"/>
              <a:gd name="T3" fmla="*/ 0 h 45720"/>
              <a:gd name="T4" fmla="*/ 0 60000 65536"/>
              <a:gd name="T5" fmla="*/ 0 60000 65536"/>
              <a:gd name="T6" fmla="*/ 0 w 885825"/>
              <a:gd name="T7" fmla="*/ 0 h 45720"/>
              <a:gd name="T8" fmla="*/ 885825 w 885825"/>
              <a:gd name="T9" fmla="*/ 45720 h 45720"/>
            </a:gdLst>
            <a:ahLst/>
            <a:cxnLst>
              <a:cxn ang="T4">
                <a:pos x="T0" y="T1"/>
              </a:cxn>
              <a:cxn ang="T5">
                <a:pos x="T2" y="T3"/>
              </a:cxn>
            </a:cxnLst>
            <a:rect l="T6" t="T7" r="T8" b="T9"/>
            <a:pathLst>
              <a:path w="885825" h="45720">
                <a:moveTo>
                  <a:pt x="885825" y="0"/>
                </a:moveTo>
                <a:lnTo>
                  <a:pt x="0" y="0"/>
                </a:lnTo>
              </a:path>
            </a:pathLst>
          </a:custGeom>
          <a:noFill/>
          <a:ln w="12700" cap="flat" cmpd="sng">
            <a:solidFill>
              <a:srgbClr val="7F7F7F"/>
            </a:solidFill>
            <a:prstDash val="dash"/>
            <a:bevel/>
          </a:ln>
          <a:extLst>
            <a:ext uri="{909E8E84-426E-40DD-AFC4-6F175D3DCCD1}">
              <a14:hiddenFill xmlns:a14="http://schemas.microsoft.com/office/drawing/2010/main">
                <a:solidFill>
                  <a:srgbClr val="FFFFFF"/>
                </a:solidFill>
              </a14:hiddenFill>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38" name="TextBox 77"/>
          <p:cNvSpPr>
            <a:spLocks noChangeArrowheads="1"/>
          </p:cNvSpPr>
          <p:nvPr/>
        </p:nvSpPr>
        <p:spPr bwMode="auto">
          <a:xfrm>
            <a:off x="1174751" y="1317626"/>
            <a:ext cx="742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添加标题</a:t>
            </a:r>
            <a:endParaRPr kumimoji="0" lang="zh-CN" altLang="en-US" sz="1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9" name="TextBox 78"/>
          <p:cNvSpPr>
            <a:spLocks noChangeArrowheads="1"/>
          </p:cNvSpPr>
          <p:nvPr/>
        </p:nvSpPr>
        <p:spPr bwMode="auto">
          <a:xfrm>
            <a:off x="1174751" y="2155826"/>
            <a:ext cx="742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添加标题</a:t>
            </a: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0" name="TextBox 79"/>
          <p:cNvSpPr>
            <a:spLocks noChangeArrowheads="1"/>
          </p:cNvSpPr>
          <p:nvPr/>
        </p:nvSpPr>
        <p:spPr bwMode="auto">
          <a:xfrm>
            <a:off x="1174751" y="2955926"/>
            <a:ext cx="742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添加标题</a:t>
            </a:r>
            <a:endParaRPr kumimoji="0" lang="zh-CN" altLang="en-US" sz="1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1" name="TextBox 80"/>
          <p:cNvSpPr>
            <a:spLocks noChangeArrowheads="1"/>
          </p:cNvSpPr>
          <p:nvPr/>
        </p:nvSpPr>
        <p:spPr bwMode="auto">
          <a:xfrm>
            <a:off x="1174751" y="3768726"/>
            <a:ext cx="742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添加标题</a:t>
            </a: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50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75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0-#ppt_h/2"/>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500"/>
                                        <p:tgtEl>
                                          <p:spTgt spid="3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500"/>
                                        <p:tgtEl>
                                          <p:spTgt spid="41"/>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500"/>
                                        <p:tgtEl>
                                          <p:spTgt spid="2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childTnLst>
                          </p:cTn>
                        </p:par>
                        <p:par>
                          <p:cTn id="59" fill="hold">
                            <p:stCondLst>
                              <p:cond delay="1500"/>
                            </p:stCondLst>
                            <p:childTnLst>
                              <p:par>
                                <p:cTn id="60" presetID="22" presetClass="entr" presetSubtype="8" fill="hold" grpId="0" nodeType="after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wipe(left)">
                                      <p:cBhvr>
                                        <p:cTn id="62" dur="500"/>
                                        <p:tgtEl>
                                          <p:spTgt spid="33"/>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left)">
                                      <p:cBhvr>
                                        <p:cTn id="65" dur="500"/>
                                        <p:tgtEl>
                                          <p:spTgt spid="35"/>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wipe(left)">
                                      <p:cBhvr>
                                        <p:cTn id="68" dur="500"/>
                                        <p:tgtEl>
                                          <p:spTgt spid="37"/>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left)">
                                      <p:cBhvr>
                                        <p:cTn id="71" dur="500"/>
                                        <p:tgtEl>
                                          <p:spTgt spid="31"/>
                                        </p:tgtEl>
                                      </p:cBhvr>
                                    </p:animEffect>
                                  </p:childTnLst>
                                </p:cTn>
                              </p:par>
                            </p:childTnLst>
                          </p:cTn>
                        </p:par>
                        <p:par>
                          <p:cTn id="72" fill="hold">
                            <p:stCondLst>
                              <p:cond delay="2000"/>
                            </p:stCondLst>
                            <p:childTnLst>
                              <p:par>
                                <p:cTn id="73" presetID="16" presetClass="entr" presetSubtype="21" fill="hold" grpId="0" nodeType="after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barn(inVertical)">
                                      <p:cBhvr>
                                        <p:cTn id="75" dur="500"/>
                                        <p:tgtEl>
                                          <p:spTgt spid="30"/>
                                        </p:tgtEl>
                                      </p:cBhvr>
                                    </p:animEffect>
                                  </p:childTnLst>
                                </p:cTn>
                              </p:par>
                            </p:childTnLst>
                          </p:cTn>
                        </p:par>
                        <p:par>
                          <p:cTn id="76" fill="hold">
                            <p:stCondLst>
                              <p:cond delay="2500"/>
                            </p:stCondLst>
                            <p:childTnLst>
                              <p:par>
                                <p:cTn id="77" presetID="16" presetClass="entr" presetSubtype="21"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barn(inVertical)">
                                      <p:cBhvr>
                                        <p:cTn id="79" dur="500"/>
                                        <p:tgtEl>
                                          <p:spTgt spid="32"/>
                                        </p:tgtEl>
                                      </p:cBhvr>
                                    </p:animEffect>
                                  </p:childTnLst>
                                </p:cTn>
                              </p:par>
                            </p:childTnLst>
                          </p:cTn>
                        </p:par>
                        <p:par>
                          <p:cTn id="80" fill="hold">
                            <p:stCondLst>
                              <p:cond delay="3000"/>
                            </p:stCondLst>
                            <p:childTnLst>
                              <p:par>
                                <p:cTn id="81" presetID="16" presetClass="entr" presetSubtype="21" fill="hold" grpId="0" nodeType="after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barn(inVertical)">
                                      <p:cBhvr>
                                        <p:cTn id="83" dur="500"/>
                                        <p:tgtEl>
                                          <p:spTgt spid="34"/>
                                        </p:tgtEl>
                                      </p:cBhvr>
                                    </p:animEffect>
                                  </p:childTnLst>
                                </p:cTn>
                              </p:par>
                            </p:childTnLst>
                          </p:cTn>
                        </p:par>
                        <p:par>
                          <p:cTn id="84" fill="hold">
                            <p:stCondLst>
                              <p:cond delay="3500"/>
                            </p:stCondLst>
                            <p:childTnLst>
                              <p:par>
                                <p:cTn id="85" presetID="16" presetClass="entr" presetSubtype="21" fill="hold" grpId="0" nodeType="after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barn(inVertical)">
                                      <p:cBhvr>
                                        <p:cTn id="8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p:bldP spid="27" grpId="0"/>
      <p:bldP spid="28" grpId="0"/>
      <p:bldP spid="29" grpId="0"/>
      <p:bldP spid="30" grpId="0"/>
      <p:bldP spid="31" grpId="0" animBg="1"/>
      <p:bldP spid="32" grpId="0"/>
      <p:bldP spid="33" grpId="0" animBg="1"/>
      <p:bldP spid="34" grpId="0"/>
      <p:bldP spid="35" grpId="0" animBg="1"/>
      <p:bldP spid="36" grpId="0"/>
      <p:bldP spid="37" grpId="0" animBg="1"/>
      <p:bldP spid="38" grpId="0"/>
      <p:bldP spid="39" grpId="0"/>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接连接符 10"/>
          <p:cNvSpPr>
            <a:spLocks noChangeShapeType="1"/>
          </p:cNvSpPr>
          <p:nvPr/>
        </p:nvSpPr>
        <p:spPr bwMode="auto">
          <a:xfrm>
            <a:off x="4643438" y="915194"/>
            <a:ext cx="1587" cy="3960812"/>
          </a:xfrm>
          <a:prstGeom prst="line">
            <a:avLst/>
          </a:prstGeom>
          <a:noFill/>
          <a:ln w="9525" cap="flat" cmpd="sng">
            <a:solidFill>
              <a:schemeClr val="bg1">
                <a:lumMod val="50000"/>
              </a:schemeClr>
            </a:solidFill>
            <a:bevel/>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椭圆 11"/>
          <p:cNvSpPr>
            <a:spLocks noChangeArrowheads="1"/>
          </p:cNvSpPr>
          <p:nvPr/>
        </p:nvSpPr>
        <p:spPr bwMode="auto">
          <a:xfrm>
            <a:off x="4219575" y="2291556"/>
            <a:ext cx="847725" cy="847725"/>
          </a:xfrm>
          <a:prstGeom prst="ellipse">
            <a:avLst/>
          </a:prstGeom>
          <a:solidFill>
            <a:srgbClr val="0070C0"/>
          </a:solidFill>
          <a:ln w="25400" cap="flat" cmpd="sng">
            <a:noFill/>
            <a:beve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5" name="TextBox 12"/>
          <p:cNvSpPr>
            <a:spLocks noChangeArrowheads="1"/>
          </p:cNvSpPr>
          <p:nvPr/>
        </p:nvSpPr>
        <p:spPr bwMode="auto">
          <a:xfrm>
            <a:off x="611188" y="1680369"/>
            <a:ext cx="324008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这里输入简单的文字概述这里输入简单文字概</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述这里输入简单的文字概述这里入简单的文字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概述这里输入述简单的文字概述这里输入简单</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的文字概述这里输入简单的文字概述这里输入</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简单的文字概述这里输入</a:t>
            </a:r>
          </a:p>
        </p:txBody>
      </p:sp>
      <p:sp>
        <p:nvSpPr>
          <p:cNvPr id="6" name="TextBox 13"/>
          <p:cNvSpPr>
            <a:spLocks noChangeArrowheads="1"/>
          </p:cNvSpPr>
          <p:nvPr/>
        </p:nvSpPr>
        <p:spPr bwMode="auto">
          <a:xfrm>
            <a:off x="1331913" y="1266031"/>
            <a:ext cx="2447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2000" b="0" i="0" u="none" strike="noStrike" kern="1200" cap="none" spc="0" normalizeH="0" baseline="0" noProof="0" dirty="0" smtClean="0">
                <a:ln>
                  <a:noFill/>
                </a:ln>
                <a:solidFill>
                  <a:prstClr val="black">
                    <a:lumMod val="65000"/>
                    <a:lumOff val="35000"/>
                  </a:prstClr>
                </a:solidFill>
                <a:effectLst/>
                <a:uLnTx/>
                <a:uFillTx/>
                <a:latin typeface="方正正大黑简体" panose="02000000000000000000" pitchFamily="2" charset="-122"/>
                <a:ea typeface="方正正大黑简体" panose="02000000000000000000" pitchFamily="2" charset="-122"/>
                <a:cs typeface="+mn-cs"/>
                <a:sym typeface="方正正大黑简体" panose="02000000000000000000" pitchFamily="2" charset="-122"/>
              </a:rPr>
              <a:t>2019</a:t>
            </a:r>
            <a:r>
              <a:rPr kumimoji="0" lang="zh-CN" altLang="en-US" sz="2000" b="0" i="0" u="none" strike="noStrike" kern="1200" cap="none" spc="0" normalizeH="0" baseline="0" noProof="0" dirty="0" smtClean="0">
                <a:ln>
                  <a:noFill/>
                </a:ln>
                <a:solidFill>
                  <a:prstClr val="black">
                    <a:lumMod val="65000"/>
                    <a:lumOff val="35000"/>
                  </a:prstClr>
                </a:solidFill>
                <a:effectLst/>
                <a:uLnTx/>
                <a:uFillTx/>
                <a:latin typeface="方正正大黑简体" panose="02000000000000000000" pitchFamily="2" charset="-122"/>
                <a:ea typeface="方正正大黑简体" panose="02000000000000000000" pitchFamily="2" charset="-122"/>
                <a:cs typeface="+mn-cs"/>
                <a:sym typeface="方正正大黑简体" panose="02000000000000000000" pitchFamily="2" charset="-122"/>
              </a:rPr>
              <a:t>工作</a:t>
            </a:r>
            <a:r>
              <a:rPr kumimoji="0" lang="zh-CN" altLang="en-US" sz="2000" b="0" i="0" u="none" strike="noStrike" kern="1200" cap="none" spc="0" normalizeH="0" baseline="0" noProof="0" dirty="0">
                <a:ln>
                  <a:noFill/>
                </a:ln>
                <a:solidFill>
                  <a:prstClr val="black">
                    <a:lumMod val="65000"/>
                    <a:lumOff val="35000"/>
                  </a:prstClr>
                </a:solidFill>
                <a:effectLst/>
                <a:uLnTx/>
                <a:uFillTx/>
                <a:latin typeface="方正正大黑简体" panose="02000000000000000000" pitchFamily="2" charset="-122"/>
                <a:ea typeface="方正正大黑简体" panose="02000000000000000000" pitchFamily="2" charset="-122"/>
                <a:cs typeface="+mn-cs"/>
                <a:sym typeface="方正正大黑简体" panose="02000000000000000000" pitchFamily="2" charset="-122"/>
              </a:rPr>
              <a:t>情况</a:t>
            </a:r>
          </a:p>
        </p:txBody>
      </p:sp>
      <p:sp>
        <p:nvSpPr>
          <p:cNvPr id="7" name="TextBox 14"/>
          <p:cNvSpPr>
            <a:spLocks noChangeArrowheads="1"/>
          </p:cNvSpPr>
          <p:nvPr/>
        </p:nvSpPr>
        <p:spPr bwMode="auto">
          <a:xfrm>
            <a:off x="5364163" y="1275556"/>
            <a:ext cx="2447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2000" b="0" i="0" u="none" strike="noStrike" kern="1200" cap="none" spc="0" normalizeH="0" baseline="0" noProof="0" dirty="0" smtClean="0">
                <a:ln>
                  <a:noFill/>
                </a:ln>
                <a:solidFill>
                  <a:prstClr val="black">
                    <a:lumMod val="65000"/>
                    <a:lumOff val="35000"/>
                  </a:prstClr>
                </a:solidFill>
                <a:effectLst/>
                <a:uLnTx/>
                <a:uFillTx/>
                <a:latin typeface="方正正大黑简体" panose="02000000000000000000" pitchFamily="2" charset="-122"/>
                <a:ea typeface="方正正大黑简体" panose="02000000000000000000" pitchFamily="2" charset="-122"/>
                <a:cs typeface="+mn-cs"/>
                <a:sym typeface="方正正大黑简体" panose="02000000000000000000" pitchFamily="2" charset="-122"/>
              </a:rPr>
              <a:t>20XX</a:t>
            </a:r>
            <a:r>
              <a:rPr kumimoji="0" lang="zh-CN" altLang="en-US" sz="2000" b="0" i="0" u="none" strike="noStrike" kern="1200" cap="none" spc="0" normalizeH="0" baseline="0" noProof="0" dirty="0" smtClean="0">
                <a:ln>
                  <a:noFill/>
                </a:ln>
                <a:solidFill>
                  <a:prstClr val="black">
                    <a:lumMod val="65000"/>
                    <a:lumOff val="35000"/>
                  </a:prstClr>
                </a:solidFill>
                <a:effectLst/>
                <a:uLnTx/>
                <a:uFillTx/>
                <a:latin typeface="方正正大黑简体" panose="02000000000000000000" pitchFamily="2" charset="-122"/>
                <a:ea typeface="方正正大黑简体" panose="02000000000000000000" pitchFamily="2" charset="-122"/>
                <a:cs typeface="+mn-cs"/>
                <a:sym typeface="方正正大黑简体" panose="02000000000000000000" pitchFamily="2" charset="-122"/>
              </a:rPr>
              <a:t>年</a:t>
            </a:r>
            <a:r>
              <a:rPr kumimoji="0" lang="zh-CN" altLang="en-US" sz="2000" b="0" i="0" u="none" strike="noStrike" kern="1200" cap="none" spc="0" normalizeH="0" baseline="0" noProof="0" dirty="0">
                <a:ln>
                  <a:noFill/>
                </a:ln>
                <a:solidFill>
                  <a:prstClr val="black">
                    <a:lumMod val="65000"/>
                    <a:lumOff val="35000"/>
                  </a:prstClr>
                </a:solidFill>
                <a:effectLst/>
                <a:uLnTx/>
                <a:uFillTx/>
                <a:latin typeface="方正正大黑简体" panose="02000000000000000000" pitchFamily="2" charset="-122"/>
                <a:ea typeface="方正正大黑简体" panose="02000000000000000000" pitchFamily="2" charset="-122"/>
                <a:cs typeface="+mn-cs"/>
                <a:sym typeface="方正正大黑简体" panose="02000000000000000000" pitchFamily="2" charset="-122"/>
              </a:rPr>
              <a:t>工作情况</a:t>
            </a:r>
          </a:p>
        </p:txBody>
      </p:sp>
      <p:sp>
        <p:nvSpPr>
          <p:cNvPr id="8" name="TextBox 15"/>
          <p:cNvSpPr>
            <a:spLocks noChangeArrowheads="1"/>
          </p:cNvSpPr>
          <p:nvPr/>
        </p:nvSpPr>
        <p:spPr bwMode="auto">
          <a:xfrm>
            <a:off x="5384800" y="1707356"/>
            <a:ext cx="3292475"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方正兰亭粗黑_GBK" charset="-122"/>
                <a:ea typeface="宋体" panose="02010600030101010101" pitchFamily="2" charset="-122"/>
                <a:cs typeface="+mn-cs"/>
                <a:sym typeface="宋体" panose="02010600030101010101" pitchFamily="2"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a:t>
            </a:r>
            <a:endParaRPr kumimoji="0" lang="zh-CN" altLang="en-US" sz="1800" b="0" i="0" u="none" strike="noStrike" kern="1200" cap="none" spc="0" normalizeH="0" baseline="0" noProof="0" dirty="0">
              <a:ln>
                <a:noFill/>
              </a:ln>
              <a:solidFill>
                <a:prstClr val="black"/>
              </a:solidFill>
              <a:effectLst/>
              <a:uLnTx/>
              <a:uFillTx/>
              <a:latin typeface="方正兰亭粗黑_GBK" charset="-122"/>
              <a:ea typeface="宋体" panose="02010600030101010101" pitchFamily="2" charset="-122"/>
              <a:cs typeface="+mn-cs"/>
            </a:endParaRPr>
          </a:p>
        </p:txBody>
      </p:sp>
      <p:sp>
        <p:nvSpPr>
          <p:cNvPr id="9" name="矩形 16"/>
          <p:cNvSpPr>
            <a:spLocks noChangeArrowheads="1"/>
          </p:cNvSpPr>
          <p:nvPr/>
        </p:nvSpPr>
        <p:spPr bwMode="auto">
          <a:xfrm>
            <a:off x="1943100" y="3539331"/>
            <a:ext cx="1692275" cy="227013"/>
          </a:xfrm>
          <a:prstGeom prst="rect">
            <a:avLst/>
          </a:prstGeom>
          <a:solidFill>
            <a:srgbClr val="0070C0"/>
          </a:solidFill>
          <a:ln>
            <a:noFill/>
          </a:ln>
          <a:effectLst/>
          <a:scene3d>
            <a:camera prst="orthographicFront">
              <a:rot lat="0" lon="0" rev="0"/>
            </a:camera>
            <a:lightRig rig="contrasting" dir="t">
              <a:rot lat="0" lon="0" rev="7800000"/>
            </a:lightRig>
          </a:scene3d>
          <a:sp3d>
            <a:bevelT w="139700" h="139700"/>
          </a:sp3d>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10" name="矩形 17"/>
          <p:cNvSpPr>
            <a:spLocks noChangeArrowheads="1"/>
          </p:cNvSpPr>
          <p:nvPr/>
        </p:nvSpPr>
        <p:spPr bwMode="auto">
          <a:xfrm>
            <a:off x="971550" y="3899694"/>
            <a:ext cx="2652713" cy="227012"/>
          </a:xfrm>
          <a:prstGeom prst="rect">
            <a:avLst/>
          </a:prstGeom>
          <a:solidFill>
            <a:srgbClr val="0070C0"/>
          </a:solidFill>
          <a:ln>
            <a:noFill/>
          </a:ln>
          <a:effectLst/>
          <a:scene3d>
            <a:camera prst="orthographicFront">
              <a:rot lat="0" lon="0" rev="0"/>
            </a:camera>
            <a:lightRig rig="contrasting" dir="t">
              <a:rot lat="0" lon="0" rev="7800000"/>
            </a:lightRig>
          </a:scene3d>
          <a:sp3d>
            <a:bevelT w="139700" h="139700"/>
          </a:sp3d>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11" name="矩形 18"/>
          <p:cNvSpPr>
            <a:spLocks noChangeArrowheads="1"/>
          </p:cNvSpPr>
          <p:nvPr/>
        </p:nvSpPr>
        <p:spPr bwMode="auto">
          <a:xfrm>
            <a:off x="1476375" y="4320381"/>
            <a:ext cx="2159000" cy="227013"/>
          </a:xfrm>
          <a:prstGeom prst="rect">
            <a:avLst/>
          </a:prstGeom>
          <a:solidFill>
            <a:srgbClr val="0070C0"/>
          </a:solidFill>
          <a:ln>
            <a:noFill/>
          </a:ln>
          <a:effectLst/>
          <a:scene3d>
            <a:camera prst="orthographicFront">
              <a:rot lat="0" lon="0" rev="0"/>
            </a:camera>
            <a:lightRig rig="contrasting" dir="t">
              <a:rot lat="0" lon="0" rev="7800000"/>
            </a:lightRig>
          </a:scene3d>
          <a:sp3d>
            <a:bevelT w="139700" h="139700"/>
          </a:sp3d>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12" name="TextBox 19"/>
          <p:cNvSpPr>
            <a:spLocks noChangeArrowheads="1"/>
          </p:cNvSpPr>
          <p:nvPr/>
        </p:nvSpPr>
        <p:spPr bwMode="auto">
          <a:xfrm>
            <a:off x="2152650" y="3539331"/>
            <a:ext cx="1204913"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计划完成：</a:t>
            </a:r>
            <a:r>
              <a:rPr kumimoji="0" lang="en-US" sz="1100" b="0" i="0" u="none" strike="noStrike" kern="1200" cap="none" spc="0" normalizeH="0" baseline="0" noProof="0">
                <a:ln>
                  <a:noFill/>
                </a:ln>
                <a:solidFill>
                  <a:prstClr val="white"/>
                </a:solidFill>
                <a:effectLst/>
                <a:uLnTx/>
                <a:uFillTx/>
                <a:latin typeface="方正兰亭粗黑_GBK" charset="-122"/>
                <a:ea typeface="方正兰亭粗黑_GBK" charset="-122"/>
                <a:cs typeface="+mn-cs"/>
                <a:sym typeface="方正兰亭粗黑_GBK" charset="-122"/>
              </a:rPr>
              <a:t>56</a:t>
            </a: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a:t>
            </a:r>
          </a:p>
        </p:txBody>
      </p:sp>
      <p:sp>
        <p:nvSpPr>
          <p:cNvPr id="13" name="TextBox 20"/>
          <p:cNvSpPr>
            <a:spLocks noChangeArrowheads="1"/>
          </p:cNvSpPr>
          <p:nvPr/>
        </p:nvSpPr>
        <p:spPr bwMode="auto">
          <a:xfrm>
            <a:off x="1763713" y="3899694"/>
            <a:ext cx="157638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实际完成数目：</a:t>
            </a:r>
            <a:r>
              <a:rPr kumimoji="0" lang="en-US" sz="1100" b="0" i="0" u="none" strike="noStrike" kern="1200" cap="none" spc="0" normalizeH="0" baseline="0" noProof="0">
                <a:ln>
                  <a:noFill/>
                </a:ln>
                <a:solidFill>
                  <a:prstClr val="white"/>
                </a:solidFill>
                <a:effectLst/>
                <a:uLnTx/>
                <a:uFillTx/>
                <a:latin typeface="方正兰亭粗黑_GBK" charset="-122"/>
                <a:ea typeface="方正兰亭粗黑_GBK" charset="-122"/>
                <a:cs typeface="+mn-cs"/>
                <a:sym typeface="方正兰亭粗黑_GBK" charset="-122"/>
              </a:rPr>
              <a:t>820</a:t>
            </a: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万</a:t>
            </a:r>
          </a:p>
        </p:txBody>
      </p:sp>
      <p:sp>
        <p:nvSpPr>
          <p:cNvPr id="14" name="TextBox 21"/>
          <p:cNvSpPr>
            <a:spLocks noChangeArrowheads="1"/>
          </p:cNvSpPr>
          <p:nvPr/>
        </p:nvSpPr>
        <p:spPr bwMode="auto">
          <a:xfrm>
            <a:off x="2195513" y="4325144"/>
            <a:ext cx="115728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回款数：</a:t>
            </a:r>
            <a:r>
              <a:rPr kumimoji="0" lang="en-US" sz="1100" b="0" i="0" u="none" strike="noStrike" kern="1200" cap="none" spc="0" normalizeH="0" baseline="0" noProof="0">
                <a:ln>
                  <a:noFill/>
                </a:ln>
                <a:solidFill>
                  <a:prstClr val="white"/>
                </a:solidFill>
                <a:effectLst/>
                <a:uLnTx/>
                <a:uFillTx/>
                <a:latin typeface="方正兰亭粗黑_GBK" charset="-122"/>
                <a:ea typeface="方正兰亭粗黑_GBK" charset="-122"/>
                <a:cs typeface="+mn-cs"/>
                <a:sym typeface="方正兰亭粗黑_GBK" charset="-122"/>
              </a:rPr>
              <a:t>640</a:t>
            </a: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万</a:t>
            </a:r>
          </a:p>
        </p:txBody>
      </p:sp>
      <p:sp>
        <p:nvSpPr>
          <p:cNvPr id="15" name="矩形 22"/>
          <p:cNvSpPr>
            <a:spLocks noChangeArrowheads="1"/>
          </p:cNvSpPr>
          <p:nvPr/>
        </p:nvSpPr>
        <p:spPr bwMode="auto">
          <a:xfrm>
            <a:off x="5508625" y="3539331"/>
            <a:ext cx="1692275" cy="227013"/>
          </a:xfrm>
          <a:prstGeom prst="rect">
            <a:avLst/>
          </a:prstGeom>
          <a:solidFill>
            <a:srgbClr val="0070C0"/>
          </a:solidFill>
          <a:ln>
            <a:noFill/>
          </a:ln>
          <a:effectLst/>
          <a:scene3d>
            <a:camera prst="orthographicFront">
              <a:rot lat="0" lon="0" rev="0"/>
            </a:camera>
            <a:lightRig rig="contrasting" dir="t">
              <a:rot lat="0" lon="0" rev="7800000"/>
            </a:lightRig>
          </a:scene3d>
          <a:sp3d>
            <a:bevelT w="139700" h="139700"/>
          </a:sp3d>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16" name="矩形 23"/>
          <p:cNvSpPr>
            <a:spLocks noChangeArrowheads="1"/>
          </p:cNvSpPr>
          <p:nvPr/>
        </p:nvSpPr>
        <p:spPr bwMode="auto">
          <a:xfrm>
            <a:off x="5519738" y="3899694"/>
            <a:ext cx="2652712" cy="227012"/>
          </a:xfrm>
          <a:prstGeom prst="rect">
            <a:avLst/>
          </a:prstGeom>
          <a:solidFill>
            <a:srgbClr val="0070C0"/>
          </a:solidFill>
          <a:ln>
            <a:noFill/>
          </a:ln>
          <a:effectLst/>
          <a:scene3d>
            <a:camera prst="orthographicFront">
              <a:rot lat="0" lon="0" rev="0"/>
            </a:camera>
            <a:lightRig rig="contrasting" dir="t">
              <a:rot lat="0" lon="0" rev="7800000"/>
            </a:lightRig>
          </a:scene3d>
          <a:sp3d>
            <a:bevelT w="139700" h="139700"/>
          </a:sp3d>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17" name="矩形 24"/>
          <p:cNvSpPr>
            <a:spLocks noChangeArrowheads="1"/>
          </p:cNvSpPr>
          <p:nvPr/>
        </p:nvSpPr>
        <p:spPr bwMode="auto">
          <a:xfrm>
            <a:off x="5508625" y="4320381"/>
            <a:ext cx="2159000" cy="227013"/>
          </a:xfrm>
          <a:prstGeom prst="rect">
            <a:avLst/>
          </a:prstGeom>
          <a:solidFill>
            <a:srgbClr val="0070C0"/>
          </a:solidFill>
          <a:ln>
            <a:noFill/>
          </a:ln>
          <a:effectLst/>
          <a:scene3d>
            <a:camera prst="orthographicFront">
              <a:rot lat="0" lon="0" rev="0"/>
            </a:camera>
            <a:lightRig rig="contrasting" dir="t">
              <a:rot lat="0" lon="0" rev="7800000"/>
            </a:lightRig>
          </a:scene3d>
          <a:sp3d>
            <a:bevelT w="139700" h="139700"/>
          </a:sp3d>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sym typeface="宋体" panose="02010600030101010101" pitchFamily="2" charset="-122"/>
            </a:endParaRPr>
          </a:p>
        </p:txBody>
      </p:sp>
      <p:sp>
        <p:nvSpPr>
          <p:cNvPr id="18" name="TextBox 25"/>
          <p:cNvSpPr>
            <a:spLocks noChangeArrowheads="1"/>
          </p:cNvSpPr>
          <p:nvPr/>
        </p:nvSpPr>
        <p:spPr bwMode="auto">
          <a:xfrm>
            <a:off x="5716588" y="3539331"/>
            <a:ext cx="1204912"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计划完成：</a:t>
            </a:r>
            <a:r>
              <a:rPr kumimoji="0" lang="en-US" sz="1100" b="0" i="0" u="none" strike="noStrike" kern="1200" cap="none" spc="0" normalizeH="0" baseline="0" noProof="0">
                <a:ln>
                  <a:noFill/>
                </a:ln>
                <a:solidFill>
                  <a:prstClr val="white"/>
                </a:solidFill>
                <a:effectLst/>
                <a:uLnTx/>
                <a:uFillTx/>
                <a:latin typeface="方正兰亭粗黑_GBK" charset="-122"/>
                <a:ea typeface="方正兰亭粗黑_GBK" charset="-122"/>
                <a:cs typeface="+mn-cs"/>
                <a:sym typeface="方正兰亭粗黑_GBK" charset="-122"/>
              </a:rPr>
              <a:t>56</a:t>
            </a: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a:t>
            </a:r>
          </a:p>
        </p:txBody>
      </p:sp>
      <p:sp>
        <p:nvSpPr>
          <p:cNvPr id="19" name="TextBox 26"/>
          <p:cNvSpPr>
            <a:spLocks noChangeArrowheads="1"/>
          </p:cNvSpPr>
          <p:nvPr/>
        </p:nvSpPr>
        <p:spPr bwMode="auto">
          <a:xfrm>
            <a:off x="5724525" y="3899694"/>
            <a:ext cx="1576388"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实际完成数目：</a:t>
            </a:r>
            <a:r>
              <a:rPr kumimoji="0" lang="en-US" sz="1100" b="0" i="0" u="none" strike="noStrike" kern="1200" cap="none" spc="0" normalizeH="0" baseline="0" noProof="0">
                <a:ln>
                  <a:noFill/>
                </a:ln>
                <a:solidFill>
                  <a:prstClr val="white"/>
                </a:solidFill>
                <a:effectLst/>
                <a:uLnTx/>
                <a:uFillTx/>
                <a:latin typeface="方正兰亭粗黑_GBK" charset="-122"/>
                <a:ea typeface="方正兰亭粗黑_GBK" charset="-122"/>
                <a:cs typeface="+mn-cs"/>
                <a:sym typeface="方正兰亭粗黑_GBK" charset="-122"/>
              </a:rPr>
              <a:t>820</a:t>
            </a: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万</a:t>
            </a:r>
          </a:p>
        </p:txBody>
      </p:sp>
      <p:sp>
        <p:nvSpPr>
          <p:cNvPr id="20" name="TextBox 27"/>
          <p:cNvSpPr>
            <a:spLocks noChangeArrowheads="1"/>
          </p:cNvSpPr>
          <p:nvPr/>
        </p:nvSpPr>
        <p:spPr bwMode="auto">
          <a:xfrm>
            <a:off x="5735638" y="4325144"/>
            <a:ext cx="115728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回款数：</a:t>
            </a:r>
            <a:r>
              <a:rPr kumimoji="0" lang="en-US" sz="1100" b="0" i="0" u="none" strike="noStrike" kern="1200" cap="none" spc="0" normalizeH="0" baseline="0" noProof="0">
                <a:ln>
                  <a:noFill/>
                </a:ln>
                <a:solidFill>
                  <a:prstClr val="white"/>
                </a:solidFill>
                <a:effectLst/>
                <a:uLnTx/>
                <a:uFillTx/>
                <a:latin typeface="方正兰亭粗黑_GBK" charset="-122"/>
                <a:ea typeface="方正兰亭粗黑_GBK" charset="-122"/>
                <a:cs typeface="+mn-cs"/>
                <a:sym typeface="方正兰亭粗黑_GBK" charset="-122"/>
              </a:rPr>
              <a:t>640</a:t>
            </a:r>
            <a:r>
              <a:rPr kumimoji="0" lang="zh-CN" altLang="en-US" sz="1100" b="0" i="0" u="none" strike="noStrike" kern="1200" cap="none" spc="0" normalizeH="0" baseline="0" noProof="0">
                <a:ln>
                  <a:noFill/>
                </a:ln>
                <a:solidFill>
                  <a:prstClr val="white"/>
                </a:solidFill>
                <a:effectLst/>
                <a:uLnTx/>
                <a:uFillTx/>
                <a:latin typeface="方正兰亭粗黑_GBK" charset="-122"/>
                <a:ea typeface="宋体" panose="02010600030101010101" pitchFamily="2" charset="-122"/>
                <a:cs typeface="+mn-cs"/>
                <a:sym typeface="宋体" panose="02010600030101010101" pitchFamily="2" charset="-122"/>
              </a:rPr>
              <a:t>万</a:t>
            </a:r>
          </a:p>
        </p:txBody>
      </p:sp>
      <p:sp>
        <p:nvSpPr>
          <p:cNvPr id="21" name="TextBox 28"/>
          <p:cNvSpPr>
            <a:spLocks noChangeArrowheads="1"/>
          </p:cNvSpPr>
          <p:nvPr/>
        </p:nvSpPr>
        <p:spPr bwMode="auto">
          <a:xfrm>
            <a:off x="4386634" y="2416969"/>
            <a:ext cx="5469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方正兰亭粗黑_GBK" charset="-122"/>
                <a:ea typeface="方正兰亭粗黑_GBK" charset="-122"/>
                <a:cs typeface="+mn-cs"/>
                <a:sym typeface="方正兰亭粗黑_GBK" charset="-122"/>
              </a:rPr>
              <a:t>VS</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ppt_x</p:attrName>
                                        </p:attrNameLst>
                                      </p:cBhvr>
                                      <p:tavLst>
                                        <p:tav tm="0">
                                          <p:val>
                                            <p:strVal val="#ppt_x"/>
                                          </p:val>
                                        </p:tav>
                                        <p:tav tm="100000">
                                          <p:val>
                                            <p:strVal val="#ppt_x"/>
                                          </p:val>
                                        </p:tav>
                                      </p:tavLst>
                                    </p:anim>
                                    <p:anim calcmode="lin" valueType="num">
                                      <p:cBhvr>
                                        <p:cTn id="18" dur="500" fill="hold"/>
                                        <p:tgtEl>
                                          <p:spTgt spid="2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6"/>
                                        </p:tgtEl>
                                        <p:attrNameLst>
                                          <p:attrName>ppt_y</p:attrName>
                                        </p:attrNameLst>
                                      </p:cBhvr>
                                      <p:tavLst>
                                        <p:tav tm="0">
                                          <p:val>
                                            <p:strVal val="#ppt_y"/>
                                          </p:val>
                                        </p:tav>
                                        <p:tav tm="100000">
                                          <p:val>
                                            <p:strVal val="#ppt_y"/>
                                          </p:val>
                                        </p:tav>
                                      </p:tavLst>
                                    </p:anim>
                                    <p:anim calcmode="lin" valueType="num">
                                      <p:cBhvr>
                                        <p:cTn id="2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6"/>
                                        </p:tgtEl>
                                        <p:attrNameLst>
                                          <p:attrName>ppt_w</p:attrName>
                                        </p:attrNameLst>
                                      </p:cBhvr>
                                      <p:tavLst>
                                        <p:tav tm="0">
                                          <p:val>
                                            <p:strVal val="#ppt_w/10"/>
                                          </p:val>
                                        </p:tav>
                                        <p:tav tm="50000">
                                          <p:val>
                                            <p:strVal val="#ppt_w+.01"/>
                                          </p:val>
                                        </p:tav>
                                        <p:tav tm="100000">
                                          <p:val>
                                            <p:strVal val="#ppt_w"/>
                                          </p:val>
                                        </p:tav>
                                      </p:tavLst>
                                    </p:anim>
                                    <p:animEffect>
                                      <p:cBhvr>
                                        <p:cTn id="26" dur="500" tmFilter="0,0; .5, 1; 1, 1"/>
                                        <p:tgtEl>
                                          <p:spTgt spid="6"/>
                                        </p:tgtEl>
                                      </p:cBhvr>
                                    </p:animEffect>
                                  </p:childTnLst>
                                </p:cTn>
                              </p:par>
                            </p:childTnLst>
                          </p:cTn>
                        </p:par>
                        <p:par>
                          <p:cTn id="27" fill="hold">
                            <p:stCondLst>
                              <p:cond delay="2349"/>
                            </p:stCondLst>
                            <p:childTnLst>
                              <p:par>
                                <p:cTn id="28" presetID="2" presetClass="entr" presetSubtype="4"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ppt_x</p:attrName>
                                        </p:attrNameLst>
                                      </p:cBhvr>
                                      <p:tavLst>
                                        <p:tav tm="0">
                                          <p:val>
                                            <p:strVal val="#ppt_x"/>
                                          </p:val>
                                        </p:tav>
                                        <p:tav tm="100000">
                                          <p:val>
                                            <p:strVal val="#ppt_x"/>
                                          </p:val>
                                        </p:tav>
                                      </p:tavLst>
                                    </p:anim>
                                    <p:anim calcmode="lin" valueType="num">
                                      <p:cBhvr>
                                        <p:cTn id="31" dur="500" fill="hold"/>
                                        <p:tgtEl>
                                          <p:spTgt spid="5"/>
                                        </p:tgtEl>
                                        <p:attrNameLst>
                                          <p:attrName>ppt_y</p:attrName>
                                        </p:attrNameLst>
                                      </p:cBhvr>
                                      <p:tavLst>
                                        <p:tav tm="0">
                                          <p:val>
                                            <p:strVal val="1+#ppt_h/2"/>
                                          </p:val>
                                        </p:tav>
                                        <p:tav tm="100000">
                                          <p:val>
                                            <p:strVal val="#ppt_y"/>
                                          </p:val>
                                        </p:tav>
                                      </p:tavLst>
                                    </p:anim>
                                  </p:childTnLst>
                                </p:cTn>
                              </p:par>
                            </p:childTnLst>
                          </p:cTn>
                        </p:par>
                        <p:par>
                          <p:cTn id="32" fill="hold">
                            <p:stCondLst>
                              <p:cond delay="2849"/>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7"/>
                                        </p:tgtEl>
                                        <p:attrNameLst>
                                          <p:attrName>ppt_y</p:attrName>
                                        </p:attrNameLst>
                                      </p:cBhvr>
                                      <p:tavLst>
                                        <p:tav tm="0">
                                          <p:val>
                                            <p:strVal val="#ppt_y"/>
                                          </p:val>
                                        </p:tav>
                                        <p:tav tm="100000">
                                          <p:val>
                                            <p:strVal val="#ppt_y"/>
                                          </p:val>
                                        </p:tav>
                                      </p:tavLst>
                                    </p:anim>
                                    <p:anim calcmode="lin" valueType="num">
                                      <p:cBhvr>
                                        <p:cTn id="37"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7"/>
                                        </p:tgtEl>
                                        <p:attrNameLst>
                                          <p:attrName>ppt_w</p:attrName>
                                        </p:attrNameLst>
                                      </p:cBhvr>
                                      <p:tavLst>
                                        <p:tav tm="0">
                                          <p:val>
                                            <p:strVal val="#ppt_w/10"/>
                                          </p:val>
                                        </p:tav>
                                        <p:tav tm="50000">
                                          <p:val>
                                            <p:strVal val="#ppt_w+.01"/>
                                          </p:val>
                                        </p:tav>
                                        <p:tav tm="100000">
                                          <p:val>
                                            <p:strVal val="#ppt_w"/>
                                          </p:val>
                                        </p:tav>
                                      </p:tavLst>
                                    </p:anim>
                                    <p:animEffect>
                                      <p:cBhvr>
                                        <p:cTn id="39" dur="500" tmFilter="0,0; .5, 1; 1, 1"/>
                                        <p:tgtEl>
                                          <p:spTgt spid="7"/>
                                        </p:tgtEl>
                                      </p:cBhvr>
                                    </p:animEffect>
                                  </p:childTnLst>
                                </p:cTn>
                              </p:par>
                            </p:childTnLst>
                          </p:cTn>
                        </p:par>
                        <p:par>
                          <p:cTn id="40" fill="hold">
                            <p:stCondLst>
                              <p:cond delay="3750"/>
                            </p:stCondLst>
                            <p:childTnLst>
                              <p:par>
                                <p:cTn id="41" presetID="2" presetClass="entr" presetSubtype="4"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ppt_x</p:attrName>
                                        </p:attrNameLst>
                                      </p:cBhvr>
                                      <p:tavLst>
                                        <p:tav tm="0">
                                          <p:val>
                                            <p:strVal val="#ppt_x"/>
                                          </p:val>
                                        </p:tav>
                                        <p:tav tm="100000">
                                          <p:val>
                                            <p:strVal val="#ppt_x"/>
                                          </p:val>
                                        </p:tav>
                                      </p:tavLst>
                                    </p:anim>
                                    <p:anim calcmode="lin" valueType="num">
                                      <p:cBhvr>
                                        <p:cTn id="44" dur="500" fill="hold"/>
                                        <p:tgtEl>
                                          <p:spTgt spid="8"/>
                                        </p:tgtEl>
                                        <p:attrNameLst>
                                          <p:attrName>ppt_y</p:attrName>
                                        </p:attrNameLst>
                                      </p:cBhvr>
                                      <p:tavLst>
                                        <p:tav tm="0">
                                          <p:val>
                                            <p:strVal val="1+#ppt_h/2"/>
                                          </p:val>
                                        </p:tav>
                                        <p:tav tm="100000">
                                          <p:val>
                                            <p:strVal val="#ppt_y"/>
                                          </p:val>
                                        </p:tav>
                                      </p:tavLst>
                                    </p:anim>
                                  </p:childTnLst>
                                </p:cTn>
                              </p:par>
                            </p:childTnLst>
                          </p:cTn>
                        </p:par>
                        <p:par>
                          <p:cTn id="45" fill="hold">
                            <p:stCondLst>
                              <p:cond delay="4250"/>
                            </p:stCondLst>
                            <p:childTnLst>
                              <p:par>
                                <p:cTn id="46" presetID="22" presetClass="entr" presetSubtype="2"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p:cBhvr>
                                        <p:cTn id="48" dur="400"/>
                                        <p:tgtEl>
                                          <p:spTgt spid="9"/>
                                        </p:tgtEl>
                                      </p:cBhvr>
                                    </p:animEffect>
                                  </p:childTnLst>
                                </p:cTn>
                              </p:par>
                              <p:par>
                                <p:cTn id="49" presetID="22" presetClass="entr" presetSubtype="2"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p:cBhvr>
                                        <p:cTn id="51" dur="500"/>
                                        <p:tgtEl>
                                          <p:spTgt spid="12"/>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p:cBhvr>
                                        <p:cTn id="54" dur="500"/>
                                        <p:tgtEl>
                                          <p:spTgt spid="18"/>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p:cBhvr>
                                        <p:cTn id="57" dur="500"/>
                                        <p:tgtEl>
                                          <p:spTgt spid="15"/>
                                        </p:tgtEl>
                                      </p:cBhvr>
                                    </p:animEffect>
                                  </p:childTnLst>
                                </p:cTn>
                              </p:par>
                            </p:childTnLst>
                          </p:cTn>
                        </p:par>
                        <p:par>
                          <p:cTn id="58" fill="hold">
                            <p:stCondLst>
                              <p:cond delay="4750"/>
                            </p:stCondLst>
                            <p:childTnLst>
                              <p:par>
                                <p:cTn id="59" presetID="22" presetClass="entr" presetSubtype="2"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p:cBhvr>
                                        <p:cTn id="61" dur="500"/>
                                        <p:tgtEl>
                                          <p:spTgt spid="10"/>
                                        </p:tgtEl>
                                      </p:cBhvr>
                                    </p:animEffect>
                                  </p:childTnLst>
                                </p:cTn>
                              </p:par>
                              <p:par>
                                <p:cTn id="62" presetID="22" presetClass="entr" presetSubtype="2"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p:cBhvr>
                                        <p:cTn id="64" dur="500"/>
                                        <p:tgtEl>
                                          <p:spTgt spid="13"/>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p:cBhvr>
                                        <p:cTn id="67" dur="500"/>
                                        <p:tgtEl>
                                          <p:spTgt spid="16"/>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p:cBhvr>
                                        <p:cTn id="70" dur="500"/>
                                        <p:tgtEl>
                                          <p:spTgt spid="19"/>
                                        </p:tgtEl>
                                      </p:cBhvr>
                                    </p:animEffect>
                                  </p:childTnLst>
                                </p:cTn>
                              </p:par>
                            </p:childTnLst>
                          </p:cTn>
                        </p:par>
                        <p:par>
                          <p:cTn id="71" fill="hold">
                            <p:stCondLst>
                              <p:cond delay="5250"/>
                            </p:stCondLst>
                            <p:childTnLst>
                              <p:par>
                                <p:cTn id="72" presetID="22" presetClass="entr" presetSubtype="2" fill="hold" grpId="0" nodeType="afterEffect">
                                  <p:stCondLst>
                                    <p:cond delay="0"/>
                                  </p:stCondLst>
                                  <p:childTnLst>
                                    <p:set>
                                      <p:cBhvr>
                                        <p:cTn id="73" dur="1" fill="hold">
                                          <p:stCondLst>
                                            <p:cond delay="0"/>
                                          </p:stCondLst>
                                        </p:cTn>
                                        <p:tgtEl>
                                          <p:spTgt spid="14"/>
                                        </p:tgtEl>
                                        <p:attrNameLst>
                                          <p:attrName>style.visibility</p:attrName>
                                        </p:attrNameLst>
                                      </p:cBhvr>
                                      <p:to>
                                        <p:strVal val="visible"/>
                                      </p:to>
                                    </p:set>
                                    <p:animEffect>
                                      <p:cBhvr>
                                        <p:cTn id="74" dur="500"/>
                                        <p:tgtEl>
                                          <p:spTgt spid="14"/>
                                        </p:tgtEl>
                                      </p:cBhvr>
                                    </p:animEffect>
                                  </p:childTnLst>
                                </p:cTn>
                              </p:par>
                              <p:par>
                                <p:cTn id="75" presetID="22" presetClass="entr" presetSubtype="2" fill="hold" grpId="0" nodeType="withEffect">
                                  <p:stCondLst>
                                    <p:cond delay="0"/>
                                  </p:stCondLst>
                                  <p:childTnLst>
                                    <p:set>
                                      <p:cBhvr>
                                        <p:cTn id="76" dur="1" fill="hold">
                                          <p:stCondLst>
                                            <p:cond delay="0"/>
                                          </p:stCondLst>
                                        </p:cTn>
                                        <p:tgtEl>
                                          <p:spTgt spid="11"/>
                                        </p:tgtEl>
                                        <p:attrNameLst>
                                          <p:attrName>style.visibility</p:attrName>
                                        </p:attrNameLst>
                                      </p:cBhvr>
                                      <p:to>
                                        <p:strVal val="visible"/>
                                      </p:to>
                                    </p:set>
                                    <p:animEffect>
                                      <p:cBhvr>
                                        <p:cTn id="77" dur="500"/>
                                        <p:tgtEl>
                                          <p:spTgt spid="11"/>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Effect>
                                      <p:cBhvr>
                                        <p:cTn id="80" dur="500"/>
                                        <p:tgtEl>
                                          <p:spTgt spid="17"/>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Effect>
                                      <p:cBhvr>
                                        <p:cTn id="8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ldLvl="0" animBg="1" autoUpdateAnimBg="0"/>
      <p:bldP spid="5" grpId="0" bldLvl="0" autoUpdateAnimBg="0"/>
      <p:bldP spid="6" grpId="0" bldLvl="0" autoUpdateAnimBg="0"/>
      <p:bldP spid="7" grpId="0" bldLvl="0" autoUpdateAnimBg="0"/>
      <p:bldP spid="8" grpId="0" bldLvl="0" autoUpdateAnimBg="0"/>
      <p:bldP spid="9" grpId="0" bldLvl="0" animBg="1" autoUpdateAnimBg="0"/>
      <p:bldP spid="10" grpId="0" bldLvl="0" animBg="1" autoUpdateAnimBg="0"/>
      <p:bldP spid="11" grpId="0" bldLvl="0" animBg="1" autoUpdateAnimBg="0"/>
      <p:bldP spid="12" grpId="0" bldLvl="0" autoUpdateAnimBg="0"/>
      <p:bldP spid="13" grpId="0" bldLvl="0" autoUpdateAnimBg="0"/>
      <p:bldP spid="14" grpId="0" bldLvl="0" autoUpdateAnimBg="0"/>
      <p:bldP spid="15" grpId="0" bldLvl="0" animBg="1" autoUpdateAnimBg="0"/>
      <p:bldP spid="16" grpId="0" bldLvl="0" animBg="1" autoUpdateAnimBg="0"/>
      <p:bldP spid="17" grpId="0" bldLvl="0" animBg="1" autoUpdateAnimBg="0"/>
      <p:bldP spid="18" grpId="0" bldLvl="0" autoUpdateAnimBg="0"/>
      <p:bldP spid="19" grpId="0" bldLvl="0" autoUpdateAnimBg="0"/>
      <p:bldP spid="20" grpId="0" bldLvl="0" autoUpdateAnimBg="0"/>
      <p:bldP spid="21"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4" cstate="screen"/>
          <a:srcRect/>
          <a:stretch>
            <a:fillRect/>
          </a:stretch>
        </p:blipFill>
        <p:spPr>
          <a:xfrm>
            <a:off x="0" y="0"/>
            <a:ext cx="9144000" cy="5162482"/>
          </a:xfrm>
          <a:prstGeom prst="rect">
            <a:avLst/>
          </a:prstGeom>
        </p:spPr>
      </p:pic>
      <p:sp>
        <p:nvSpPr>
          <p:cNvPr id="2" name="矩形 1"/>
          <p:cNvSpPr/>
          <p:nvPr/>
        </p:nvSpPr>
        <p:spPr bwMode="auto">
          <a:xfrm>
            <a:off x="0" y="1201428"/>
            <a:ext cx="6857940" cy="2589490"/>
          </a:xfrm>
          <a:prstGeom prst="rect">
            <a:avLst/>
          </a:prstGeom>
          <a:solidFill>
            <a:srgbClr val="0E1623">
              <a:alpha val="61000"/>
            </a:srgbClr>
          </a:solidFill>
          <a:ln w="9525" cap="flat" cmpd="sng" algn="ctr">
            <a:noFill/>
            <a:prstDash val="solid"/>
            <a:round/>
            <a:headEnd type="none" w="med" len="med"/>
            <a:tailEnd type="none" w="med" len="med"/>
          </a:ln>
          <a:effectLst>
            <a:outerShdw dist="17961" dir="2700000" algn="ctr" rotWithShape="0">
              <a:schemeClr val="tx1">
                <a:gamma/>
                <a:shade val="60000"/>
                <a:invGamma/>
              </a:schemeClr>
            </a:outerShdw>
          </a:effectLst>
        </p:spPr>
        <p:txBody>
          <a:bodyPr vert="horz" wrap="square" lIns="91440" tIns="45720" rIns="91440" bIns="45720" numCol="1" rtlCol="0" anchor="t" anchorCtr="0" compatLnSpc="1"/>
          <a:lstStyle/>
          <a:p>
            <a:endParaRPr lang="zh-CN" altLang="en-US"/>
          </a:p>
        </p:txBody>
      </p:sp>
      <p:grpSp>
        <p:nvGrpSpPr>
          <p:cNvPr id="10" name="组合 9"/>
          <p:cNvGrpSpPr/>
          <p:nvPr/>
        </p:nvGrpSpPr>
        <p:grpSpPr>
          <a:xfrm>
            <a:off x="3307183" y="1327449"/>
            <a:ext cx="895665" cy="895665"/>
            <a:chOff x="3707904" y="1851670"/>
            <a:chExt cx="612068" cy="612068"/>
          </a:xfrm>
          <a:scene3d>
            <a:camera prst="orthographicFront">
              <a:rot lat="0" lon="0" rev="0"/>
            </a:camera>
            <a:lightRig rig="glow" dir="t">
              <a:rot lat="0" lon="0" rev="4800000"/>
            </a:lightRig>
          </a:scene3d>
        </p:grpSpPr>
        <p:sp>
          <p:nvSpPr>
            <p:cNvPr id="11" name="椭圆 10"/>
            <p:cNvSpPr/>
            <p:nvPr/>
          </p:nvSpPr>
          <p:spPr>
            <a:xfrm>
              <a:off x="3707904" y="1851670"/>
              <a:ext cx="612068" cy="612068"/>
            </a:xfrm>
            <a:prstGeom prst="ellipse">
              <a:avLst/>
            </a:prstGeom>
            <a:solidFill>
              <a:srgbClr val="00B0F0"/>
            </a:solidFill>
            <a:ln>
              <a:noFill/>
            </a:ln>
            <a:effectLst>
              <a:outerShdw blurRad="190500" dist="228600" dir="2700000" algn="ctr">
                <a:srgbClr val="000000">
                  <a:alpha val="30000"/>
                </a:srgbClr>
              </a:outerShdw>
            </a:effectLst>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TextBox 53"/>
            <p:cNvSpPr txBox="1"/>
            <p:nvPr/>
          </p:nvSpPr>
          <p:spPr>
            <a:xfrm>
              <a:off x="3777761" y="2003815"/>
              <a:ext cx="472354" cy="399616"/>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02</a:t>
              </a:r>
              <a:endParaRPr kumimoji="0" lang="zh-CN" altLang="en-US" sz="3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5" name="文本框 4"/>
          <p:cNvSpPr txBox="1"/>
          <p:nvPr/>
        </p:nvSpPr>
        <p:spPr>
          <a:xfrm>
            <a:off x="1867320" y="2823828"/>
            <a:ext cx="3775393"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单击此处添加文字标题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2944538" y="2319631"/>
            <a:ext cx="1620957"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第二部分</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Click="0" advTm="3146">
        <p:blinds dir="vert"/>
      </p:transition>
    </mc:Choice>
    <mc:Fallback xmlns="">
      <p:transition spd="slow" advClick="0" advTm="3146">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汽车"/>
</p:tagLst>
</file>

<file path=ppt/tags/tag2.xml><?xml version="1.0" encoding="utf-8"?>
<p:tagLst xmlns:a="http://schemas.openxmlformats.org/drawingml/2006/main" xmlns:r="http://schemas.openxmlformats.org/officeDocument/2006/relationships" xmlns:p="http://schemas.openxmlformats.org/presentationml/2006/main">
  <p:tag name="TIMING" val="|0.5"/>
</p:tagLst>
</file>

<file path=ppt/tags/tag3.xml><?xml version="1.0" encoding="utf-8"?>
<p:tagLst xmlns:a="http://schemas.openxmlformats.org/drawingml/2006/main" xmlns:r="http://schemas.openxmlformats.org/officeDocument/2006/relationships" xmlns:p="http://schemas.openxmlformats.org/presentationml/2006/main">
  <p:tag name="TIMING" val="|0.5"/>
</p:tagLst>
</file>

<file path=ppt/tags/tag4.xml><?xml version="1.0" encoding="utf-8"?>
<p:tagLst xmlns:a="http://schemas.openxmlformats.org/drawingml/2006/main" xmlns:r="http://schemas.openxmlformats.org/officeDocument/2006/relationships" xmlns:p="http://schemas.openxmlformats.org/presentationml/2006/main">
  <p:tag name="TIMING" val="|0.5"/>
</p:tagLst>
</file>

<file path=ppt/tags/tag5.xml><?xml version="1.0" encoding="utf-8"?>
<p:tagLst xmlns:a="http://schemas.openxmlformats.org/drawingml/2006/main" xmlns:r="http://schemas.openxmlformats.org/officeDocument/2006/relationships" xmlns:p="http://schemas.openxmlformats.org/presentationml/2006/main">
  <p:tag name="TIMING" val="|0.5"/>
</p:tagLst>
</file>

<file path=ppt/tags/tag6.xml><?xml version="1.0" encoding="utf-8"?>
<p:tagLst xmlns:a="http://schemas.openxmlformats.org/drawingml/2006/main" xmlns:r="http://schemas.openxmlformats.org/officeDocument/2006/relationships" xmlns:p="http://schemas.openxmlformats.org/presentationml/2006/main">
  <p:tag name="TIMING" val="|0.5"/>
</p:tagLst>
</file>

<file path=ppt/tags/tag7.xml><?xml version="1.0" encoding="utf-8"?>
<p:tagLst xmlns:a="http://schemas.openxmlformats.org/drawingml/2006/main" xmlns:r="http://schemas.openxmlformats.org/officeDocument/2006/relationships" xmlns:p="http://schemas.openxmlformats.org/presentationml/2006/main">
  <p:tag name="TIMING" val="|0.5"/>
</p:tagLst>
</file>

<file path=ppt/tags/tag8.xml><?xml version="1.0" encoding="utf-8"?>
<p:tagLst xmlns:a="http://schemas.openxmlformats.org/drawingml/2006/main" xmlns:r="http://schemas.openxmlformats.org/officeDocument/2006/relationships" xmlns:p="http://schemas.openxmlformats.org/presentationml/2006/main">
  <p:tag name="TIMING" val="|0.5"/>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1669</Words>
  <Application>Microsoft Office PowerPoint</Application>
  <PresentationFormat>全屏显示(16:9)</PresentationFormat>
  <Paragraphs>285</Paragraphs>
  <Slides>27</Slides>
  <Notes>27</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幻灯片标题</vt:lpstr>
      </vt:variant>
      <vt:variant>
        <vt:i4>27</vt:i4>
      </vt:variant>
      <vt:variant>
        <vt:lpstr>自定义放映</vt:lpstr>
      </vt:variant>
      <vt:variant>
        <vt:i4>1</vt:i4>
      </vt:variant>
    </vt:vector>
  </HeadingPairs>
  <TitlesOfParts>
    <vt:vector size="39" baseType="lpstr">
      <vt:lpstr>U.S. 101</vt:lpstr>
      <vt:lpstr>方正兰亭粗黑_GBK</vt:lpstr>
      <vt:lpstr>方正正大黑简体</vt:lpstr>
      <vt:lpstr>方正正黑简体</vt:lpstr>
      <vt:lpstr>方正中等线简体</vt:lpstr>
      <vt:lpstr>宋体</vt:lpstr>
      <vt:lpstr>微软雅黑</vt:lpstr>
      <vt:lpstr>Arial</vt:lpstr>
      <vt:lpstr>Calibri</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自定义放映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cp:lastPrinted>2411-12-30T00:00:00Z</cp:lastPrinted>
  <dcterms:created xsi:type="dcterms:W3CDTF">2008-02-28T09:07:00Z</dcterms:created>
  <dcterms:modified xsi:type="dcterms:W3CDTF">2023-01-10T07:14:31Z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69F62B82556E4833810D4A25C98ADE39</vt:lpwstr>
  </property>
  <property fmtid="{A09F084E-AD41-489F-8076-AA5BE3082BCA}" pid="100">
    <vt:ui4>5</vt:ui4>
  </property>
  <property fmtid="{64440492-4C8B-11D1-8B70-080036B11A03}" pid="11">
    <vt:lpwstr>www.2ppt.com-爱PPT提供资源下载</vt:lpwstr>
  </property>
</Properties>
</file>