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643" r:id="rId2"/>
    <p:sldId id="784" r:id="rId3"/>
    <p:sldId id="785" r:id="rId4"/>
    <p:sldId id="786" r:id="rId5"/>
    <p:sldId id="787" r:id="rId6"/>
    <p:sldId id="788" r:id="rId7"/>
    <p:sldId id="789" r:id="rId8"/>
    <p:sldId id="790" r:id="rId9"/>
    <p:sldId id="791" r:id="rId10"/>
    <p:sldId id="792" r:id="rId11"/>
    <p:sldId id="793" r:id="rId12"/>
    <p:sldId id="794" r:id="rId13"/>
    <p:sldId id="795" r:id="rId14"/>
    <p:sldId id="796" r:id="rId15"/>
    <p:sldId id="797" r:id="rId16"/>
    <p:sldId id="798" r:id="rId17"/>
    <p:sldId id="799" r:id="rId18"/>
    <p:sldId id="800" r:id="rId19"/>
    <p:sldId id="801" r:id="rId20"/>
    <p:sldId id="802" r:id="rId21"/>
    <p:sldId id="803" r:id="rId22"/>
    <p:sldId id="804" r:id="rId23"/>
    <p:sldId id="805" r:id="rId24"/>
    <p:sldId id="806" r:id="rId25"/>
    <p:sldId id="807" r:id="rId26"/>
    <p:sldId id="808" r:id="rId27"/>
  </p:sldIdLst>
  <p:sldSz cx="9144000" cy="5143500" type="screen16x9"/>
  <p:notesSz cx="6858000" cy="9144000"/>
  <p:custDataLst>
    <p:tags r:id="rId30"/>
  </p:custDataLst>
  <p:defaultTextStyle>
    <a:defPPr>
      <a:defRPr lang="zh-CN"/>
    </a:defPPr>
    <a:lvl1pPr marL="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3429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6858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0287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3716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660" autoAdjust="0"/>
  </p:normalViewPr>
  <p:slideViewPr>
    <p:cSldViewPr>
      <p:cViewPr>
        <p:scale>
          <a:sx n="140" d="100"/>
          <a:sy n="140" d="100"/>
        </p:scale>
        <p:origin x="-804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/>
          </p:cNvSpPr>
          <p:nvPr>
            <p:ph type="hdr" sz="quarter" idx="4294967295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zh-CN" altLang="en-US" sz="1200"/>
          </a:p>
        </p:txBody>
      </p:sp>
      <p:sp>
        <p:nvSpPr>
          <p:cNvPr id="2051" name="日期占位符 2"/>
          <p:cNvSpPr>
            <a:spLocks noGrp="1"/>
          </p:cNvSpPr>
          <p:nvPr>
            <p:ph type="dt" sz="quarter" idx="9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7558235E-0B27-4082-AD05-50D26CA1D55A}" type="datetime1">
              <a:rPr lang="zh-CN" altLang="en-US" sz="1200"/>
              <a:t>2023-01-17</a:t>
            </a:fld>
            <a:endParaRPr lang="zh-CN" altLang="en-US" sz="1200"/>
          </a:p>
        </p:txBody>
      </p:sp>
      <p:sp>
        <p:nvSpPr>
          <p:cNvPr id="2052" name="页脚占位符 3"/>
          <p:cNvSpPr>
            <a:spLocks noGrp="1"/>
          </p:cNvSpPr>
          <p:nvPr>
            <p:ph type="ftr" sz="quarter" idx="19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 sz="1200"/>
          </a:p>
        </p:txBody>
      </p:sp>
      <p:sp>
        <p:nvSpPr>
          <p:cNvPr id="2053" name="灯片编号占位符 4"/>
          <p:cNvSpPr>
            <a:spLocks noGrp="1"/>
          </p:cNvSpPr>
          <p:nvPr>
            <p:ph type="sldNum" sz="quarter" idx="29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550F0F54-6C5E-4997-9ACD-610ABC4EC8C0}" type="slidenum">
              <a:rPr lang="zh-CN" altLang="en-US" sz="1200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zh-CN" altLang="en-US" sz="12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9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endParaRPr lang="en-US" altLang="zh-CN" sz="1200"/>
          </a:p>
        </p:txBody>
      </p:sp>
      <p:sp>
        <p:nvSpPr>
          <p:cNvPr id="3076" name="Rectangle 4"/>
          <p:cNvSpPr>
            <a:spLocks noGrp="1" noRot="1" noChangeAspect="1"/>
          </p:cNvSpPr>
          <p:nvPr>
            <p:ph type="sldImg" idx="19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  <a:miter lim="800000"/>
          </a:ln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2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lvl="0" indent="0" defTabSz="914400"/>
            <a:r>
              <a:t>单击此处编辑母版文本样式</a:t>
            </a:r>
          </a:p>
          <a:p>
            <a:pPr marL="457200" lvl="1" indent="0" defTabSz="914400"/>
            <a:r>
              <a:t>第二级</a:t>
            </a:r>
          </a:p>
          <a:p>
            <a:pPr marL="914400" lvl="2" indent="0" defTabSz="914400"/>
            <a:r>
              <a:t>第三级</a:t>
            </a:r>
          </a:p>
          <a:p>
            <a:pPr marL="1371600" lvl="3" indent="0" defTabSz="914400"/>
            <a:r>
              <a:t>第四级</a:t>
            </a:r>
          </a:p>
          <a:p>
            <a:pPr marL="1828800" lvl="4" indent="0" defTabSz="914400"/>
            <a:r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9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en-US" altLang="zh-CN" sz="120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9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0E411D88-9200-46FC-8E52-BB42DBA25CF4}" type="slidenum">
              <a:rPr lang="zh-CN" altLang="en-US" sz="1200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19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29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C82E2412-6FAD-4828-B525-0F05B00E3850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9C556891-93E9-4186-9645-B270C8FA2EE1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6300" y="580500"/>
            <a:ext cx="8229600" cy="4112100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C82E2412-6FAD-4828-B525-0F05B00E3850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9C556891-93E9-4186-9645-B270C8FA2EE1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99100" y="1863000"/>
            <a:ext cx="7349400" cy="764100"/>
          </a:xfrm>
        </p:spPr>
        <p:txBody>
          <a:bodyPr vert="horz" lIns="67500" tIns="35100" rIns="67500" bIns="35100" rtlCol="0" anchor="t" anchorCtr="0">
            <a:normAutofit/>
          </a:bodyPr>
          <a:lstStyle>
            <a:lvl1pPr algn="ctr">
              <a:defRPr sz="45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899100" y="2670300"/>
            <a:ext cx="7349400" cy="353700"/>
          </a:xfrm>
        </p:spPr>
        <p:txBody>
          <a:bodyPr lIns="67500" tIns="35100" rIns="67500" bIns="35100">
            <a:normAutofit/>
          </a:bodyPr>
          <a:lstStyle>
            <a:lvl1pPr algn="ctr">
              <a:lnSpc>
                <a:spcPct val="110000"/>
              </a:lnSpc>
              <a:buNone/>
              <a:defRPr sz="1800" spc="150"/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C82E2412-6FAD-4828-B525-0F05B00E3850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9C556891-93E9-4186-9645-B270C8FA2EE1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C82E2412-6FAD-4828-B525-0F05B00E3850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9C556891-93E9-4186-9645-B270C8FA2EE1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C82E2412-6FAD-4828-B525-0F05B00E3850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9C556891-93E9-4186-9645-B270C8FA2EE1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300" y="1117800"/>
            <a:ext cx="8226900" cy="3569400"/>
          </a:xfrm>
        </p:spPr>
        <p:txBody>
          <a:bodyPr vert="horz" lIns="67500" tIns="35100" rIns="67500" bIns="3510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C82E2412-6FAD-4828-B525-0F05B00E3850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9C556891-93E9-4186-9645-B270C8FA2EE1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493100" y="2886300"/>
            <a:ext cx="5826600" cy="575100"/>
          </a:xfrm>
        </p:spPr>
        <p:txBody>
          <a:bodyPr lIns="67500" tIns="35100" rIns="67500" bIns="35100" anchor="b" anchorCtr="0">
            <a:normAutofit/>
          </a:bodyPr>
          <a:lstStyle>
            <a:lvl1pPr>
              <a:defRPr sz="3300"/>
            </a:lvl1pPr>
          </a:lstStyle>
          <a:p>
            <a:pPr fontAlgn="auto"/>
            <a:r>
              <a:rPr lang="zh-CN" altLang="en-US" strike="noStrike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493100" y="3461400"/>
            <a:ext cx="5826600" cy="650700"/>
          </a:xfrm>
        </p:spPr>
        <p:txBody>
          <a:bodyPr lIns="67500" tIns="35100" rIns="67500" bIns="35100"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C82E2412-6FAD-4828-B525-0F05B00E3850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9C556891-93E9-4186-9645-B270C8FA2EE1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300" y="1125900"/>
            <a:ext cx="3882600" cy="3561300"/>
          </a:xfrm>
        </p:spPr>
        <p:txBody>
          <a:bodyPr vert="horz" lIns="67500" tIns="35100" rIns="67500" bIns="3510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8700" y="1125900"/>
            <a:ext cx="3882600" cy="3561300"/>
          </a:xfrm>
        </p:spPr>
        <p:txBody>
          <a:bodyPr lIns="67500" tIns="35100" rIns="67500" bIns="35100">
            <a:normAutofit/>
          </a:bodyPr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C82E2412-6FAD-4828-B525-0F05B00E3850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9C556891-93E9-4186-9645-B270C8FA2EE1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56300" y="1071900"/>
            <a:ext cx="4006800" cy="286200"/>
          </a:xfrm>
        </p:spPr>
        <p:txBody>
          <a:bodyPr lIns="76200" tIns="28575" rIns="57150" bIns="28575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300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3" y="1066297"/>
            <a:ext cx="4006800" cy="286200"/>
          </a:xfrm>
        </p:spPr>
        <p:txBody>
          <a:bodyPr vert="horz" lIns="76200" tIns="28575" rIns="57150" bIns="28575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strike="noStrike"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C82E2412-6FAD-4828-B525-0F05B00E3850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9C556891-93E9-4186-9645-B270C8FA2EE1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C82E2412-6FAD-4828-B525-0F05B00E3850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9C556891-93E9-4186-9645-B270C8FA2EE1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C82E2412-6FAD-4828-B525-0F05B00E3850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9C556891-93E9-4186-9645-B270C8FA2EE1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6300" y="1166400"/>
            <a:ext cx="3924808" cy="3456000"/>
          </a:xfrm>
        </p:spPr>
        <p:txBody>
          <a:bodyPr vert="horz" lIns="67500" tIns="35100" rIns="67500" bIns="35100" rtlCol="0">
            <a:normAutofit/>
          </a:bodyPr>
          <a:lstStyle>
            <a:lvl1pPr>
              <a:buNone/>
              <a:defRPr sz="1200"/>
            </a:lvl1pPr>
          </a:lstStyle>
          <a:p>
            <a:pPr lvl="0" fontAlgn="auto"/>
            <a:endParaRPr strike="noStrike"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62800" y="1166400"/>
            <a:ext cx="3920400" cy="3456000"/>
          </a:xfrm>
        </p:spPr>
        <p:txBody>
          <a:bodyPr vert="horz" lIns="67500" tIns="35100" rIns="67500" bIns="35100" rtlCol="0">
            <a:normAutofit/>
          </a:bodyPr>
          <a:lstStyle>
            <a:lvl1pPr>
              <a:buNone/>
              <a:defRPr sz="12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C82E2412-6FAD-4828-B525-0F05B00E3850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9C556891-93E9-4186-9645-B270C8FA2EE1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676100" y="685800"/>
            <a:ext cx="783000" cy="3771900"/>
          </a:xfrm>
        </p:spPr>
        <p:txBody>
          <a:bodyPr vert="eaVert" lIns="67500" tIns="35100" rIns="67500" bIns="351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6876900" cy="3771900"/>
          </a:xfrm>
        </p:spPr>
        <p:txBody>
          <a:bodyPr vert="eaVert" lIns="35100" tIns="35100" rIns="35100" bIns="35100"/>
          <a:lstStyle>
            <a:lvl1pPr marL="171450" indent="-171450">
              <a:spcAft>
                <a:spcPts val="750"/>
              </a:spcAft>
              <a:defRPr spc="225"/>
            </a:lvl1pPr>
            <a:lvl2pPr marL="514350" indent="-171450">
              <a:defRPr spc="225"/>
            </a:lvl2pPr>
            <a:lvl3pPr marL="857250" indent="-171450">
              <a:defRPr spc="225"/>
            </a:lvl3pPr>
            <a:lvl4pPr marL="1200150" indent="-171450">
              <a:defRPr spc="225"/>
            </a:lvl4pPr>
            <a:lvl5pPr marL="1543050" indent="-171450">
              <a:defRPr spc="225"/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C82E2412-6FAD-4828-B525-0F05B00E3850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9C556891-93E9-4186-9645-B270C8FA2EE1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 idx="4294967295"/>
            <p:custDataLst>
              <p:tags r:id="rId16"/>
            </p:custDataLst>
          </p:nvPr>
        </p:nvSpPr>
        <p:spPr>
          <a:xfrm>
            <a:off x="456010" y="456010"/>
            <a:ext cx="8227219" cy="52982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lIns="67628" tIns="35243" rIns="67628" bIns="35243" anchor="ctr" anchorCtr="0"/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600" b="1" u="none" strike="noStrike" kern="1200" cap="none" spc="300" normalizeH="0" baseline="0">
                <a:solidFill>
                  <a:srgbClr val="262626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lvl="0"/>
            <a:r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9"/>
            <p:custDataLst>
              <p:tags r:id="rId17"/>
            </p:custDataLst>
          </p:nvPr>
        </p:nvSpPr>
        <p:spPr>
          <a:xfrm>
            <a:off x="456010" y="1117998"/>
            <a:ext cx="8227219" cy="35694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lIns="67500" tIns="35100" rIns="67500" bIns="35100" anchor="t" anchorCtr="0"/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lang="zh-CN" altLang="en-US"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●"/>
              <a:tabLst>
                <a:tab pos="1609725" algn="l"/>
              </a:tabLst>
              <a:defRPr lang="zh-CN" altLang="en-US"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●"/>
              <a:tabLst>
                <a:tab pos="1609725" algn="l"/>
              </a:tabLst>
              <a:defRPr lang="zh-CN" altLang="en-US"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charset="0"/>
              <a:buChar char=""/>
              <a:tabLst>
                <a:tab pos="1609725" algn="l"/>
              </a:tabLst>
              <a:defRPr lang="zh-CN" altLang="en-US"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1609725" algn="l"/>
              </a:tabLst>
              <a:defRPr lang="zh-CN" altLang="en-US"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/>
            <a:r>
              <a:t>单击此处编辑母版文本样式</a:t>
            </a:r>
          </a:p>
          <a:p>
            <a:pPr marL="514350" lvl="1" indent="-171450"/>
            <a:r>
              <a:t>第二级</a:t>
            </a:r>
          </a:p>
          <a:p>
            <a:pPr marL="857250" lvl="2" indent="-171450"/>
            <a:r>
              <a:t>第三级</a:t>
            </a:r>
          </a:p>
          <a:p>
            <a:pPr marL="1200150" lvl="3" indent="-171450"/>
            <a:r>
              <a:t>第四级</a:t>
            </a:r>
          </a:p>
          <a:p>
            <a:pPr marL="1543050" lvl="4" indent="-171450"/>
            <a:r>
              <a:t>第五级</a:t>
            </a:r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19"/>
            <p:custDataLst>
              <p:tags r:id="rId18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C82E2412-6FAD-4828-B525-0F05B00E3850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29"/>
            <p:custDataLst>
              <p:tags r:id="rId19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39"/>
            <p:custDataLst>
              <p:tags r:id="rId20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9C556891-93E9-4186-9645-B270C8FA2EE1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2700" b="1" u="none" strike="noStrike" kern="1200" cap="none" spc="225" normalizeH="0" baseline="0">
          <a:solidFill>
            <a:srgbClr val="262626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750"/>
        </a:spcAft>
        <a:buClrTx/>
        <a:buSzTx/>
        <a:buFont typeface="Arial" panose="020B0604020202020204" pitchFamily="34" charset="0"/>
        <a:buChar char="●"/>
        <a:defRPr sz="14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ClrTx/>
        <a:buSzTx/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ClrTx/>
        <a:buSzTx/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ClrTx/>
        <a:buSzTx/>
        <a:buFont typeface="Wingdings" panose="05000000000000000000" charset="0"/>
        <a:buChar char=""/>
        <a:tabLst>
          <a:tab pos="1207135" algn="l"/>
        </a:tabLst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ClrTx/>
        <a:buSzTx/>
        <a:buFont typeface="Arial" panose="020B0604020202020204" pitchFamily="34" charset="0"/>
        <a:buChar char="•"/>
        <a:tabLst>
          <a:tab pos="1207135" algn="l"/>
        </a:tabLst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1"/>
          <p:cNvSpPr>
            <a:spLocks noGrp="1"/>
          </p:cNvSpPr>
          <p:nvPr/>
        </p:nvSpPr>
        <p:spPr>
          <a:xfrm>
            <a:off x="0" y="987573"/>
            <a:ext cx="9144000" cy="40010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101600" tIns="38100" rIns="76200" bIns="3810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>
              <a:spcAft>
                <a:spcPts val="750"/>
              </a:spcAft>
            </a:pPr>
            <a:r>
              <a:rPr lang="en-US" altLang="zh-CN" sz="2100" b="1" dirty="0">
                <a:solidFill>
                  <a:srgbClr val="5E75B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Module 7  English for you and me 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245937"/>
            <a:ext cx="9144000" cy="372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18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206769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you ever been to an English corner?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WordArt 2"/>
          <p:cNvSpPr/>
          <p:nvPr/>
        </p:nvSpPr>
        <p:spPr>
          <a:xfrm>
            <a:off x="1828800" y="1028700"/>
            <a:ext cx="4343400" cy="914400"/>
          </a:xfrm>
          <a:solidFill>
            <a:srgbClr val="333399"/>
          </a:solidFill>
          <a:ln w="19050">
            <a:solidFill>
              <a:schemeClr val="hlink"/>
            </a:solidFill>
            <a:round/>
          </a:ln>
          <a:effectLst>
            <a:outerShdw dist="35921" dir="2700000" algn="ctr">
              <a:srgbClr val="990000"/>
            </a:outerShdw>
          </a:effectLst>
        </p:spPr>
        <p:txBody>
          <a:bodyPr wrap="none" lIns="68580" tIns="34290" rIns="68580" bIns="34290" fromWordArt="1" anchor="t" anchorCtr="0">
            <a:prstTxWarp prst="textPlain">
              <a:avLst/>
            </a:prstTxWarp>
          </a:bodyPr>
          <a:lstStyle/>
          <a:p>
            <a:pPr lvl="0" algn="ctr"/>
            <a:r>
              <a:rPr sz="2700" kern="10" dirty="0">
                <a:ln w="19050">
                  <a:solidFill>
                    <a:schemeClr val="hlink"/>
                  </a:solidFill>
                  <a:round/>
                </a:ln>
                <a:solidFill>
                  <a:srgbClr val="333399"/>
                </a:solidFill>
                <a:effectLst>
                  <a:outerShdw dist="35921" dir="2700000" algn="ctr">
                    <a:srgbClr val="990000"/>
                  </a:outerShdw>
                </a:effectLst>
                <a:latin typeface="宋体" panose="02010600030101010101" pitchFamily="2" charset="-122"/>
              </a:rPr>
              <a:t>Everyday English</a:t>
            </a:r>
          </a:p>
        </p:txBody>
      </p:sp>
      <p:sp>
        <p:nvSpPr>
          <p:cNvPr id="13314" name="Text Box 3"/>
          <p:cNvSpPr/>
          <p:nvPr/>
        </p:nvSpPr>
        <p:spPr>
          <a:xfrm>
            <a:off x="1295400" y="2055019"/>
            <a:ext cx="6781800" cy="182569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300000"/>
              </a:lnSpc>
            </a:pPr>
            <a:r>
              <a:rPr lang="en-US" altLang="zh-CN" sz="21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zh-CN" sz="2100" b="1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</a:rPr>
              <a:t>is not that good.      </a:t>
            </a:r>
            <a:r>
              <a:rPr lang="en-US" altLang="zh-CN" sz="2100" b="1" dirty="0">
                <a:solidFill>
                  <a:srgbClr val="CC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</a:t>
            </a:r>
            <a:r>
              <a:rPr lang="en-US" altLang="zh-CN" sz="21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1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没那么好。</a:t>
            </a:r>
          </a:p>
          <a:p>
            <a:pPr lvl="0">
              <a:lnSpc>
                <a:spcPct val="300000"/>
              </a:lnSpc>
            </a:pPr>
            <a:r>
              <a:rPr lang="en-US" altLang="zh-CN" sz="2100" b="1" dirty="0">
                <a:latin typeface="Times New Roman" panose="02020603050405020304" pitchFamily="18" charset="0"/>
              </a:rPr>
              <a:t>I hope </a:t>
            </a:r>
            <a:r>
              <a:rPr lang="en-US" altLang="zh-CN" sz="2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zh-CN" sz="2100" b="1" dirty="0">
                <a:latin typeface="Times New Roman" panose="02020603050405020304" pitchFamily="18" charset="0"/>
              </a:rPr>
              <a:t>               </a:t>
            </a:r>
            <a:r>
              <a:rPr lang="en-US" altLang="zh-CN" sz="21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         </a:t>
            </a:r>
            <a:r>
              <a:rPr lang="zh-CN" altLang="en-US" sz="2100" b="1" dirty="0">
                <a:solidFill>
                  <a:srgbClr val="CC00FF"/>
                </a:solidFill>
              </a:rPr>
              <a:t>我希望</a:t>
            </a:r>
            <a:r>
              <a:rPr lang="en-US" altLang="zh-CN" sz="2100" b="1" dirty="0">
                <a:solidFill>
                  <a:srgbClr val="CC00FF"/>
                </a:solidFill>
                <a:latin typeface="宋体" panose="02010600030101010101" pitchFamily="2" charset="-122"/>
              </a:rPr>
              <a:t>……</a:t>
            </a:r>
            <a:endParaRPr lang="en-US" altLang="zh-CN" sz="2100" b="1" dirty="0">
              <a:solidFill>
                <a:srgbClr val="CC00FF"/>
              </a:solidFill>
            </a:endParaRPr>
          </a:p>
        </p:txBody>
      </p:sp>
      <p:sp>
        <p:nvSpPr>
          <p:cNvPr id="13315" name="文本框 10"/>
          <p:cNvSpPr txBox="1"/>
          <p:nvPr/>
        </p:nvSpPr>
        <p:spPr>
          <a:xfrm>
            <a:off x="516731" y="2286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6" name="流程图: 过程 4"/>
          <p:cNvSpPr/>
          <p:nvPr/>
        </p:nvSpPr>
        <p:spPr>
          <a:xfrm>
            <a:off x="320279" y="276225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/>
          <p:nvPr/>
        </p:nvSpPr>
        <p:spPr>
          <a:xfrm>
            <a:off x="2228850" y="628651"/>
            <a:ext cx="3694510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Phrases in this unit</a:t>
            </a:r>
            <a:endParaRPr lang="en-US" altLang="zh-CN" sz="2100" b="1" dirty="0">
              <a:solidFill>
                <a:srgbClr val="CC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38" name="Rectangle 3"/>
          <p:cNvSpPr/>
          <p:nvPr/>
        </p:nvSpPr>
        <p:spPr>
          <a:xfrm>
            <a:off x="1657350" y="1257300"/>
            <a:ext cx="5715000" cy="343495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35000"/>
              </a:lnSpc>
            </a:pPr>
            <a:r>
              <a:rPr lang="zh-CN" altLang="en-US" b="1">
                <a:latin typeface="Times New Roman" panose="02020603050405020304" pitchFamily="18" charset="0"/>
              </a:rPr>
              <a:t>1. achieve a lot       </a:t>
            </a:r>
            <a:r>
              <a:rPr lang="zh-CN" altLang="en-US" b="1">
                <a:latin typeface="Times New Roman" panose="02020603050405020304" pitchFamily="18" charset="0"/>
                <a:sym typeface="Arial" panose="020B0604020202020204" pitchFamily="34" charset="0"/>
              </a:rPr>
              <a:t>             获得很多</a:t>
            </a:r>
          </a:p>
          <a:p>
            <a:pPr lvl="0">
              <a:lnSpc>
                <a:spcPct val="135000"/>
              </a:lnSpc>
            </a:pPr>
            <a:r>
              <a:rPr lang="zh-CN" altLang="en-US" b="1">
                <a:latin typeface="Times New Roman" panose="02020603050405020304" pitchFamily="18" charset="0"/>
                <a:sym typeface="Arial" panose="020B0604020202020204" pitchFamily="34" charset="0"/>
              </a:rPr>
              <a:t>2. be best at                         最擅长</a:t>
            </a:r>
          </a:p>
          <a:p>
            <a:pPr lvl="0">
              <a:lnSpc>
                <a:spcPct val="135000"/>
              </a:lnSpc>
            </a:pPr>
            <a:r>
              <a:rPr lang="zh-CN" altLang="en-US" b="1">
                <a:latin typeface="Times New Roman" panose="02020603050405020304" pitchFamily="18" charset="0"/>
                <a:sym typeface="Arial" panose="020B0604020202020204" pitchFamily="34" charset="0"/>
              </a:rPr>
              <a:t>3.  make progress in           在</a:t>
            </a:r>
            <a:r>
              <a:rPr lang="zh-CN" altLang="en-US" b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……</a:t>
            </a:r>
            <a:r>
              <a:rPr lang="zh-CN" altLang="en-US" b="1">
                <a:latin typeface="Times New Roman" panose="02020603050405020304" pitchFamily="18" charset="0"/>
                <a:sym typeface="Arial" panose="020B0604020202020204" pitchFamily="34" charset="0"/>
              </a:rPr>
              <a:t>取得进步       </a:t>
            </a:r>
          </a:p>
          <a:p>
            <a:pPr lvl="0">
              <a:lnSpc>
                <a:spcPct val="135000"/>
              </a:lnSpc>
            </a:pPr>
            <a:r>
              <a:rPr lang="zh-CN" altLang="en-US" b="1">
                <a:latin typeface="Times New Roman" panose="02020603050405020304" pitchFamily="18" charset="0"/>
                <a:sym typeface="Arial" panose="020B0604020202020204" pitchFamily="34" charset="0"/>
              </a:rPr>
              <a:t>4.at the beginning               起初；开始</a:t>
            </a:r>
          </a:p>
          <a:p>
            <a:pPr lvl="0">
              <a:lnSpc>
                <a:spcPct val="135000"/>
              </a:lnSpc>
            </a:pPr>
            <a:r>
              <a:rPr lang="zh-CN" altLang="en-US" b="1">
                <a:latin typeface="Times New Roman" panose="02020603050405020304" pitchFamily="18" charset="0"/>
                <a:sym typeface="Arial" panose="020B0604020202020204" pitchFamily="34" charset="0"/>
              </a:rPr>
              <a:t>5.continue to do sth.           继续做某事</a:t>
            </a:r>
          </a:p>
          <a:p>
            <a:pPr lvl="0">
              <a:lnSpc>
                <a:spcPct val="135000"/>
              </a:lnSpc>
            </a:pPr>
            <a:r>
              <a:rPr lang="zh-CN" altLang="en-US" b="1">
                <a:latin typeface="Times New Roman" panose="02020603050405020304" pitchFamily="18" charset="0"/>
                <a:sym typeface="Arial" panose="020B0604020202020204" pitchFamily="34" charset="0"/>
              </a:rPr>
              <a:t>6. I always thought             我一直以为</a:t>
            </a:r>
          </a:p>
          <a:p>
            <a:pPr lvl="0">
              <a:lnSpc>
                <a:spcPct val="135000"/>
              </a:lnSpc>
            </a:pPr>
            <a:r>
              <a:rPr lang="zh-CN" altLang="en-US" b="1">
                <a:latin typeface="Times New Roman" panose="02020603050405020304" pitchFamily="18" charset="0"/>
                <a:sym typeface="Arial" panose="020B0604020202020204" pitchFamily="34" charset="0"/>
              </a:rPr>
              <a:t>7.at the same time               同时 </a:t>
            </a:r>
          </a:p>
          <a:p>
            <a:pPr lvl="0">
              <a:lnSpc>
                <a:spcPct val="135000"/>
              </a:lnSpc>
            </a:pPr>
            <a:r>
              <a:rPr lang="zh-CN" altLang="en-US" b="1">
                <a:latin typeface="Times New Roman" panose="02020603050405020304" pitchFamily="18" charset="0"/>
                <a:sym typeface="Arial" panose="020B0604020202020204" pitchFamily="34" charset="0"/>
              </a:rPr>
              <a:t>8.help sb. with sth.             帮助某人做某事 </a:t>
            </a:r>
          </a:p>
          <a:p>
            <a:pPr lvl="0">
              <a:lnSpc>
                <a:spcPct val="135000"/>
              </a:lnSpc>
            </a:pPr>
            <a:r>
              <a:rPr lang="zh-CN" altLang="en-US" b="1">
                <a:latin typeface="Times New Roman" panose="02020603050405020304" pitchFamily="18" charset="0"/>
                <a:sym typeface="Arial" panose="020B0604020202020204" pitchFamily="34" charset="0"/>
              </a:rPr>
              <a:t>9.as long as                         只要</a:t>
            </a:r>
            <a:endParaRPr lang="zh-CN" altLang="en-US" b="1">
              <a:latin typeface="Times New Roman" panose="02020603050405020304" pitchFamily="18" charset="0"/>
              <a:ea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4339" name="Text Box 4"/>
          <p:cNvSpPr/>
          <p:nvPr/>
        </p:nvSpPr>
        <p:spPr>
          <a:xfrm>
            <a:off x="3733800" y="363141"/>
            <a:ext cx="86916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0" name="文本框 10"/>
          <p:cNvSpPr txBox="1"/>
          <p:nvPr/>
        </p:nvSpPr>
        <p:spPr>
          <a:xfrm>
            <a:off x="459581" y="17145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41" name="流程图: 过程 5"/>
          <p:cNvSpPr/>
          <p:nvPr/>
        </p:nvSpPr>
        <p:spPr>
          <a:xfrm>
            <a:off x="263129" y="219075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 fill="hold"/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/>
          <p:nvPr/>
        </p:nvSpPr>
        <p:spPr>
          <a:xfrm>
            <a:off x="1943100" y="685800"/>
            <a:ext cx="4572000" cy="4810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r>
              <a:rPr lang="en-US" altLang="zh-CN" sz="2700" b="1" dirty="0">
                <a:solidFill>
                  <a:srgbClr val="CC00FF"/>
                </a:solidFill>
              </a:rPr>
              <a:t>Language points</a:t>
            </a:r>
          </a:p>
        </p:txBody>
      </p:sp>
      <p:sp>
        <p:nvSpPr>
          <p:cNvPr id="15362" name="Text Box 3"/>
          <p:cNvSpPr/>
          <p:nvPr/>
        </p:nvSpPr>
        <p:spPr>
          <a:xfrm>
            <a:off x="1257300" y="1257300"/>
            <a:ext cx="6686550" cy="3393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257175" indent="-257175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</a:rPr>
              <a:t>1. You mean, those clubs where people go to practice their English? 你指的是人们常去练英语的那些俱乐部吗？</a:t>
            </a:r>
          </a:p>
          <a:p>
            <a:pPr marL="257175" indent="-257175">
              <a:lnSpc>
                <a:spcPct val="150000"/>
              </a:lnSpc>
            </a:pPr>
            <a:r>
              <a:rPr lang="zh-CN" altLang="en-US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这里you mean 表示“你意思是说</a:t>
            </a:r>
            <a:r>
              <a:rPr lang="en-US" altLang="zh-CN" b="1" dirty="0">
                <a:solidFill>
                  <a:srgbClr val="CC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zh-CN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?常用在口语中，用于核实你确实听懂了某人所说的话。例如：</a:t>
            </a:r>
          </a:p>
          <a:p>
            <a:pPr marL="257175" indent="-257175">
              <a:lnSpc>
                <a:spcPct val="150000"/>
              </a:lnSpc>
            </a:pP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  ---Do you remember Jane?</a:t>
            </a:r>
          </a:p>
          <a:p>
            <a:pPr marL="257175" indent="-257175">
              <a:lnSpc>
                <a:spcPct val="150000"/>
              </a:lnSpc>
            </a:pP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  你还记得简吗？</a:t>
            </a:r>
          </a:p>
          <a:p>
            <a:pPr marL="257175" indent="-257175">
              <a:lnSpc>
                <a:spcPct val="150000"/>
              </a:lnSpc>
            </a:pP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  --- The woman we met in Scotland, you mean?</a:t>
            </a:r>
          </a:p>
          <a:p>
            <a:pPr marL="257175" indent="-257175">
              <a:lnSpc>
                <a:spcPct val="150000"/>
              </a:lnSpc>
            </a:pP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  你指的是我们在苏格兰见到的那位女士？</a:t>
            </a:r>
            <a:endParaRPr lang="zh-CN" altLang="en-US" b="1" dirty="0">
              <a:solidFill>
                <a:srgbClr val="CC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3" name="文本框 10"/>
          <p:cNvSpPr txBox="1"/>
          <p:nvPr/>
        </p:nvSpPr>
        <p:spPr>
          <a:xfrm>
            <a:off x="459581" y="2286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4" name="流程图: 过程 4"/>
          <p:cNvSpPr/>
          <p:nvPr/>
        </p:nvSpPr>
        <p:spPr>
          <a:xfrm>
            <a:off x="263129" y="276225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/>
          <p:nvPr/>
        </p:nvSpPr>
        <p:spPr>
          <a:xfrm>
            <a:off x="1257300" y="914400"/>
            <a:ext cx="6438900" cy="38088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257175" indent="-257175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</a:rPr>
              <a:t>2. I always thought they were for people who speak good English already.   我原来一直以为，这些俱乐部是为那些英语已经说得很好的人开办的</a:t>
            </a:r>
            <a:r>
              <a:rPr lang="en-US" altLang="zh-CN" b="1" dirty="0">
                <a:latin typeface="Times New Roman" panose="02020603050405020304" pitchFamily="18" charset="0"/>
              </a:rPr>
              <a:t>。</a:t>
            </a:r>
          </a:p>
          <a:p>
            <a:pPr marL="257175" indent="-257175">
              <a:lnSpc>
                <a:spcPct val="150000"/>
              </a:lnSpc>
            </a:pPr>
            <a:r>
              <a:rPr lang="zh-CN" altLang="en-US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在这个句子中，thought 表示“原以为</a:t>
            </a:r>
            <a:r>
              <a:rPr lang="en-US" altLang="zh-CN" b="1" dirty="0">
                <a:solidFill>
                  <a:srgbClr val="CC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zh-CN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(但实际并非如此 )”。   例如：</a:t>
            </a:r>
          </a:p>
          <a:p>
            <a:pPr marL="257175" indent="-257175">
              <a:lnSpc>
                <a:spcPct val="150000"/>
              </a:lnSpc>
            </a:pP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  I thought he was honest, but I’m wrong.</a:t>
            </a:r>
          </a:p>
          <a:p>
            <a:pPr marL="257175" indent="-257175">
              <a:lnSpc>
                <a:spcPct val="150000"/>
              </a:lnSpc>
            </a:pP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  我原以为他诚实，但我错了。</a:t>
            </a:r>
          </a:p>
          <a:p>
            <a:pPr marL="257175" indent="-257175">
              <a:lnSpc>
                <a:spcPct val="150000"/>
              </a:lnSpc>
            </a:pP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  I thought you would be late --- it rained so heavily!</a:t>
            </a:r>
          </a:p>
          <a:p>
            <a:pPr marL="257175" indent="-257175">
              <a:lnSpc>
                <a:spcPct val="150000"/>
              </a:lnSpc>
            </a:pP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  我原以为你会来晚了呢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——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雨这么大！</a:t>
            </a:r>
            <a:endParaRPr lang="zh-CN" altLang="en-US" b="1" dirty="0">
              <a:solidFill>
                <a:srgbClr val="CC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386" name="文本框 10"/>
          <p:cNvSpPr txBox="1"/>
          <p:nvPr/>
        </p:nvSpPr>
        <p:spPr>
          <a:xfrm>
            <a:off x="459581" y="28575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7" name="流程图: 过程 3"/>
          <p:cNvSpPr/>
          <p:nvPr/>
        </p:nvSpPr>
        <p:spPr>
          <a:xfrm>
            <a:off x="263129" y="333375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 fill="hold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idx="1"/>
          </p:nvPr>
        </p:nvSpPr>
        <p:spPr>
          <a:xfrm>
            <a:off x="1543050" y="1371601"/>
            <a:ext cx="5829300" cy="287893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7500" tIns="35100" rIns="67500" bIns="35100" anchor="t" anchorCtr="0"/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lang="zh-CN" altLang="en-US"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●"/>
              <a:tabLst>
                <a:tab pos="1609725" algn="l"/>
              </a:tabLst>
              <a:defRPr lang="zh-CN" altLang="en-US"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●"/>
              <a:tabLst>
                <a:tab pos="1609725" algn="l"/>
              </a:tabLst>
              <a:defRPr lang="zh-CN" altLang="en-US"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charset="0"/>
              <a:buChar char=""/>
              <a:tabLst>
                <a:tab pos="1609725" algn="l"/>
              </a:tabLst>
              <a:defRPr lang="zh-CN" altLang="en-US"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1609725" algn="l"/>
              </a:tabLst>
              <a:defRPr lang="zh-CN" altLang="en-US"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6085" indent="-426085">
              <a:lnSpc>
                <a:spcPct val="110000"/>
              </a:lnSpc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1. </a:t>
            </a:r>
            <a:r>
              <a:rPr lang="en-US" altLang="zh-CN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however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是一个由“疑问词 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+ ever”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构成的复合词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意为“不管怎样”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可以用来引导让步状语从句。与它用法及结构相同的词还有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whenever, wherever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等。这些词均可由“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no matter +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疑问词”所代替。如：</a:t>
            </a:r>
          </a:p>
          <a:p>
            <a:pPr marL="426085" indent="-426085">
              <a:lnSpc>
                <a:spcPct val="110000"/>
              </a:lnSpc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en-US" altLang="zh-CN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However / No matter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how cold it is, she always goes swimming. </a:t>
            </a:r>
          </a:p>
          <a:p>
            <a:pPr marL="426085" indent="-426085">
              <a:lnSpc>
                <a:spcPct val="110000"/>
              </a:lnSpc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    无论天气有多冷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她总要去游泳。</a:t>
            </a:r>
          </a:p>
        </p:txBody>
      </p:sp>
      <p:sp>
        <p:nvSpPr>
          <p:cNvPr id="17410" name="文本框 10"/>
          <p:cNvSpPr txBox="1"/>
          <p:nvPr/>
        </p:nvSpPr>
        <p:spPr>
          <a:xfrm>
            <a:off x="573881" y="36195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1" name="流程图: 过程 3"/>
          <p:cNvSpPr/>
          <p:nvPr/>
        </p:nvSpPr>
        <p:spPr>
          <a:xfrm>
            <a:off x="377429" y="409575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 fill="hold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idx="1"/>
          </p:nvPr>
        </p:nvSpPr>
        <p:spPr>
          <a:xfrm>
            <a:off x="1257300" y="1543050"/>
            <a:ext cx="6915150" cy="2405063"/>
          </a:xfrm>
          <a:prstGeom prst="rect">
            <a:avLst/>
          </a:prstGeom>
          <a:solidFill>
            <a:srgbClr val="FFFFFF"/>
          </a:solidFill>
          <a:ln>
            <a:solidFill>
              <a:prstClr val="black"/>
            </a:solidFill>
            <a:miter lim="800000"/>
          </a:ln>
        </p:spPr>
        <p:txBody>
          <a:bodyPr lIns="67500" tIns="35100" rIns="67500" bIns="35100" anchor="t" anchorCtr="0">
            <a:normAutofit fontScale="85000" lnSpcReduction="10000"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lang="zh-CN" altLang="en-US"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●"/>
              <a:tabLst>
                <a:tab pos="1609725" algn="l"/>
              </a:tabLst>
              <a:defRPr lang="zh-CN" altLang="en-US"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●"/>
              <a:tabLst>
                <a:tab pos="1609725" algn="l"/>
              </a:tabLst>
              <a:defRPr lang="zh-CN" altLang="en-US"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charset="0"/>
              <a:buChar char=""/>
              <a:tabLst>
                <a:tab pos="1609725" algn="l"/>
              </a:tabLst>
              <a:defRPr lang="zh-CN" altLang="en-US"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1609725" algn="l"/>
              </a:tabLst>
              <a:defRPr lang="zh-CN" altLang="en-US"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1155" indent="-351155">
              <a:buNone/>
            </a:pP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2. Learning a foreign language requires a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certain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 effort, however easy it is. </a:t>
            </a:r>
            <a:r>
              <a:rPr lang="zh-CN" altLang="en-US" b="1">
                <a:latin typeface="Times New Roman" panose="02020603050405020304" pitchFamily="18" charset="0"/>
                <a:ea typeface="宋体" panose="02010600030101010101" pitchFamily="2" charset="-122"/>
              </a:rPr>
              <a:t>学一门外语需要付出一些努力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zh-CN" altLang="en-US" b="1">
                <a:latin typeface="Times New Roman" panose="02020603050405020304" pitchFamily="18" charset="0"/>
                <a:ea typeface="宋体" panose="02010600030101010101" pitchFamily="2" charset="-122"/>
              </a:rPr>
              <a:t>无论它有多简单。</a:t>
            </a:r>
          </a:p>
          <a:p>
            <a:pPr marL="351155" indent="-351155">
              <a:buNone/>
            </a:pPr>
            <a:r>
              <a:rPr lang="zh-CN" altLang="en-US" b="1">
                <a:latin typeface="Times New Roman" panose="02020603050405020304" pitchFamily="18" charset="0"/>
                <a:ea typeface="宋体" panose="02010600030101010101" pitchFamily="2" charset="-122"/>
              </a:rPr>
              <a:t>此处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certain</a:t>
            </a:r>
            <a:r>
              <a:rPr lang="zh-CN" altLang="en-US" b="1">
                <a:latin typeface="Times New Roman" panose="02020603050405020304" pitchFamily="18" charset="0"/>
                <a:ea typeface="宋体" panose="02010600030101010101" pitchFamily="2" charset="-122"/>
              </a:rPr>
              <a:t>意为“一些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; </a:t>
            </a:r>
            <a:r>
              <a:rPr lang="zh-CN" altLang="en-US" b="1">
                <a:latin typeface="Times New Roman" panose="02020603050405020304" pitchFamily="18" charset="0"/>
                <a:ea typeface="宋体" panose="02010600030101010101" pitchFamily="2" charset="-122"/>
              </a:rPr>
              <a:t>某种程度的”。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例</a:t>
            </a:r>
            <a:r>
              <a:rPr lang="zh-CN" altLang="en-US" b="1">
                <a:latin typeface="Times New Roman" panose="02020603050405020304" pitchFamily="18" charset="0"/>
                <a:ea typeface="宋体" panose="02010600030101010101" pitchFamily="2" charset="-122"/>
              </a:rPr>
              <a:t>如：</a:t>
            </a:r>
          </a:p>
          <a:p>
            <a:pPr marL="351155" indent="-351155">
              <a:buNone/>
            </a:pP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She felt a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certain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 nervousness to speak in front of so many people.</a:t>
            </a:r>
          </a:p>
          <a:p>
            <a:pPr marL="351155" indent="-351155">
              <a:buNone/>
            </a:pPr>
            <a:r>
              <a:rPr lang="zh-CN" altLang="en-US" b="1">
                <a:latin typeface="Times New Roman" panose="02020603050405020304" pitchFamily="18" charset="0"/>
                <a:ea typeface="宋体" panose="02010600030101010101" pitchFamily="2" charset="-122"/>
              </a:rPr>
              <a:t>在这么多人面前讲话她感到有点紧张。</a:t>
            </a:r>
          </a:p>
          <a:p>
            <a:pPr marL="351155" indent="-351155">
              <a:buNone/>
            </a:pPr>
            <a:endParaRPr lang="zh-CN" altLang="en-US" b="1"/>
          </a:p>
        </p:txBody>
      </p:sp>
      <p:sp>
        <p:nvSpPr>
          <p:cNvPr id="18434" name="文本框 10"/>
          <p:cNvSpPr txBox="1"/>
          <p:nvPr/>
        </p:nvSpPr>
        <p:spPr>
          <a:xfrm>
            <a:off x="573881" y="36195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流程图: 过程 3"/>
          <p:cNvSpPr/>
          <p:nvPr/>
        </p:nvSpPr>
        <p:spPr>
          <a:xfrm>
            <a:off x="377429" y="409575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/>
          <p:nvPr/>
        </p:nvSpPr>
        <p:spPr>
          <a:xfrm>
            <a:off x="1085850" y="2000250"/>
            <a:ext cx="6711554" cy="81676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35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Talk about your progress in English vocabulary, grammar, listening, speaking, reading and writing.</a:t>
            </a:r>
            <a:endParaRPr lang="en-US" altLang="zh-CN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58" name="Text Box 3"/>
          <p:cNvSpPr/>
          <p:nvPr/>
        </p:nvSpPr>
        <p:spPr>
          <a:xfrm>
            <a:off x="1085850" y="2970610"/>
            <a:ext cx="6324600" cy="90024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just">
              <a:lnSpc>
                <a:spcPct val="150000"/>
              </a:lnSpc>
            </a:pP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Do you think you’ve made any progress in </a:t>
            </a:r>
            <a:r>
              <a:rPr lang="en-US" altLang="zh-CN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English </a:t>
            </a: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this year?</a:t>
            </a:r>
          </a:p>
          <a:p>
            <a:pPr lvl="0" algn="just">
              <a:lnSpc>
                <a:spcPct val="150000"/>
              </a:lnSpc>
            </a:pP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Yes, I do. I’ve learnt a lot of new words,   although </a:t>
            </a: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</p:txBody>
      </p:sp>
      <p:pic>
        <p:nvPicPr>
          <p:cNvPr id="19459" name="Picture 4" descr="2007716111045414_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81800" y="514350"/>
            <a:ext cx="1828800" cy="118824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9460" name="Rectangle 5"/>
          <p:cNvSpPr/>
          <p:nvPr/>
        </p:nvSpPr>
        <p:spPr>
          <a:xfrm>
            <a:off x="2914650" y="1028700"/>
            <a:ext cx="2215991" cy="69249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sz="27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Work in pairs</a:t>
            </a:r>
            <a:endParaRPr lang="en-US" altLang="zh-CN" sz="2700" b="1" dirty="0">
              <a:solidFill>
                <a:srgbClr val="CC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1" name="文本框 10"/>
          <p:cNvSpPr txBox="1"/>
          <p:nvPr/>
        </p:nvSpPr>
        <p:spPr>
          <a:xfrm>
            <a:off x="425054" y="2286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62" name="流程图: 过程 6"/>
          <p:cNvSpPr/>
          <p:nvPr/>
        </p:nvSpPr>
        <p:spPr>
          <a:xfrm>
            <a:off x="228600" y="276225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30"/>
          <p:cNvSpPr/>
          <p:nvPr/>
        </p:nvSpPr>
        <p:spPr>
          <a:xfrm>
            <a:off x="1314450" y="1314450"/>
            <a:ext cx="6387704" cy="2562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一、根据中文提示完成句子， 词数不限。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1.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你是说， 如果我们想早些离开就应该告诉你， 是吗？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 we’re supposed to tell you if we want to leave early?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我的好朋友最擅长拉小提琴。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My good friend _____________ playing the violin.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2" name="TextBox 29"/>
          <p:cNvSpPr/>
          <p:nvPr/>
        </p:nvSpPr>
        <p:spPr>
          <a:xfrm>
            <a:off x="1524000" y="2241947"/>
            <a:ext cx="1777604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You mean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3" name="TextBox 29"/>
          <p:cNvSpPr/>
          <p:nvPr/>
        </p:nvSpPr>
        <p:spPr>
          <a:xfrm>
            <a:off x="3200400" y="3482578"/>
            <a:ext cx="1534716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is best at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4" name="文本框 10"/>
          <p:cNvSpPr txBox="1"/>
          <p:nvPr/>
        </p:nvSpPr>
        <p:spPr>
          <a:xfrm>
            <a:off x="402432" y="247650"/>
            <a:ext cx="1369219" cy="438150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 dirty="0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  <p:sp>
        <p:nvSpPr>
          <p:cNvPr id="20485" name="流程图: 过程 5"/>
          <p:cNvSpPr/>
          <p:nvPr/>
        </p:nvSpPr>
        <p:spPr>
          <a:xfrm>
            <a:off x="205979" y="295275"/>
            <a:ext cx="9525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30"/>
          <p:cNvSpPr/>
          <p:nvPr/>
        </p:nvSpPr>
        <p:spPr>
          <a:xfrm>
            <a:off x="1143000" y="857250"/>
            <a:ext cx="6730604" cy="2562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为了按时完成任务，工人们晚饭后继续工作着。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In order to finish the task on time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，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workers _____________________________________ after dinner.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4.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如果你想提高英语口语，你就应该参加英语口语角。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If you want to improve your spoken English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，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you should _______________________________.</a:t>
            </a:r>
          </a:p>
        </p:txBody>
      </p:sp>
      <p:sp>
        <p:nvSpPr>
          <p:cNvPr id="21506" name="TextBox 29"/>
          <p:cNvSpPr/>
          <p:nvPr/>
        </p:nvSpPr>
        <p:spPr>
          <a:xfrm>
            <a:off x="1532335" y="1768078"/>
            <a:ext cx="4125515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kept on working/continued working  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07" name="TextBox 29"/>
          <p:cNvSpPr/>
          <p:nvPr/>
        </p:nvSpPr>
        <p:spPr>
          <a:xfrm>
            <a:off x="1263253" y="2968228"/>
            <a:ext cx="3365897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  take part in the English corner 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08" name="矩形 4"/>
          <p:cNvSpPr/>
          <p:nvPr/>
        </p:nvSpPr>
        <p:spPr>
          <a:xfrm>
            <a:off x="1166812" y="3429001"/>
            <a:ext cx="6291263" cy="90024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</a:rPr>
              <a:t>5.</a:t>
            </a: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</a:rPr>
              <a:t>尽自己最大的努力，你迟早会取得进步。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Try your best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，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and you’ll _______________ sooner or later.</a:t>
            </a:r>
          </a:p>
        </p:txBody>
      </p:sp>
      <p:sp>
        <p:nvSpPr>
          <p:cNvPr id="21509" name="TextBox 29"/>
          <p:cNvSpPr/>
          <p:nvPr/>
        </p:nvSpPr>
        <p:spPr>
          <a:xfrm>
            <a:off x="4000500" y="3939778"/>
            <a:ext cx="2376488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make progress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0" name="文本框 10"/>
          <p:cNvSpPr txBox="1"/>
          <p:nvPr/>
        </p:nvSpPr>
        <p:spPr>
          <a:xfrm>
            <a:off x="345282" y="228600"/>
            <a:ext cx="1369219" cy="438150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  <p:sp>
        <p:nvSpPr>
          <p:cNvPr id="21511" name="流程图: 过程 7"/>
          <p:cNvSpPr/>
          <p:nvPr/>
        </p:nvSpPr>
        <p:spPr>
          <a:xfrm>
            <a:off x="148829" y="276225"/>
            <a:ext cx="9525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30"/>
          <p:cNvSpPr/>
          <p:nvPr/>
        </p:nvSpPr>
        <p:spPr>
          <a:xfrm>
            <a:off x="1828800" y="1600201"/>
            <a:ext cx="5278041" cy="214669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二、单项填空。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(   )1. _______ progress have you made _______ your 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       research?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        A.How many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；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at         B.How much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；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in     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        C.How many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；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in         D.How much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；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at</a:t>
            </a:r>
          </a:p>
        </p:txBody>
      </p:sp>
      <p:sp>
        <p:nvSpPr>
          <p:cNvPr id="22530" name="TextBox 29"/>
          <p:cNvSpPr/>
          <p:nvPr/>
        </p:nvSpPr>
        <p:spPr>
          <a:xfrm>
            <a:off x="1937147" y="2119313"/>
            <a:ext cx="1762125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1" name="文本框 10"/>
          <p:cNvSpPr txBox="1"/>
          <p:nvPr/>
        </p:nvSpPr>
        <p:spPr>
          <a:xfrm>
            <a:off x="402432" y="304800"/>
            <a:ext cx="1369219" cy="438150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  <p:sp>
        <p:nvSpPr>
          <p:cNvPr id="22532" name="流程图: 过程 4"/>
          <p:cNvSpPr/>
          <p:nvPr/>
        </p:nvSpPr>
        <p:spPr>
          <a:xfrm>
            <a:off x="205979" y="352425"/>
            <a:ext cx="9525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/>
          <p:nvPr/>
        </p:nvSpPr>
        <p:spPr>
          <a:xfrm>
            <a:off x="1276350" y="1485901"/>
            <a:ext cx="5700713" cy="62269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 dirty="0">
                <a:latin typeface="Times New Roman" panose="02020603050405020304" pitchFamily="18" charset="0"/>
              </a:rPr>
              <a:t>Which language do you think is the most widely used language in the world?</a:t>
            </a:r>
            <a:endParaRPr lang="en-US" altLang="zh-CN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2" name="Text Box 3"/>
          <p:cNvSpPr/>
          <p:nvPr/>
        </p:nvSpPr>
        <p:spPr>
          <a:xfrm>
            <a:off x="1371600" y="2188369"/>
            <a:ext cx="1881188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 dirty="0">
                <a:solidFill>
                  <a:srgbClr val="FF0066"/>
                </a:solidFill>
                <a:latin typeface="Times New Roman" panose="02020603050405020304" pitchFamily="18" charset="0"/>
              </a:rPr>
              <a:t>English.</a:t>
            </a:r>
            <a:endParaRPr lang="en-US" altLang="zh-CN" b="1" dirty="0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3" name="Text Box 4"/>
          <p:cNvSpPr/>
          <p:nvPr/>
        </p:nvSpPr>
        <p:spPr>
          <a:xfrm>
            <a:off x="1257300" y="2514601"/>
            <a:ext cx="5524500" cy="62269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 dirty="0">
                <a:latin typeface="Times New Roman" panose="02020603050405020304" pitchFamily="18" charset="0"/>
              </a:rPr>
              <a:t>Which country do you think has the most English learners?</a:t>
            </a:r>
            <a:endParaRPr lang="en-US" altLang="zh-CN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4" name="Text Box 5"/>
          <p:cNvSpPr/>
          <p:nvPr/>
        </p:nvSpPr>
        <p:spPr>
          <a:xfrm>
            <a:off x="1314450" y="3143251"/>
            <a:ext cx="2206229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 dirty="0">
                <a:solidFill>
                  <a:srgbClr val="FF0066"/>
                </a:solidFill>
                <a:latin typeface="Times New Roman" panose="02020603050405020304" pitchFamily="18" charset="0"/>
              </a:rPr>
              <a:t>China.</a:t>
            </a:r>
            <a:endParaRPr lang="en-US" altLang="zh-CN" b="1" dirty="0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5" name="Rectangle 6"/>
          <p:cNvSpPr/>
          <p:nvPr/>
        </p:nvSpPr>
        <p:spPr>
          <a:xfrm>
            <a:off x="1314450" y="3486151"/>
            <a:ext cx="5759054" cy="6786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85000"/>
              </a:lnSpc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</a:rPr>
              <a:t>Do you like learning English? </a:t>
            </a:r>
          </a:p>
          <a:p>
            <a:pPr lvl="0">
              <a:lnSpc>
                <a:spcPct val="85000"/>
              </a:lnSpc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</a:rPr>
              <a:t>Why or why not</a:t>
            </a:r>
            <a:r>
              <a:rPr lang="zh-CN" altLang="en-US" b="1" dirty="0">
                <a:latin typeface="Times New Roman" panose="02020603050405020304" pitchFamily="18" charset="0"/>
              </a:rPr>
              <a:t>？</a:t>
            </a:r>
            <a:endParaRPr lang="zh-CN" alt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6" name="Rectangle 7"/>
          <p:cNvSpPr/>
          <p:nvPr/>
        </p:nvSpPr>
        <p:spPr>
          <a:xfrm>
            <a:off x="1428750" y="971550"/>
            <a:ext cx="2983706" cy="438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Let’s talk</a:t>
            </a:r>
            <a:endParaRPr lang="en-US" altLang="zh-CN" sz="2400" b="1" dirty="0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127" name="Picture 10" descr="think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13998" y="3028950"/>
            <a:ext cx="1391840" cy="156567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30"/>
          <p:cNvSpPr/>
          <p:nvPr/>
        </p:nvSpPr>
        <p:spPr>
          <a:xfrm>
            <a:off x="1371600" y="1485900"/>
            <a:ext cx="6304360" cy="2562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(   )2. How much  do you think _______?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        A.she would pay       B.would she pay     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        C.would pay she       D.she pay would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(   )3. _______ it is cold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，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we have great fun making a snowman.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        A.But          B.Because         C.Although         D.If</a:t>
            </a:r>
          </a:p>
          <a:p>
            <a:pPr lvl="0">
              <a:lnSpc>
                <a:spcPct val="150000"/>
              </a:lnSpc>
            </a:pP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  <a:ea typeface="方正兰亭黑简体"/>
            </a:endParaRPr>
          </a:p>
        </p:txBody>
      </p:sp>
      <p:sp>
        <p:nvSpPr>
          <p:cNvPr id="23554" name="TextBox 29"/>
          <p:cNvSpPr/>
          <p:nvPr/>
        </p:nvSpPr>
        <p:spPr>
          <a:xfrm>
            <a:off x="1452563" y="1574007"/>
            <a:ext cx="1893094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5" name="TextBox 29"/>
          <p:cNvSpPr/>
          <p:nvPr/>
        </p:nvSpPr>
        <p:spPr>
          <a:xfrm>
            <a:off x="1453753" y="2857501"/>
            <a:ext cx="1633538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6" name="文本框 10"/>
          <p:cNvSpPr txBox="1"/>
          <p:nvPr/>
        </p:nvSpPr>
        <p:spPr>
          <a:xfrm>
            <a:off x="459582" y="304800"/>
            <a:ext cx="1369219" cy="438150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  <p:sp>
        <p:nvSpPr>
          <p:cNvPr id="23557" name="流程图: 过程 5"/>
          <p:cNvSpPr/>
          <p:nvPr/>
        </p:nvSpPr>
        <p:spPr>
          <a:xfrm>
            <a:off x="263129" y="352425"/>
            <a:ext cx="9525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 30"/>
          <p:cNvSpPr/>
          <p:nvPr/>
        </p:nvSpPr>
        <p:spPr>
          <a:xfrm>
            <a:off x="1600200" y="1657350"/>
            <a:ext cx="6343650" cy="173116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(   )4. —Can you understand me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，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Lingling?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         —Yes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，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Mr Li.You speak _______.I can follow you.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             A.enough clear              B.clear enough     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             C.enough clearly           D.clearly enough</a:t>
            </a:r>
          </a:p>
        </p:txBody>
      </p:sp>
      <p:sp>
        <p:nvSpPr>
          <p:cNvPr id="24578" name="TextBox 29"/>
          <p:cNvSpPr/>
          <p:nvPr/>
        </p:nvSpPr>
        <p:spPr>
          <a:xfrm>
            <a:off x="1687116" y="1760935"/>
            <a:ext cx="1416844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579" name="文本框 10"/>
          <p:cNvSpPr txBox="1"/>
          <p:nvPr/>
        </p:nvSpPr>
        <p:spPr>
          <a:xfrm>
            <a:off x="367904" y="304800"/>
            <a:ext cx="1369219" cy="438150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  <p:sp>
        <p:nvSpPr>
          <p:cNvPr id="24580" name="流程图: 过程 4"/>
          <p:cNvSpPr/>
          <p:nvPr/>
        </p:nvSpPr>
        <p:spPr>
          <a:xfrm>
            <a:off x="171450" y="352425"/>
            <a:ext cx="9525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30"/>
          <p:cNvSpPr/>
          <p:nvPr/>
        </p:nvSpPr>
        <p:spPr>
          <a:xfrm>
            <a:off x="1257300" y="1543050"/>
            <a:ext cx="6915150" cy="2562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(   )5. —Why is Harvey’s mother so happy?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        —Because only three students _______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，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_______ his son Harvey.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             A.failed the exam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；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besides  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             B.made progress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；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except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             C.made progress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；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including  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             D.passed the exam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；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without</a:t>
            </a:r>
          </a:p>
        </p:txBody>
      </p:sp>
      <p:sp>
        <p:nvSpPr>
          <p:cNvPr id="25602" name="TextBox 29"/>
          <p:cNvSpPr/>
          <p:nvPr/>
        </p:nvSpPr>
        <p:spPr>
          <a:xfrm>
            <a:off x="1314450" y="1653778"/>
            <a:ext cx="348854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3" name="文本框 10"/>
          <p:cNvSpPr txBox="1"/>
          <p:nvPr/>
        </p:nvSpPr>
        <p:spPr>
          <a:xfrm>
            <a:off x="402432" y="247650"/>
            <a:ext cx="1369219" cy="438150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  <p:sp>
        <p:nvSpPr>
          <p:cNvPr id="25604" name="流程图: 过程 4"/>
          <p:cNvSpPr/>
          <p:nvPr/>
        </p:nvSpPr>
        <p:spPr>
          <a:xfrm>
            <a:off x="205979" y="295275"/>
            <a:ext cx="9525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30"/>
          <p:cNvSpPr/>
          <p:nvPr/>
        </p:nvSpPr>
        <p:spPr>
          <a:xfrm>
            <a:off x="1428750" y="1143000"/>
            <a:ext cx="5987654" cy="2562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(   )6. —_______people are there in your family?—Three.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          A.How often               B.How long     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         C.How many               D.How much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(   )7. Dreams are beautiful.However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，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to _______ them needs 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         lots of time and work.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         A.discover         B.find           C.achieve        D.stop</a:t>
            </a:r>
          </a:p>
        </p:txBody>
      </p:sp>
      <p:sp>
        <p:nvSpPr>
          <p:cNvPr id="26626" name="TextBox 29"/>
          <p:cNvSpPr/>
          <p:nvPr/>
        </p:nvSpPr>
        <p:spPr>
          <a:xfrm>
            <a:off x="1501379" y="1253728"/>
            <a:ext cx="1666875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27" name="TextBox 29"/>
          <p:cNvSpPr/>
          <p:nvPr/>
        </p:nvSpPr>
        <p:spPr>
          <a:xfrm>
            <a:off x="1485900" y="2511028"/>
            <a:ext cx="1438275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28" name="文本框 10"/>
          <p:cNvSpPr txBox="1"/>
          <p:nvPr/>
        </p:nvSpPr>
        <p:spPr>
          <a:xfrm>
            <a:off x="345282" y="228600"/>
            <a:ext cx="1369219" cy="438150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  <p:sp>
        <p:nvSpPr>
          <p:cNvPr id="26629" name="流程图: 过程 5"/>
          <p:cNvSpPr/>
          <p:nvPr/>
        </p:nvSpPr>
        <p:spPr>
          <a:xfrm>
            <a:off x="148829" y="276225"/>
            <a:ext cx="9525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矩形 30"/>
          <p:cNvSpPr>
            <a:spLocks noChangeArrowheads="1"/>
          </p:cNvSpPr>
          <p:nvPr/>
        </p:nvSpPr>
        <p:spPr bwMode="auto">
          <a:xfrm>
            <a:off x="1028700" y="971551"/>
            <a:ext cx="6844904" cy="3393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 )8. Farmers have become _______ in our hometown in recent years.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 A.more and more rich 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 B.richer and richer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C.more rich and more rich 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D.more richer and more richer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 )9. How much money _______ he will make?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     A.you think     	   B.you thought    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    C.do you think     	   D.did you think</a:t>
            </a:r>
          </a:p>
        </p:txBody>
      </p:sp>
      <p:sp>
        <p:nvSpPr>
          <p:cNvPr id="27650" name="TextBox 29"/>
          <p:cNvSpPr/>
          <p:nvPr/>
        </p:nvSpPr>
        <p:spPr>
          <a:xfrm>
            <a:off x="1143000" y="1082278"/>
            <a:ext cx="1905000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1" name="TextBox 29"/>
          <p:cNvSpPr/>
          <p:nvPr/>
        </p:nvSpPr>
        <p:spPr>
          <a:xfrm>
            <a:off x="1085850" y="3143251"/>
            <a:ext cx="1644254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2" name="文本框 10"/>
          <p:cNvSpPr txBox="1"/>
          <p:nvPr/>
        </p:nvSpPr>
        <p:spPr>
          <a:xfrm>
            <a:off x="345282" y="171450"/>
            <a:ext cx="1369219" cy="438150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  <p:sp>
        <p:nvSpPr>
          <p:cNvPr id="27653" name="流程图: 过程 5"/>
          <p:cNvSpPr/>
          <p:nvPr/>
        </p:nvSpPr>
        <p:spPr>
          <a:xfrm>
            <a:off x="148829" y="219075"/>
            <a:ext cx="9525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矩形 30"/>
          <p:cNvSpPr/>
          <p:nvPr/>
        </p:nvSpPr>
        <p:spPr>
          <a:xfrm>
            <a:off x="1428750" y="1771651"/>
            <a:ext cx="6743700" cy="214669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(   )10. —Wow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，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Wendy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，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it’s cool to make a short video with 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               your mobile phone.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          —Just with a software called Meipai.Let me show you_______.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             A.which to use     	   B. how to use it      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            C.what to use     	   D. where to use it </a:t>
            </a:r>
          </a:p>
        </p:txBody>
      </p:sp>
      <p:sp>
        <p:nvSpPr>
          <p:cNvPr id="28674" name="TextBox 29"/>
          <p:cNvSpPr/>
          <p:nvPr/>
        </p:nvSpPr>
        <p:spPr>
          <a:xfrm>
            <a:off x="1501378" y="1882378"/>
            <a:ext cx="270272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8675" name="文本框 10"/>
          <p:cNvSpPr txBox="1"/>
          <p:nvPr/>
        </p:nvSpPr>
        <p:spPr>
          <a:xfrm>
            <a:off x="402432" y="247650"/>
            <a:ext cx="1369219" cy="438150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  <p:sp>
        <p:nvSpPr>
          <p:cNvPr id="28676" name="流程图: 过程 4"/>
          <p:cNvSpPr/>
          <p:nvPr/>
        </p:nvSpPr>
        <p:spPr>
          <a:xfrm>
            <a:off x="205979" y="295275"/>
            <a:ext cx="9525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矩形 30"/>
          <p:cNvSpPr/>
          <p:nvPr/>
        </p:nvSpPr>
        <p:spPr>
          <a:xfrm>
            <a:off x="1543050" y="971551"/>
            <a:ext cx="6101954" cy="3393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三、完形填空。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   Why is it important for people to study English? Besides Chinese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，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the language that is most spoken in the world is     1  .Experts say that  it is used as a   2    language by 300 million people and  as a foreign language by another 500 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million.English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is   3   by almost a billion people in the world and 83% of the world’s e-mails are written in 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English.But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</a:rPr>
              <a:t> people think that there will be   4   e-mails in Chinese than in English.</a:t>
            </a:r>
          </a:p>
        </p:txBody>
      </p:sp>
      <p:sp>
        <p:nvSpPr>
          <p:cNvPr id="29698" name="文本框 10"/>
          <p:cNvSpPr txBox="1"/>
          <p:nvPr/>
        </p:nvSpPr>
        <p:spPr>
          <a:xfrm>
            <a:off x="402432" y="228600"/>
            <a:ext cx="1369219" cy="438150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  <p:sp>
        <p:nvSpPr>
          <p:cNvPr id="29699" name="流程图: 过程 3"/>
          <p:cNvSpPr/>
          <p:nvPr/>
        </p:nvSpPr>
        <p:spPr>
          <a:xfrm>
            <a:off x="205979" y="276225"/>
            <a:ext cx="9525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29700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9144000" y="9001125"/>
            <a:ext cx="247650" cy="190500"/>
          </a:xfrm>
          <a:prstGeom prst="cube">
            <a:avLst/>
          </a:prstGeom>
        </p:spPr>
      </p:pic>
    </p:spTree>
  </p:cSld>
  <p:clrMapOvr>
    <a:masterClrMapping/>
  </p:clrMapOvr>
  <p:transition spd="med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2"/>
          <p:cNvSpPr/>
          <p:nvPr/>
        </p:nvSpPr>
        <p:spPr>
          <a:xfrm>
            <a:off x="4572000" y="1756173"/>
            <a:ext cx="4572000" cy="175855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15000"/>
              </a:lnSpc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</a:rPr>
              <a:t>1. What are the people doing?</a:t>
            </a:r>
          </a:p>
          <a:p>
            <a:pPr lvl="0">
              <a:lnSpc>
                <a:spcPct val="115000"/>
              </a:lnSpc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</a:rPr>
              <a:t>2. Where are they?</a:t>
            </a:r>
          </a:p>
          <a:p>
            <a:pPr lvl="0">
              <a:lnSpc>
                <a:spcPct val="115000"/>
              </a:lnSpc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</a:rPr>
              <a:t>3. Have you ever been to a   </a:t>
            </a:r>
          </a:p>
          <a:p>
            <a:pPr lvl="0">
              <a:lnSpc>
                <a:spcPct val="115000"/>
              </a:lnSpc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</a:rPr>
              <a:t>    meeting like this?</a:t>
            </a:r>
            <a:endParaRPr lang="en-US" altLang="zh-CN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146" name="Picture 3" descr="wj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18035"/>
            <a:ext cx="3429000" cy="257175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6147" name="Text Box 4"/>
          <p:cNvSpPr/>
          <p:nvPr/>
        </p:nvSpPr>
        <p:spPr>
          <a:xfrm>
            <a:off x="762000" y="857251"/>
            <a:ext cx="7848600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1. Look at the photo and answer the questions.</a:t>
            </a:r>
            <a:endParaRPr lang="en-US" altLang="zh-CN" b="1" dirty="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48" name="文本框 10"/>
          <p:cNvSpPr txBox="1"/>
          <p:nvPr/>
        </p:nvSpPr>
        <p:spPr>
          <a:xfrm>
            <a:off x="459581" y="24765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2"/>
          <p:cNvSpPr/>
          <p:nvPr/>
        </p:nvSpPr>
        <p:spPr>
          <a:xfrm>
            <a:off x="1143000" y="2000251"/>
            <a:ext cx="6800850" cy="1869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</a:rPr>
              <a:t>Which is more difficult:</a:t>
            </a:r>
          </a:p>
          <a:p>
            <a:pPr lvl="0"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</a:rPr>
              <a:t>1 speaking with your classmates or speaking with people from the                            UK or the US?</a:t>
            </a:r>
          </a:p>
          <a:p>
            <a:pPr lvl="0"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</a:rPr>
              <a:t>2 doing exercises or reading English stories?</a:t>
            </a:r>
          </a:p>
          <a:p>
            <a:pPr lvl="0"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</a:rPr>
              <a:t>3 understanding written English or spoken English?</a:t>
            </a:r>
            <a:endParaRPr lang="en-US" altLang="zh-CN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0" name="WordArt 3"/>
          <p:cNvSpPr/>
          <p:nvPr/>
        </p:nvSpPr>
        <p:spPr>
          <a:xfrm>
            <a:off x="2971800" y="971550"/>
            <a:ext cx="2743200" cy="696516"/>
          </a:xfrm>
          <a:solidFill>
            <a:srgbClr val="0066CC"/>
          </a:solidFill>
          <a:ln w="19050">
            <a:solidFill>
              <a:srgbClr val="99CCFF"/>
            </a:solidFill>
            <a:round/>
          </a:ln>
          <a:effectLst>
            <a:outerShdw dist="35921" dir="2700000" algn="ctr">
              <a:srgbClr val="990000"/>
            </a:outerShdw>
          </a:effectLst>
        </p:spPr>
        <p:txBody>
          <a:bodyPr wrap="none" lIns="68580" tIns="34290" rIns="68580" bIns="34290" fromWordArt="1" anchor="t" anchorCtr="0">
            <a:prstTxWarp prst="textPlain">
              <a:avLst/>
            </a:prstTxWarp>
          </a:bodyPr>
          <a:lstStyle/>
          <a:p>
            <a:pPr lvl="0" algn="ctr"/>
            <a:r>
              <a:rPr sz="27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>
                    <a:srgbClr val="990000"/>
                  </a:outerShdw>
                </a:effectLst>
                <a:latin typeface="宋体" panose="02010600030101010101" pitchFamily="2" charset="-122"/>
              </a:rPr>
              <a:t>Discussing</a:t>
            </a:r>
          </a:p>
        </p:txBody>
      </p:sp>
      <p:pic>
        <p:nvPicPr>
          <p:cNvPr id="7171" name="Picture 4" descr="0212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086600" y="742951"/>
            <a:ext cx="1568054" cy="117395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7172" name="文本框 10"/>
          <p:cNvSpPr txBox="1"/>
          <p:nvPr/>
        </p:nvSpPr>
        <p:spPr>
          <a:xfrm>
            <a:off x="402431" y="24765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3" name="流程图: 过程 5"/>
          <p:cNvSpPr/>
          <p:nvPr/>
        </p:nvSpPr>
        <p:spPr>
          <a:xfrm>
            <a:off x="205979" y="295275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2"/>
          <p:cNvSpPr/>
          <p:nvPr/>
        </p:nvSpPr>
        <p:spPr>
          <a:xfrm>
            <a:off x="1028700" y="914400"/>
            <a:ext cx="6744891" cy="71556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 b="1">
                <a:solidFill>
                  <a:srgbClr val="CC00FF"/>
                </a:solidFill>
                <a:latin typeface="Times New Roman" panose="02020603050405020304" pitchFamily="18" charset="0"/>
              </a:rPr>
              <a:t>Decide who might agree with the following sentences. Write B for Betty and L for Lingling.</a:t>
            </a:r>
            <a:endParaRPr lang="en-US" altLang="zh-CN" sz="2100" b="1">
              <a:solidFill>
                <a:srgbClr val="CC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4" name="Text Box 3"/>
          <p:cNvSpPr/>
          <p:nvPr/>
        </p:nvSpPr>
        <p:spPr>
          <a:xfrm>
            <a:off x="1071563" y="1568054"/>
            <a:ext cx="6837760" cy="28396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20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1 English may not be difficult to learn as long as you keep on trying.                                                                             _______</a:t>
            </a:r>
          </a:p>
          <a:p>
            <a:pPr lvl="0">
              <a:lnSpc>
                <a:spcPct val="20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2 Chinese may be more popular in the future.           _______</a:t>
            </a:r>
          </a:p>
          <a:p>
            <a:pPr lvl="0">
              <a:lnSpc>
                <a:spcPct val="20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3 Learning English can be a lot of fun.                       _______</a:t>
            </a:r>
          </a:p>
          <a:p>
            <a:pPr lvl="0">
              <a:lnSpc>
                <a:spcPct val="20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4 English is my </a:t>
            </a:r>
            <a:r>
              <a:rPr lang="en-US" altLang="zh-CN" b="1" dirty="0" err="1">
                <a:latin typeface="Times New Roman" panose="02020603050405020304" pitchFamily="18" charset="0"/>
              </a:rPr>
              <a:t>favourite</a:t>
            </a:r>
            <a:r>
              <a:rPr lang="en-US" altLang="zh-CN" b="1" dirty="0">
                <a:latin typeface="Times New Roman" panose="02020603050405020304" pitchFamily="18" charset="0"/>
              </a:rPr>
              <a:t> subject at school.               _______</a:t>
            </a:r>
            <a:endParaRPr lang="en-US" altLang="zh-CN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5" name="Text Box 4"/>
          <p:cNvSpPr/>
          <p:nvPr/>
        </p:nvSpPr>
        <p:spPr>
          <a:xfrm>
            <a:off x="1416844" y="2228851"/>
            <a:ext cx="697706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CC00FF"/>
                </a:solidFill>
                <a:latin typeface="Times New Roman" panose="02020603050405020304" pitchFamily="18" charset="0"/>
              </a:rPr>
              <a:t>L</a:t>
            </a:r>
            <a:endParaRPr lang="en-US" altLang="zh-CN" b="1">
              <a:solidFill>
                <a:srgbClr val="CC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6" name="Text Box 5"/>
          <p:cNvSpPr/>
          <p:nvPr/>
        </p:nvSpPr>
        <p:spPr>
          <a:xfrm>
            <a:off x="6446044" y="2853928"/>
            <a:ext cx="697706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CC00FF"/>
                </a:solidFill>
                <a:latin typeface="Times New Roman" panose="02020603050405020304" pitchFamily="18" charset="0"/>
              </a:rPr>
              <a:t>B</a:t>
            </a:r>
            <a:endParaRPr lang="en-US" altLang="zh-CN" b="1">
              <a:solidFill>
                <a:srgbClr val="CC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7" name="Text Box 6"/>
          <p:cNvSpPr/>
          <p:nvPr/>
        </p:nvSpPr>
        <p:spPr>
          <a:xfrm>
            <a:off x="6457951" y="3353991"/>
            <a:ext cx="697706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CC00FF"/>
                </a:solidFill>
                <a:latin typeface="Times New Roman" panose="02020603050405020304" pitchFamily="18" charset="0"/>
              </a:rPr>
              <a:t>L</a:t>
            </a:r>
            <a:endParaRPr lang="en-US" altLang="zh-CN" b="1">
              <a:solidFill>
                <a:srgbClr val="CC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8" name="Text Box 7"/>
          <p:cNvSpPr/>
          <p:nvPr/>
        </p:nvSpPr>
        <p:spPr>
          <a:xfrm>
            <a:off x="6457951" y="3925491"/>
            <a:ext cx="697706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CC00FF"/>
                </a:solidFill>
                <a:latin typeface="Times New Roman" panose="02020603050405020304" pitchFamily="18" charset="0"/>
              </a:rPr>
              <a:t>L</a:t>
            </a:r>
            <a:endParaRPr lang="en-US" altLang="zh-CN" b="1">
              <a:solidFill>
                <a:srgbClr val="CC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9" name="文本框 10"/>
          <p:cNvSpPr txBox="1"/>
          <p:nvPr/>
        </p:nvSpPr>
        <p:spPr>
          <a:xfrm>
            <a:off x="459581" y="24765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0" name="流程图: 过程 8"/>
          <p:cNvSpPr/>
          <p:nvPr/>
        </p:nvSpPr>
        <p:spPr>
          <a:xfrm>
            <a:off x="263129" y="295275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81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/>
          <p:nvPr/>
        </p:nvSpPr>
        <p:spPr>
          <a:xfrm>
            <a:off x="1353741" y="742951"/>
            <a:ext cx="5332809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 b="1">
                <a:solidFill>
                  <a:srgbClr val="CC00FF"/>
                </a:solidFill>
                <a:latin typeface="Times New Roman" panose="02020603050405020304" pitchFamily="18" charset="0"/>
              </a:rPr>
              <a:t>Complete the sentences in your own words.</a:t>
            </a:r>
            <a:endParaRPr lang="en-US" altLang="zh-CN" sz="2100" b="1">
              <a:solidFill>
                <a:srgbClr val="CC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18" name="Rectangle 3"/>
          <p:cNvSpPr/>
          <p:nvPr/>
        </p:nvSpPr>
        <p:spPr>
          <a:xfrm>
            <a:off x="1333500" y="1200150"/>
            <a:ext cx="5772150" cy="325516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</a:rPr>
              <a:t>1. Some people think English is difficult to learn because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</a:rPr>
              <a:t>_____________________________________.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</a:rPr>
              <a:t>2. English is the language which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</a:rPr>
              <a:t> __________________________________.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</a:rPr>
              <a:t>3. You can go to an English corner if 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</a:rPr>
              <a:t>  __________________________________.</a:t>
            </a:r>
            <a:endParaRPr lang="en-US" altLang="zh-CN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19" name="Rectangle 4"/>
          <p:cNvSpPr/>
          <p:nvPr/>
        </p:nvSpPr>
        <p:spPr>
          <a:xfrm>
            <a:off x="1485900" y="1714500"/>
            <a:ext cx="4618435" cy="48458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b="1">
                <a:solidFill>
                  <a:srgbClr val="CC00FF"/>
                </a:solidFill>
                <a:latin typeface="Times New Roman" panose="02020603050405020304" pitchFamily="18" charset="0"/>
              </a:rPr>
              <a:t>it requires too much effort to learn it well</a:t>
            </a:r>
            <a:endParaRPr lang="en-US" altLang="zh-CN" b="1">
              <a:solidFill>
                <a:srgbClr val="CC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0" name="Text Box 5"/>
          <p:cNvSpPr/>
          <p:nvPr/>
        </p:nvSpPr>
        <p:spPr>
          <a:xfrm>
            <a:off x="1638301" y="3829050"/>
            <a:ext cx="3298031" cy="40124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20000"/>
              </a:lnSpc>
            </a:pPr>
            <a:r>
              <a:rPr lang="en-US" altLang="zh-CN" b="1">
                <a:solidFill>
                  <a:srgbClr val="CC00FF"/>
                </a:solidFill>
                <a:latin typeface="Times New Roman" panose="02020603050405020304" pitchFamily="18" charset="0"/>
              </a:rPr>
              <a:t>you hope to make progress</a:t>
            </a:r>
            <a:endParaRPr lang="en-US" altLang="zh-CN" b="1">
              <a:solidFill>
                <a:srgbClr val="CC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1" name="Rectangle 6"/>
          <p:cNvSpPr/>
          <p:nvPr/>
        </p:nvSpPr>
        <p:spPr>
          <a:xfrm>
            <a:off x="1714501" y="2743200"/>
            <a:ext cx="3518297" cy="48458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b="1">
                <a:solidFill>
                  <a:srgbClr val="CC00FF"/>
                </a:solidFill>
                <a:latin typeface="Times New Roman" panose="02020603050405020304" pitchFamily="18" charset="0"/>
              </a:rPr>
              <a:t>is widely used in the world </a:t>
            </a:r>
            <a:endParaRPr lang="en-US" altLang="zh-CN" b="1">
              <a:solidFill>
                <a:srgbClr val="CC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2" name="文本框 10"/>
          <p:cNvSpPr txBox="1"/>
          <p:nvPr/>
        </p:nvSpPr>
        <p:spPr>
          <a:xfrm>
            <a:off x="402431" y="24765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3" name="流程图: 过程 7"/>
          <p:cNvSpPr/>
          <p:nvPr/>
        </p:nvSpPr>
        <p:spPr>
          <a:xfrm>
            <a:off x="205979" y="295275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 fill="hold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/>
      <p:bldP spid="92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/>
          <p:nvPr/>
        </p:nvSpPr>
        <p:spPr>
          <a:xfrm>
            <a:off x="1485900" y="1143000"/>
            <a:ext cx="6038850" cy="173116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4. It’s good to meet other speakers of English, although________________________________.</a:t>
            </a:r>
          </a:p>
          <a:p>
            <a:pPr lvl="0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5. In a few years’ time, there may be more people who ___________________________.</a:t>
            </a:r>
            <a:endParaRPr lang="en-US" altLang="zh-CN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2" name="Rectangle 3"/>
          <p:cNvSpPr/>
          <p:nvPr/>
        </p:nvSpPr>
        <p:spPr>
          <a:xfrm>
            <a:off x="2571750" y="1600201"/>
            <a:ext cx="4330304" cy="3738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their English level is fairly low</a:t>
            </a:r>
            <a:r>
              <a:rPr lang="en-US" altLang="zh-CN" b="1">
                <a:latin typeface="Times New Roman" panose="02020603050405020304" pitchFamily="18" charset="0"/>
              </a:rPr>
              <a:t> </a:t>
            </a:r>
            <a:endParaRPr lang="en-US" altLang="zh-CN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3" name="Rectangle 4"/>
          <p:cNvSpPr/>
          <p:nvPr/>
        </p:nvSpPr>
        <p:spPr>
          <a:xfrm>
            <a:off x="2400300" y="2457450"/>
            <a:ext cx="1885950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speak Chinese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0244" name="Group 5"/>
          <p:cNvGrpSpPr/>
          <p:nvPr/>
        </p:nvGrpSpPr>
        <p:grpSpPr>
          <a:xfrm>
            <a:off x="0" y="3429000"/>
            <a:ext cx="9144000" cy="1714500"/>
            <a:chOff x="0" y="0"/>
            <a:chExt cx="2792" cy="628"/>
          </a:xfrm>
        </p:grpSpPr>
        <p:sp>
          <p:nvSpPr>
            <p:cNvPr id="10245" name="Freeform 9"/>
            <p:cNvSpPr/>
            <p:nvPr/>
          </p:nvSpPr>
          <p:spPr>
            <a:xfrm>
              <a:off x="0" y="107"/>
              <a:ext cx="559" cy="300"/>
            </a:xfrm>
            <a:custGeom>
              <a:avLst/>
              <a:gdLst/>
              <a:ahLst/>
              <a:cxnLst>
                <a:cxn ang="0">
                  <a:pos x="279" y="14"/>
                </a:cxn>
                <a:cxn ang="0">
                  <a:pos x="239" y="14"/>
                </a:cxn>
                <a:cxn ang="0">
                  <a:pos x="239" y="37"/>
                </a:cxn>
                <a:cxn ang="0">
                  <a:pos x="229" y="46"/>
                </a:cxn>
                <a:cxn ang="0">
                  <a:pos x="217" y="46"/>
                </a:cxn>
                <a:cxn ang="0">
                  <a:pos x="217" y="23"/>
                </a:cxn>
                <a:cxn ang="0">
                  <a:pos x="184" y="23"/>
                </a:cxn>
                <a:cxn ang="0">
                  <a:pos x="184" y="51"/>
                </a:cxn>
                <a:cxn ang="0">
                  <a:pos x="172" y="51"/>
                </a:cxn>
                <a:cxn ang="0">
                  <a:pos x="171" y="41"/>
                </a:cxn>
                <a:cxn ang="0">
                  <a:pos x="169" y="34"/>
                </a:cxn>
                <a:cxn ang="0">
                  <a:pos x="166" y="27"/>
                </a:cxn>
                <a:cxn ang="0">
                  <a:pos x="163" y="21"/>
                </a:cxn>
                <a:cxn ang="0">
                  <a:pos x="159" y="17"/>
                </a:cxn>
                <a:cxn ang="0">
                  <a:pos x="156" y="12"/>
                </a:cxn>
                <a:cxn ang="0">
                  <a:pos x="153" y="9"/>
                </a:cxn>
                <a:cxn ang="0">
                  <a:pos x="151" y="6"/>
                </a:cxn>
                <a:cxn ang="0">
                  <a:pos x="149" y="10"/>
                </a:cxn>
                <a:cxn ang="0">
                  <a:pos x="147" y="13"/>
                </a:cxn>
                <a:cxn ang="0">
                  <a:pos x="145" y="19"/>
                </a:cxn>
                <a:cxn ang="0">
                  <a:pos x="142" y="23"/>
                </a:cxn>
                <a:cxn ang="0">
                  <a:pos x="140" y="27"/>
                </a:cxn>
                <a:cxn ang="0">
                  <a:pos x="139" y="33"/>
                </a:cxn>
                <a:cxn ang="0">
                  <a:pos x="137" y="37"/>
                </a:cxn>
                <a:cxn ang="0">
                  <a:pos x="136" y="39"/>
                </a:cxn>
                <a:cxn ang="0">
                  <a:pos x="135" y="36"/>
                </a:cxn>
                <a:cxn ang="0">
                  <a:pos x="134" y="31"/>
                </a:cxn>
                <a:cxn ang="0">
                  <a:pos x="132" y="27"/>
                </a:cxn>
                <a:cxn ang="0">
                  <a:pos x="130" y="23"/>
                </a:cxn>
                <a:cxn ang="0">
                  <a:pos x="128" y="19"/>
                </a:cxn>
                <a:cxn ang="0">
                  <a:pos x="126" y="15"/>
                </a:cxn>
                <a:cxn ang="0">
                  <a:pos x="124" y="12"/>
                </a:cxn>
                <a:cxn ang="0">
                  <a:pos x="123" y="9"/>
                </a:cxn>
                <a:cxn ang="0">
                  <a:pos x="120" y="13"/>
                </a:cxn>
                <a:cxn ang="0">
                  <a:pos x="118" y="19"/>
                </a:cxn>
                <a:cxn ang="0">
                  <a:pos x="115" y="25"/>
                </a:cxn>
                <a:cxn ang="0">
                  <a:pos x="113" y="31"/>
                </a:cxn>
                <a:cxn ang="0">
                  <a:pos x="111" y="38"/>
                </a:cxn>
                <a:cxn ang="0">
                  <a:pos x="109" y="46"/>
                </a:cxn>
                <a:cxn ang="0">
                  <a:pos x="108" y="53"/>
                </a:cxn>
                <a:cxn ang="0">
                  <a:pos x="108" y="60"/>
                </a:cxn>
                <a:cxn ang="0">
                  <a:pos x="87" y="60"/>
                </a:cxn>
                <a:cxn ang="0">
                  <a:pos x="87" y="46"/>
                </a:cxn>
                <a:cxn ang="0">
                  <a:pos x="93" y="46"/>
                </a:cxn>
                <a:cxn ang="0">
                  <a:pos x="79" y="21"/>
                </a:cxn>
                <a:cxn ang="0">
                  <a:pos x="37" y="21"/>
                </a:cxn>
                <a:cxn ang="0">
                  <a:pos x="26" y="0"/>
                </a:cxn>
                <a:cxn ang="0">
                  <a:pos x="0" y="57"/>
                </a:cxn>
                <a:cxn ang="0">
                  <a:pos x="0" y="150"/>
                </a:cxn>
                <a:cxn ang="0">
                  <a:pos x="279" y="150"/>
                </a:cxn>
                <a:cxn ang="0">
                  <a:pos x="279" y="14"/>
                </a:cxn>
              </a:cxnLst>
              <a:rect l="l" t="t" r="r" b="b"/>
              <a:pathLst>
                <a:path w="1119" h="600">
                  <a:moveTo>
                    <a:pt x="1119" y="59"/>
                  </a:moveTo>
                  <a:lnTo>
                    <a:pt x="957" y="59"/>
                  </a:lnTo>
                  <a:lnTo>
                    <a:pt x="957" y="147"/>
                  </a:lnTo>
                  <a:lnTo>
                    <a:pt x="918" y="186"/>
                  </a:lnTo>
                  <a:lnTo>
                    <a:pt x="870" y="186"/>
                  </a:lnTo>
                  <a:lnTo>
                    <a:pt x="870" y="93"/>
                  </a:lnTo>
                  <a:lnTo>
                    <a:pt x="737" y="93"/>
                  </a:lnTo>
                  <a:lnTo>
                    <a:pt x="737" y="204"/>
                  </a:lnTo>
                  <a:lnTo>
                    <a:pt x="689" y="204"/>
                  </a:lnTo>
                  <a:lnTo>
                    <a:pt x="685" y="166"/>
                  </a:lnTo>
                  <a:lnTo>
                    <a:pt x="678" y="135"/>
                  </a:lnTo>
                  <a:lnTo>
                    <a:pt x="667" y="108"/>
                  </a:lnTo>
                  <a:lnTo>
                    <a:pt x="653" y="85"/>
                  </a:lnTo>
                  <a:lnTo>
                    <a:pt x="639" y="66"/>
                  </a:lnTo>
                  <a:lnTo>
                    <a:pt x="627" y="51"/>
                  </a:lnTo>
                  <a:lnTo>
                    <a:pt x="615" y="38"/>
                  </a:lnTo>
                  <a:lnTo>
                    <a:pt x="607" y="27"/>
                  </a:lnTo>
                  <a:lnTo>
                    <a:pt x="599" y="40"/>
                  </a:lnTo>
                  <a:lnTo>
                    <a:pt x="590" y="55"/>
                  </a:lnTo>
                  <a:lnTo>
                    <a:pt x="580" y="73"/>
                  </a:lnTo>
                  <a:lnTo>
                    <a:pt x="571" y="93"/>
                  </a:lnTo>
                  <a:lnTo>
                    <a:pt x="563" y="111"/>
                  </a:lnTo>
                  <a:lnTo>
                    <a:pt x="556" y="130"/>
                  </a:lnTo>
                  <a:lnTo>
                    <a:pt x="551" y="145"/>
                  </a:lnTo>
                  <a:lnTo>
                    <a:pt x="547" y="156"/>
                  </a:lnTo>
                  <a:lnTo>
                    <a:pt x="541" y="142"/>
                  </a:lnTo>
                  <a:lnTo>
                    <a:pt x="536" y="126"/>
                  </a:lnTo>
                  <a:lnTo>
                    <a:pt x="529" y="109"/>
                  </a:lnTo>
                  <a:lnTo>
                    <a:pt x="521" y="92"/>
                  </a:lnTo>
                  <a:lnTo>
                    <a:pt x="514" y="76"/>
                  </a:lnTo>
                  <a:lnTo>
                    <a:pt x="506" y="61"/>
                  </a:lnTo>
                  <a:lnTo>
                    <a:pt x="499" y="48"/>
                  </a:lnTo>
                  <a:lnTo>
                    <a:pt x="493" y="39"/>
                  </a:lnTo>
                  <a:lnTo>
                    <a:pt x="483" y="55"/>
                  </a:lnTo>
                  <a:lnTo>
                    <a:pt x="472" y="76"/>
                  </a:lnTo>
                  <a:lnTo>
                    <a:pt x="462" y="100"/>
                  </a:lnTo>
                  <a:lnTo>
                    <a:pt x="453" y="127"/>
                  </a:lnTo>
                  <a:lnTo>
                    <a:pt x="445" y="155"/>
                  </a:lnTo>
                  <a:lnTo>
                    <a:pt x="439" y="184"/>
                  </a:lnTo>
                  <a:lnTo>
                    <a:pt x="434" y="212"/>
                  </a:lnTo>
                  <a:lnTo>
                    <a:pt x="432" y="240"/>
                  </a:lnTo>
                  <a:lnTo>
                    <a:pt x="351" y="240"/>
                  </a:lnTo>
                  <a:lnTo>
                    <a:pt x="351" y="186"/>
                  </a:lnTo>
                  <a:lnTo>
                    <a:pt x="375" y="186"/>
                  </a:lnTo>
                  <a:lnTo>
                    <a:pt x="318" y="87"/>
                  </a:lnTo>
                  <a:lnTo>
                    <a:pt x="150" y="87"/>
                  </a:lnTo>
                  <a:lnTo>
                    <a:pt x="104" y="0"/>
                  </a:lnTo>
                  <a:lnTo>
                    <a:pt x="0" y="229"/>
                  </a:lnTo>
                  <a:lnTo>
                    <a:pt x="0" y="600"/>
                  </a:lnTo>
                  <a:lnTo>
                    <a:pt x="1119" y="600"/>
                  </a:lnTo>
                  <a:lnTo>
                    <a:pt x="1119" y="59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46" name="Rectangle 10"/>
            <p:cNvSpPr/>
            <p:nvPr/>
          </p:nvSpPr>
          <p:spPr>
            <a:xfrm>
              <a:off x="0" y="389"/>
              <a:ext cx="558" cy="221"/>
            </a:xfrm>
            <a:prstGeom prst="rect">
              <a:avLst/>
            </a:prstGeom>
            <a:solidFill>
              <a:srgbClr val="33BF0C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47" name="Freeform 11"/>
            <p:cNvSpPr/>
            <p:nvPr/>
          </p:nvSpPr>
          <p:spPr>
            <a:xfrm>
              <a:off x="1685" y="96"/>
              <a:ext cx="1107" cy="311"/>
            </a:xfrm>
            <a:custGeom>
              <a:avLst/>
              <a:gdLst/>
              <a:ahLst/>
              <a:cxnLst>
                <a:cxn ang="0">
                  <a:pos x="554" y="37"/>
                </a:cxn>
                <a:cxn ang="0">
                  <a:pos x="522" y="48"/>
                </a:cxn>
                <a:cxn ang="0">
                  <a:pos x="506" y="17"/>
                </a:cxn>
                <a:cxn ang="0">
                  <a:pos x="494" y="42"/>
                </a:cxn>
                <a:cxn ang="0">
                  <a:pos x="488" y="30"/>
                </a:cxn>
                <a:cxn ang="0">
                  <a:pos x="470" y="13"/>
                </a:cxn>
                <a:cxn ang="0">
                  <a:pos x="465" y="13"/>
                </a:cxn>
                <a:cxn ang="0">
                  <a:pos x="457" y="13"/>
                </a:cxn>
                <a:cxn ang="0">
                  <a:pos x="446" y="13"/>
                </a:cxn>
                <a:cxn ang="0">
                  <a:pos x="434" y="13"/>
                </a:cxn>
                <a:cxn ang="0">
                  <a:pos x="423" y="13"/>
                </a:cxn>
                <a:cxn ang="0">
                  <a:pos x="415" y="13"/>
                </a:cxn>
                <a:cxn ang="0">
                  <a:pos x="409" y="13"/>
                </a:cxn>
                <a:cxn ang="0">
                  <a:pos x="407" y="14"/>
                </a:cxn>
                <a:cxn ang="0">
                  <a:pos x="401" y="19"/>
                </a:cxn>
                <a:cxn ang="0">
                  <a:pos x="394" y="27"/>
                </a:cxn>
                <a:cxn ang="0">
                  <a:pos x="388" y="33"/>
                </a:cxn>
                <a:cxn ang="0">
                  <a:pos x="396" y="34"/>
                </a:cxn>
                <a:cxn ang="0">
                  <a:pos x="378" y="52"/>
                </a:cxn>
                <a:cxn ang="0">
                  <a:pos x="378" y="31"/>
                </a:cxn>
                <a:cxn ang="0">
                  <a:pos x="378" y="10"/>
                </a:cxn>
                <a:cxn ang="0">
                  <a:pos x="376" y="10"/>
                </a:cxn>
                <a:cxn ang="0">
                  <a:pos x="370" y="10"/>
                </a:cxn>
                <a:cxn ang="0">
                  <a:pos x="362" y="10"/>
                </a:cxn>
                <a:cxn ang="0">
                  <a:pos x="352" y="10"/>
                </a:cxn>
                <a:cxn ang="0">
                  <a:pos x="342" y="10"/>
                </a:cxn>
                <a:cxn ang="0">
                  <a:pos x="334" y="10"/>
                </a:cxn>
                <a:cxn ang="0">
                  <a:pos x="328" y="10"/>
                </a:cxn>
                <a:cxn ang="0">
                  <a:pos x="326" y="10"/>
                </a:cxn>
                <a:cxn ang="0">
                  <a:pos x="266" y="21"/>
                </a:cxn>
                <a:cxn ang="0">
                  <a:pos x="263" y="31"/>
                </a:cxn>
                <a:cxn ang="0">
                  <a:pos x="255" y="35"/>
                </a:cxn>
                <a:cxn ang="0">
                  <a:pos x="249" y="40"/>
                </a:cxn>
                <a:cxn ang="0">
                  <a:pos x="245" y="48"/>
                </a:cxn>
                <a:cxn ang="0">
                  <a:pos x="238" y="52"/>
                </a:cxn>
                <a:cxn ang="0">
                  <a:pos x="236" y="39"/>
                </a:cxn>
                <a:cxn ang="0">
                  <a:pos x="230" y="33"/>
                </a:cxn>
                <a:cxn ang="0">
                  <a:pos x="224" y="38"/>
                </a:cxn>
                <a:cxn ang="0">
                  <a:pos x="222" y="52"/>
                </a:cxn>
                <a:cxn ang="0">
                  <a:pos x="205" y="3"/>
                </a:cxn>
                <a:cxn ang="0">
                  <a:pos x="195" y="19"/>
                </a:cxn>
                <a:cxn ang="0">
                  <a:pos x="131" y="3"/>
                </a:cxn>
                <a:cxn ang="0">
                  <a:pos x="59" y="19"/>
                </a:cxn>
                <a:cxn ang="0">
                  <a:pos x="43" y="39"/>
                </a:cxn>
                <a:cxn ang="0">
                  <a:pos x="40" y="35"/>
                </a:cxn>
                <a:cxn ang="0">
                  <a:pos x="36" y="30"/>
                </a:cxn>
                <a:cxn ang="0">
                  <a:pos x="34" y="25"/>
                </a:cxn>
                <a:cxn ang="0">
                  <a:pos x="33" y="23"/>
                </a:cxn>
                <a:cxn ang="0">
                  <a:pos x="21" y="0"/>
                </a:cxn>
                <a:cxn ang="0">
                  <a:pos x="11" y="22"/>
                </a:cxn>
                <a:cxn ang="0">
                  <a:pos x="9" y="39"/>
                </a:cxn>
                <a:cxn ang="0">
                  <a:pos x="0" y="156"/>
                </a:cxn>
                <a:cxn ang="0">
                  <a:pos x="554" y="37"/>
                </a:cxn>
              </a:cxnLst>
              <a:rect l="l" t="t" r="r" b="b"/>
              <a:pathLst>
                <a:path w="2214" h="621">
                  <a:moveTo>
                    <a:pt x="2214" y="147"/>
                  </a:moveTo>
                  <a:lnTo>
                    <a:pt x="2214" y="147"/>
                  </a:lnTo>
                  <a:lnTo>
                    <a:pt x="2163" y="75"/>
                  </a:lnTo>
                  <a:lnTo>
                    <a:pt x="2087" y="190"/>
                  </a:lnTo>
                  <a:lnTo>
                    <a:pt x="2087" y="108"/>
                  </a:lnTo>
                  <a:lnTo>
                    <a:pt x="2024" y="65"/>
                  </a:lnTo>
                  <a:lnTo>
                    <a:pt x="1977" y="117"/>
                  </a:lnTo>
                  <a:lnTo>
                    <a:pt x="1977" y="168"/>
                  </a:lnTo>
                  <a:lnTo>
                    <a:pt x="1955" y="168"/>
                  </a:lnTo>
                  <a:lnTo>
                    <a:pt x="1955" y="120"/>
                  </a:lnTo>
                  <a:lnTo>
                    <a:pt x="1885" y="49"/>
                  </a:lnTo>
                  <a:lnTo>
                    <a:pt x="1882" y="49"/>
                  </a:lnTo>
                  <a:lnTo>
                    <a:pt x="1874" y="49"/>
                  </a:lnTo>
                  <a:lnTo>
                    <a:pt x="1861" y="49"/>
                  </a:lnTo>
                  <a:lnTo>
                    <a:pt x="1846" y="49"/>
                  </a:lnTo>
                  <a:lnTo>
                    <a:pt x="1828" y="49"/>
                  </a:lnTo>
                  <a:lnTo>
                    <a:pt x="1806" y="49"/>
                  </a:lnTo>
                  <a:lnTo>
                    <a:pt x="1784" y="49"/>
                  </a:lnTo>
                  <a:lnTo>
                    <a:pt x="1761" y="49"/>
                  </a:lnTo>
                  <a:lnTo>
                    <a:pt x="1738" y="49"/>
                  </a:lnTo>
                  <a:lnTo>
                    <a:pt x="1716" y="49"/>
                  </a:lnTo>
                  <a:lnTo>
                    <a:pt x="1694" y="49"/>
                  </a:lnTo>
                  <a:lnTo>
                    <a:pt x="1676" y="49"/>
                  </a:lnTo>
                  <a:lnTo>
                    <a:pt x="1660" y="49"/>
                  </a:lnTo>
                  <a:lnTo>
                    <a:pt x="1647" y="49"/>
                  </a:lnTo>
                  <a:lnTo>
                    <a:pt x="1639" y="49"/>
                  </a:lnTo>
                  <a:lnTo>
                    <a:pt x="1636" y="49"/>
                  </a:lnTo>
                  <a:lnTo>
                    <a:pt x="1631" y="53"/>
                  </a:lnTo>
                  <a:lnTo>
                    <a:pt x="1621" y="63"/>
                  </a:lnTo>
                  <a:lnTo>
                    <a:pt x="1607" y="76"/>
                  </a:lnTo>
                  <a:lnTo>
                    <a:pt x="1592" y="92"/>
                  </a:lnTo>
                  <a:lnTo>
                    <a:pt x="1577" y="108"/>
                  </a:lnTo>
                  <a:lnTo>
                    <a:pt x="1563" y="121"/>
                  </a:lnTo>
                  <a:lnTo>
                    <a:pt x="1554" y="131"/>
                  </a:lnTo>
                  <a:lnTo>
                    <a:pt x="1550" y="135"/>
                  </a:lnTo>
                  <a:lnTo>
                    <a:pt x="1587" y="135"/>
                  </a:lnTo>
                  <a:lnTo>
                    <a:pt x="1587" y="205"/>
                  </a:lnTo>
                  <a:lnTo>
                    <a:pt x="1515" y="205"/>
                  </a:lnTo>
                  <a:lnTo>
                    <a:pt x="1515" y="178"/>
                  </a:lnTo>
                  <a:lnTo>
                    <a:pt x="1515" y="121"/>
                  </a:lnTo>
                  <a:lnTo>
                    <a:pt x="1515" y="63"/>
                  </a:lnTo>
                  <a:lnTo>
                    <a:pt x="1515" y="39"/>
                  </a:lnTo>
                  <a:lnTo>
                    <a:pt x="1512" y="39"/>
                  </a:lnTo>
                  <a:lnTo>
                    <a:pt x="1505" y="40"/>
                  </a:lnTo>
                  <a:lnTo>
                    <a:pt x="1495" y="40"/>
                  </a:lnTo>
                  <a:lnTo>
                    <a:pt x="1481" y="40"/>
                  </a:lnTo>
                  <a:lnTo>
                    <a:pt x="1466" y="40"/>
                  </a:lnTo>
                  <a:lnTo>
                    <a:pt x="1448" y="40"/>
                  </a:lnTo>
                  <a:lnTo>
                    <a:pt x="1429" y="40"/>
                  </a:lnTo>
                  <a:lnTo>
                    <a:pt x="1410" y="40"/>
                  </a:lnTo>
                  <a:lnTo>
                    <a:pt x="1389" y="40"/>
                  </a:lnTo>
                  <a:lnTo>
                    <a:pt x="1371" y="40"/>
                  </a:lnTo>
                  <a:lnTo>
                    <a:pt x="1352" y="39"/>
                  </a:lnTo>
                  <a:lnTo>
                    <a:pt x="1337" y="39"/>
                  </a:lnTo>
                  <a:lnTo>
                    <a:pt x="1323" y="39"/>
                  </a:lnTo>
                  <a:lnTo>
                    <a:pt x="1313" y="39"/>
                  </a:lnTo>
                  <a:lnTo>
                    <a:pt x="1306" y="39"/>
                  </a:lnTo>
                  <a:lnTo>
                    <a:pt x="1304" y="39"/>
                  </a:lnTo>
                  <a:lnTo>
                    <a:pt x="1304" y="84"/>
                  </a:lnTo>
                  <a:lnTo>
                    <a:pt x="1063" y="84"/>
                  </a:lnTo>
                  <a:lnTo>
                    <a:pt x="1063" y="123"/>
                  </a:lnTo>
                  <a:lnTo>
                    <a:pt x="1049" y="124"/>
                  </a:lnTo>
                  <a:lnTo>
                    <a:pt x="1035" y="129"/>
                  </a:lnTo>
                  <a:lnTo>
                    <a:pt x="1020" y="137"/>
                  </a:lnTo>
                  <a:lnTo>
                    <a:pt x="1008" y="147"/>
                  </a:lnTo>
                  <a:lnTo>
                    <a:pt x="996" y="159"/>
                  </a:lnTo>
                  <a:lnTo>
                    <a:pt x="987" y="174"/>
                  </a:lnTo>
                  <a:lnTo>
                    <a:pt x="981" y="190"/>
                  </a:lnTo>
                  <a:lnTo>
                    <a:pt x="979" y="207"/>
                  </a:lnTo>
                  <a:lnTo>
                    <a:pt x="955" y="207"/>
                  </a:lnTo>
                  <a:lnTo>
                    <a:pt x="952" y="176"/>
                  </a:lnTo>
                  <a:lnTo>
                    <a:pt x="944" y="153"/>
                  </a:lnTo>
                  <a:lnTo>
                    <a:pt x="934" y="138"/>
                  </a:lnTo>
                  <a:lnTo>
                    <a:pt x="921" y="132"/>
                  </a:lnTo>
                  <a:lnTo>
                    <a:pt x="909" y="137"/>
                  </a:lnTo>
                  <a:lnTo>
                    <a:pt x="898" y="149"/>
                  </a:lnTo>
                  <a:lnTo>
                    <a:pt x="890" y="174"/>
                  </a:lnTo>
                  <a:lnTo>
                    <a:pt x="888" y="207"/>
                  </a:lnTo>
                  <a:lnTo>
                    <a:pt x="822" y="207"/>
                  </a:lnTo>
                  <a:lnTo>
                    <a:pt x="822" y="11"/>
                  </a:lnTo>
                  <a:lnTo>
                    <a:pt x="783" y="11"/>
                  </a:lnTo>
                  <a:lnTo>
                    <a:pt x="783" y="75"/>
                  </a:lnTo>
                  <a:lnTo>
                    <a:pt x="567" y="75"/>
                  </a:lnTo>
                  <a:lnTo>
                    <a:pt x="524" y="9"/>
                  </a:lnTo>
                  <a:lnTo>
                    <a:pt x="481" y="75"/>
                  </a:lnTo>
                  <a:lnTo>
                    <a:pt x="237" y="75"/>
                  </a:lnTo>
                  <a:lnTo>
                    <a:pt x="237" y="156"/>
                  </a:lnTo>
                  <a:lnTo>
                    <a:pt x="175" y="156"/>
                  </a:lnTo>
                  <a:lnTo>
                    <a:pt x="169" y="149"/>
                  </a:lnTo>
                  <a:lnTo>
                    <a:pt x="162" y="139"/>
                  </a:lnTo>
                  <a:lnTo>
                    <a:pt x="155" y="129"/>
                  </a:lnTo>
                  <a:lnTo>
                    <a:pt x="147" y="117"/>
                  </a:lnTo>
                  <a:lnTo>
                    <a:pt x="140" y="107"/>
                  </a:lnTo>
                  <a:lnTo>
                    <a:pt x="134" y="98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51" y="93"/>
                  </a:lnTo>
                  <a:lnTo>
                    <a:pt x="84" y="0"/>
                  </a:lnTo>
                  <a:lnTo>
                    <a:pt x="26" y="87"/>
                  </a:lnTo>
                  <a:lnTo>
                    <a:pt x="45" y="87"/>
                  </a:lnTo>
                  <a:lnTo>
                    <a:pt x="11" y="151"/>
                  </a:lnTo>
                  <a:lnTo>
                    <a:pt x="33" y="156"/>
                  </a:lnTo>
                  <a:lnTo>
                    <a:pt x="0" y="192"/>
                  </a:lnTo>
                  <a:lnTo>
                    <a:pt x="0" y="621"/>
                  </a:lnTo>
                  <a:lnTo>
                    <a:pt x="2214" y="621"/>
                  </a:lnTo>
                  <a:lnTo>
                    <a:pt x="2214" y="147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48" name="Rectangle 12"/>
            <p:cNvSpPr/>
            <p:nvPr/>
          </p:nvSpPr>
          <p:spPr>
            <a:xfrm>
              <a:off x="1684" y="407"/>
              <a:ext cx="1108" cy="221"/>
            </a:xfrm>
            <a:prstGeom prst="rect">
              <a:avLst/>
            </a:prstGeom>
            <a:solidFill>
              <a:srgbClr val="33BF0C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49" name="Freeform 13"/>
            <p:cNvSpPr/>
            <p:nvPr/>
          </p:nvSpPr>
          <p:spPr>
            <a:xfrm>
              <a:off x="1684" y="275"/>
              <a:ext cx="24" cy="13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15"/>
                </a:cxn>
                <a:cxn ang="0">
                  <a:pos x="12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6" y="0"/>
                </a:cxn>
              </a:cxnLst>
              <a:rect l="l" t="t" r="r" b="b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50" name="Freeform 14"/>
            <p:cNvSpPr/>
            <p:nvPr/>
          </p:nvSpPr>
          <p:spPr>
            <a:xfrm>
              <a:off x="1720" y="275"/>
              <a:ext cx="25" cy="13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" y="15"/>
                </a:cxn>
                <a:cxn ang="0">
                  <a:pos x="13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6" y="0"/>
                </a:cxn>
              </a:cxnLst>
              <a:rect l="l" t="t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51" name="Freeform 15"/>
            <p:cNvSpPr/>
            <p:nvPr/>
          </p:nvSpPr>
          <p:spPr>
            <a:xfrm>
              <a:off x="1758" y="275"/>
              <a:ext cx="25" cy="13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" y="15"/>
                </a:cxn>
                <a:cxn ang="0">
                  <a:pos x="13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6" y="0"/>
                </a:cxn>
              </a:cxnLst>
              <a:rect l="l" t="t" r="r" b="b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52" name="Rectangle 16"/>
            <p:cNvSpPr/>
            <p:nvPr/>
          </p:nvSpPr>
          <p:spPr>
            <a:xfrm>
              <a:off x="1684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53" name="Rectangle 17"/>
            <p:cNvSpPr/>
            <p:nvPr/>
          </p:nvSpPr>
          <p:spPr>
            <a:xfrm>
              <a:off x="1684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54" name="Freeform 18"/>
            <p:cNvSpPr/>
            <p:nvPr/>
          </p:nvSpPr>
          <p:spPr>
            <a:xfrm>
              <a:off x="2407" y="275"/>
              <a:ext cx="24" cy="13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15"/>
                </a:cxn>
                <a:cxn ang="0">
                  <a:pos x="12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6" y="0"/>
                </a:cxn>
              </a:cxnLst>
              <a:rect l="l" t="t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55" name="Freeform 19"/>
            <p:cNvSpPr/>
            <p:nvPr/>
          </p:nvSpPr>
          <p:spPr>
            <a:xfrm>
              <a:off x="2443" y="275"/>
              <a:ext cx="25" cy="13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" y="15"/>
                </a:cxn>
                <a:cxn ang="0">
                  <a:pos x="13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6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56" name="Freeform 20"/>
            <p:cNvSpPr/>
            <p:nvPr/>
          </p:nvSpPr>
          <p:spPr>
            <a:xfrm>
              <a:off x="2481" y="275"/>
              <a:ext cx="25" cy="13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" y="15"/>
                </a:cxn>
                <a:cxn ang="0">
                  <a:pos x="13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6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57" name="Freeform 21"/>
            <p:cNvSpPr/>
            <p:nvPr/>
          </p:nvSpPr>
          <p:spPr>
            <a:xfrm>
              <a:off x="2519" y="275"/>
              <a:ext cx="25" cy="13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" y="15"/>
                </a:cxn>
                <a:cxn ang="0">
                  <a:pos x="13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6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58" name="Freeform 22"/>
            <p:cNvSpPr/>
            <p:nvPr/>
          </p:nvSpPr>
          <p:spPr>
            <a:xfrm>
              <a:off x="2557" y="275"/>
              <a:ext cx="25" cy="14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3" y="15"/>
                </a:cxn>
                <a:cxn ang="0">
                  <a:pos x="13" y="73"/>
                </a:cxn>
                <a:cxn ang="0">
                  <a:pos x="0" y="69"/>
                </a:cxn>
                <a:cxn ang="0">
                  <a:pos x="0" y="15"/>
                </a:cxn>
                <a:cxn ang="0">
                  <a:pos x="7" y="0"/>
                </a:cxn>
              </a:cxnLst>
              <a:rect l="l" t="t" r="r" b="b"/>
              <a:pathLst>
                <a:path w="49" h="286">
                  <a:moveTo>
                    <a:pt x="25" y="0"/>
                  </a:moveTo>
                  <a:lnTo>
                    <a:pt x="49" y="57"/>
                  </a:lnTo>
                  <a:lnTo>
                    <a:pt x="49" y="286"/>
                  </a:lnTo>
                  <a:lnTo>
                    <a:pt x="0" y="272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59" name="Freeform 23"/>
            <p:cNvSpPr/>
            <p:nvPr/>
          </p:nvSpPr>
          <p:spPr>
            <a:xfrm>
              <a:off x="2595" y="283"/>
              <a:ext cx="25" cy="14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" y="14"/>
                </a:cxn>
                <a:cxn ang="0">
                  <a:pos x="13" y="74"/>
                </a:cxn>
                <a:cxn ang="0">
                  <a:pos x="0" y="69"/>
                </a:cxn>
                <a:cxn ang="0">
                  <a:pos x="0" y="14"/>
                </a:cxn>
                <a:cxn ang="0">
                  <a:pos x="6" y="0"/>
                </a:cxn>
              </a:cxnLst>
              <a:rect l="l" t="t" r="r" b="b"/>
              <a:pathLst>
                <a:path w="50" h="295">
                  <a:moveTo>
                    <a:pt x="25" y="0"/>
                  </a:moveTo>
                  <a:lnTo>
                    <a:pt x="50" y="56"/>
                  </a:lnTo>
                  <a:lnTo>
                    <a:pt x="50" y="295"/>
                  </a:lnTo>
                  <a:lnTo>
                    <a:pt x="0" y="276"/>
                  </a:lnTo>
                  <a:lnTo>
                    <a:pt x="0" y="5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60" name="Freeform 24"/>
            <p:cNvSpPr/>
            <p:nvPr/>
          </p:nvSpPr>
          <p:spPr>
            <a:xfrm>
              <a:off x="2634" y="291"/>
              <a:ext cx="24" cy="15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14"/>
                </a:cxn>
                <a:cxn ang="0">
                  <a:pos x="12" y="78"/>
                </a:cxn>
                <a:cxn ang="0">
                  <a:pos x="0" y="72"/>
                </a:cxn>
                <a:cxn ang="0">
                  <a:pos x="0" y="14"/>
                </a:cxn>
                <a:cxn ang="0">
                  <a:pos x="6" y="0"/>
                </a:cxn>
              </a:cxnLst>
              <a:rect l="l" t="t" r="r" b="b"/>
              <a:pathLst>
                <a:path w="49" h="313">
                  <a:moveTo>
                    <a:pt x="24" y="0"/>
                  </a:moveTo>
                  <a:lnTo>
                    <a:pt x="49" y="57"/>
                  </a:lnTo>
                  <a:lnTo>
                    <a:pt x="49" y="313"/>
                  </a:lnTo>
                  <a:lnTo>
                    <a:pt x="0" y="290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61" name="Freeform 25"/>
            <p:cNvSpPr/>
            <p:nvPr/>
          </p:nvSpPr>
          <p:spPr>
            <a:xfrm>
              <a:off x="2672" y="301"/>
              <a:ext cx="24" cy="16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14"/>
                </a:cxn>
                <a:cxn ang="0">
                  <a:pos x="12" y="84"/>
                </a:cxn>
                <a:cxn ang="0">
                  <a:pos x="0" y="77"/>
                </a:cxn>
                <a:cxn ang="0">
                  <a:pos x="0" y="14"/>
                </a:cxn>
                <a:cxn ang="0">
                  <a:pos x="6" y="0"/>
                </a:cxn>
              </a:cxnLst>
              <a:rect l="l" t="t" r="r" b="b"/>
              <a:pathLst>
                <a:path w="50" h="340">
                  <a:moveTo>
                    <a:pt x="24" y="0"/>
                  </a:moveTo>
                  <a:lnTo>
                    <a:pt x="50" y="58"/>
                  </a:lnTo>
                  <a:lnTo>
                    <a:pt x="50" y="340"/>
                  </a:lnTo>
                  <a:lnTo>
                    <a:pt x="0" y="309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62" name="Freeform 26"/>
            <p:cNvSpPr/>
            <p:nvPr/>
          </p:nvSpPr>
          <p:spPr>
            <a:xfrm>
              <a:off x="2710" y="316"/>
              <a:ext cx="24" cy="18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14"/>
                </a:cxn>
                <a:cxn ang="0">
                  <a:pos x="12" y="93"/>
                </a:cxn>
                <a:cxn ang="0">
                  <a:pos x="0" y="81"/>
                </a:cxn>
                <a:cxn ang="0">
                  <a:pos x="0" y="14"/>
                </a:cxn>
                <a:cxn ang="0">
                  <a:pos x="6" y="0"/>
                </a:cxn>
              </a:cxnLst>
              <a:rect l="l" t="t" r="r" b="b"/>
              <a:pathLst>
                <a:path w="50" h="373">
                  <a:moveTo>
                    <a:pt x="24" y="0"/>
                  </a:moveTo>
                  <a:lnTo>
                    <a:pt x="50" y="58"/>
                  </a:lnTo>
                  <a:lnTo>
                    <a:pt x="50" y="373"/>
                  </a:lnTo>
                  <a:lnTo>
                    <a:pt x="0" y="326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63" name="Freeform 27"/>
            <p:cNvSpPr/>
            <p:nvPr/>
          </p:nvSpPr>
          <p:spPr>
            <a:xfrm>
              <a:off x="2748" y="333"/>
              <a:ext cx="24" cy="21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14"/>
                </a:cxn>
                <a:cxn ang="0">
                  <a:pos x="12" y="109"/>
                </a:cxn>
                <a:cxn ang="0">
                  <a:pos x="0" y="93"/>
                </a:cxn>
                <a:cxn ang="0">
                  <a:pos x="0" y="14"/>
                </a:cxn>
                <a:cxn ang="0">
                  <a:pos x="6" y="0"/>
                </a:cxn>
              </a:cxnLst>
              <a:rect l="l" t="t" r="r" b="b"/>
              <a:pathLst>
                <a:path w="50" h="430">
                  <a:moveTo>
                    <a:pt x="26" y="0"/>
                  </a:moveTo>
                  <a:lnTo>
                    <a:pt x="50" y="56"/>
                  </a:lnTo>
                  <a:lnTo>
                    <a:pt x="50" y="430"/>
                  </a:lnTo>
                  <a:lnTo>
                    <a:pt x="0" y="368"/>
                  </a:lnTo>
                  <a:lnTo>
                    <a:pt x="0" y="5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64" name="Freeform 28"/>
            <p:cNvSpPr/>
            <p:nvPr/>
          </p:nvSpPr>
          <p:spPr>
            <a:xfrm>
              <a:off x="2786" y="370"/>
              <a:ext cx="6" cy="21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106"/>
                </a:cxn>
                <a:cxn ang="0">
                  <a:pos x="0" y="99"/>
                </a:cxn>
                <a:cxn ang="0">
                  <a:pos x="0" y="7"/>
                </a:cxn>
                <a:cxn ang="0">
                  <a:pos x="3" y="0"/>
                </a:cxn>
              </a:cxnLst>
              <a:rect l="l" t="t" r="r" b="b"/>
              <a:pathLst>
                <a:path w="13" h="427">
                  <a:moveTo>
                    <a:pt x="13" y="0"/>
                  </a:moveTo>
                  <a:lnTo>
                    <a:pt x="13" y="427"/>
                  </a:lnTo>
                  <a:lnTo>
                    <a:pt x="0" y="396"/>
                  </a:lnTo>
                  <a:lnTo>
                    <a:pt x="0" y="2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65" name="Freeform 29"/>
            <p:cNvSpPr/>
            <p:nvPr/>
          </p:nvSpPr>
          <p:spPr>
            <a:xfrm>
              <a:off x="2394" y="310"/>
              <a:ext cx="398" cy="105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7" y="8"/>
                </a:cxn>
                <a:cxn ang="0">
                  <a:pos x="15" y="8"/>
                </a:cxn>
                <a:cxn ang="0">
                  <a:pos x="26" y="8"/>
                </a:cxn>
                <a:cxn ang="0">
                  <a:pos x="37" y="8"/>
                </a:cxn>
                <a:cxn ang="0">
                  <a:pos x="48" y="8"/>
                </a:cxn>
                <a:cxn ang="0">
                  <a:pos x="55" y="8"/>
                </a:cxn>
                <a:cxn ang="0">
                  <a:pos x="61" y="8"/>
                </a:cxn>
                <a:cxn ang="0">
                  <a:pos x="65" y="8"/>
                </a:cxn>
                <a:cxn ang="0">
                  <a:pos x="74" y="8"/>
                </a:cxn>
                <a:cxn ang="0">
                  <a:pos x="88" y="10"/>
                </a:cxn>
                <a:cxn ang="0">
                  <a:pos x="105" y="14"/>
                </a:cxn>
                <a:cxn ang="0">
                  <a:pos x="125" y="18"/>
                </a:cxn>
                <a:cxn ang="0">
                  <a:pos x="148" y="25"/>
                </a:cxn>
                <a:cxn ang="0">
                  <a:pos x="170" y="35"/>
                </a:cxn>
                <a:cxn ang="0">
                  <a:pos x="190" y="46"/>
                </a:cxn>
                <a:cxn ang="0">
                  <a:pos x="199" y="41"/>
                </a:cxn>
                <a:cxn ang="0">
                  <a:pos x="180" y="29"/>
                </a:cxn>
                <a:cxn ang="0">
                  <a:pos x="159" y="19"/>
                </a:cxn>
                <a:cxn ang="0">
                  <a:pos x="137" y="12"/>
                </a:cxn>
                <a:cxn ang="0">
                  <a:pos x="115" y="7"/>
                </a:cxn>
                <a:cxn ang="0">
                  <a:pos x="96" y="3"/>
                </a:cxn>
                <a:cxn ang="0">
                  <a:pos x="80" y="2"/>
                </a:cxn>
                <a:cxn ang="0">
                  <a:pos x="69" y="1"/>
                </a:cxn>
                <a:cxn ang="0">
                  <a:pos x="63" y="0"/>
                </a:cxn>
                <a:cxn ang="0">
                  <a:pos x="59" y="0"/>
                </a:cxn>
                <a:cxn ang="0">
                  <a:pos x="51" y="0"/>
                </a:cxn>
                <a:cxn ang="0">
                  <a:pos x="43" y="0"/>
                </a:cxn>
                <a:cxn ang="0">
                  <a:pos x="31" y="0"/>
                </a:cxn>
                <a:cxn ang="0">
                  <a:pos x="21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0"/>
                </a:cxn>
              </a:cxnLst>
              <a:rect l="l" t="t" r="r" b="b"/>
              <a:pathLst>
                <a:path w="796" h="208">
                  <a:moveTo>
                    <a:pt x="0" y="29"/>
                  </a:moveTo>
                  <a:lnTo>
                    <a:pt x="6" y="29"/>
                  </a:lnTo>
                  <a:lnTo>
                    <a:pt x="16" y="29"/>
                  </a:lnTo>
                  <a:lnTo>
                    <a:pt x="29" y="29"/>
                  </a:lnTo>
                  <a:lnTo>
                    <a:pt x="45" y="29"/>
                  </a:lnTo>
                  <a:lnTo>
                    <a:pt x="63" y="29"/>
                  </a:lnTo>
                  <a:lnTo>
                    <a:pt x="83" y="29"/>
                  </a:lnTo>
                  <a:lnTo>
                    <a:pt x="105" y="29"/>
                  </a:lnTo>
                  <a:lnTo>
                    <a:pt x="127" y="29"/>
                  </a:lnTo>
                  <a:lnTo>
                    <a:pt x="147" y="29"/>
                  </a:lnTo>
                  <a:lnTo>
                    <a:pt x="169" y="29"/>
                  </a:lnTo>
                  <a:lnTo>
                    <a:pt x="189" y="29"/>
                  </a:lnTo>
                  <a:lnTo>
                    <a:pt x="207" y="29"/>
                  </a:lnTo>
                  <a:lnTo>
                    <a:pt x="223" y="29"/>
                  </a:lnTo>
                  <a:lnTo>
                    <a:pt x="236" y="29"/>
                  </a:lnTo>
                  <a:lnTo>
                    <a:pt x="246" y="29"/>
                  </a:lnTo>
                  <a:lnTo>
                    <a:pt x="252" y="29"/>
                  </a:lnTo>
                  <a:lnTo>
                    <a:pt x="259" y="29"/>
                  </a:lnTo>
                  <a:lnTo>
                    <a:pt x="274" y="30"/>
                  </a:lnTo>
                  <a:lnTo>
                    <a:pt x="294" y="32"/>
                  </a:lnTo>
                  <a:lnTo>
                    <a:pt x="319" y="36"/>
                  </a:lnTo>
                  <a:lnTo>
                    <a:pt x="349" y="40"/>
                  </a:lnTo>
                  <a:lnTo>
                    <a:pt x="384" y="46"/>
                  </a:lnTo>
                  <a:lnTo>
                    <a:pt x="420" y="53"/>
                  </a:lnTo>
                  <a:lnTo>
                    <a:pt x="461" y="62"/>
                  </a:lnTo>
                  <a:lnTo>
                    <a:pt x="503" y="72"/>
                  </a:lnTo>
                  <a:lnTo>
                    <a:pt x="546" y="85"/>
                  </a:lnTo>
                  <a:lnTo>
                    <a:pt x="590" y="100"/>
                  </a:lnTo>
                  <a:lnTo>
                    <a:pt x="635" y="116"/>
                  </a:lnTo>
                  <a:lnTo>
                    <a:pt x="677" y="136"/>
                  </a:lnTo>
                  <a:lnTo>
                    <a:pt x="719" y="158"/>
                  </a:lnTo>
                  <a:lnTo>
                    <a:pt x="759" y="182"/>
                  </a:lnTo>
                  <a:lnTo>
                    <a:pt x="796" y="208"/>
                  </a:lnTo>
                  <a:lnTo>
                    <a:pt x="796" y="161"/>
                  </a:lnTo>
                  <a:lnTo>
                    <a:pt x="759" y="135"/>
                  </a:lnTo>
                  <a:lnTo>
                    <a:pt x="719" y="112"/>
                  </a:lnTo>
                  <a:lnTo>
                    <a:pt x="677" y="91"/>
                  </a:lnTo>
                  <a:lnTo>
                    <a:pt x="634" y="74"/>
                  </a:lnTo>
                  <a:lnTo>
                    <a:pt x="590" y="57"/>
                  </a:lnTo>
                  <a:lnTo>
                    <a:pt x="546" y="45"/>
                  </a:lnTo>
                  <a:lnTo>
                    <a:pt x="502" y="33"/>
                  </a:lnTo>
                  <a:lnTo>
                    <a:pt x="461" y="25"/>
                  </a:lnTo>
                  <a:lnTo>
                    <a:pt x="420" y="17"/>
                  </a:lnTo>
                  <a:lnTo>
                    <a:pt x="384" y="11"/>
                  </a:lnTo>
                  <a:lnTo>
                    <a:pt x="349" y="7"/>
                  </a:lnTo>
                  <a:lnTo>
                    <a:pt x="319" y="5"/>
                  </a:lnTo>
                  <a:lnTo>
                    <a:pt x="294" y="2"/>
                  </a:lnTo>
                  <a:lnTo>
                    <a:pt x="274" y="1"/>
                  </a:lnTo>
                  <a:lnTo>
                    <a:pt x="259" y="0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66" name="Freeform 30"/>
            <p:cNvSpPr/>
            <p:nvPr/>
          </p:nvSpPr>
          <p:spPr>
            <a:xfrm>
              <a:off x="2394" y="374"/>
              <a:ext cx="398" cy="154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7" y="8"/>
                </a:cxn>
                <a:cxn ang="0">
                  <a:pos x="15" y="8"/>
                </a:cxn>
                <a:cxn ang="0">
                  <a:pos x="26" y="8"/>
                </a:cxn>
                <a:cxn ang="0">
                  <a:pos x="37" y="8"/>
                </a:cxn>
                <a:cxn ang="0">
                  <a:pos x="48" y="8"/>
                </a:cxn>
                <a:cxn ang="0">
                  <a:pos x="55" y="8"/>
                </a:cxn>
                <a:cxn ang="0">
                  <a:pos x="61" y="8"/>
                </a:cxn>
                <a:cxn ang="0">
                  <a:pos x="75" y="9"/>
                </a:cxn>
                <a:cxn ang="0">
                  <a:pos x="98" y="12"/>
                </a:cxn>
                <a:cxn ang="0">
                  <a:pos x="118" y="18"/>
                </a:cxn>
                <a:cxn ang="0">
                  <a:pos x="138" y="26"/>
                </a:cxn>
                <a:cxn ang="0">
                  <a:pos x="155" y="35"/>
                </a:cxn>
                <a:cxn ang="0">
                  <a:pos x="171" y="47"/>
                </a:cxn>
                <a:cxn ang="0">
                  <a:pos x="184" y="59"/>
                </a:cxn>
                <a:cxn ang="0">
                  <a:pos x="195" y="71"/>
                </a:cxn>
                <a:cxn ang="0">
                  <a:pos x="199" y="64"/>
                </a:cxn>
                <a:cxn ang="0">
                  <a:pos x="190" y="52"/>
                </a:cxn>
                <a:cxn ang="0">
                  <a:pos x="177" y="41"/>
                </a:cxn>
                <a:cxn ang="0">
                  <a:pos x="163" y="30"/>
                </a:cxn>
                <a:cxn ang="0">
                  <a:pos x="147" y="20"/>
                </a:cxn>
                <a:cxn ang="0">
                  <a:pos x="129" y="12"/>
                </a:cxn>
                <a:cxn ang="0">
                  <a:pos x="108" y="6"/>
                </a:cxn>
                <a:cxn ang="0">
                  <a:pos x="87" y="2"/>
                </a:cxn>
                <a:cxn ang="0">
                  <a:pos x="63" y="0"/>
                </a:cxn>
                <a:cxn ang="0">
                  <a:pos x="59" y="0"/>
                </a:cxn>
                <a:cxn ang="0">
                  <a:pos x="51" y="0"/>
                </a:cxn>
                <a:cxn ang="0">
                  <a:pos x="43" y="0"/>
                </a:cxn>
                <a:cxn ang="0">
                  <a:pos x="31" y="0"/>
                </a:cxn>
                <a:cxn ang="0">
                  <a:pos x="21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0"/>
                </a:cxn>
              </a:cxnLst>
              <a:rect l="l" t="t" r="r" b="b"/>
              <a:pathLst>
                <a:path w="796" h="307">
                  <a:moveTo>
                    <a:pt x="0" y="32"/>
                  </a:moveTo>
                  <a:lnTo>
                    <a:pt x="6" y="32"/>
                  </a:lnTo>
                  <a:lnTo>
                    <a:pt x="16" y="32"/>
                  </a:lnTo>
                  <a:lnTo>
                    <a:pt x="29" y="32"/>
                  </a:lnTo>
                  <a:lnTo>
                    <a:pt x="45" y="32"/>
                  </a:lnTo>
                  <a:lnTo>
                    <a:pt x="63" y="32"/>
                  </a:lnTo>
                  <a:lnTo>
                    <a:pt x="83" y="32"/>
                  </a:lnTo>
                  <a:lnTo>
                    <a:pt x="105" y="32"/>
                  </a:lnTo>
                  <a:lnTo>
                    <a:pt x="127" y="32"/>
                  </a:lnTo>
                  <a:lnTo>
                    <a:pt x="147" y="32"/>
                  </a:lnTo>
                  <a:lnTo>
                    <a:pt x="169" y="32"/>
                  </a:lnTo>
                  <a:lnTo>
                    <a:pt x="189" y="32"/>
                  </a:lnTo>
                  <a:lnTo>
                    <a:pt x="207" y="32"/>
                  </a:lnTo>
                  <a:lnTo>
                    <a:pt x="223" y="32"/>
                  </a:lnTo>
                  <a:lnTo>
                    <a:pt x="236" y="32"/>
                  </a:lnTo>
                  <a:lnTo>
                    <a:pt x="246" y="32"/>
                  </a:lnTo>
                  <a:lnTo>
                    <a:pt x="252" y="32"/>
                  </a:lnTo>
                  <a:lnTo>
                    <a:pt x="299" y="33"/>
                  </a:lnTo>
                  <a:lnTo>
                    <a:pt x="346" y="39"/>
                  </a:lnTo>
                  <a:lnTo>
                    <a:pt x="390" y="46"/>
                  </a:lnTo>
                  <a:lnTo>
                    <a:pt x="433" y="56"/>
                  </a:lnTo>
                  <a:lnTo>
                    <a:pt x="473" y="69"/>
                  </a:lnTo>
                  <a:lnTo>
                    <a:pt x="514" y="85"/>
                  </a:lnTo>
                  <a:lnTo>
                    <a:pt x="551" y="101"/>
                  </a:lnTo>
                  <a:lnTo>
                    <a:pt x="586" y="120"/>
                  </a:lnTo>
                  <a:lnTo>
                    <a:pt x="620" y="140"/>
                  </a:lnTo>
                  <a:lnTo>
                    <a:pt x="652" y="162"/>
                  </a:lnTo>
                  <a:lnTo>
                    <a:pt x="681" y="185"/>
                  </a:lnTo>
                  <a:lnTo>
                    <a:pt x="708" y="209"/>
                  </a:lnTo>
                  <a:lnTo>
                    <a:pt x="734" y="233"/>
                  </a:lnTo>
                  <a:lnTo>
                    <a:pt x="757" y="257"/>
                  </a:lnTo>
                  <a:lnTo>
                    <a:pt x="778" y="283"/>
                  </a:lnTo>
                  <a:lnTo>
                    <a:pt x="796" y="307"/>
                  </a:lnTo>
                  <a:lnTo>
                    <a:pt x="796" y="255"/>
                  </a:lnTo>
                  <a:lnTo>
                    <a:pt x="778" y="231"/>
                  </a:lnTo>
                  <a:lnTo>
                    <a:pt x="757" y="208"/>
                  </a:lnTo>
                  <a:lnTo>
                    <a:pt x="734" y="184"/>
                  </a:lnTo>
                  <a:lnTo>
                    <a:pt x="708" y="161"/>
                  </a:lnTo>
                  <a:lnTo>
                    <a:pt x="681" y="139"/>
                  </a:lnTo>
                  <a:lnTo>
                    <a:pt x="652" y="118"/>
                  </a:lnTo>
                  <a:lnTo>
                    <a:pt x="620" y="99"/>
                  </a:lnTo>
                  <a:lnTo>
                    <a:pt x="586" y="79"/>
                  </a:lnTo>
                  <a:lnTo>
                    <a:pt x="551" y="62"/>
                  </a:lnTo>
                  <a:lnTo>
                    <a:pt x="514" y="47"/>
                  </a:lnTo>
                  <a:lnTo>
                    <a:pt x="473" y="33"/>
                  </a:lnTo>
                  <a:lnTo>
                    <a:pt x="433" y="21"/>
                  </a:lnTo>
                  <a:lnTo>
                    <a:pt x="390" y="12"/>
                  </a:lnTo>
                  <a:lnTo>
                    <a:pt x="346" y="5"/>
                  </a:lnTo>
                  <a:lnTo>
                    <a:pt x="299" y="1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67" name="Freeform 31"/>
            <p:cNvSpPr/>
            <p:nvPr/>
          </p:nvSpPr>
          <p:spPr>
            <a:xfrm>
              <a:off x="1790" y="275"/>
              <a:ext cx="24" cy="13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15"/>
                </a:cxn>
                <a:cxn ang="0">
                  <a:pos x="12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6" y="0"/>
                </a:cxn>
              </a:cxnLst>
              <a:rect l="l" t="t" r="r" b="b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68" name="Freeform 32"/>
            <p:cNvSpPr/>
            <p:nvPr/>
          </p:nvSpPr>
          <p:spPr>
            <a:xfrm>
              <a:off x="1826" y="275"/>
              <a:ext cx="25" cy="13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" y="15"/>
                </a:cxn>
                <a:cxn ang="0">
                  <a:pos x="13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6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69" name="Freeform 33"/>
            <p:cNvSpPr/>
            <p:nvPr/>
          </p:nvSpPr>
          <p:spPr>
            <a:xfrm>
              <a:off x="1864" y="275"/>
              <a:ext cx="25" cy="13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" y="15"/>
                </a:cxn>
                <a:cxn ang="0">
                  <a:pos x="13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6" y="0"/>
                </a:cxn>
              </a:cxnLst>
              <a:rect l="l" t="t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70" name="Rectangle 34"/>
            <p:cNvSpPr/>
            <p:nvPr/>
          </p:nvSpPr>
          <p:spPr>
            <a:xfrm>
              <a:off x="1790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71" name="Rectangle 35"/>
            <p:cNvSpPr/>
            <p:nvPr/>
          </p:nvSpPr>
          <p:spPr>
            <a:xfrm>
              <a:off x="1790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72" name="Freeform 36"/>
            <p:cNvSpPr/>
            <p:nvPr/>
          </p:nvSpPr>
          <p:spPr>
            <a:xfrm>
              <a:off x="1896" y="275"/>
              <a:ext cx="24" cy="13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15"/>
                </a:cxn>
                <a:cxn ang="0">
                  <a:pos x="12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6" y="0"/>
                </a:cxn>
              </a:cxnLst>
              <a:rect l="l" t="t" r="r" b="b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73" name="Freeform 37"/>
            <p:cNvSpPr/>
            <p:nvPr/>
          </p:nvSpPr>
          <p:spPr>
            <a:xfrm>
              <a:off x="1931" y="275"/>
              <a:ext cx="25" cy="13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3" y="15"/>
                </a:cxn>
                <a:cxn ang="0">
                  <a:pos x="13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7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74" name="Freeform 38"/>
            <p:cNvSpPr/>
            <p:nvPr/>
          </p:nvSpPr>
          <p:spPr>
            <a:xfrm>
              <a:off x="1970" y="275"/>
              <a:ext cx="25" cy="13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" y="15"/>
                </a:cxn>
                <a:cxn ang="0">
                  <a:pos x="13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6" y="0"/>
                </a:cxn>
              </a:cxnLst>
              <a:rect l="l" t="t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75" name="Rectangle 39"/>
            <p:cNvSpPr/>
            <p:nvPr/>
          </p:nvSpPr>
          <p:spPr>
            <a:xfrm>
              <a:off x="1896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76" name="Rectangle 40"/>
            <p:cNvSpPr/>
            <p:nvPr/>
          </p:nvSpPr>
          <p:spPr>
            <a:xfrm>
              <a:off x="1896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77" name="Freeform 41"/>
            <p:cNvSpPr/>
            <p:nvPr/>
          </p:nvSpPr>
          <p:spPr>
            <a:xfrm>
              <a:off x="2002" y="275"/>
              <a:ext cx="24" cy="13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15"/>
                </a:cxn>
                <a:cxn ang="0">
                  <a:pos x="12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6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78" name="Freeform 42"/>
            <p:cNvSpPr/>
            <p:nvPr/>
          </p:nvSpPr>
          <p:spPr>
            <a:xfrm>
              <a:off x="2037" y="275"/>
              <a:ext cx="25" cy="13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3" y="15"/>
                </a:cxn>
                <a:cxn ang="0">
                  <a:pos x="13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7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79" name="Freeform 43"/>
            <p:cNvSpPr/>
            <p:nvPr/>
          </p:nvSpPr>
          <p:spPr>
            <a:xfrm>
              <a:off x="2075" y="275"/>
              <a:ext cx="25" cy="13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3" y="15"/>
                </a:cxn>
                <a:cxn ang="0">
                  <a:pos x="13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7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80" name="Rectangle 44"/>
            <p:cNvSpPr/>
            <p:nvPr/>
          </p:nvSpPr>
          <p:spPr>
            <a:xfrm>
              <a:off x="2002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81" name="Rectangle 45"/>
            <p:cNvSpPr/>
            <p:nvPr/>
          </p:nvSpPr>
          <p:spPr>
            <a:xfrm>
              <a:off x="2002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82" name="Freeform 46"/>
            <p:cNvSpPr/>
            <p:nvPr/>
          </p:nvSpPr>
          <p:spPr>
            <a:xfrm>
              <a:off x="2107" y="275"/>
              <a:ext cx="25" cy="13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" y="15"/>
                </a:cxn>
                <a:cxn ang="0">
                  <a:pos x="13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6" y="0"/>
                </a:cxn>
              </a:cxnLst>
              <a:rect l="l" t="t" r="r" b="b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83" name="Freeform 47"/>
            <p:cNvSpPr/>
            <p:nvPr/>
          </p:nvSpPr>
          <p:spPr>
            <a:xfrm>
              <a:off x="2143" y="275"/>
              <a:ext cx="25" cy="13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" y="15"/>
                </a:cxn>
                <a:cxn ang="0">
                  <a:pos x="13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6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84" name="Freeform 48"/>
            <p:cNvSpPr/>
            <p:nvPr/>
          </p:nvSpPr>
          <p:spPr>
            <a:xfrm>
              <a:off x="2181" y="275"/>
              <a:ext cx="25" cy="13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3" y="15"/>
                </a:cxn>
                <a:cxn ang="0">
                  <a:pos x="13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7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85" name="Rectangle 49"/>
            <p:cNvSpPr/>
            <p:nvPr/>
          </p:nvSpPr>
          <p:spPr>
            <a:xfrm>
              <a:off x="2107" y="310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86" name="Rectangle 50"/>
            <p:cNvSpPr/>
            <p:nvPr/>
          </p:nvSpPr>
          <p:spPr>
            <a:xfrm>
              <a:off x="2107" y="374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87" name="Freeform 51"/>
            <p:cNvSpPr/>
            <p:nvPr/>
          </p:nvSpPr>
          <p:spPr>
            <a:xfrm>
              <a:off x="2213" y="275"/>
              <a:ext cx="25" cy="13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" y="15"/>
                </a:cxn>
                <a:cxn ang="0">
                  <a:pos x="13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6" y="0"/>
                </a:cxn>
              </a:cxnLst>
              <a:rect l="l" t="t" r="r" b="b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88" name="Freeform 52"/>
            <p:cNvSpPr/>
            <p:nvPr/>
          </p:nvSpPr>
          <p:spPr>
            <a:xfrm>
              <a:off x="2249" y="275"/>
              <a:ext cx="25" cy="13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" y="15"/>
                </a:cxn>
                <a:cxn ang="0">
                  <a:pos x="13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6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89" name="Freeform 53"/>
            <p:cNvSpPr/>
            <p:nvPr/>
          </p:nvSpPr>
          <p:spPr>
            <a:xfrm>
              <a:off x="2287" y="275"/>
              <a:ext cx="25" cy="13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" y="15"/>
                </a:cxn>
                <a:cxn ang="0">
                  <a:pos x="13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6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90" name="Rectangle 54"/>
            <p:cNvSpPr/>
            <p:nvPr/>
          </p:nvSpPr>
          <p:spPr>
            <a:xfrm>
              <a:off x="2213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91" name="Rectangle 55"/>
            <p:cNvSpPr/>
            <p:nvPr/>
          </p:nvSpPr>
          <p:spPr>
            <a:xfrm>
              <a:off x="2213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92" name="Freeform 56"/>
            <p:cNvSpPr/>
            <p:nvPr/>
          </p:nvSpPr>
          <p:spPr>
            <a:xfrm>
              <a:off x="2319" y="275"/>
              <a:ext cx="25" cy="13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" y="15"/>
                </a:cxn>
                <a:cxn ang="0">
                  <a:pos x="13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6" y="0"/>
                </a:cxn>
              </a:cxnLst>
              <a:rect l="l" t="t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93" name="Freeform 57"/>
            <p:cNvSpPr/>
            <p:nvPr/>
          </p:nvSpPr>
          <p:spPr>
            <a:xfrm>
              <a:off x="2355" y="275"/>
              <a:ext cx="25" cy="13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3" y="15"/>
                </a:cxn>
                <a:cxn ang="0">
                  <a:pos x="13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7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94" name="Freeform 58"/>
            <p:cNvSpPr/>
            <p:nvPr/>
          </p:nvSpPr>
          <p:spPr>
            <a:xfrm>
              <a:off x="2393" y="275"/>
              <a:ext cx="25" cy="13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" y="15"/>
                </a:cxn>
                <a:cxn ang="0">
                  <a:pos x="13" y="66"/>
                </a:cxn>
                <a:cxn ang="0">
                  <a:pos x="0" y="66"/>
                </a:cxn>
                <a:cxn ang="0">
                  <a:pos x="0" y="15"/>
                </a:cxn>
                <a:cxn ang="0">
                  <a:pos x="6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95" name="Rectangle 59"/>
            <p:cNvSpPr/>
            <p:nvPr/>
          </p:nvSpPr>
          <p:spPr>
            <a:xfrm>
              <a:off x="2319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96" name="Rectangle 60"/>
            <p:cNvSpPr/>
            <p:nvPr/>
          </p:nvSpPr>
          <p:spPr>
            <a:xfrm>
              <a:off x="2319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97" name="Freeform 61"/>
            <p:cNvSpPr/>
            <p:nvPr/>
          </p:nvSpPr>
          <p:spPr>
            <a:xfrm>
              <a:off x="2424" y="65"/>
              <a:ext cx="304" cy="420"/>
            </a:xfrm>
            <a:custGeom>
              <a:avLst/>
              <a:gdLst/>
              <a:ahLst/>
              <a:cxnLst>
                <a:cxn ang="0">
                  <a:pos x="13" y="97"/>
                </a:cxn>
                <a:cxn ang="0">
                  <a:pos x="35" y="107"/>
                </a:cxn>
                <a:cxn ang="0">
                  <a:pos x="55" y="134"/>
                </a:cxn>
                <a:cxn ang="0">
                  <a:pos x="66" y="190"/>
                </a:cxn>
                <a:cxn ang="0">
                  <a:pos x="76" y="196"/>
                </a:cxn>
                <a:cxn ang="0">
                  <a:pos x="78" y="162"/>
                </a:cxn>
                <a:cxn ang="0">
                  <a:pos x="91" y="126"/>
                </a:cxn>
                <a:cxn ang="0">
                  <a:pos x="125" y="94"/>
                </a:cxn>
                <a:cxn ang="0">
                  <a:pos x="146" y="84"/>
                </a:cxn>
                <a:cxn ang="0">
                  <a:pos x="130" y="89"/>
                </a:cxn>
                <a:cxn ang="0">
                  <a:pos x="109" y="102"/>
                </a:cxn>
                <a:cxn ang="0">
                  <a:pos x="89" y="124"/>
                </a:cxn>
                <a:cxn ang="0">
                  <a:pos x="82" y="133"/>
                </a:cxn>
                <a:cxn ang="0">
                  <a:pos x="86" y="109"/>
                </a:cxn>
                <a:cxn ang="0">
                  <a:pos x="95" y="76"/>
                </a:cxn>
                <a:cxn ang="0">
                  <a:pos x="114" y="40"/>
                </a:cxn>
                <a:cxn ang="0">
                  <a:pos x="117" y="32"/>
                </a:cxn>
                <a:cxn ang="0">
                  <a:pos x="103" y="54"/>
                </a:cxn>
                <a:cxn ang="0">
                  <a:pos x="99" y="52"/>
                </a:cxn>
                <a:cxn ang="0">
                  <a:pos x="105" y="20"/>
                </a:cxn>
                <a:cxn ang="0">
                  <a:pos x="105" y="18"/>
                </a:cxn>
                <a:cxn ang="0">
                  <a:pos x="98" y="48"/>
                </a:cxn>
                <a:cxn ang="0">
                  <a:pos x="91" y="78"/>
                </a:cxn>
                <a:cxn ang="0">
                  <a:pos x="75" y="132"/>
                </a:cxn>
                <a:cxn ang="0">
                  <a:pos x="67" y="145"/>
                </a:cxn>
                <a:cxn ang="0">
                  <a:pos x="61" y="96"/>
                </a:cxn>
                <a:cxn ang="0">
                  <a:pos x="69" y="42"/>
                </a:cxn>
                <a:cxn ang="0">
                  <a:pos x="80" y="8"/>
                </a:cxn>
                <a:cxn ang="0">
                  <a:pos x="79" y="9"/>
                </a:cxn>
                <a:cxn ang="0">
                  <a:pos x="65" y="50"/>
                </a:cxn>
                <a:cxn ang="0">
                  <a:pos x="55" y="58"/>
                </a:cxn>
                <a:cxn ang="0">
                  <a:pos x="38" y="29"/>
                </a:cxn>
                <a:cxn ang="0">
                  <a:pos x="37" y="29"/>
                </a:cxn>
                <a:cxn ang="0">
                  <a:pos x="55" y="65"/>
                </a:cxn>
                <a:cxn ang="0">
                  <a:pos x="58" y="90"/>
                </a:cxn>
                <a:cxn ang="0">
                  <a:pos x="46" y="91"/>
                </a:cxn>
                <a:cxn ang="0">
                  <a:pos x="27" y="53"/>
                </a:cxn>
                <a:cxn ang="0">
                  <a:pos x="25" y="42"/>
                </a:cxn>
                <a:cxn ang="0">
                  <a:pos x="21" y="56"/>
                </a:cxn>
                <a:cxn ang="0">
                  <a:pos x="12" y="36"/>
                </a:cxn>
                <a:cxn ang="0">
                  <a:pos x="11" y="37"/>
                </a:cxn>
                <a:cxn ang="0">
                  <a:pos x="20" y="58"/>
                </a:cxn>
                <a:cxn ang="0">
                  <a:pos x="32" y="75"/>
                </a:cxn>
                <a:cxn ang="0">
                  <a:pos x="40" y="90"/>
                </a:cxn>
                <a:cxn ang="0">
                  <a:pos x="49" y="99"/>
                </a:cxn>
                <a:cxn ang="0">
                  <a:pos x="57" y="115"/>
                </a:cxn>
                <a:cxn ang="0">
                  <a:pos x="56" y="125"/>
                </a:cxn>
                <a:cxn ang="0">
                  <a:pos x="44" y="109"/>
                </a:cxn>
                <a:cxn ang="0">
                  <a:pos x="34" y="94"/>
                </a:cxn>
                <a:cxn ang="0">
                  <a:pos x="33" y="96"/>
                </a:cxn>
                <a:cxn ang="0">
                  <a:pos x="27" y="99"/>
                </a:cxn>
                <a:cxn ang="0">
                  <a:pos x="8" y="94"/>
                </a:cxn>
              </a:cxnLst>
              <a:rect l="l" t="t" r="r" b="b"/>
              <a:pathLst>
                <a:path w="607" h="841">
                  <a:moveTo>
                    <a:pt x="0" y="379"/>
                  </a:moveTo>
                  <a:lnTo>
                    <a:pt x="15" y="383"/>
                  </a:lnTo>
                  <a:lnTo>
                    <a:pt x="32" y="386"/>
                  </a:lnTo>
                  <a:lnTo>
                    <a:pt x="52" y="391"/>
                  </a:lnTo>
                  <a:lnTo>
                    <a:pt x="73" y="397"/>
                  </a:lnTo>
                  <a:lnTo>
                    <a:pt x="93" y="405"/>
                  </a:lnTo>
                  <a:lnTo>
                    <a:pt x="116" y="415"/>
                  </a:lnTo>
                  <a:lnTo>
                    <a:pt x="138" y="429"/>
                  </a:lnTo>
                  <a:lnTo>
                    <a:pt x="160" y="447"/>
                  </a:lnTo>
                  <a:lnTo>
                    <a:pt x="181" y="471"/>
                  </a:lnTo>
                  <a:lnTo>
                    <a:pt x="202" y="501"/>
                  </a:lnTo>
                  <a:lnTo>
                    <a:pt x="219" y="537"/>
                  </a:lnTo>
                  <a:lnTo>
                    <a:pt x="235" y="580"/>
                  </a:lnTo>
                  <a:lnTo>
                    <a:pt x="248" y="631"/>
                  </a:lnTo>
                  <a:lnTo>
                    <a:pt x="258" y="691"/>
                  </a:lnTo>
                  <a:lnTo>
                    <a:pt x="264" y="761"/>
                  </a:lnTo>
                  <a:lnTo>
                    <a:pt x="266" y="841"/>
                  </a:lnTo>
                  <a:lnTo>
                    <a:pt x="301" y="841"/>
                  </a:lnTo>
                  <a:lnTo>
                    <a:pt x="301" y="815"/>
                  </a:lnTo>
                  <a:lnTo>
                    <a:pt x="301" y="787"/>
                  </a:lnTo>
                  <a:lnTo>
                    <a:pt x="301" y="756"/>
                  </a:lnTo>
                  <a:lnTo>
                    <a:pt x="302" y="722"/>
                  </a:lnTo>
                  <a:lnTo>
                    <a:pt x="304" y="687"/>
                  </a:lnTo>
                  <a:lnTo>
                    <a:pt x="310" y="651"/>
                  </a:lnTo>
                  <a:lnTo>
                    <a:pt x="318" y="613"/>
                  </a:lnTo>
                  <a:lnTo>
                    <a:pt x="329" y="576"/>
                  </a:lnTo>
                  <a:lnTo>
                    <a:pt x="344" y="539"/>
                  </a:lnTo>
                  <a:lnTo>
                    <a:pt x="364" y="504"/>
                  </a:lnTo>
                  <a:lnTo>
                    <a:pt x="388" y="468"/>
                  </a:lnTo>
                  <a:lnTo>
                    <a:pt x="419" y="435"/>
                  </a:lnTo>
                  <a:lnTo>
                    <a:pt x="455" y="405"/>
                  </a:lnTo>
                  <a:lnTo>
                    <a:pt x="499" y="376"/>
                  </a:lnTo>
                  <a:lnTo>
                    <a:pt x="548" y="351"/>
                  </a:lnTo>
                  <a:lnTo>
                    <a:pt x="607" y="330"/>
                  </a:lnTo>
                  <a:lnTo>
                    <a:pt x="597" y="332"/>
                  </a:lnTo>
                  <a:lnTo>
                    <a:pt x="584" y="336"/>
                  </a:lnTo>
                  <a:lnTo>
                    <a:pt x="570" y="339"/>
                  </a:lnTo>
                  <a:lnTo>
                    <a:pt x="554" y="344"/>
                  </a:lnTo>
                  <a:lnTo>
                    <a:pt x="536" y="351"/>
                  </a:lnTo>
                  <a:lnTo>
                    <a:pt x="517" y="359"/>
                  </a:lnTo>
                  <a:lnTo>
                    <a:pt x="498" y="368"/>
                  </a:lnTo>
                  <a:lnTo>
                    <a:pt x="477" y="378"/>
                  </a:lnTo>
                  <a:lnTo>
                    <a:pt x="456" y="392"/>
                  </a:lnTo>
                  <a:lnTo>
                    <a:pt x="434" y="408"/>
                  </a:lnTo>
                  <a:lnTo>
                    <a:pt x="414" y="426"/>
                  </a:lnTo>
                  <a:lnTo>
                    <a:pt x="394" y="447"/>
                  </a:lnTo>
                  <a:lnTo>
                    <a:pt x="373" y="471"/>
                  </a:lnTo>
                  <a:lnTo>
                    <a:pt x="355" y="498"/>
                  </a:lnTo>
                  <a:lnTo>
                    <a:pt x="338" y="528"/>
                  </a:lnTo>
                  <a:lnTo>
                    <a:pt x="321" y="562"/>
                  </a:lnTo>
                  <a:lnTo>
                    <a:pt x="324" y="550"/>
                  </a:lnTo>
                  <a:lnTo>
                    <a:pt x="326" y="533"/>
                  </a:lnTo>
                  <a:lnTo>
                    <a:pt x="328" y="514"/>
                  </a:lnTo>
                  <a:lnTo>
                    <a:pt x="332" y="491"/>
                  </a:lnTo>
                  <a:lnTo>
                    <a:pt x="335" y="464"/>
                  </a:lnTo>
                  <a:lnTo>
                    <a:pt x="341" y="437"/>
                  </a:lnTo>
                  <a:lnTo>
                    <a:pt x="348" y="407"/>
                  </a:lnTo>
                  <a:lnTo>
                    <a:pt x="356" y="375"/>
                  </a:lnTo>
                  <a:lnTo>
                    <a:pt x="366" y="341"/>
                  </a:lnTo>
                  <a:lnTo>
                    <a:pt x="379" y="306"/>
                  </a:lnTo>
                  <a:lnTo>
                    <a:pt x="394" y="270"/>
                  </a:lnTo>
                  <a:lnTo>
                    <a:pt x="411" y="234"/>
                  </a:lnTo>
                  <a:lnTo>
                    <a:pt x="431" y="196"/>
                  </a:lnTo>
                  <a:lnTo>
                    <a:pt x="454" y="160"/>
                  </a:lnTo>
                  <a:lnTo>
                    <a:pt x="480" y="123"/>
                  </a:lnTo>
                  <a:lnTo>
                    <a:pt x="510" y="87"/>
                  </a:lnTo>
                  <a:lnTo>
                    <a:pt x="486" y="109"/>
                  </a:lnTo>
                  <a:lnTo>
                    <a:pt x="467" y="131"/>
                  </a:lnTo>
                  <a:lnTo>
                    <a:pt x="449" y="153"/>
                  </a:lnTo>
                  <a:lnTo>
                    <a:pt x="434" y="175"/>
                  </a:lnTo>
                  <a:lnTo>
                    <a:pt x="422" y="196"/>
                  </a:lnTo>
                  <a:lnTo>
                    <a:pt x="411" y="216"/>
                  </a:lnTo>
                  <a:lnTo>
                    <a:pt x="402" y="234"/>
                  </a:lnTo>
                  <a:lnTo>
                    <a:pt x="394" y="250"/>
                  </a:lnTo>
                  <a:lnTo>
                    <a:pt x="394" y="233"/>
                  </a:lnTo>
                  <a:lnTo>
                    <a:pt x="396" y="208"/>
                  </a:lnTo>
                  <a:lnTo>
                    <a:pt x="400" y="179"/>
                  </a:lnTo>
                  <a:lnTo>
                    <a:pt x="406" y="146"/>
                  </a:lnTo>
                  <a:lnTo>
                    <a:pt x="412" y="114"/>
                  </a:lnTo>
                  <a:lnTo>
                    <a:pt x="420" y="82"/>
                  </a:lnTo>
                  <a:lnTo>
                    <a:pt x="430" y="57"/>
                  </a:lnTo>
                  <a:lnTo>
                    <a:pt x="440" y="38"/>
                  </a:lnTo>
                  <a:lnTo>
                    <a:pt x="430" y="53"/>
                  </a:lnTo>
                  <a:lnTo>
                    <a:pt x="419" y="73"/>
                  </a:lnTo>
                  <a:lnTo>
                    <a:pt x="410" y="97"/>
                  </a:lnTo>
                  <a:lnTo>
                    <a:pt x="402" y="126"/>
                  </a:lnTo>
                  <a:lnTo>
                    <a:pt x="394" y="158"/>
                  </a:lnTo>
                  <a:lnTo>
                    <a:pt x="389" y="192"/>
                  </a:lnTo>
                  <a:lnTo>
                    <a:pt x="385" y="227"/>
                  </a:lnTo>
                  <a:lnTo>
                    <a:pt x="384" y="263"/>
                  </a:lnTo>
                  <a:lnTo>
                    <a:pt x="374" y="283"/>
                  </a:lnTo>
                  <a:lnTo>
                    <a:pt x="362" y="315"/>
                  </a:lnTo>
                  <a:lnTo>
                    <a:pt x="346" y="359"/>
                  </a:lnTo>
                  <a:lnTo>
                    <a:pt x="329" y="410"/>
                  </a:lnTo>
                  <a:lnTo>
                    <a:pt x="313" y="468"/>
                  </a:lnTo>
                  <a:lnTo>
                    <a:pt x="300" y="529"/>
                  </a:lnTo>
                  <a:lnTo>
                    <a:pt x="289" y="590"/>
                  </a:lnTo>
                  <a:lnTo>
                    <a:pt x="283" y="650"/>
                  </a:lnTo>
                  <a:lnTo>
                    <a:pt x="274" y="617"/>
                  </a:lnTo>
                  <a:lnTo>
                    <a:pt x="265" y="581"/>
                  </a:lnTo>
                  <a:lnTo>
                    <a:pt x="257" y="538"/>
                  </a:lnTo>
                  <a:lnTo>
                    <a:pt x="249" y="491"/>
                  </a:lnTo>
                  <a:lnTo>
                    <a:pt x="244" y="440"/>
                  </a:lnTo>
                  <a:lnTo>
                    <a:pt x="242" y="386"/>
                  </a:lnTo>
                  <a:lnTo>
                    <a:pt x="245" y="330"/>
                  </a:lnTo>
                  <a:lnTo>
                    <a:pt x="253" y="271"/>
                  </a:lnTo>
                  <a:lnTo>
                    <a:pt x="265" y="216"/>
                  </a:lnTo>
                  <a:lnTo>
                    <a:pt x="276" y="168"/>
                  </a:lnTo>
                  <a:lnTo>
                    <a:pt x="287" y="125"/>
                  </a:lnTo>
                  <a:lnTo>
                    <a:pt x="297" y="89"/>
                  </a:lnTo>
                  <a:lnTo>
                    <a:pt x="308" y="59"/>
                  </a:lnTo>
                  <a:lnTo>
                    <a:pt x="318" y="34"/>
                  </a:lnTo>
                  <a:lnTo>
                    <a:pt x="326" y="15"/>
                  </a:lnTo>
                  <a:lnTo>
                    <a:pt x="334" y="0"/>
                  </a:lnTo>
                  <a:lnTo>
                    <a:pt x="326" y="15"/>
                  </a:lnTo>
                  <a:lnTo>
                    <a:pt x="313" y="39"/>
                  </a:lnTo>
                  <a:lnTo>
                    <a:pt x="300" y="72"/>
                  </a:lnTo>
                  <a:lnTo>
                    <a:pt x="285" y="111"/>
                  </a:lnTo>
                  <a:lnTo>
                    <a:pt x="270" y="155"/>
                  </a:lnTo>
                  <a:lnTo>
                    <a:pt x="257" y="200"/>
                  </a:lnTo>
                  <a:lnTo>
                    <a:pt x="248" y="245"/>
                  </a:lnTo>
                  <a:lnTo>
                    <a:pt x="243" y="288"/>
                  </a:lnTo>
                  <a:lnTo>
                    <a:pt x="233" y="263"/>
                  </a:lnTo>
                  <a:lnTo>
                    <a:pt x="218" y="234"/>
                  </a:lnTo>
                  <a:lnTo>
                    <a:pt x="200" y="206"/>
                  </a:lnTo>
                  <a:lnTo>
                    <a:pt x="182" y="175"/>
                  </a:lnTo>
                  <a:lnTo>
                    <a:pt x="165" y="145"/>
                  </a:lnTo>
                  <a:lnTo>
                    <a:pt x="150" y="116"/>
                  </a:lnTo>
                  <a:lnTo>
                    <a:pt x="139" y="88"/>
                  </a:lnTo>
                  <a:lnTo>
                    <a:pt x="136" y="63"/>
                  </a:lnTo>
                  <a:lnTo>
                    <a:pt x="136" y="86"/>
                  </a:lnTo>
                  <a:lnTo>
                    <a:pt x="145" y="116"/>
                  </a:lnTo>
                  <a:lnTo>
                    <a:pt x="160" y="152"/>
                  </a:lnTo>
                  <a:lnTo>
                    <a:pt x="180" y="189"/>
                  </a:lnTo>
                  <a:lnTo>
                    <a:pt x="199" y="227"/>
                  </a:lnTo>
                  <a:lnTo>
                    <a:pt x="217" y="261"/>
                  </a:lnTo>
                  <a:lnTo>
                    <a:pt x="230" y="290"/>
                  </a:lnTo>
                  <a:lnTo>
                    <a:pt x="236" y="309"/>
                  </a:lnTo>
                  <a:lnTo>
                    <a:pt x="233" y="336"/>
                  </a:lnTo>
                  <a:lnTo>
                    <a:pt x="229" y="363"/>
                  </a:lnTo>
                  <a:lnTo>
                    <a:pt x="226" y="390"/>
                  </a:lnTo>
                  <a:lnTo>
                    <a:pt x="226" y="414"/>
                  </a:lnTo>
                  <a:lnTo>
                    <a:pt x="204" y="392"/>
                  </a:lnTo>
                  <a:lnTo>
                    <a:pt x="181" y="366"/>
                  </a:lnTo>
                  <a:lnTo>
                    <a:pt x="158" y="334"/>
                  </a:lnTo>
                  <a:lnTo>
                    <a:pt x="136" y="299"/>
                  </a:lnTo>
                  <a:lnTo>
                    <a:pt x="119" y="259"/>
                  </a:lnTo>
                  <a:lnTo>
                    <a:pt x="107" y="214"/>
                  </a:lnTo>
                  <a:lnTo>
                    <a:pt x="101" y="163"/>
                  </a:lnTo>
                  <a:lnTo>
                    <a:pt x="105" y="108"/>
                  </a:lnTo>
                  <a:lnTo>
                    <a:pt x="99" y="134"/>
                  </a:lnTo>
                  <a:lnTo>
                    <a:pt x="98" y="171"/>
                  </a:lnTo>
                  <a:lnTo>
                    <a:pt x="100" y="212"/>
                  </a:lnTo>
                  <a:lnTo>
                    <a:pt x="107" y="252"/>
                  </a:lnTo>
                  <a:lnTo>
                    <a:pt x="94" y="240"/>
                  </a:lnTo>
                  <a:lnTo>
                    <a:pt x="82" y="224"/>
                  </a:lnTo>
                  <a:lnTo>
                    <a:pt x="70" y="206"/>
                  </a:lnTo>
                  <a:lnTo>
                    <a:pt x="61" y="185"/>
                  </a:lnTo>
                  <a:lnTo>
                    <a:pt x="52" y="164"/>
                  </a:lnTo>
                  <a:lnTo>
                    <a:pt x="45" y="145"/>
                  </a:lnTo>
                  <a:lnTo>
                    <a:pt x="41" y="128"/>
                  </a:lnTo>
                  <a:lnTo>
                    <a:pt x="39" y="116"/>
                  </a:lnTo>
                  <a:lnTo>
                    <a:pt x="39" y="130"/>
                  </a:lnTo>
                  <a:lnTo>
                    <a:pt x="43" y="148"/>
                  </a:lnTo>
                  <a:lnTo>
                    <a:pt x="47" y="169"/>
                  </a:lnTo>
                  <a:lnTo>
                    <a:pt x="55" y="191"/>
                  </a:lnTo>
                  <a:lnTo>
                    <a:pt x="66" y="214"/>
                  </a:lnTo>
                  <a:lnTo>
                    <a:pt x="78" y="234"/>
                  </a:lnTo>
                  <a:lnTo>
                    <a:pt x="94" y="254"/>
                  </a:lnTo>
                  <a:lnTo>
                    <a:pt x="113" y="269"/>
                  </a:lnTo>
                  <a:lnTo>
                    <a:pt x="119" y="285"/>
                  </a:lnTo>
                  <a:lnTo>
                    <a:pt x="127" y="301"/>
                  </a:lnTo>
                  <a:lnTo>
                    <a:pt x="134" y="318"/>
                  </a:lnTo>
                  <a:lnTo>
                    <a:pt x="143" y="333"/>
                  </a:lnTo>
                  <a:lnTo>
                    <a:pt x="151" y="348"/>
                  </a:lnTo>
                  <a:lnTo>
                    <a:pt x="160" y="361"/>
                  </a:lnTo>
                  <a:lnTo>
                    <a:pt x="169" y="372"/>
                  </a:lnTo>
                  <a:lnTo>
                    <a:pt x="177" y="382"/>
                  </a:lnTo>
                  <a:lnTo>
                    <a:pt x="185" y="389"/>
                  </a:lnTo>
                  <a:lnTo>
                    <a:pt x="194" y="397"/>
                  </a:lnTo>
                  <a:lnTo>
                    <a:pt x="203" y="407"/>
                  </a:lnTo>
                  <a:lnTo>
                    <a:pt x="211" y="420"/>
                  </a:lnTo>
                  <a:lnTo>
                    <a:pt x="219" y="438"/>
                  </a:lnTo>
                  <a:lnTo>
                    <a:pt x="227" y="462"/>
                  </a:lnTo>
                  <a:lnTo>
                    <a:pt x="233" y="496"/>
                  </a:lnTo>
                  <a:lnTo>
                    <a:pt x="238" y="537"/>
                  </a:lnTo>
                  <a:lnTo>
                    <a:pt x="230" y="521"/>
                  </a:lnTo>
                  <a:lnTo>
                    <a:pt x="221" y="502"/>
                  </a:lnTo>
                  <a:lnTo>
                    <a:pt x="210" y="485"/>
                  </a:lnTo>
                  <a:lnTo>
                    <a:pt x="197" y="468"/>
                  </a:lnTo>
                  <a:lnTo>
                    <a:pt x="184" y="453"/>
                  </a:lnTo>
                  <a:lnTo>
                    <a:pt x="173" y="439"/>
                  </a:lnTo>
                  <a:lnTo>
                    <a:pt x="164" y="429"/>
                  </a:lnTo>
                  <a:lnTo>
                    <a:pt x="156" y="422"/>
                  </a:lnTo>
                  <a:lnTo>
                    <a:pt x="145" y="405"/>
                  </a:lnTo>
                  <a:lnTo>
                    <a:pt x="134" y="379"/>
                  </a:lnTo>
                  <a:lnTo>
                    <a:pt x="126" y="357"/>
                  </a:lnTo>
                  <a:lnTo>
                    <a:pt x="122" y="348"/>
                  </a:lnTo>
                  <a:lnTo>
                    <a:pt x="124" y="366"/>
                  </a:lnTo>
                  <a:lnTo>
                    <a:pt x="130" y="387"/>
                  </a:lnTo>
                  <a:lnTo>
                    <a:pt x="136" y="406"/>
                  </a:lnTo>
                  <a:lnTo>
                    <a:pt x="138" y="414"/>
                  </a:lnTo>
                  <a:lnTo>
                    <a:pt x="122" y="406"/>
                  </a:lnTo>
                  <a:lnTo>
                    <a:pt x="105" y="398"/>
                  </a:lnTo>
                  <a:lnTo>
                    <a:pt x="86" y="391"/>
                  </a:lnTo>
                  <a:lnTo>
                    <a:pt x="67" y="386"/>
                  </a:lnTo>
                  <a:lnTo>
                    <a:pt x="48" y="382"/>
                  </a:lnTo>
                  <a:lnTo>
                    <a:pt x="30" y="379"/>
                  </a:lnTo>
                  <a:lnTo>
                    <a:pt x="14" y="378"/>
                  </a:lnTo>
                  <a:lnTo>
                    <a:pt x="0" y="379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98" name="Freeform 62"/>
            <p:cNvSpPr/>
            <p:nvPr/>
          </p:nvSpPr>
          <p:spPr>
            <a:xfrm>
              <a:off x="2338" y="0"/>
              <a:ext cx="426" cy="307"/>
            </a:xfrm>
            <a:custGeom>
              <a:avLst/>
              <a:gdLst/>
              <a:ahLst/>
              <a:cxnLst>
                <a:cxn ang="0">
                  <a:pos x="97" y="23"/>
                </a:cxn>
                <a:cxn ang="0">
                  <a:pos x="88" y="15"/>
                </a:cxn>
                <a:cxn ang="0">
                  <a:pos x="84" y="10"/>
                </a:cxn>
                <a:cxn ang="0">
                  <a:pos x="68" y="12"/>
                </a:cxn>
                <a:cxn ang="0">
                  <a:pos x="51" y="26"/>
                </a:cxn>
                <a:cxn ang="0">
                  <a:pos x="36" y="37"/>
                </a:cxn>
                <a:cxn ang="0">
                  <a:pos x="31" y="51"/>
                </a:cxn>
                <a:cxn ang="0">
                  <a:pos x="33" y="67"/>
                </a:cxn>
                <a:cxn ang="0">
                  <a:pos x="49" y="72"/>
                </a:cxn>
                <a:cxn ang="0">
                  <a:pos x="61" y="62"/>
                </a:cxn>
                <a:cxn ang="0">
                  <a:pos x="78" y="61"/>
                </a:cxn>
                <a:cxn ang="0">
                  <a:pos x="87" y="61"/>
                </a:cxn>
                <a:cxn ang="0">
                  <a:pos x="81" y="77"/>
                </a:cxn>
                <a:cxn ang="0">
                  <a:pos x="60" y="79"/>
                </a:cxn>
                <a:cxn ang="0">
                  <a:pos x="43" y="81"/>
                </a:cxn>
                <a:cxn ang="0">
                  <a:pos x="9" y="86"/>
                </a:cxn>
                <a:cxn ang="0">
                  <a:pos x="0" y="113"/>
                </a:cxn>
                <a:cxn ang="0">
                  <a:pos x="9" y="135"/>
                </a:cxn>
                <a:cxn ang="0">
                  <a:pos x="38" y="137"/>
                </a:cxn>
                <a:cxn ang="0">
                  <a:pos x="71" y="130"/>
                </a:cxn>
                <a:cxn ang="0">
                  <a:pos x="91" y="117"/>
                </a:cxn>
                <a:cxn ang="0">
                  <a:pos x="106" y="122"/>
                </a:cxn>
                <a:cxn ang="0">
                  <a:pos x="112" y="125"/>
                </a:cxn>
                <a:cxn ang="0">
                  <a:pos x="125" y="152"/>
                </a:cxn>
                <a:cxn ang="0">
                  <a:pos x="168" y="150"/>
                </a:cxn>
                <a:cxn ang="0">
                  <a:pos x="175" y="133"/>
                </a:cxn>
                <a:cxn ang="0">
                  <a:pos x="153" y="115"/>
                </a:cxn>
                <a:cxn ang="0">
                  <a:pos x="156" y="114"/>
                </a:cxn>
                <a:cxn ang="0">
                  <a:pos x="180" y="128"/>
                </a:cxn>
                <a:cxn ang="0">
                  <a:pos x="200" y="121"/>
                </a:cxn>
                <a:cxn ang="0">
                  <a:pos x="210" y="102"/>
                </a:cxn>
                <a:cxn ang="0">
                  <a:pos x="202" y="73"/>
                </a:cxn>
                <a:cxn ang="0">
                  <a:pos x="180" y="67"/>
                </a:cxn>
                <a:cxn ang="0">
                  <a:pos x="164" y="79"/>
                </a:cxn>
                <a:cxn ang="0">
                  <a:pos x="148" y="73"/>
                </a:cxn>
                <a:cxn ang="0">
                  <a:pos x="126" y="75"/>
                </a:cxn>
                <a:cxn ang="0">
                  <a:pos x="114" y="86"/>
                </a:cxn>
                <a:cxn ang="0">
                  <a:pos x="119" y="71"/>
                </a:cxn>
                <a:cxn ang="0">
                  <a:pos x="131" y="61"/>
                </a:cxn>
                <a:cxn ang="0">
                  <a:pos x="160" y="56"/>
                </a:cxn>
                <a:cxn ang="0">
                  <a:pos x="191" y="55"/>
                </a:cxn>
                <a:cxn ang="0">
                  <a:pos x="188" y="40"/>
                </a:cxn>
                <a:cxn ang="0">
                  <a:pos x="189" y="31"/>
                </a:cxn>
                <a:cxn ang="0">
                  <a:pos x="176" y="27"/>
                </a:cxn>
                <a:cxn ang="0">
                  <a:pos x="150" y="33"/>
                </a:cxn>
                <a:cxn ang="0">
                  <a:pos x="163" y="11"/>
                </a:cxn>
                <a:cxn ang="0">
                  <a:pos x="149" y="7"/>
                </a:cxn>
                <a:cxn ang="0">
                  <a:pos x="134" y="0"/>
                </a:cxn>
                <a:cxn ang="0">
                  <a:pos x="107" y="7"/>
                </a:cxn>
                <a:cxn ang="0">
                  <a:pos x="105" y="25"/>
                </a:cxn>
                <a:cxn ang="0">
                  <a:pos x="101" y="34"/>
                </a:cxn>
              </a:cxnLst>
              <a:rect l="l" t="t" r="r" b="b"/>
              <a:pathLst>
                <a:path w="854" h="614">
                  <a:moveTo>
                    <a:pt x="393" y="145"/>
                  </a:moveTo>
                  <a:lnTo>
                    <a:pt x="396" y="135"/>
                  </a:lnTo>
                  <a:lnTo>
                    <a:pt x="396" y="123"/>
                  </a:lnTo>
                  <a:lnTo>
                    <a:pt x="394" y="108"/>
                  </a:lnTo>
                  <a:lnTo>
                    <a:pt x="388" y="94"/>
                  </a:lnTo>
                  <a:lnTo>
                    <a:pt x="380" y="81"/>
                  </a:lnTo>
                  <a:lnTo>
                    <a:pt x="371" y="71"/>
                  </a:lnTo>
                  <a:lnTo>
                    <a:pt x="361" y="66"/>
                  </a:lnTo>
                  <a:lnTo>
                    <a:pt x="349" y="67"/>
                  </a:lnTo>
                  <a:lnTo>
                    <a:pt x="355" y="61"/>
                  </a:lnTo>
                  <a:lnTo>
                    <a:pt x="358" y="55"/>
                  </a:lnTo>
                  <a:lnTo>
                    <a:pt x="357" y="50"/>
                  </a:lnTo>
                  <a:lnTo>
                    <a:pt x="354" y="46"/>
                  </a:lnTo>
                  <a:lnTo>
                    <a:pt x="348" y="42"/>
                  </a:lnTo>
                  <a:lnTo>
                    <a:pt x="339" y="40"/>
                  </a:lnTo>
                  <a:lnTo>
                    <a:pt x="330" y="40"/>
                  </a:lnTo>
                  <a:lnTo>
                    <a:pt x="317" y="40"/>
                  </a:lnTo>
                  <a:lnTo>
                    <a:pt x="304" y="41"/>
                  </a:lnTo>
                  <a:lnTo>
                    <a:pt x="290" y="44"/>
                  </a:lnTo>
                  <a:lnTo>
                    <a:pt x="275" y="50"/>
                  </a:lnTo>
                  <a:lnTo>
                    <a:pt x="260" y="57"/>
                  </a:lnTo>
                  <a:lnTo>
                    <a:pt x="245" y="65"/>
                  </a:lnTo>
                  <a:lnTo>
                    <a:pt x="230" y="77"/>
                  </a:lnTo>
                  <a:lnTo>
                    <a:pt x="217" y="89"/>
                  </a:lnTo>
                  <a:lnTo>
                    <a:pt x="204" y="104"/>
                  </a:lnTo>
                  <a:lnTo>
                    <a:pt x="191" y="105"/>
                  </a:lnTo>
                  <a:lnTo>
                    <a:pt x="179" y="111"/>
                  </a:lnTo>
                  <a:lnTo>
                    <a:pt x="165" y="120"/>
                  </a:lnTo>
                  <a:lnTo>
                    <a:pt x="153" y="133"/>
                  </a:lnTo>
                  <a:lnTo>
                    <a:pt x="145" y="147"/>
                  </a:lnTo>
                  <a:lnTo>
                    <a:pt x="142" y="161"/>
                  </a:lnTo>
                  <a:lnTo>
                    <a:pt x="145" y="173"/>
                  </a:lnTo>
                  <a:lnTo>
                    <a:pt x="156" y="183"/>
                  </a:lnTo>
                  <a:lnTo>
                    <a:pt x="138" y="194"/>
                  </a:lnTo>
                  <a:lnTo>
                    <a:pt x="127" y="207"/>
                  </a:lnTo>
                  <a:lnTo>
                    <a:pt x="121" y="221"/>
                  </a:lnTo>
                  <a:lnTo>
                    <a:pt x="119" y="233"/>
                  </a:lnTo>
                  <a:lnTo>
                    <a:pt x="121" y="246"/>
                  </a:lnTo>
                  <a:lnTo>
                    <a:pt x="127" y="257"/>
                  </a:lnTo>
                  <a:lnTo>
                    <a:pt x="135" y="268"/>
                  </a:lnTo>
                  <a:lnTo>
                    <a:pt x="145" y="277"/>
                  </a:lnTo>
                  <a:lnTo>
                    <a:pt x="158" y="284"/>
                  </a:lnTo>
                  <a:lnTo>
                    <a:pt x="171" y="288"/>
                  </a:lnTo>
                  <a:lnTo>
                    <a:pt x="184" y="290"/>
                  </a:lnTo>
                  <a:lnTo>
                    <a:pt x="198" y="287"/>
                  </a:lnTo>
                  <a:lnTo>
                    <a:pt x="211" y="282"/>
                  </a:lnTo>
                  <a:lnTo>
                    <a:pt x="222" y="272"/>
                  </a:lnTo>
                  <a:lnTo>
                    <a:pt x="232" y="257"/>
                  </a:lnTo>
                  <a:lnTo>
                    <a:pt x="238" y="238"/>
                  </a:lnTo>
                  <a:lnTo>
                    <a:pt x="245" y="248"/>
                  </a:lnTo>
                  <a:lnTo>
                    <a:pt x="256" y="255"/>
                  </a:lnTo>
                  <a:lnTo>
                    <a:pt x="270" y="258"/>
                  </a:lnTo>
                  <a:lnTo>
                    <a:pt x="285" y="257"/>
                  </a:lnTo>
                  <a:lnTo>
                    <a:pt x="300" y="253"/>
                  </a:lnTo>
                  <a:lnTo>
                    <a:pt x="312" y="244"/>
                  </a:lnTo>
                  <a:lnTo>
                    <a:pt x="324" y="231"/>
                  </a:lnTo>
                  <a:lnTo>
                    <a:pt x="332" y="215"/>
                  </a:lnTo>
                  <a:lnTo>
                    <a:pt x="338" y="227"/>
                  </a:lnTo>
                  <a:lnTo>
                    <a:pt x="344" y="237"/>
                  </a:lnTo>
                  <a:lnTo>
                    <a:pt x="350" y="244"/>
                  </a:lnTo>
                  <a:lnTo>
                    <a:pt x="353" y="246"/>
                  </a:lnTo>
                  <a:lnTo>
                    <a:pt x="336" y="260"/>
                  </a:lnTo>
                  <a:lnTo>
                    <a:pt x="327" y="278"/>
                  </a:lnTo>
                  <a:lnTo>
                    <a:pt x="323" y="296"/>
                  </a:lnTo>
                  <a:lnTo>
                    <a:pt x="324" y="310"/>
                  </a:lnTo>
                  <a:lnTo>
                    <a:pt x="315" y="308"/>
                  </a:lnTo>
                  <a:lnTo>
                    <a:pt x="301" y="307"/>
                  </a:lnTo>
                  <a:lnTo>
                    <a:pt x="282" y="309"/>
                  </a:lnTo>
                  <a:lnTo>
                    <a:pt x="262" y="313"/>
                  </a:lnTo>
                  <a:lnTo>
                    <a:pt x="240" y="318"/>
                  </a:lnTo>
                  <a:lnTo>
                    <a:pt x="220" y="328"/>
                  </a:lnTo>
                  <a:lnTo>
                    <a:pt x="202" y="338"/>
                  </a:lnTo>
                  <a:lnTo>
                    <a:pt x="189" y="351"/>
                  </a:lnTo>
                  <a:lnTo>
                    <a:pt x="185" y="337"/>
                  </a:lnTo>
                  <a:lnTo>
                    <a:pt x="172" y="325"/>
                  </a:lnTo>
                  <a:lnTo>
                    <a:pt x="150" y="317"/>
                  </a:lnTo>
                  <a:lnTo>
                    <a:pt x="123" y="314"/>
                  </a:lnTo>
                  <a:lnTo>
                    <a:pt x="93" y="316"/>
                  </a:lnTo>
                  <a:lnTo>
                    <a:pt x="65" y="326"/>
                  </a:lnTo>
                  <a:lnTo>
                    <a:pt x="38" y="345"/>
                  </a:lnTo>
                  <a:lnTo>
                    <a:pt x="17" y="374"/>
                  </a:lnTo>
                  <a:lnTo>
                    <a:pt x="9" y="392"/>
                  </a:lnTo>
                  <a:lnTo>
                    <a:pt x="5" y="412"/>
                  </a:lnTo>
                  <a:lnTo>
                    <a:pt x="1" y="432"/>
                  </a:lnTo>
                  <a:lnTo>
                    <a:pt x="0" y="453"/>
                  </a:lnTo>
                  <a:lnTo>
                    <a:pt x="2" y="474"/>
                  </a:lnTo>
                  <a:lnTo>
                    <a:pt x="7" y="493"/>
                  </a:lnTo>
                  <a:lnTo>
                    <a:pt x="15" y="512"/>
                  </a:lnTo>
                  <a:lnTo>
                    <a:pt x="25" y="528"/>
                  </a:lnTo>
                  <a:lnTo>
                    <a:pt x="38" y="540"/>
                  </a:lnTo>
                  <a:lnTo>
                    <a:pt x="54" y="551"/>
                  </a:lnTo>
                  <a:lnTo>
                    <a:pt x="74" y="558"/>
                  </a:lnTo>
                  <a:lnTo>
                    <a:pt x="97" y="559"/>
                  </a:lnTo>
                  <a:lnTo>
                    <a:pt x="122" y="555"/>
                  </a:lnTo>
                  <a:lnTo>
                    <a:pt x="152" y="547"/>
                  </a:lnTo>
                  <a:lnTo>
                    <a:pt x="184" y="531"/>
                  </a:lnTo>
                  <a:lnTo>
                    <a:pt x="221" y="509"/>
                  </a:lnTo>
                  <a:lnTo>
                    <a:pt x="241" y="517"/>
                  </a:lnTo>
                  <a:lnTo>
                    <a:pt x="263" y="520"/>
                  </a:lnTo>
                  <a:lnTo>
                    <a:pt x="285" y="517"/>
                  </a:lnTo>
                  <a:lnTo>
                    <a:pt x="306" y="513"/>
                  </a:lnTo>
                  <a:lnTo>
                    <a:pt x="326" y="505"/>
                  </a:lnTo>
                  <a:lnTo>
                    <a:pt x="343" y="494"/>
                  </a:lnTo>
                  <a:lnTo>
                    <a:pt x="357" y="483"/>
                  </a:lnTo>
                  <a:lnTo>
                    <a:pt x="364" y="471"/>
                  </a:lnTo>
                  <a:lnTo>
                    <a:pt x="369" y="483"/>
                  </a:lnTo>
                  <a:lnTo>
                    <a:pt x="378" y="490"/>
                  </a:lnTo>
                  <a:lnTo>
                    <a:pt x="392" y="493"/>
                  </a:lnTo>
                  <a:lnTo>
                    <a:pt x="407" y="492"/>
                  </a:lnTo>
                  <a:lnTo>
                    <a:pt x="424" y="489"/>
                  </a:lnTo>
                  <a:lnTo>
                    <a:pt x="439" y="482"/>
                  </a:lnTo>
                  <a:lnTo>
                    <a:pt x="453" y="471"/>
                  </a:lnTo>
                  <a:lnTo>
                    <a:pt x="463" y="459"/>
                  </a:lnTo>
                  <a:lnTo>
                    <a:pt x="459" y="478"/>
                  </a:lnTo>
                  <a:lnTo>
                    <a:pt x="452" y="501"/>
                  </a:lnTo>
                  <a:lnTo>
                    <a:pt x="448" y="527"/>
                  </a:lnTo>
                  <a:lnTo>
                    <a:pt x="448" y="551"/>
                  </a:lnTo>
                  <a:lnTo>
                    <a:pt x="456" y="574"/>
                  </a:lnTo>
                  <a:lnTo>
                    <a:pt x="472" y="593"/>
                  </a:lnTo>
                  <a:lnTo>
                    <a:pt x="502" y="607"/>
                  </a:lnTo>
                  <a:lnTo>
                    <a:pt x="546" y="614"/>
                  </a:lnTo>
                  <a:lnTo>
                    <a:pt x="593" y="614"/>
                  </a:lnTo>
                  <a:lnTo>
                    <a:pt x="629" y="612"/>
                  </a:lnTo>
                  <a:lnTo>
                    <a:pt x="657" y="606"/>
                  </a:lnTo>
                  <a:lnTo>
                    <a:pt x="676" y="597"/>
                  </a:lnTo>
                  <a:lnTo>
                    <a:pt x="690" y="588"/>
                  </a:lnTo>
                  <a:lnTo>
                    <a:pt x="697" y="576"/>
                  </a:lnTo>
                  <a:lnTo>
                    <a:pt x="702" y="563"/>
                  </a:lnTo>
                  <a:lnTo>
                    <a:pt x="704" y="550"/>
                  </a:lnTo>
                  <a:lnTo>
                    <a:pt x="702" y="531"/>
                  </a:lnTo>
                  <a:lnTo>
                    <a:pt x="692" y="513"/>
                  </a:lnTo>
                  <a:lnTo>
                    <a:pt x="677" y="494"/>
                  </a:lnTo>
                  <a:lnTo>
                    <a:pt x="659" y="481"/>
                  </a:lnTo>
                  <a:lnTo>
                    <a:pt x="637" y="469"/>
                  </a:lnTo>
                  <a:lnTo>
                    <a:pt x="615" y="463"/>
                  </a:lnTo>
                  <a:lnTo>
                    <a:pt x="594" y="464"/>
                  </a:lnTo>
                  <a:lnTo>
                    <a:pt x="576" y="474"/>
                  </a:lnTo>
                  <a:lnTo>
                    <a:pt x="586" y="467"/>
                  </a:lnTo>
                  <a:lnTo>
                    <a:pt x="604" y="460"/>
                  </a:lnTo>
                  <a:lnTo>
                    <a:pt x="626" y="456"/>
                  </a:lnTo>
                  <a:lnTo>
                    <a:pt x="649" y="455"/>
                  </a:lnTo>
                  <a:lnTo>
                    <a:pt x="673" y="459"/>
                  </a:lnTo>
                  <a:lnTo>
                    <a:pt x="695" y="469"/>
                  </a:lnTo>
                  <a:lnTo>
                    <a:pt x="712" y="486"/>
                  </a:lnTo>
                  <a:lnTo>
                    <a:pt x="722" y="512"/>
                  </a:lnTo>
                  <a:lnTo>
                    <a:pt x="735" y="516"/>
                  </a:lnTo>
                  <a:lnTo>
                    <a:pt x="751" y="515"/>
                  </a:lnTo>
                  <a:lnTo>
                    <a:pt x="770" y="508"/>
                  </a:lnTo>
                  <a:lnTo>
                    <a:pt x="788" y="498"/>
                  </a:lnTo>
                  <a:lnTo>
                    <a:pt x="803" y="484"/>
                  </a:lnTo>
                  <a:lnTo>
                    <a:pt x="813" y="468"/>
                  </a:lnTo>
                  <a:lnTo>
                    <a:pt x="817" y="451"/>
                  </a:lnTo>
                  <a:lnTo>
                    <a:pt x="812" y="433"/>
                  </a:lnTo>
                  <a:lnTo>
                    <a:pt x="828" y="428"/>
                  </a:lnTo>
                  <a:lnTo>
                    <a:pt x="841" y="408"/>
                  </a:lnTo>
                  <a:lnTo>
                    <a:pt x="850" y="382"/>
                  </a:lnTo>
                  <a:lnTo>
                    <a:pt x="854" y="351"/>
                  </a:lnTo>
                  <a:lnTo>
                    <a:pt x="849" y="322"/>
                  </a:lnTo>
                  <a:lnTo>
                    <a:pt x="836" y="300"/>
                  </a:lnTo>
                  <a:lnTo>
                    <a:pt x="812" y="291"/>
                  </a:lnTo>
                  <a:lnTo>
                    <a:pt x="778" y="300"/>
                  </a:lnTo>
                  <a:lnTo>
                    <a:pt x="773" y="285"/>
                  </a:lnTo>
                  <a:lnTo>
                    <a:pt x="762" y="275"/>
                  </a:lnTo>
                  <a:lnTo>
                    <a:pt x="743" y="269"/>
                  </a:lnTo>
                  <a:lnTo>
                    <a:pt x="722" y="268"/>
                  </a:lnTo>
                  <a:lnTo>
                    <a:pt x="700" y="272"/>
                  </a:lnTo>
                  <a:lnTo>
                    <a:pt x="682" y="283"/>
                  </a:lnTo>
                  <a:lnTo>
                    <a:pt x="668" y="299"/>
                  </a:lnTo>
                  <a:lnTo>
                    <a:pt x="661" y="323"/>
                  </a:lnTo>
                  <a:lnTo>
                    <a:pt x="657" y="316"/>
                  </a:lnTo>
                  <a:lnTo>
                    <a:pt x="649" y="309"/>
                  </a:lnTo>
                  <a:lnTo>
                    <a:pt x="637" y="303"/>
                  </a:lnTo>
                  <a:lnTo>
                    <a:pt x="624" y="299"/>
                  </a:lnTo>
                  <a:lnTo>
                    <a:pt x="609" y="294"/>
                  </a:lnTo>
                  <a:lnTo>
                    <a:pt x="593" y="292"/>
                  </a:lnTo>
                  <a:lnTo>
                    <a:pt x="576" y="291"/>
                  </a:lnTo>
                  <a:lnTo>
                    <a:pt x="559" y="290"/>
                  </a:lnTo>
                  <a:lnTo>
                    <a:pt x="541" y="291"/>
                  </a:lnTo>
                  <a:lnTo>
                    <a:pt x="524" y="294"/>
                  </a:lnTo>
                  <a:lnTo>
                    <a:pt x="508" y="298"/>
                  </a:lnTo>
                  <a:lnTo>
                    <a:pt x="494" y="303"/>
                  </a:lnTo>
                  <a:lnTo>
                    <a:pt x="482" y="311"/>
                  </a:lnTo>
                  <a:lnTo>
                    <a:pt x="471" y="321"/>
                  </a:lnTo>
                  <a:lnTo>
                    <a:pt x="464" y="332"/>
                  </a:lnTo>
                  <a:lnTo>
                    <a:pt x="460" y="346"/>
                  </a:lnTo>
                  <a:lnTo>
                    <a:pt x="454" y="330"/>
                  </a:lnTo>
                  <a:lnTo>
                    <a:pt x="454" y="315"/>
                  </a:lnTo>
                  <a:lnTo>
                    <a:pt x="459" y="301"/>
                  </a:lnTo>
                  <a:lnTo>
                    <a:pt x="467" y="290"/>
                  </a:lnTo>
                  <a:lnTo>
                    <a:pt x="477" y="282"/>
                  </a:lnTo>
                  <a:lnTo>
                    <a:pt x="487" y="276"/>
                  </a:lnTo>
                  <a:lnTo>
                    <a:pt x="499" y="273"/>
                  </a:lnTo>
                  <a:lnTo>
                    <a:pt x="510" y="276"/>
                  </a:lnTo>
                  <a:lnTo>
                    <a:pt x="515" y="260"/>
                  </a:lnTo>
                  <a:lnTo>
                    <a:pt x="527" y="245"/>
                  </a:lnTo>
                  <a:lnTo>
                    <a:pt x="543" y="231"/>
                  </a:lnTo>
                  <a:lnTo>
                    <a:pt x="563" y="221"/>
                  </a:lnTo>
                  <a:lnTo>
                    <a:pt x="588" y="215"/>
                  </a:lnTo>
                  <a:lnTo>
                    <a:pt x="614" y="215"/>
                  </a:lnTo>
                  <a:lnTo>
                    <a:pt x="642" y="224"/>
                  </a:lnTo>
                  <a:lnTo>
                    <a:pt x="669" y="242"/>
                  </a:lnTo>
                  <a:lnTo>
                    <a:pt x="691" y="252"/>
                  </a:lnTo>
                  <a:lnTo>
                    <a:pt x="718" y="249"/>
                  </a:lnTo>
                  <a:lnTo>
                    <a:pt x="743" y="238"/>
                  </a:lnTo>
                  <a:lnTo>
                    <a:pt x="765" y="222"/>
                  </a:lnTo>
                  <a:lnTo>
                    <a:pt x="779" y="203"/>
                  </a:lnTo>
                  <a:lnTo>
                    <a:pt x="783" y="185"/>
                  </a:lnTo>
                  <a:lnTo>
                    <a:pt x="774" y="172"/>
                  </a:lnTo>
                  <a:lnTo>
                    <a:pt x="747" y="165"/>
                  </a:lnTo>
                  <a:lnTo>
                    <a:pt x="753" y="160"/>
                  </a:lnTo>
                  <a:lnTo>
                    <a:pt x="758" y="154"/>
                  </a:lnTo>
                  <a:lnTo>
                    <a:pt x="762" y="147"/>
                  </a:lnTo>
                  <a:lnTo>
                    <a:pt x="762" y="140"/>
                  </a:lnTo>
                  <a:lnTo>
                    <a:pt x="760" y="133"/>
                  </a:lnTo>
                  <a:lnTo>
                    <a:pt x="757" y="127"/>
                  </a:lnTo>
                  <a:lnTo>
                    <a:pt x="751" y="120"/>
                  </a:lnTo>
                  <a:lnTo>
                    <a:pt x="743" y="116"/>
                  </a:lnTo>
                  <a:lnTo>
                    <a:pt x="733" y="111"/>
                  </a:lnTo>
                  <a:lnTo>
                    <a:pt x="720" y="109"/>
                  </a:lnTo>
                  <a:lnTo>
                    <a:pt x="706" y="108"/>
                  </a:lnTo>
                  <a:lnTo>
                    <a:pt x="689" y="108"/>
                  </a:lnTo>
                  <a:lnTo>
                    <a:pt x="671" y="110"/>
                  </a:lnTo>
                  <a:lnTo>
                    <a:pt x="650" y="115"/>
                  </a:lnTo>
                  <a:lnTo>
                    <a:pt x="627" y="122"/>
                  </a:lnTo>
                  <a:lnTo>
                    <a:pt x="601" y="132"/>
                  </a:lnTo>
                  <a:lnTo>
                    <a:pt x="623" y="119"/>
                  </a:lnTo>
                  <a:lnTo>
                    <a:pt x="642" y="101"/>
                  </a:lnTo>
                  <a:lnTo>
                    <a:pt x="654" y="81"/>
                  </a:lnTo>
                  <a:lnTo>
                    <a:pt x="659" y="62"/>
                  </a:lnTo>
                  <a:lnTo>
                    <a:pt x="656" y="47"/>
                  </a:lnTo>
                  <a:lnTo>
                    <a:pt x="642" y="39"/>
                  </a:lnTo>
                  <a:lnTo>
                    <a:pt x="618" y="40"/>
                  </a:lnTo>
                  <a:lnTo>
                    <a:pt x="581" y="55"/>
                  </a:lnTo>
                  <a:lnTo>
                    <a:pt x="594" y="40"/>
                  </a:lnTo>
                  <a:lnTo>
                    <a:pt x="600" y="28"/>
                  </a:lnTo>
                  <a:lnTo>
                    <a:pt x="598" y="18"/>
                  </a:lnTo>
                  <a:lnTo>
                    <a:pt x="589" y="10"/>
                  </a:lnTo>
                  <a:lnTo>
                    <a:pt x="575" y="4"/>
                  </a:lnTo>
                  <a:lnTo>
                    <a:pt x="558" y="1"/>
                  </a:lnTo>
                  <a:lnTo>
                    <a:pt x="537" y="0"/>
                  </a:lnTo>
                  <a:lnTo>
                    <a:pt x="514" y="1"/>
                  </a:lnTo>
                  <a:lnTo>
                    <a:pt x="491" y="4"/>
                  </a:lnTo>
                  <a:lnTo>
                    <a:pt x="469" y="10"/>
                  </a:lnTo>
                  <a:lnTo>
                    <a:pt x="449" y="18"/>
                  </a:lnTo>
                  <a:lnTo>
                    <a:pt x="432" y="28"/>
                  </a:lnTo>
                  <a:lnTo>
                    <a:pt x="419" y="41"/>
                  </a:lnTo>
                  <a:lnTo>
                    <a:pt x="412" y="57"/>
                  </a:lnTo>
                  <a:lnTo>
                    <a:pt x="412" y="74"/>
                  </a:lnTo>
                  <a:lnTo>
                    <a:pt x="421" y="95"/>
                  </a:lnTo>
                  <a:lnTo>
                    <a:pt x="423" y="101"/>
                  </a:lnTo>
                  <a:lnTo>
                    <a:pt x="423" y="108"/>
                  </a:lnTo>
                  <a:lnTo>
                    <a:pt x="421" y="115"/>
                  </a:lnTo>
                  <a:lnTo>
                    <a:pt x="417" y="122"/>
                  </a:lnTo>
                  <a:lnTo>
                    <a:pt x="411" y="128"/>
                  </a:lnTo>
                  <a:lnTo>
                    <a:pt x="406" y="135"/>
                  </a:lnTo>
                  <a:lnTo>
                    <a:pt x="399" y="140"/>
                  </a:lnTo>
                  <a:lnTo>
                    <a:pt x="393" y="145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299" name="Freeform 63"/>
            <p:cNvSpPr/>
            <p:nvPr/>
          </p:nvSpPr>
          <p:spPr>
            <a:xfrm>
              <a:off x="559" y="99"/>
              <a:ext cx="1125" cy="308"/>
            </a:xfrm>
            <a:custGeom>
              <a:avLst/>
              <a:gdLst/>
              <a:ahLst/>
              <a:cxnLst>
                <a:cxn ang="0">
                  <a:pos x="562" y="154"/>
                </a:cxn>
                <a:cxn ang="0">
                  <a:pos x="561" y="34"/>
                </a:cxn>
                <a:cxn ang="0">
                  <a:pos x="555" y="28"/>
                </a:cxn>
                <a:cxn ang="0">
                  <a:pos x="547" y="19"/>
                </a:cxn>
                <a:cxn ang="0">
                  <a:pos x="541" y="13"/>
                </a:cxn>
                <a:cxn ang="0">
                  <a:pos x="540" y="11"/>
                </a:cxn>
                <a:cxn ang="0">
                  <a:pos x="540" y="2"/>
                </a:cxn>
                <a:cxn ang="0">
                  <a:pos x="532" y="0"/>
                </a:cxn>
                <a:cxn ang="0">
                  <a:pos x="485" y="9"/>
                </a:cxn>
                <a:cxn ang="0">
                  <a:pos x="470" y="30"/>
                </a:cxn>
                <a:cxn ang="0">
                  <a:pos x="442" y="54"/>
                </a:cxn>
                <a:cxn ang="0">
                  <a:pos x="455" y="33"/>
                </a:cxn>
                <a:cxn ang="0">
                  <a:pos x="395" y="16"/>
                </a:cxn>
                <a:cxn ang="0">
                  <a:pos x="385" y="10"/>
                </a:cxn>
                <a:cxn ang="0">
                  <a:pos x="377" y="16"/>
                </a:cxn>
                <a:cxn ang="0">
                  <a:pos x="303" y="51"/>
                </a:cxn>
                <a:cxn ang="0">
                  <a:pos x="298" y="26"/>
                </a:cxn>
                <a:cxn ang="0">
                  <a:pos x="290" y="14"/>
                </a:cxn>
                <a:cxn ang="0">
                  <a:pos x="280" y="16"/>
                </a:cxn>
                <a:cxn ang="0">
                  <a:pos x="270" y="35"/>
                </a:cxn>
                <a:cxn ang="0">
                  <a:pos x="227" y="32"/>
                </a:cxn>
                <a:cxn ang="0">
                  <a:pos x="182" y="31"/>
                </a:cxn>
                <a:cxn ang="0">
                  <a:pos x="141" y="51"/>
                </a:cxn>
                <a:cxn ang="0">
                  <a:pos x="134" y="44"/>
                </a:cxn>
                <a:cxn ang="0">
                  <a:pos x="132" y="28"/>
                </a:cxn>
                <a:cxn ang="0">
                  <a:pos x="128" y="16"/>
                </a:cxn>
                <a:cxn ang="0">
                  <a:pos x="124" y="16"/>
                </a:cxn>
                <a:cxn ang="0">
                  <a:pos x="120" y="18"/>
                </a:cxn>
                <a:cxn ang="0">
                  <a:pos x="116" y="13"/>
                </a:cxn>
                <a:cxn ang="0">
                  <a:pos x="111" y="13"/>
                </a:cxn>
                <a:cxn ang="0">
                  <a:pos x="107" y="22"/>
                </a:cxn>
                <a:cxn ang="0">
                  <a:pos x="103" y="30"/>
                </a:cxn>
                <a:cxn ang="0">
                  <a:pos x="99" y="41"/>
                </a:cxn>
                <a:cxn ang="0">
                  <a:pos x="90" y="52"/>
                </a:cxn>
                <a:cxn ang="0">
                  <a:pos x="79" y="27"/>
                </a:cxn>
                <a:cxn ang="0">
                  <a:pos x="32" y="14"/>
                </a:cxn>
                <a:cxn ang="0">
                  <a:pos x="18" y="54"/>
                </a:cxn>
                <a:cxn ang="0">
                  <a:pos x="0" y="154"/>
                </a:cxn>
              </a:cxnLst>
              <a:rect l="l" t="t" r="r" b="b"/>
              <a:pathLst>
                <a:path w="2252" h="615">
                  <a:moveTo>
                    <a:pt x="0" y="615"/>
                  </a:moveTo>
                  <a:lnTo>
                    <a:pt x="2252" y="615"/>
                  </a:lnTo>
                  <a:lnTo>
                    <a:pt x="2252" y="138"/>
                  </a:lnTo>
                  <a:lnTo>
                    <a:pt x="2248" y="134"/>
                  </a:lnTo>
                  <a:lnTo>
                    <a:pt x="2238" y="123"/>
                  </a:lnTo>
                  <a:lnTo>
                    <a:pt x="2223" y="109"/>
                  </a:lnTo>
                  <a:lnTo>
                    <a:pt x="2207" y="92"/>
                  </a:lnTo>
                  <a:lnTo>
                    <a:pt x="2190" y="74"/>
                  </a:lnTo>
                  <a:lnTo>
                    <a:pt x="2176" y="61"/>
                  </a:lnTo>
                  <a:lnTo>
                    <a:pt x="2165" y="50"/>
                  </a:lnTo>
                  <a:lnTo>
                    <a:pt x="2162" y="48"/>
                  </a:lnTo>
                  <a:lnTo>
                    <a:pt x="2162" y="42"/>
                  </a:lnTo>
                  <a:lnTo>
                    <a:pt x="2162" y="25"/>
                  </a:lnTo>
                  <a:lnTo>
                    <a:pt x="2162" y="8"/>
                  </a:lnTo>
                  <a:lnTo>
                    <a:pt x="2162" y="0"/>
                  </a:lnTo>
                  <a:lnTo>
                    <a:pt x="2132" y="0"/>
                  </a:lnTo>
                  <a:lnTo>
                    <a:pt x="2132" y="33"/>
                  </a:lnTo>
                  <a:lnTo>
                    <a:pt x="1944" y="33"/>
                  </a:lnTo>
                  <a:lnTo>
                    <a:pt x="1858" y="120"/>
                  </a:lnTo>
                  <a:lnTo>
                    <a:pt x="1882" y="120"/>
                  </a:lnTo>
                  <a:lnTo>
                    <a:pt x="1882" y="214"/>
                  </a:lnTo>
                  <a:lnTo>
                    <a:pt x="1772" y="214"/>
                  </a:lnTo>
                  <a:lnTo>
                    <a:pt x="1772" y="132"/>
                  </a:lnTo>
                  <a:lnTo>
                    <a:pt x="1821" y="132"/>
                  </a:lnTo>
                  <a:lnTo>
                    <a:pt x="1776" y="63"/>
                  </a:lnTo>
                  <a:lnTo>
                    <a:pt x="1581" y="63"/>
                  </a:lnTo>
                  <a:lnTo>
                    <a:pt x="1581" y="39"/>
                  </a:lnTo>
                  <a:lnTo>
                    <a:pt x="1542" y="39"/>
                  </a:lnTo>
                  <a:lnTo>
                    <a:pt x="1542" y="63"/>
                  </a:lnTo>
                  <a:lnTo>
                    <a:pt x="1512" y="63"/>
                  </a:lnTo>
                  <a:lnTo>
                    <a:pt x="1454" y="204"/>
                  </a:lnTo>
                  <a:lnTo>
                    <a:pt x="1214" y="204"/>
                  </a:lnTo>
                  <a:lnTo>
                    <a:pt x="1208" y="147"/>
                  </a:lnTo>
                  <a:lnTo>
                    <a:pt x="1196" y="103"/>
                  </a:lnTo>
                  <a:lnTo>
                    <a:pt x="1180" y="72"/>
                  </a:lnTo>
                  <a:lnTo>
                    <a:pt x="1162" y="55"/>
                  </a:lnTo>
                  <a:lnTo>
                    <a:pt x="1141" y="51"/>
                  </a:lnTo>
                  <a:lnTo>
                    <a:pt x="1120" y="64"/>
                  </a:lnTo>
                  <a:lnTo>
                    <a:pt x="1099" y="92"/>
                  </a:lnTo>
                  <a:lnTo>
                    <a:pt x="1082" y="137"/>
                  </a:lnTo>
                  <a:lnTo>
                    <a:pt x="1012" y="0"/>
                  </a:lnTo>
                  <a:lnTo>
                    <a:pt x="909" y="126"/>
                  </a:lnTo>
                  <a:lnTo>
                    <a:pt x="824" y="5"/>
                  </a:lnTo>
                  <a:lnTo>
                    <a:pt x="728" y="123"/>
                  </a:lnTo>
                  <a:lnTo>
                    <a:pt x="566" y="123"/>
                  </a:lnTo>
                  <a:lnTo>
                    <a:pt x="566" y="204"/>
                  </a:lnTo>
                  <a:lnTo>
                    <a:pt x="538" y="208"/>
                  </a:lnTo>
                  <a:lnTo>
                    <a:pt x="537" y="176"/>
                  </a:lnTo>
                  <a:lnTo>
                    <a:pt x="534" y="141"/>
                  </a:lnTo>
                  <a:lnTo>
                    <a:pt x="529" y="110"/>
                  </a:lnTo>
                  <a:lnTo>
                    <a:pt x="522" y="83"/>
                  </a:lnTo>
                  <a:lnTo>
                    <a:pt x="514" y="64"/>
                  </a:lnTo>
                  <a:lnTo>
                    <a:pt x="505" y="56"/>
                  </a:lnTo>
                  <a:lnTo>
                    <a:pt x="496" y="63"/>
                  </a:lnTo>
                  <a:lnTo>
                    <a:pt x="485" y="88"/>
                  </a:lnTo>
                  <a:lnTo>
                    <a:pt x="481" y="71"/>
                  </a:lnTo>
                  <a:lnTo>
                    <a:pt x="474" y="57"/>
                  </a:lnTo>
                  <a:lnTo>
                    <a:pt x="466" y="49"/>
                  </a:lnTo>
                  <a:lnTo>
                    <a:pt x="455" y="47"/>
                  </a:lnTo>
                  <a:lnTo>
                    <a:pt x="446" y="51"/>
                  </a:lnTo>
                  <a:lnTo>
                    <a:pt x="437" y="65"/>
                  </a:lnTo>
                  <a:lnTo>
                    <a:pt x="430" y="88"/>
                  </a:lnTo>
                  <a:lnTo>
                    <a:pt x="427" y="123"/>
                  </a:lnTo>
                  <a:lnTo>
                    <a:pt x="415" y="119"/>
                  </a:lnTo>
                  <a:lnTo>
                    <a:pt x="405" y="132"/>
                  </a:lnTo>
                  <a:lnTo>
                    <a:pt x="399" y="163"/>
                  </a:lnTo>
                  <a:lnTo>
                    <a:pt x="397" y="208"/>
                  </a:lnTo>
                  <a:lnTo>
                    <a:pt x="363" y="208"/>
                  </a:lnTo>
                  <a:lnTo>
                    <a:pt x="363" y="153"/>
                  </a:lnTo>
                  <a:lnTo>
                    <a:pt x="317" y="107"/>
                  </a:lnTo>
                  <a:lnTo>
                    <a:pt x="180" y="107"/>
                  </a:lnTo>
                  <a:lnTo>
                    <a:pt x="128" y="55"/>
                  </a:lnTo>
                  <a:lnTo>
                    <a:pt x="74" y="135"/>
                  </a:lnTo>
                  <a:lnTo>
                    <a:pt x="74" y="216"/>
                  </a:lnTo>
                  <a:lnTo>
                    <a:pt x="2" y="216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00" name="Freeform 64"/>
            <p:cNvSpPr/>
            <p:nvPr/>
          </p:nvSpPr>
          <p:spPr>
            <a:xfrm>
              <a:off x="584" y="88"/>
              <a:ext cx="176" cy="319"/>
            </a:xfrm>
            <a:custGeom>
              <a:avLst/>
              <a:gdLst/>
              <a:ahLst/>
              <a:cxnLst>
                <a:cxn ang="0">
                  <a:pos x="38" y="1"/>
                </a:cxn>
                <a:cxn ang="0">
                  <a:pos x="30" y="12"/>
                </a:cxn>
                <a:cxn ang="0">
                  <a:pos x="24" y="29"/>
                </a:cxn>
                <a:cxn ang="0">
                  <a:pos x="21" y="46"/>
                </a:cxn>
                <a:cxn ang="0">
                  <a:pos x="19" y="48"/>
                </a:cxn>
                <a:cxn ang="0">
                  <a:pos x="17" y="37"/>
                </a:cxn>
                <a:cxn ang="0">
                  <a:pos x="12" y="47"/>
                </a:cxn>
                <a:cxn ang="0">
                  <a:pos x="8" y="67"/>
                </a:cxn>
                <a:cxn ang="0">
                  <a:pos x="8" y="80"/>
                </a:cxn>
                <a:cxn ang="0">
                  <a:pos x="12" y="89"/>
                </a:cxn>
                <a:cxn ang="0">
                  <a:pos x="12" y="90"/>
                </a:cxn>
                <a:cxn ang="0">
                  <a:pos x="7" y="87"/>
                </a:cxn>
                <a:cxn ang="0">
                  <a:pos x="4" y="85"/>
                </a:cxn>
                <a:cxn ang="0">
                  <a:pos x="3" y="84"/>
                </a:cxn>
                <a:cxn ang="0">
                  <a:pos x="2" y="91"/>
                </a:cxn>
                <a:cxn ang="0">
                  <a:pos x="0" y="113"/>
                </a:cxn>
                <a:cxn ang="0">
                  <a:pos x="2" y="137"/>
                </a:cxn>
                <a:cxn ang="0">
                  <a:pos x="10" y="155"/>
                </a:cxn>
                <a:cxn ang="0">
                  <a:pos x="18" y="160"/>
                </a:cxn>
                <a:cxn ang="0">
                  <a:pos x="25" y="160"/>
                </a:cxn>
                <a:cxn ang="0">
                  <a:pos x="34" y="160"/>
                </a:cxn>
                <a:cxn ang="0">
                  <a:pos x="44" y="160"/>
                </a:cxn>
                <a:cxn ang="0">
                  <a:pos x="54" y="160"/>
                </a:cxn>
                <a:cxn ang="0">
                  <a:pos x="63" y="160"/>
                </a:cxn>
                <a:cxn ang="0">
                  <a:pos x="71" y="160"/>
                </a:cxn>
                <a:cxn ang="0">
                  <a:pos x="75" y="160"/>
                </a:cxn>
                <a:cxn ang="0">
                  <a:pos x="79" y="156"/>
                </a:cxn>
                <a:cxn ang="0">
                  <a:pos x="84" y="141"/>
                </a:cxn>
                <a:cxn ang="0">
                  <a:pos x="88" y="122"/>
                </a:cxn>
                <a:cxn ang="0">
                  <a:pos x="88" y="106"/>
                </a:cxn>
                <a:cxn ang="0">
                  <a:pos x="86" y="104"/>
                </a:cxn>
                <a:cxn ang="0">
                  <a:pos x="83" y="110"/>
                </a:cxn>
                <a:cxn ang="0">
                  <a:pos x="80" y="115"/>
                </a:cxn>
                <a:cxn ang="0">
                  <a:pos x="77" y="119"/>
                </a:cxn>
                <a:cxn ang="0">
                  <a:pos x="78" y="116"/>
                </a:cxn>
                <a:cxn ang="0">
                  <a:pos x="81" y="103"/>
                </a:cxn>
                <a:cxn ang="0">
                  <a:pos x="82" y="85"/>
                </a:cxn>
                <a:cxn ang="0">
                  <a:pos x="78" y="64"/>
                </a:cxn>
                <a:cxn ang="0">
                  <a:pos x="74" y="55"/>
                </a:cxn>
                <a:cxn ang="0">
                  <a:pos x="72" y="61"/>
                </a:cxn>
                <a:cxn ang="0">
                  <a:pos x="68" y="67"/>
                </a:cxn>
                <a:cxn ang="0">
                  <a:pos x="65" y="71"/>
                </a:cxn>
                <a:cxn ang="0">
                  <a:pos x="66" y="67"/>
                </a:cxn>
                <a:cxn ang="0">
                  <a:pos x="66" y="52"/>
                </a:cxn>
                <a:cxn ang="0">
                  <a:pos x="65" y="35"/>
                </a:cxn>
                <a:cxn ang="0">
                  <a:pos x="60" y="18"/>
                </a:cxn>
                <a:cxn ang="0">
                  <a:pos x="57" y="19"/>
                </a:cxn>
                <a:cxn ang="0">
                  <a:pos x="54" y="27"/>
                </a:cxn>
                <a:cxn ang="0">
                  <a:pos x="53" y="24"/>
                </a:cxn>
                <a:cxn ang="0">
                  <a:pos x="50" y="15"/>
                </a:cxn>
                <a:cxn ang="0">
                  <a:pos x="46" y="6"/>
                </a:cxn>
                <a:cxn ang="0">
                  <a:pos x="42" y="1"/>
                </a:cxn>
              </a:cxnLst>
              <a:rect l="l" t="t" r="r" b="b"/>
              <a:pathLst>
                <a:path w="351" h="638">
                  <a:moveTo>
                    <a:pt x="166" y="0"/>
                  </a:moveTo>
                  <a:lnTo>
                    <a:pt x="150" y="4"/>
                  </a:lnTo>
                  <a:lnTo>
                    <a:pt x="134" y="22"/>
                  </a:lnTo>
                  <a:lnTo>
                    <a:pt x="119" y="48"/>
                  </a:lnTo>
                  <a:lnTo>
                    <a:pt x="106" y="81"/>
                  </a:lnTo>
                  <a:lnTo>
                    <a:pt x="95" y="118"/>
                  </a:lnTo>
                  <a:lnTo>
                    <a:pt x="86" y="154"/>
                  </a:lnTo>
                  <a:lnTo>
                    <a:pt x="82" y="186"/>
                  </a:lnTo>
                  <a:lnTo>
                    <a:pt x="81" y="211"/>
                  </a:lnTo>
                  <a:lnTo>
                    <a:pt x="74" y="192"/>
                  </a:lnTo>
                  <a:lnTo>
                    <a:pt x="69" y="168"/>
                  </a:lnTo>
                  <a:lnTo>
                    <a:pt x="65" y="148"/>
                  </a:lnTo>
                  <a:lnTo>
                    <a:pt x="63" y="140"/>
                  </a:lnTo>
                  <a:lnTo>
                    <a:pt x="46" y="188"/>
                  </a:lnTo>
                  <a:lnTo>
                    <a:pt x="35" y="230"/>
                  </a:lnTo>
                  <a:lnTo>
                    <a:pt x="30" y="267"/>
                  </a:lnTo>
                  <a:lnTo>
                    <a:pt x="29" y="298"/>
                  </a:lnTo>
                  <a:lnTo>
                    <a:pt x="31" y="323"/>
                  </a:lnTo>
                  <a:lnTo>
                    <a:pt x="38" y="343"/>
                  </a:lnTo>
                  <a:lnTo>
                    <a:pt x="46" y="359"/>
                  </a:lnTo>
                  <a:lnTo>
                    <a:pt x="55" y="369"/>
                  </a:lnTo>
                  <a:lnTo>
                    <a:pt x="45" y="362"/>
                  </a:lnTo>
                  <a:lnTo>
                    <a:pt x="36" y="356"/>
                  </a:lnTo>
                  <a:lnTo>
                    <a:pt x="28" y="351"/>
                  </a:lnTo>
                  <a:lnTo>
                    <a:pt x="21" y="345"/>
                  </a:lnTo>
                  <a:lnTo>
                    <a:pt x="15" y="341"/>
                  </a:lnTo>
                  <a:lnTo>
                    <a:pt x="12" y="338"/>
                  </a:lnTo>
                  <a:lnTo>
                    <a:pt x="9" y="336"/>
                  </a:lnTo>
                  <a:lnTo>
                    <a:pt x="8" y="334"/>
                  </a:lnTo>
                  <a:lnTo>
                    <a:pt x="5" y="367"/>
                  </a:lnTo>
                  <a:lnTo>
                    <a:pt x="1" y="407"/>
                  </a:lnTo>
                  <a:lnTo>
                    <a:pt x="0" y="453"/>
                  </a:lnTo>
                  <a:lnTo>
                    <a:pt x="1" y="499"/>
                  </a:lnTo>
                  <a:lnTo>
                    <a:pt x="7" y="545"/>
                  </a:lnTo>
                  <a:lnTo>
                    <a:pt x="18" y="585"/>
                  </a:lnTo>
                  <a:lnTo>
                    <a:pt x="37" y="618"/>
                  </a:lnTo>
                  <a:lnTo>
                    <a:pt x="65" y="638"/>
                  </a:lnTo>
                  <a:lnTo>
                    <a:pt x="71" y="638"/>
                  </a:lnTo>
                  <a:lnTo>
                    <a:pt x="83" y="638"/>
                  </a:lnTo>
                  <a:lnTo>
                    <a:pt x="97" y="638"/>
                  </a:lnTo>
                  <a:lnTo>
                    <a:pt x="114" y="638"/>
                  </a:lnTo>
                  <a:lnTo>
                    <a:pt x="133" y="638"/>
                  </a:lnTo>
                  <a:lnTo>
                    <a:pt x="152" y="638"/>
                  </a:lnTo>
                  <a:lnTo>
                    <a:pt x="173" y="638"/>
                  </a:lnTo>
                  <a:lnTo>
                    <a:pt x="194" y="638"/>
                  </a:lnTo>
                  <a:lnTo>
                    <a:pt x="214" y="638"/>
                  </a:lnTo>
                  <a:lnTo>
                    <a:pt x="234" y="638"/>
                  </a:lnTo>
                  <a:lnTo>
                    <a:pt x="252" y="638"/>
                  </a:lnTo>
                  <a:lnTo>
                    <a:pt x="268" y="638"/>
                  </a:lnTo>
                  <a:lnTo>
                    <a:pt x="282" y="638"/>
                  </a:lnTo>
                  <a:lnTo>
                    <a:pt x="293" y="638"/>
                  </a:lnTo>
                  <a:lnTo>
                    <a:pt x="300" y="638"/>
                  </a:lnTo>
                  <a:lnTo>
                    <a:pt x="302" y="638"/>
                  </a:lnTo>
                  <a:lnTo>
                    <a:pt x="315" y="621"/>
                  </a:lnTo>
                  <a:lnTo>
                    <a:pt x="326" y="594"/>
                  </a:lnTo>
                  <a:lnTo>
                    <a:pt x="336" y="562"/>
                  </a:lnTo>
                  <a:lnTo>
                    <a:pt x="345" y="527"/>
                  </a:lnTo>
                  <a:lnTo>
                    <a:pt x="349" y="491"/>
                  </a:lnTo>
                  <a:lnTo>
                    <a:pt x="351" y="456"/>
                  </a:lnTo>
                  <a:lnTo>
                    <a:pt x="350" y="427"/>
                  </a:lnTo>
                  <a:lnTo>
                    <a:pt x="345" y="402"/>
                  </a:lnTo>
                  <a:lnTo>
                    <a:pt x="342" y="416"/>
                  </a:lnTo>
                  <a:lnTo>
                    <a:pt x="338" y="430"/>
                  </a:lnTo>
                  <a:lnTo>
                    <a:pt x="332" y="441"/>
                  </a:lnTo>
                  <a:lnTo>
                    <a:pt x="326" y="453"/>
                  </a:lnTo>
                  <a:lnTo>
                    <a:pt x="319" y="462"/>
                  </a:lnTo>
                  <a:lnTo>
                    <a:pt x="313" y="469"/>
                  </a:lnTo>
                  <a:lnTo>
                    <a:pt x="308" y="476"/>
                  </a:lnTo>
                  <a:lnTo>
                    <a:pt x="302" y="479"/>
                  </a:lnTo>
                  <a:lnTo>
                    <a:pt x="309" y="464"/>
                  </a:lnTo>
                  <a:lnTo>
                    <a:pt x="317" y="441"/>
                  </a:lnTo>
                  <a:lnTo>
                    <a:pt x="323" y="413"/>
                  </a:lnTo>
                  <a:lnTo>
                    <a:pt x="327" y="379"/>
                  </a:lnTo>
                  <a:lnTo>
                    <a:pt x="328" y="341"/>
                  </a:lnTo>
                  <a:lnTo>
                    <a:pt x="324" y="300"/>
                  </a:lnTo>
                  <a:lnTo>
                    <a:pt x="312" y="256"/>
                  </a:lnTo>
                  <a:lnTo>
                    <a:pt x="293" y="211"/>
                  </a:lnTo>
                  <a:lnTo>
                    <a:pt x="293" y="222"/>
                  </a:lnTo>
                  <a:lnTo>
                    <a:pt x="289" y="234"/>
                  </a:lnTo>
                  <a:lnTo>
                    <a:pt x="285" y="246"/>
                  </a:lnTo>
                  <a:lnTo>
                    <a:pt x="278" y="257"/>
                  </a:lnTo>
                  <a:lnTo>
                    <a:pt x="271" y="268"/>
                  </a:lnTo>
                  <a:lnTo>
                    <a:pt x="265" y="276"/>
                  </a:lnTo>
                  <a:lnTo>
                    <a:pt x="260" y="282"/>
                  </a:lnTo>
                  <a:lnTo>
                    <a:pt x="259" y="284"/>
                  </a:lnTo>
                  <a:lnTo>
                    <a:pt x="262" y="267"/>
                  </a:lnTo>
                  <a:lnTo>
                    <a:pt x="263" y="240"/>
                  </a:lnTo>
                  <a:lnTo>
                    <a:pt x="263" y="208"/>
                  </a:lnTo>
                  <a:lnTo>
                    <a:pt x="262" y="172"/>
                  </a:lnTo>
                  <a:lnTo>
                    <a:pt x="257" y="137"/>
                  </a:lnTo>
                  <a:lnTo>
                    <a:pt x="249" y="102"/>
                  </a:lnTo>
                  <a:lnTo>
                    <a:pt x="239" y="72"/>
                  </a:lnTo>
                  <a:lnTo>
                    <a:pt x="225" y="50"/>
                  </a:lnTo>
                  <a:lnTo>
                    <a:pt x="225" y="73"/>
                  </a:lnTo>
                  <a:lnTo>
                    <a:pt x="220" y="94"/>
                  </a:lnTo>
                  <a:lnTo>
                    <a:pt x="214" y="109"/>
                  </a:lnTo>
                  <a:lnTo>
                    <a:pt x="212" y="115"/>
                  </a:lnTo>
                  <a:lnTo>
                    <a:pt x="210" y="99"/>
                  </a:lnTo>
                  <a:lnTo>
                    <a:pt x="205" y="80"/>
                  </a:lnTo>
                  <a:lnTo>
                    <a:pt x="197" y="61"/>
                  </a:lnTo>
                  <a:lnTo>
                    <a:pt x="189" y="42"/>
                  </a:lnTo>
                  <a:lnTo>
                    <a:pt x="181" y="26"/>
                  </a:lnTo>
                  <a:lnTo>
                    <a:pt x="173" y="12"/>
                  </a:lnTo>
                  <a:lnTo>
                    <a:pt x="168" y="3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01" name="Freeform 65"/>
            <p:cNvSpPr/>
            <p:nvPr/>
          </p:nvSpPr>
          <p:spPr>
            <a:xfrm>
              <a:off x="653" y="183"/>
              <a:ext cx="379" cy="224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38" y="0"/>
                </a:cxn>
                <a:cxn ang="0">
                  <a:pos x="75" y="57"/>
                </a:cxn>
                <a:cxn ang="0">
                  <a:pos x="190" y="57"/>
                </a:cxn>
                <a:cxn ang="0">
                  <a:pos x="190" y="112"/>
                </a:cxn>
                <a:cxn ang="0">
                  <a:pos x="0" y="112"/>
                </a:cxn>
                <a:cxn ang="0">
                  <a:pos x="0" y="57"/>
                </a:cxn>
              </a:cxnLst>
              <a:rect l="l" t="t" r="r" b="b"/>
              <a:pathLst>
                <a:path w="758" h="449">
                  <a:moveTo>
                    <a:pt x="0" y="228"/>
                  </a:moveTo>
                  <a:lnTo>
                    <a:pt x="150" y="0"/>
                  </a:lnTo>
                  <a:lnTo>
                    <a:pt x="299" y="228"/>
                  </a:lnTo>
                  <a:lnTo>
                    <a:pt x="758" y="228"/>
                  </a:lnTo>
                  <a:lnTo>
                    <a:pt x="758" y="449"/>
                  </a:lnTo>
                  <a:lnTo>
                    <a:pt x="0" y="449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02" name="Freeform 66"/>
            <p:cNvSpPr/>
            <p:nvPr/>
          </p:nvSpPr>
          <p:spPr>
            <a:xfrm>
              <a:off x="650" y="164"/>
              <a:ext cx="386" cy="133"/>
            </a:xfrm>
            <a:custGeom>
              <a:avLst/>
              <a:gdLst/>
              <a:ahLst/>
              <a:cxnLst>
                <a:cxn ang="0">
                  <a:pos x="191" y="67"/>
                </a:cxn>
                <a:cxn ang="0">
                  <a:pos x="76" y="67"/>
                </a:cxn>
                <a:cxn ang="0">
                  <a:pos x="39" y="9"/>
                </a:cxn>
                <a:cxn ang="0">
                  <a:pos x="2" y="67"/>
                </a:cxn>
                <a:cxn ang="0">
                  <a:pos x="0" y="60"/>
                </a:cxn>
                <a:cxn ang="0">
                  <a:pos x="39" y="0"/>
                </a:cxn>
                <a:cxn ang="0">
                  <a:pos x="78" y="60"/>
                </a:cxn>
                <a:cxn ang="0">
                  <a:pos x="194" y="60"/>
                </a:cxn>
                <a:cxn ang="0">
                  <a:pos x="191" y="67"/>
                </a:cxn>
              </a:cxnLst>
              <a:rect l="l" t="t" r="r" b="b"/>
              <a:pathLst>
                <a:path w="770" h="264">
                  <a:moveTo>
                    <a:pt x="763" y="264"/>
                  </a:moveTo>
                  <a:lnTo>
                    <a:pt x="304" y="264"/>
                  </a:lnTo>
                  <a:lnTo>
                    <a:pt x="155" y="36"/>
                  </a:lnTo>
                  <a:lnTo>
                    <a:pt x="5" y="264"/>
                  </a:lnTo>
                  <a:lnTo>
                    <a:pt x="0" y="237"/>
                  </a:lnTo>
                  <a:lnTo>
                    <a:pt x="155" y="0"/>
                  </a:lnTo>
                  <a:lnTo>
                    <a:pt x="309" y="237"/>
                  </a:lnTo>
                  <a:lnTo>
                    <a:pt x="770" y="237"/>
                  </a:lnTo>
                  <a:lnTo>
                    <a:pt x="763" y="2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03" name="Rectangle 67"/>
            <p:cNvSpPr/>
            <p:nvPr/>
          </p:nvSpPr>
          <p:spPr>
            <a:xfrm>
              <a:off x="664" y="305"/>
              <a:ext cx="134" cy="102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04" name="Freeform 68"/>
            <p:cNvSpPr/>
            <p:nvPr/>
          </p:nvSpPr>
          <p:spPr>
            <a:xfrm>
              <a:off x="728" y="164"/>
              <a:ext cx="308" cy="1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60"/>
                </a:cxn>
                <a:cxn ang="0">
                  <a:pos x="154" y="60"/>
                </a:cxn>
                <a:cxn ang="0">
                  <a:pos x="115" y="0"/>
                </a:cxn>
                <a:cxn ang="0">
                  <a:pos x="0" y="0"/>
                </a:cxn>
              </a:cxnLst>
              <a:rect l="l" t="t" r="r" b="b"/>
              <a:pathLst>
                <a:path w="615" h="237">
                  <a:moveTo>
                    <a:pt x="0" y="0"/>
                  </a:moveTo>
                  <a:lnTo>
                    <a:pt x="154" y="237"/>
                  </a:lnTo>
                  <a:lnTo>
                    <a:pt x="615" y="237"/>
                  </a:lnTo>
                  <a:lnTo>
                    <a:pt x="4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05" name="Rectangle 69"/>
            <p:cNvSpPr/>
            <p:nvPr/>
          </p:nvSpPr>
          <p:spPr>
            <a:xfrm>
              <a:off x="673" y="313"/>
              <a:ext cx="114" cy="94"/>
            </a:xfrm>
            <a:prstGeom prst="rect">
              <a:avLst/>
            </a:prstGeom>
            <a:solidFill>
              <a:srgbClr val="5B00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06" name="Rectangle 70"/>
            <p:cNvSpPr/>
            <p:nvPr/>
          </p:nvSpPr>
          <p:spPr>
            <a:xfrm>
              <a:off x="558" y="407"/>
              <a:ext cx="1126" cy="221"/>
            </a:xfrm>
            <a:prstGeom prst="rect">
              <a:avLst/>
            </a:prstGeom>
            <a:solidFill>
              <a:srgbClr val="33BF0C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07" name="Freeform 71"/>
            <p:cNvSpPr/>
            <p:nvPr/>
          </p:nvSpPr>
          <p:spPr>
            <a:xfrm>
              <a:off x="1011" y="26"/>
              <a:ext cx="435" cy="205"/>
            </a:xfrm>
            <a:custGeom>
              <a:avLst/>
              <a:gdLst/>
              <a:ahLst/>
              <a:cxnLst>
                <a:cxn ang="0">
                  <a:pos x="95" y="19"/>
                </a:cxn>
                <a:cxn ang="0">
                  <a:pos x="217" y="19"/>
                </a:cxn>
                <a:cxn ang="0">
                  <a:pos x="163" y="103"/>
                </a:cxn>
                <a:cxn ang="0">
                  <a:pos x="0" y="103"/>
                </a:cxn>
                <a:cxn ang="0">
                  <a:pos x="55" y="19"/>
                </a:cxn>
                <a:cxn ang="0">
                  <a:pos x="76" y="19"/>
                </a:cxn>
                <a:cxn ang="0">
                  <a:pos x="76" y="0"/>
                </a:cxn>
                <a:cxn ang="0">
                  <a:pos x="95" y="0"/>
                </a:cxn>
                <a:cxn ang="0">
                  <a:pos x="95" y="19"/>
                </a:cxn>
              </a:cxnLst>
              <a:rect l="l" t="t" r="r" b="b"/>
              <a:pathLst>
                <a:path w="871" h="409">
                  <a:moveTo>
                    <a:pt x="380" y="73"/>
                  </a:moveTo>
                  <a:lnTo>
                    <a:pt x="871" y="73"/>
                  </a:lnTo>
                  <a:lnTo>
                    <a:pt x="652" y="409"/>
                  </a:lnTo>
                  <a:lnTo>
                    <a:pt x="0" y="409"/>
                  </a:lnTo>
                  <a:lnTo>
                    <a:pt x="220" y="73"/>
                  </a:lnTo>
                  <a:lnTo>
                    <a:pt x="306" y="73"/>
                  </a:lnTo>
                  <a:lnTo>
                    <a:pt x="306" y="0"/>
                  </a:lnTo>
                  <a:lnTo>
                    <a:pt x="380" y="0"/>
                  </a:lnTo>
                  <a:lnTo>
                    <a:pt x="380" y="73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08" name="Freeform 72"/>
            <p:cNvSpPr/>
            <p:nvPr/>
          </p:nvSpPr>
          <p:spPr>
            <a:xfrm>
              <a:off x="1015" y="89"/>
              <a:ext cx="537" cy="318"/>
            </a:xfrm>
            <a:custGeom>
              <a:avLst/>
              <a:gdLst/>
              <a:ahLst/>
              <a:cxnLst>
                <a:cxn ang="0">
                  <a:pos x="269" y="80"/>
                </a:cxn>
                <a:cxn ang="0">
                  <a:pos x="216" y="0"/>
                </a:cxn>
                <a:cxn ang="0">
                  <a:pos x="163" y="80"/>
                </a:cxn>
                <a:cxn ang="0">
                  <a:pos x="0" y="80"/>
                </a:cxn>
                <a:cxn ang="0">
                  <a:pos x="0" y="159"/>
                </a:cxn>
                <a:cxn ang="0">
                  <a:pos x="269" y="159"/>
                </a:cxn>
                <a:cxn ang="0">
                  <a:pos x="269" y="80"/>
                </a:cxn>
              </a:cxnLst>
              <a:rect l="l" t="t" r="r" b="b"/>
              <a:pathLst>
                <a:path w="1073" h="636">
                  <a:moveTo>
                    <a:pt x="1073" y="323"/>
                  </a:moveTo>
                  <a:lnTo>
                    <a:pt x="862" y="0"/>
                  </a:lnTo>
                  <a:lnTo>
                    <a:pt x="651" y="323"/>
                  </a:lnTo>
                  <a:lnTo>
                    <a:pt x="0" y="323"/>
                  </a:lnTo>
                  <a:lnTo>
                    <a:pt x="0" y="636"/>
                  </a:lnTo>
                  <a:lnTo>
                    <a:pt x="1073" y="636"/>
                  </a:lnTo>
                  <a:lnTo>
                    <a:pt x="1073" y="323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09" name="Rectangle 73"/>
            <p:cNvSpPr/>
            <p:nvPr/>
          </p:nvSpPr>
          <p:spPr>
            <a:xfrm>
              <a:off x="1024" y="262"/>
              <a:ext cx="312" cy="139"/>
            </a:xfrm>
            <a:prstGeom prst="rect">
              <a:avLst/>
            </a:prstGeom>
            <a:solidFill>
              <a:srgbClr val="D8B272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10" name="Freeform 74"/>
            <p:cNvSpPr/>
            <p:nvPr/>
          </p:nvSpPr>
          <p:spPr>
            <a:xfrm>
              <a:off x="1463" y="351"/>
              <a:ext cx="174" cy="56"/>
            </a:xfrm>
            <a:custGeom>
              <a:avLst/>
              <a:gdLst/>
              <a:ahLst/>
              <a:cxnLst>
                <a:cxn ang="0">
                  <a:pos x="76" y="13"/>
                </a:cxn>
                <a:cxn ang="0">
                  <a:pos x="76" y="0"/>
                </a:cxn>
                <a:cxn ang="0">
                  <a:pos x="0" y="0"/>
                </a:cxn>
                <a:cxn ang="0">
                  <a:pos x="0" y="28"/>
                </a:cxn>
                <a:cxn ang="0">
                  <a:pos x="87" y="28"/>
                </a:cxn>
                <a:cxn ang="0">
                  <a:pos x="87" y="13"/>
                </a:cxn>
                <a:cxn ang="0">
                  <a:pos x="76" y="13"/>
                </a:cxn>
              </a:cxnLst>
              <a:rect l="l" t="t" r="r" b="b"/>
              <a:pathLst>
                <a:path w="348" h="113">
                  <a:moveTo>
                    <a:pt x="303" y="55"/>
                  </a:moveTo>
                  <a:lnTo>
                    <a:pt x="303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348" y="113"/>
                  </a:lnTo>
                  <a:lnTo>
                    <a:pt x="348" y="55"/>
                  </a:lnTo>
                  <a:lnTo>
                    <a:pt x="303" y="55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11" name="Rectangle 75"/>
            <p:cNvSpPr/>
            <p:nvPr/>
          </p:nvSpPr>
          <p:spPr>
            <a:xfrm>
              <a:off x="1463" y="259"/>
              <a:ext cx="74" cy="92"/>
            </a:xfrm>
            <a:prstGeom prst="rect">
              <a:avLst/>
            </a:prstGeom>
            <a:solidFill>
              <a:srgbClr val="C1841E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12" name="Rectangle 76"/>
            <p:cNvSpPr/>
            <p:nvPr/>
          </p:nvSpPr>
          <p:spPr>
            <a:xfrm>
              <a:off x="1172" y="277"/>
              <a:ext cx="134" cy="104"/>
            </a:xfrm>
            <a:prstGeom prst="rect">
              <a:avLst/>
            </a:prstGeom>
            <a:solidFill>
              <a:srgbClr val="C1841E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13" name="Rectangle 77"/>
            <p:cNvSpPr/>
            <p:nvPr/>
          </p:nvSpPr>
          <p:spPr>
            <a:xfrm>
              <a:off x="1478" y="269"/>
              <a:ext cx="45" cy="82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14" name="Freeform 78"/>
            <p:cNvSpPr/>
            <p:nvPr/>
          </p:nvSpPr>
          <p:spPr>
            <a:xfrm>
              <a:off x="1011" y="63"/>
              <a:ext cx="545" cy="188"/>
            </a:xfrm>
            <a:custGeom>
              <a:avLst/>
              <a:gdLst/>
              <a:ahLst/>
              <a:cxnLst>
                <a:cxn ang="0">
                  <a:pos x="2" y="94"/>
                </a:cxn>
                <a:cxn ang="0">
                  <a:pos x="165" y="94"/>
                </a:cxn>
                <a:cxn ang="0">
                  <a:pos x="217" y="13"/>
                </a:cxn>
                <a:cxn ang="0">
                  <a:pos x="270" y="94"/>
                </a:cxn>
                <a:cxn ang="0">
                  <a:pos x="272" y="84"/>
                </a:cxn>
                <a:cxn ang="0">
                  <a:pos x="217" y="0"/>
                </a:cxn>
                <a:cxn ang="0">
                  <a:pos x="163" y="84"/>
                </a:cxn>
                <a:cxn ang="0">
                  <a:pos x="0" y="84"/>
                </a:cxn>
                <a:cxn ang="0">
                  <a:pos x="2" y="94"/>
                </a:cxn>
              </a:cxnLst>
              <a:rect l="l" t="t" r="r" b="b"/>
              <a:pathLst>
                <a:path w="1091" h="375">
                  <a:moveTo>
                    <a:pt x="9" y="375"/>
                  </a:moveTo>
                  <a:lnTo>
                    <a:pt x="660" y="375"/>
                  </a:lnTo>
                  <a:lnTo>
                    <a:pt x="871" y="52"/>
                  </a:lnTo>
                  <a:lnTo>
                    <a:pt x="1082" y="375"/>
                  </a:lnTo>
                  <a:lnTo>
                    <a:pt x="1091" y="336"/>
                  </a:lnTo>
                  <a:lnTo>
                    <a:pt x="871" y="0"/>
                  </a:lnTo>
                  <a:lnTo>
                    <a:pt x="652" y="336"/>
                  </a:lnTo>
                  <a:lnTo>
                    <a:pt x="0" y="336"/>
                  </a:lnTo>
                  <a:lnTo>
                    <a:pt x="9" y="3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15" name="Rectangle 79"/>
            <p:cNvSpPr/>
            <p:nvPr/>
          </p:nvSpPr>
          <p:spPr>
            <a:xfrm>
              <a:off x="1210" y="283"/>
              <a:ext cx="58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16" name="Rectangle 80"/>
            <p:cNvSpPr/>
            <p:nvPr/>
          </p:nvSpPr>
          <p:spPr>
            <a:xfrm>
              <a:off x="1179" y="283"/>
              <a:ext cx="24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17" name="Rectangle 81"/>
            <p:cNvSpPr/>
            <p:nvPr/>
          </p:nvSpPr>
          <p:spPr>
            <a:xfrm>
              <a:off x="1276" y="283"/>
              <a:ext cx="23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18" name="Rectangle 82"/>
            <p:cNvSpPr/>
            <p:nvPr/>
          </p:nvSpPr>
          <p:spPr>
            <a:xfrm>
              <a:off x="1383" y="283"/>
              <a:ext cx="37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19" name="Rectangle 83"/>
            <p:cNvSpPr/>
            <p:nvPr/>
          </p:nvSpPr>
          <p:spPr>
            <a:xfrm>
              <a:off x="1359" y="283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20" name="Rectangle 84"/>
            <p:cNvSpPr/>
            <p:nvPr/>
          </p:nvSpPr>
          <p:spPr>
            <a:xfrm>
              <a:off x="1428" y="283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21" name="Freeform 85"/>
            <p:cNvSpPr/>
            <p:nvPr/>
          </p:nvSpPr>
          <p:spPr>
            <a:xfrm>
              <a:off x="1414" y="159"/>
              <a:ext cx="27" cy="2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2"/>
                </a:cxn>
                <a:cxn ang="0">
                  <a:pos x="1" y="4"/>
                </a:cxn>
                <a:cxn ang="0">
                  <a:pos x="0" y="7"/>
                </a:cxn>
                <a:cxn ang="0">
                  <a:pos x="0" y="10"/>
                </a:cxn>
                <a:cxn ang="0">
                  <a:pos x="13" y="10"/>
                </a:cxn>
                <a:cxn ang="0">
                  <a:pos x="5" y="0"/>
                </a:cxn>
              </a:cxnLst>
              <a:rect l="l" t="t" r="r" b="b"/>
              <a:pathLst>
                <a:path w="55" h="42">
                  <a:moveTo>
                    <a:pt x="21" y="0"/>
                  </a:moveTo>
                  <a:lnTo>
                    <a:pt x="13" y="8"/>
                  </a:lnTo>
                  <a:lnTo>
                    <a:pt x="7" y="19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55" y="4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22" name="Freeform 86"/>
            <p:cNvSpPr/>
            <p:nvPr/>
          </p:nvSpPr>
          <p:spPr>
            <a:xfrm>
              <a:off x="1451" y="159"/>
              <a:ext cx="28" cy="20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1" y="2"/>
                </a:cxn>
                <a:cxn ang="0">
                  <a:pos x="12" y="4"/>
                </a:cxn>
                <a:cxn ang="0">
                  <a:pos x="14" y="7"/>
                </a:cxn>
                <a:cxn ang="0">
                  <a:pos x="14" y="10"/>
                </a:cxn>
                <a:cxn ang="0">
                  <a:pos x="0" y="10"/>
                </a:cxn>
                <a:cxn ang="0">
                  <a:pos x="9" y="0"/>
                </a:cxn>
              </a:cxnLst>
              <a:rect l="l" t="t" r="r" b="b"/>
              <a:pathLst>
                <a:path w="55" h="42">
                  <a:moveTo>
                    <a:pt x="33" y="0"/>
                  </a:moveTo>
                  <a:lnTo>
                    <a:pt x="41" y="8"/>
                  </a:lnTo>
                  <a:lnTo>
                    <a:pt x="48" y="19"/>
                  </a:lnTo>
                  <a:lnTo>
                    <a:pt x="53" y="30"/>
                  </a:lnTo>
                  <a:lnTo>
                    <a:pt x="55" y="42"/>
                  </a:lnTo>
                  <a:lnTo>
                    <a:pt x="0" y="4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23" name="Freeform 87"/>
            <p:cNvSpPr/>
            <p:nvPr/>
          </p:nvSpPr>
          <p:spPr>
            <a:xfrm>
              <a:off x="1430" y="148"/>
              <a:ext cx="32" cy="27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16" y="3"/>
                </a:cxn>
                <a:cxn ang="0">
                  <a:pos x="14" y="2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6" y="1"/>
                </a:cxn>
                <a:cxn ang="0">
                  <a:pos x="3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8" y="14"/>
                </a:cxn>
              </a:cxnLst>
              <a:rect l="l" t="t" r="r" b="b"/>
              <a:pathLst>
                <a:path w="66" h="53">
                  <a:moveTo>
                    <a:pt x="33" y="53"/>
                  </a:moveTo>
                  <a:lnTo>
                    <a:pt x="66" y="12"/>
                  </a:lnTo>
                  <a:lnTo>
                    <a:pt x="59" y="7"/>
                  </a:lnTo>
                  <a:lnTo>
                    <a:pt x="52" y="4"/>
                  </a:lnTo>
                  <a:lnTo>
                    <a:pt x="43" y="2"/>
                  </a:lnTo>
                  <a:lnTo>
                    <a:pt x="34" y="0"/>
                  </a:lnTo>
                  <a:lnTo>
                    <a:pt x="25" y="2"/>
                  </a:lnTo>
                  <a:lnTo>
                    <a:pt x="15" y="4"/>
                  </a:lnTo>
                  <a:lnTo>
                    <a:pt x="7" y="7"/>
                  </a:lnTo>
                  <a:lnTo>
                    <a:pt x="0" y="12"/>
                  </a:lnTo>
                  <a:lnTo>
                    <a:pt x="33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24" name="Freeform 88"/>
            <p:cNvSpPr/>
            <p:nvPr/>
          </p:nvSpPr>
          <p:spPr>
            <a:xfrm>
              <a:off x="1450" y="172"/>
              <a:ext cx="174" cy="87"/>
            </a:xfrm>
            <a:custGeom>
              <a:avLst/>
              <a:gdLst/>
              <a:ahLst/>
              <a:cxnLst>
                <a:cxn ang="0">
                  <a:pos x="1" y="34"/>
                </a:cxn>
                <a:cxn ang="0">
                  <a:pos x="22" y="0"/>
                </a:cxn>
                <a:cxn ang="0">
                  <a:pos x="30" y="0"/>
                </a:cxn>
                <a:cxn ang="0">
                  <a:pos x="9" y="34"/>
                </a:cxn>
                <a:cxn ang="0">
                  <a:pos x="43" y="34"/>
                </a:cxn>
                <a:cxn ang="0">
                  <a:pos x="65" y="0"/>
                </a:cxn>
                <a:cxn ang="0">
                  <a:pos x="87" y="34"/>
                </a:cxn>
                <a:cxn ang="0">
                  <a:pos x="85" y="44"/>
                </a:cxn>
                <a:cxn ang="0">
                  <a:pos x="65" y="12"/>
                </a:cxn>
                <a:cxn ang="0">
                  <a:pos x="44" y="44"/>
                </a:cxn>
                <a:cxn ang="0">
                  <a:pos x="3" y="44"/>
                </a:cxn>
                <a:cxn ang="0">
                  <a:pos x="0" y="34"/>
                </a:cxn>
                <a:cxn ang="0">
                  <a:pos x="1" y="34"/>
                </a:cxn>
              </a:cxnLst>
              <a:rect l="l" t="t" r="r" b="b"/>
              <a:pathLst>
                <a:path w="348" h="174">
                  <a:moveTo>
                    <a:pt x="1" y="136"/>
                  </a:moveTo>
                  <a:lnTo>
                    <a:pt x="88" y="0"/>
                  </a:lnTo>
                  <a:lnTo>
                    <a:pt x="122" y="0"/>
                  </a:lnTo>
                  <a:lnTo>
                    <a:pt x="35" y="136"/>
                  </a:lnTo>
                  <a:lnTo>
                    <a:pt x="171" y="136"/>
                  </a:lnTo>
                  <a:lnTo>
                    <a:pt x="259" y="0"/>
                  </a:lnTo>
                  <a:lnTo>
                    <a:pt x="348" y="136"/>
                  </a:lnTo>
                  <a:lnTo>
                    <a:pt x="340" y="174"/>
                  </a:lnTo>
                  <a:lnTo>
                    <a:pt x="259" y="50"/>
                  </a:lnTo>
                  <a:lnTo>
                    <a:pt x="179" y="174"/>
                  </a:lnTo>
                  <a:lnTo>
                    <a:pt x="9" y="174"/>
                  </a:lnTo>
                  <a:lnTo>
                    <a:pt x="0" y="136"/>
                  </a:lnTo>
                  <a:lnTo>
                    <a:pt x="1" y="1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25" name="Rectangle 89"/>
            <p:cNvSpPr/>
            <p:nvPr/>
          </p:nvSpPr>
          <p:spPr>
            <a:xfrm>
              <a:off x="1564" y="383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26" name="Rectangle 90"/>
            <p:cNvSpPr/>
            <p:nvPr/>
          </p:nvSpPr>
          <p:spPr>
            <a:xfrm>
              <a:off x="1541" y="356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27" name="Freeform 91"/>
            <p:cNvSpPr/>
            <p:nvPr/>
          </p:nvSpPr>
          <p:spPr>
            <a:xfrm>
              <a:off x="1540" y="198"/>
              <a:ext cx="80" cy="61"/>
            </a:xfrm>
            <a:custGeom>
              <a:avLst/>
              <a:gdLst/>
              <a:ahLst/>
              <a:cxnLst>
                <a:cxn ang="0">
                  <a:pos x="40" y="30"/>
                </a:cxn>
                <a:cxn ang="0">
                  <a:pos x="20" y="0"/>
                </a:cxn>
                <a:cxn ang="0">
                  <a:pos x="0" y="30"/>
                </a:cxn>
                <a:cxn ang="0">
                  <a:pos x="40" y="30"/>
                </a:cxn>
              </a:cxnLst>
              <a:rect l="l" t="t" r="r" b="b"/>
              <a:pathLst>
                <a:path w="161" h="124">
                  <a:moveTo>
                    <a:pt x="161" y="124"/>
                  </a:moveTo>
                  <a:lnTo>
                    <a:pt x="80" y="0"/>
                  </a:lnTo>
                  <a:lnTo>
                    <a:pt x="0" y="124"/>
                  </a:lnTo>
                  <a:lnTo>
                    <a:pt x="161" y="124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28" name="Rectangle 92"/>
            <p:cNvSpPr/>
            <p:nvPr/>
          </p:nvSpPr>
          <p:spPr>
            <a:xfrm>
              <a:off x="1602" y="259"/>
              <a:ext cx="9" cy="92"/>
            </a:xfrm>
            <a:prstGeom prst="rect">
              <a:avLst/>
            </a:prstGeom>
            <a:solidFill>
              <a:srgbClr val="5B00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29" name="Freeform 93"/>
            <p:cNvSpPr/>
            <p:nvPr/>
          </p:nvSpPr>
          <p:spPr>
            <a:xfrm>
              <a:off x="1468" y="172"/>
              <a:ext cx="111" cy="68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34"/>
                </a:cxn>
                <a:cxn ang="0">
                  <a:pos x="33" y="34"/>
                </a:cxn>
                <a:cxn ang="0">
                  <a:pos x="55" y="0"/>
                </a:cxn>
                <a:cxn ang="0">
                  <a:pos x="21" y="0"/>
                </a:cxn>
              </a:cxnLst>
              <a:rect l="l" t="t" r="r" b="b"/>
              <a:pathLst>
                <a:path w="224" h="136">
                  <a:moveTo>
                    <a:pt x="87" y="0"/>
                  </a:moveTo>
                  <a:lnTo>
                    <a:pt x="0" y="136"/>
                  </a:lnTo>
                  <a:lnTo>
                    <a:pt x="136" y="136"/>
                  </a:lnTo>
                  <a:lnTo>
                    <a:pt x="224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30" name="Rectangle 94"/>
            <p:cNvSpPr/>
            <p:nvPr/>
          </p:nvSpPr>
          <p:spPr>
            <a:xfrm>
              <a:off x="1537" y="259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31" name="Rectangle 95"/>
            <p:cNvSpPr/>
            <p:nvPr/>
          </p:nvSpPr>
          <p:spPr>
            <a:xfrm>
              <a:off x="1463" y="259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32" name="Freeform 96"/>
            <p:cNvSpPr/>
            <p:nvPr/>
          </p:nvSpPr>
          <p:spPr>
            <a:xfrm>
              <a:off x="356" y="407"/>
              <a:ext cx="442" cy="221"/>
            </a:xfrm>
            <a:custGeom>
              <a:avLst/>
              <a:gdLst/>
              <a:ahLst/>
              <a:cxnLst>
                <a:cxn ang="0">
                  <a:pos x="162" y="1"/>
                </a:cxn>
                <a:cxn ang="0">
                  <a:pos x="171" y="6"/>
                </a:cxn>
                <a:cxn ang="0">
                  <a:pos x="177" y="13"/>
                </a:cxn>
                <a:cxn ang="0">
                  <a:pos x="171" y="20"/>
                </a:cxn>
                <a:cxn ang="0">
                  <a:pos x="154" y="24"/>
                </a:cxn>
                <a:cxn ang="0">
                  <a:pos x="139" y="26"/>
                </a:cxn>
                <a:cxn ang="0">
                  <a:pos x="124" y="28"/>
                </a:cxn>
                <a:cxn ang="0">
                  <a:pos x="107" y="29"/>
                </a:cxn>
                <a:cxn ang="0">
                  <a:pos x="91" y="31"/>
                </a:cxn>
                <a:cxn ang="0">
                  <a:pos x="74" y="34"/>
                </a:cxn>
                <a:cxn ang="0">
                  <a:pos x="58" y="37"/>
                </a:cxn>
                <a:cxn ang="0">
                  <a:pos x="43" y="41"/>
                </a:cxn>
                <a:cxn ang="0">
                  <a:pos x="29" y="46"/>
                </a:cxn>
                <a:cxn ang="0">
                  <a:pos x="18" y="52"/>
                </a:cxn>
                <a:cxn ang="0">
                  <a:pos x="8" y="60"/>
                </a:cxn>
                <a:cxn ang="0">
                  <a:pos x="2" y="70"/>
                </a:cxn>
                <a:cxn ang="0">
                  <a:pos x="0" y="80"/>
                </a:cxn>
                <a:cxn ang="0">
                  <a:pos x="3" y="89"/>
                </a:cxn>
                <a:cxn ang="0">
                  <a:pos x="11" y="99"/>
                </a:cxn>
                <a:cxn ang="0">
                  <a:pos x="25" y="107"/>
                </a:cxn>
                <a:cxn ang="0">
                  <a:pos x="38" y="111"/>
                </a:cxn>
                <a:cxn ang="0">
                  <a:pos x="49" y="111"/>
                </a:cxn>
                <a:cxn ang="0">
                  <a:pos x="64" y="111"/>
                </a:cxn>
                <a:cxn ang="0">
                  <a:pos x="81" y="111"/>
                </a:cxn>
                <a:cxn ang="0">
                  <a:pos x="98" y="111"/>
                </a:cxn>
                <a:cxn ang="0">
                  <a:pos x="114" y="111"/>
                </a:cxn>
                <a:cxn ang="0">
                  <a:pos x="126" y="111"/>
                </a:cxn>
                <a:cxn ang="0">
                  <a:pos x="133" y="111"/>
                </a:cxn>
                <a:cxn ang="0">
                  <a:pos x="127" y="109"/>
                </a:cxn>
                <a:cxn ang="0">
                  <a:pos x="110" y="106"/>
                </a:cxn>
                <a:cxn ang="0">
                  <a:pos x="91" y="101"/>
                </a:cxn>
                <a:cxn ang="0">
                  <a:pos x="74" y="96"/>
                </a:cxn>
                <a:cxn ang="0">
                  <a:pos x="59" y="89"/>
                </a:cxn>
                <a:cxn ang="0">
                  <a:pos x="49" y="81"/>
                </a:cxn>
                <a:cxn ang="0">
                  <a:pos x="45" y="71"/>
                </a:cxn>
                <a:cxn ang="0">
                  <a:pos x="51" y="60"/>
                </a:cxn>
                <a:cxn ang="0">
                  <a:pos x="62" y="52"/>
                </a:cxn>
                <a:cxn ang="0">
                  <a:pos x="76" y="48"/>
                </a:cxn>
                <a:cxn ang="0">
                  <a:pos x="94" y="45"/>
                </a:cxn>
                <a:cxn ang="0">
                  <a:pos x="115" y="43"/>
                </a:cxn>
                <a:cxn ang="0">
                  <a:pos x="137" y="41"/>
                </a:cxn>
                <a:cxn ang="0">
                  <a:pos x="158" y="39"/>
                </a:cxn>
                <a:cxn ang="0">
                  <a:pos x="179" y="36"/>
                </a:cxn>
                <a:cxn ang="0">
                  <a:pos x="195" y="31"/>
                </a:cxn>
                <a:cxn ang="0">
                  <a:pos x="211" y="23"/>
                </a:cxn>
                <a:cxn ang="0">
                  <a:pos x="221" y="14"/>
                </a:cxn>
                <a:cxn ang="0">
                  <a:pos x="221" y="6"/>
                </a:cxn>
                <a:cxn ang="0">
                  <a:pos x="217" y="2"/>
                </a:cxn>
                <a:cxn ang="0">
                  <a:pos x="159" y="0"/>
                </a:cxn>
              </a:cxnLst>
              <a:rect l="l" t="t" r="r" b="b"/>
              <a:pathLst>
                <a:path w="882" h="442">
                  <a:moveTo>
                    <a:pt x="632" y="0"/>
                  </a:moveTo>
                  <a:lnTo>
                    <a:pt x="646" y="4"/>
                  </a:lnTo>
                  <a:lnTo>
                    <a:pt x="665" y="12"/>
                  </a:lnTo>
                  <a:lnTo>
                    <a:pt x="683" y="23"/>
                  </a:lnTo>
                  <a:lnTo>
                    <a:pt x="699" y="37"/>
                  </a:lnTo>
                  <a:lnTo>
                    <a:pt x="706" y="52"/>
                  </a:lnTo>
                  <a:lnTo>
                    <a:pt x="703" y="67"/>
                  </a:lnTo>
                  <a:lnTo>
                    <a:pt x="682" y="80"/>
                  </a:lnTo>
                  <a:lnTo>
                    <a:pt x="641" y="91"/>
                  </a:lnTo>
                  <a:lnTo>
                    <a:pt x="613" y="96"/>
                  </a:lnTo>
                  <a:lnTo>
                    <a:pt x="585" y="99"/>
                  </a:lnTo>
                  <a:lnTo>
                    <a:pt x="555" y="104"/>
                  </a:lnTo>
                  <a:lnTo>
                    <a:pt x="524" y="107"/>
                  </a:lnTo>
                  <a:lnTo>
                    <a:pt x="493" y="111"/>
                  </a:lnTo>
                  <a:lnTo>
                    <a:pt x="460" y="114"/>
                  </a:lnTo>
                  <a:lnTo>
                    <a:pt x="427" y="118"/>
                  </a:lnTo>
                  <a:lnTo>
                    <a:pt x="394" y="121"/>
                  </a:lnTo>
                  <a:lnTo>
                    <a:pt x="361" y="126"/>
                  </a:lnTo>
                  <a:lnTo>
                    <a:pt x="328" y="130"/>
                  </a:lnTo>
                  <a:lnTo>
                    <a:pt x="295" y="135"/>
                  </a:lnTo>
                  <a:lnTo>
                    <a:pt x="263" y="141"/>
                  </a:lnTo>
                  <a:lnTo>
                    <a:pt x="232" y="146"/>
                  </a:lnTo>
                  <a:lnTo>
                    <a:pt x="200" y="153"/>
                  </a:lnTo>
                  <a:lnTo>
                    <a:pt x="172" y="161"/>
                  </a:lnTo>
                  <a:lnTo>
                    <a:pt x="143" y="170"/>
                  </a:lnTo>
                  <a:lnTo>
                    <a:pt x="116" y="181"/>
                  </a:lnTo>
                  <a:lnTo>
                    <a:pt x="91" y="194"/>
                  </a:lnTo>
                  <a:lnTo>
                    <a:pt x="69" y="207"/>
                  </a:lnTo>
                  <a:lnTo>
                    <a:pt x="48" y="223"/>
                  </a:lnTo>
                  <a:lnTo>
                    <a:pt x="32" y="241"/>
                  </a:lnTo>
                  <a:lnTo>
                    <a:pt x="18" y="259"/>
                  </a:lnTo>
                  <a:lnTo>
                    <a:pt x="8" y="278"/>
                  </a:lnTo>
                  <a:lnTo>
                    <a:pt x="1" y="297"/>
                  </a:lnTo>
                  <a:lnTo>
                    <a:pt x="0" y="317"/>
                  </a:lnTo>
                  <a:lnTo>
                    <a:pt x="2" y="336"/>
                  </a:lnTo>
                  <a:lnTo>
                    <a:pt x="10" y="356"/>
                  </a:lnTo>
                  <a:lnTo>
                    <a:pt x="23" y="374"/>
                  </a:lnTo>
                  <a:lnTo>
                    <a:pt x="41" y="393"/>
                  </a:lnTo>
                  <a:lnTo>
                    <a:pt x="67" y="411"/>
                  </a:lnTo>
                  <a:lnTo>
                    <a:pt x="98" y="427"/>
                  </a:lnTo>
                  <a:lnTo>
                    <a:pt x="136" y="442"/>
                  </a:lnTo>
                  <a:lnTo>
                    <a:pt x="151" y="442"/>
                  </a:lnTo>
                  <a:lnTo>
                    <a:pt x="170" y="442"/>
                  </a:lnTo>
                  <a:lnTo>
                    <a:pt x="196" y="442"/>
                  </a:lnTo>
                  <a:lnTo>
                    <a:pt x="223" y="442"/>
                  </a:lnTo>
                  <a:lnTo>
                    <a:pt x="256" y="442"/>
                  </a:lnTo>
                  <a:lnTo>
                    <a:pt x="288" y="442"/>
                  </a:lnTo>
                  <a:lnTo>
                    <a:pt x="323" y="442"/>
                  </a:lnTo>
                  <a:lnTo>
                    <a:pt x="357" y="442"/>
                  </a:lnTo>
                  <a:lnTo>
                    <a:pt x="392" y="442"/>
                  </a:lnTo>
                  <a:lnTo>
                    <a:pt x="424" y="442"/>
                  </a:lnTo>
                  <a:lnTo>
                    <a:pt x="454" y="442"/>
                  </a:lnTo>
                  <a:lnTo>
                    <a:pt x="480" y="442"/>
                  </a:lnTo>
                  <a:lnTo>
                    <a:pt x="502" y="442"/>
                  </a:lnTo>
                  <a:lnTo>
                    <a:pt x="518" y="442"/>
                  </a:lnTo>
                  <a:lnTo>
                    <a:pt x="530" y="442"/>
                  </a:lnTo>
                  <a:lnTo>
                    <a:pt x="533" y="442"/>
                  </a:lnTo>
                  <a:lnTo>
                    <a:pt x="505" y="436"/>
                  </a:lnTo>
                  <a:lnTo>
                    <a:pt x="471" y="429"/>
                  </a:lnTo>
                  <a:lnTo>
                    <a:pt x="437" y="422"/>
                  </a:lnTo>
                  <a:lnTo>
                    <a:pt x="400" y="413"/>
                  </a:lnTo>
                  <a:lnTo>
                    <a:pt x="363" y="404"/>
                  </a:lnTo>
                  <a:lnTo>
                    <a:pt x="327" y="393"/>
                  </a:lnTo>
                  <a:lnTo>
                    <a:pt x="293" y="381"/>
                  </a:lnTo>
                  <a:lnTo>
                    <a:pt x="262" y="367"/>
                  </a:lnTo>
                  <a:lnTo>
                    <a:pt x="234" y="353"/>
                  </a:lnTo>
                  <a:lnTo>
                    <a:pt x="211" y="338"/>
                  </a:lnTo>
                  <a:lnTo>
                    <a:pt x="194" y="321"/>
                  </a:lnTo>
                  <a:lnTo>
                    <a:pt x="182" y="303"/>
                  </a:lnTo>
                  <a:lnTo>
                    <a:pt x="180" y="284"/>
                  </a:lnTo>
                  <a:lnTo>
                    <a:pt x="185" y="264"/>
                  </a:lnTo>
                  <a:lnTo>
                    <a:pt x="202" y="241"/>
                  </a:lnTo>
                  <a:lnTo>
                    <a:pt x="228" y="218"/>
                  </a:lnTo>
                  <a:lnTo>
                    <a:pt x="247" y="207"/>
                  </a:lnTo>
                  <a:lnTo>
                    <a:pt x="272" y="198"/>
                  </a:lnTo>
                  <a:lnTo>
                    <a:pt x="302" y="191"/>
                  </a:lnTo>
                  <a:lnTo>
                    <a:pt x="335" y="184"/>
                  </a:lnTo>
                  <a:lnTo>
                    <a:pt x="373" y="180"/>
                  </a:lnTo>
                  <a:lnTo>
                    <a:pt x="414" y="174"/>
                  </a:lnTo>
                  <a:lnTo>
                    <a:pt x="456" y="170"/>
                  </a:lnTo>
                  <a:lnTo>
                    <a:pt x="500" y="166"/>
                  </a:lnTo>
                  <a:lnTo>
                    <a:pt x="545" y="162"/>
                  </a:lnTo>
                  <a:lnTo>
                    <a:pt x="589" y="158"/>
                  </a:lnTo>
                  <a:lnTo>
                    <a:pt x="631" y="153"/>
                  </a:lnTo>
                  <a:lnTo>
                    <a:pt x="673" y="147"/>
                  </a:lnTo>
                  <a:lnTo>
                    <a:pt x="712" y="142"/>
                  </a:lnTo>
                  <a:lnTo>
                    <a:pt x="747" y="134"/>
                  </a:lnTo>
                  <a:lnTo>
                    <a:pt x="778" y="124"/>
                  </a:lnTo>
                  <a:lnTo>
                    <a:pt x="804" y="114"/>
                  </a:lnTo>
                  <a:lnTo>
                    <a:pt x="843" y="92"/>
                  </a:lnTo>
                  <a:lnTo>
                    <a:pt x="868" y="72"/>
                  </a:lnTo>
                  <a:lnTo>
                    <a:pt x="880" y="53"/>
                  </a:lnTo>
                  <a:lnTo>
                    <a:pt x="882" y="37"/>
                  </a:lnTo>
                  <a:lnTo>
                    <a:pt x="880" y="23"/>
                  </a:lnTo>
                  <a:lnTo>
                    <a:pt x="873" y="13"/>
                  </a:lnTo>
                  <a:lnTo>
                    <a:pt x="866" y="5"/>
                  </a:lnTo>
                  <a:lnTo>
                    <a:pt x="861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33" name="Freeform 97"/>
            <p:cNvSpPr/>
            <p:nvPr/>
          </p:nvSpPr>
          <p:spPr>
            <a:xfrm>
              <a:off x="915" y="306"/>
              <a:ext cx="45" cy="170"/>
            </a:xfrm>
            <a:custGeom>
              <a:avLst/>
              <a:gdLst/>
              <a:ahLst/>
              <a:cxnLst>
                <a:cxn ang="0">
                  <a:pos x="1" y="86"/>
                </a:cxn>
                <a:cxn ang="0">
                  <a:pos x="1" y="86"/>
                </a:cxn>
                <a:cxn ang="0">
                  <a:pos x="0" y="84"/>
                </a:cxn>
                <a:cxn ang="0">
                  <a:pos x="1" y="37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4" y="0"/>
                </a:cxn>
                <a:cxn ang="0">
                  <a:pos x="16" y="2"/>
                </a:cxn>
                <a:cxn ang="0">
                  <a:pos x="16" y="3"/>
                </a:cxn>
                <a:cxn ang="0">
                  <a:pos x="16" y="3"/>
                </a:cxn>
                <a:cxn ang="0">
                  <a:pos x="22" y="84"/>
                </a:cxn>
                <a:cxn ang="0">
                  <a:pos x="21" y="84"/>
                </a:cxn>
                <a:cxn ang="0">
                  <a:pos x="20" y="84"/>
                </a:cxn>
                <a:cxn ang="0">
                  <a:pos x="14" y="3"/>
                </a:cxn>
                <a:cxn ang="0">
                  <a:pos x="3" y="4"/>
                </a:cxn>
                <a:cxn ang="0">
                  <a:pos x="1" y="86"/>
                </a:cxn>
              </a:cxnLst>
              <a:rect l="l" t="t" r="r" b="b"/>
              <a:pathLst>
                <a:path w="91" h="338">
                  <a:moveTo>
                    <a:pt x="7" y="338"/>
                  </a:moveTo>
                  <a:lnTo>
                    <a:pt x="4" y="338"/>
                  </a:lnTo>
                  <a:lnTo>
                    <a:pt x="0" y="335"/>
                  </a:lnTo>
                  <a:lnTo>
                    <a:pt x="4" y="145"/>
                  </a:lnTo>
                  <a:lnTo>
                    <a:pt x="5" y="7"/>
                  </a:lnTo>
                  <a:lnTo>
                    <a:pt x="3" y="4"/>
                  </a:lnTo>
                  <a:lnTo>
                    <a:pt x="3" y="2"/>
                  </a:lnTo>
                  <a:lnTo>
                    <a:pt x="59" y="0"/>
                  </a:lnTo>
                  <a:lnTo>
                    <a:pt x="66" y="7"/>
                  </a:lnTo>
                  <a:lnTo>
                    <a:pt x="67" y="10"/>
                  </a:lnTo>
                  <a:lnTo>
                    <a:pt x="65" y="10"/>
                  </a:lnTo>
                  <a:lnTo>
                    <a:pt x="91" y="335"/>
                  </a:lnTo>
                  <a:lnTo>
                    <a:pt x="87" y="335"/>
                  </a:lnTo>
                  <a:lnTo>
                    <a:pt x="82" y="332"/>
                  </a:lnTo>
                  <a:lnTo>
                    <a:pt x="58" y="11"/>
                  </a:lnTo>
                  <a:lnTo>
                    <a:pt x="15" y="13"/>
                  </a:lnTo>
                  <a:lnTo>
                    <a:pt x="7" y="338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34" name="Freeform 98"/>
            <p:cNvSpPr/>
            <p:nvPr/>
          </p:nvSpPr>
          <p:spPr>
            <a:xfrm>
              <a:off x="920" y="320"/>
              <a:ext cx="26" cy="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3" y="3"/>
                </a:cxn>
                <a:cxn ang="0">
                  <a:pos x="13" y="0"/>
                </a:cxn>
              </a:cxnLst>
              <a:rect l="l" t="t" r="r" b="b"/>
              <a:pathLst>
                <a:path w="51" h="10">
                  <a:moveTo>
                    <a:pt x="49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1" y="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35" name="Freeform 99"/>
            <p:cNvSpPr/>
            <p:nvPr/>
          </p:nvSpPr>
          <p:spPr>
            <a:xfrm>
              <a:off x="920" y="342"/>
              <a:ext cx="27" cy="4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14" y="2"/>
                </a:cxn>
                <a:cxn ang="0">
                  <a:pos x="13" y="0"/>
                </a:cxn>
              </a:cxnLst>
              <a:rect l="l" t="t" r="r" b="b"/>
              <a:pathLst>
                <a:path w="53" h="9">
                  <a:moveTo>
                    <a:pt x="52" y="0"/>
                  </a:moveTo>
                  <a:lnTo>
                    <a:pt x="1" y="1"/>
                  </a:lnTo>
                  <a:lnTo>
                    <a:pt x="0" y="9"/>
                  </a:lnTo>
                  <a:lnTo>
                    <a:pt x="53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36" name="Freeform 100"/>
            <p:cNvSpPr/>
            <p:nvPr/>
          </p:nvSpPr>
          <p:spPr>
            <a:xfrm>
              <a:off x="920" y="336"/>
              <a:ext cx="27" cy="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4" y="2"/>
                </a:cxn>
                <a:cxn ang="0">
                  <a:pos x="13" y="0"/>
                </a:cxn>
              </a:cxnLst>
              <a:rect l="l" t="t" r="r" b="b"/>
              <a:pathLst>
                <a:path w="53" h="4">
                  <a:moveTo>
                    <a:pt x="52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53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37" name="Freeform 101"/>
            <p:cNvSpPr/>
            <p:nvPr/>
          </p:nvSpPr>
          <p:spPr>
            <a:xfrm>
              <a:off x="920" y="366"/>
              <a:ext cx="29" cy="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5" y="2"/>
                </a:cxn>
                <a:cxn ang="0">
                  <a:pos x="15" y="0"/>
                </a:cxn>
              </a:cxnLst>
              <a:rect l="l" t="t" r="r" b="b"/>
              <a:pathLst>
                <a:path w="58" h="10">
                  <a:moveTo>
                    <a:pt x="57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8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38" name="Freeform 102"/>
            <p:cNvSpPr/>
            <p:nvPr/>
          </p:nvSpPr>
          <p:spPr>
            <a:xfrm>
              <a:off x="920" y="361"/>
              <a:ext cx="29" cy="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5" y="1"/>
                </a:cxn>
                <a:cxn ang="0">
                  <a:pos x="15" y="0"/>
                </a:cxn>
              </a:cxnLst>
              <a:rect l="l" t="t" r="r" b="b"/>
              <a:pathLst>
                <a:path w="57" h="6">
                  <a:moveTo>
                    <a:pt x="57" y="0"/>
                  </a:moveTo>
                  <a:lnTo>
                    <a:pt x="1" y="2"/>
                  </a:lnTo>
                  <a:lnTo>
                    <a:pt x="0" y="6"/>
                  </a:lnTo>
                  <a:lnTo>
                    <a:pt x="57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39" name="Freeform 103"/>
            <p:cNvSpPr/>
            <p:nvPr/>
          </p:nvSpPr>
          <p:spPr>
            <a:xfrm>
              <a:off x="54" y="67"/>
              <a:ext cx="304" cy="444"/>
            </a:xfrm>
            <a:custGeom>
              <a:avLst/>
              <a:gdLst/>
              <a:ahLst/>
              <a:cxnLst>
                <a:cxn ang="0">
                  <a:pos x="139" y="98"/>
                </a:cxn>
                <a:cxn ang="0">
                  <a:pos x="118" y="109"/>
                </a:cxn>
                <a:cxn ang="0">
                  <a:pos x="98" y="139"/>
                </a:cxn>
                <a:cxn ang="0">
                  <a:pos x="87" y="200"/>
                </a:cxn>
                <a:cxn ang="0">
                  <a:pos x="77" y="205"/>
                </a:cxn>
                <a:cxn ang="0">
                  <a:pos x="75" y="166"/>
                </a:cxn>
                <a:cxn ang="0">
                  <a:pos x="61" y="126"/>
                </a:cxn>
                <a:cxn ang="0">
                  <a:pos x="27" y="94"/>
                </a:cxn>
                <a:cxn ang="0">
                  <a:pos x="6" y="84"/>
                </a:cxn>
                <a:cxn ang="0">
                  <a:pos x="23" y="90"/>
                </a:cxn>
                <a:cxn ang="0">
                  <a:pos x="44" y="103"/>
                </a:cxn>
                <a:cxn ang="0">
                  <a:pos x="64" y="124"/>
                </a:cxn>
                <a:cxn ang="0">
                  <a:pos x="71" y="134"/>
                </a:cxn>
                <a:cxn ang="0">
                  <a:pos x="67" y="110"/>
                </a:cxn>
                <a:cxn ang="0">
                  <a:pos x="58" y="77"/>
                </a:cxn>
                <a:cxn ang="0">
                  <a:pos x="39" y="40"/>
                </a:cxn>
                <a:cxn ang="0">
                  <a:pos x="36" y="33"/>
                </a:cxn>
                <a:cxn ang="0">
                  <a:pos x="49" y="55"/>
                </a:cxn>
                <a:cxn ang="0">
                  <a:pos x="53" y="52"/>
                </a:cxn>
                <a:cxn ang="0">
                  <a:pos x="47" y="21"/>
                </a:cxn>
                <a:cxn ang="0">
                  <a:pos x="48" y="19"/>
                </a:cxn>
                <a:cxn ang="0">
                  <a:pos x="55" y="48"/>
                </a:cxn>
                <a:cxn ang="0">
                  <a:pos x="62" y="79"/>
                </a:cxn>
                <a:cxn ang="0">
                  <a:pos x="78" y="133"/>
                </a:cxn>
                <a:cxn ang="0">
                  <a:pos x="86" y="146"/>
                </a:cxn>
                <a:cxn ang="0">
                  <a:pos x="92" y="97"/>
                </a:cxn>
                <a:cxn ang="0">
                  <a:pos x="83" y="42"/>
                </a:cxn>
                <a:cxn ang="0">
                  <a:pos x="73" y="9"/>
                </a:cxn>
                <a:cxn ang="0">
                  <a:pos x="74" y="10"/>
                </a:cxn>
                <a:cxn ang="0">
                  <a:pos x="88" y="50"/>
                </a:cxn>
                <a:cxn ang="0">
                  <a:pos x="98" y="59"/>
                </a:cxn>
                <a:cxn ang="0">
                  <a:pos x="115" y="29"/>
                </a:cxn>
                <a:cxn ang="0">
                  <a:pos x="116" y="29"/>
                </a:cxn>
                <a:cxn ang="0">
                  <a:pos x="98" y="66"/>
                </a:cxn>
                <a:cxn ang="0">
                  <a:pos x="95" y="91"/>
                </a:cxn>
                <a:cxn ang="0">
                  <a:pos x="107" y="92"/>
                </a:cxn>
                <a:cxn ang="0">
                  <a:pos x="126" y="54"/>
                </a:cxn>
                <a:cxn ang="0">
                  <a:pos x="128" y="43"/>
                </a:cxn>
                <a:cxn ang="0">
                  <a:pos x="132" y="56"/>
                </a:cxn>
                <a:cxn ang="0">
                  <a:pos x="141" y="37"/>
                </a:cxn>
                <a:cxn ang="0">
                  <a:pos x="142" y="38"/>
                </a:cxn>
                <a:cxn ang="0">
                  <a:pos x="133" y="58"/>
                </a:cxn>
                <a:cxn ang="0">
                  <a:pos x="121" y="76"/>
                </a:cxn>
                <a:cxn ang="0">
                  <a:pos x="112" y="91"/>
                </a:cxn>
                <a:cxn ang="0">
                  <a:pos x="104" y="100"/>
                </a:cxn>
                <a:cxn ang="0">
                  <a:pos x="96" y="116"/>
                </a:cxn>
                <a:cxn ang="0">
                  <a:pos x="97" y="125"/>
                </a:cxn>
                <a:cxn ang="0">
                  <a:pos x="109" y="110"/>
                </a:cxn>
                <a:cxn ang="0">
                  <a:pos x="119" y="95"/>
                </a:cxn>
                <a:cxn ang="0">
                  <a:pos x="120" y="97"/>
                </a:cxn>
                <a:cxn ang="0">
                  <a:pos x="126" y="100"/>
                </a:cxn>
                <a:cxn ang="0">
                  <a:pos x="145" y="95"/>
                </a:cxn>
              </a:cxnLst>
              <a:rect l="l" t="t" r="r" b="b"/>
              <a:pathLst>
                <a:path w="607" h="888">
                  <a:moveTo>
                    <a:pt x="607" y="380"/>
                  </a:moveTo>
                  <a:lnTo>
                    <a:pt x="592" y="383"/>
                  </a:lnTo>
                  <a:lnTo>
                    <a:pt x="575" y="388"/>
                  </a:lnTo>
                  <a:lnTo>
                    <a:pt x="555" y="391"/>
                  </a:lnTo>
                  <a:lnTo>
                    <a:pt x="535" y="398"/>
                  </a:lnTo>
                  <a:lnTo>
                    <a:pt x="514" y="406"/>
                  </a:lnTo>
                  <a:lnTo>
                    <a:pt x="492" y="418"/>
                  </a:lnTo>
                  <a:lnTo>
                    <a:pt x="469" y="434"/>
                  </a:lnTo>
                  <a:lnTo>
                    <a:pt x="447" y="455"/>
                  </a:lnTo>
                  <a:lnTo>
                    <a:pt x="426" y="480"/>
                  </a:lnTo>
                  <a:lnTo>
                    <a:pt x="407" y="513"/>
                  </a:lnTo>
                  <a:lnTo>
                    <a:pt x="390" y="553"/>
                  </a:lnTo>
                  <a:lnTo>
                    <a:pt x="373" y="601"/>
                  </a:lnTo>
                  <a:lnTo>
                    <a:pt x="361" y="657"/>
                  </a:lnTo>
                  <a:lnTo>
                    <a:pt x="350" y="724"/>
                  </a:lnTo>
                  <a:lnTo>
                    <a:pt x="345" y="800"/>
                  </a:lnTo>
                  <a:lnTo>
                    <a:pt x="342" y="888"/>
                  </a:lnTo>
                  <a:lnTo>
                    <a:pt x="308" y="888"/>
                  </a:lnTo>
                  <a:lnTo>
                    <a:pt x="308" y="855"/>
                  </a:lnTo>
                  <a:lnTo>
                    <a:pt x="308" y="818"/>
                  </a:lnTo>
                  <a:lnTo>
                    <a:pt x="308" y="781"/>
                  </a:lnTo>
                  <a:lnTo>
                    <a:pt x="307" y="742"/>
                  </a:lnTo>
                  <a:lnTo>
                    <a:pt x="303" y="703"/>
                  </a:lnTo>
                  <a:lnTo>
                    <a:pt x="299" y="663"/>
                  </a:lnTo>
                  <a:lnTo>
                    <a:pt x="290" y="623"/>
                  </a:lnTo>
                  <a:lnTo>
                    <a:pt x="279" y="582"/>
                  </a:lnTo>
                  <a:lnTo>
                    <a:pt x="264" y="543"/>
                  </a:lnTo>
                  <a:lnTo>
                    <a:pt x="243" y="506"/>
                  </a:lnTo>
                  <a:lnTo>
                    <a:pt x="219" y="471"/>
                  </a:lnTo>
                  <a:lnTo>
                    <a:pt x="189" y="436"/>
                  </a:lnTo>
                  <a:lnTo>
                    <a:pt x="152" y="405"/>
                  </a:lnTo>
                  <a:lnTo>
                    <a:pt x="108" y="376"/>
                  </a:lnTo>
                  <a:lnTo>
                    <a:pt x="59" y="351"/>
                  </a:lnTo>
                  <a:lnTo>
                    <a:pt x="0" y="330"/>
                  </a:lnTo>
                  <a:lnTo>
                    <a:pt x="11" y="333"/>
                  </a:lnTo>
                  <a:lnTo>
                    <a:pt x="23" y="336"/>
                  </a:lnTo>
                  <a:lnTo>
                    <a:pt x="37" y="340"/>
                  </a:lnTo>
                  <a:lnTo>
                    <a:pt x="54" y="344"/>
                  </a:lnTo>
                  <a:lnTo>
                    <a:pt x="72" y="351"/>
                  </a:lnTo>
                  <a:lnTo>
                    <a:pt x="91" y="359"/>
                  </a:lnTo>
                  <a:lnTo>
                    <a:pt x="111" y="368"/>
                  </a:lnTo>
                  <a:lnTo>
                    <a:pt x="131" y="379"/>
                  </a:lnTo>
                  <a:lnTo>
                    <a:pt x="152" y="393"/>
                  </a:lnTo>
                  <a:lnTo>
                    <a:pt x="173" y="409"/>
                  </a:lnTo>
                  <a:lnTo>
                    <a:pt x="194" y="427"/>
                  </a:lnTo>
                  <a:lnTo>
                    <a:pt x="214" y="448"/>
                  </a:lnTo>
                  <a:lnTo>
                    <a:pt x="234" y="472"/>
                  </a:lnTo>
                  <a:lnTo>
                    <a:pt x="254" y="498"/>
                  </a:lnTo>
                  <a:lnTo>
                    <a:pt x="271" y="528"/>
                  </a:lnTo>
                  <a:lnTo>
                    <a:pt x="287" y="563"/>
                  </a:lnTo>
                  <a:lnTo>
                    <a:pt x="285" y="550"/>
                  </a:lnTo>
                  <a:lnTo>
                    <a:pt x="282" y="534"/>
                  </a:lnTo>
                  <a:lnTo>
                    <a:pt x="280" y="515"/>
                  </a:lnTo>
                  <a:lnTo>
                    <a:pt x="277" y="492"/>
                  </a:lnTo>
                  <a:lnTo>
                    <a:pt x="272" y="465"/>
                  </a:lnTo>
                  <a:lnTo>
                    <a:pt x="266" y="437"/>
                  </a:lnTo>
                  <a:lnTo>
                    <a:pt x="261" y="408"/>
                  </a:lnTo>
                  <a:lnTo>
                    <a:pt x="251" y="375"/>
                  </a:lnTo>
                  <a:lnTo>
                    <a:pt x="241" y="342"/>
                  </a:lnTo>
                  <a:lnTo>
                    <a:pt x="229" y="306"/>
                  </a:lnTo>
                  <a:lnTo>
                    <a:pt x="214" y="271"/>
                  </a:lnTo>
                  <a:lnTo>
                    <a:pt x="197" y="235"/>
                  </a:lnTo>
                  <a:lnTo>
                    <a:pt x="176" y="197"/>
                  </a:lnTo>
                  <a:lnTo>
                    <a:pt x="153" y="160"/>
                  </a:lnTo>
                  <a:lnTo>
                    <a:pt x="127" y="123"/>
                  </a:lnTo>
                  <a:lnTo>
                    <a:pt x="97" y="88"/>
                  </a:lnTo>
                  <a:lnTo>
                    <a:pt x="121" y="110"/>
                  </a:lnTo>
                  <a:lnTo>
                    <a:pt x="141" y="131"/>
                  </a:lnTo>
                  <a:lnTo>
                    <a:pt x="158" y="153"/>
                  </a:lnTo>
                  <a:lnTo>
                    <a:pt x="173" y="175"/>
                  </a:lnTo>
                  <a:lnTo>
                    <a:pt x="186" y="197"/>
                  </a:lnTo>
                  <a:lnTo>
                    <a:pt x="196" y="217"/>
                  </a:lnTo>
                  <a:lnTo>
                    <a:pt x="206" y="235"/>
                  </a:lnTo>
                  <a:lnTo>
                    <a:pt x="214" y="251"/>
                  </a:lnTo>
                  <a:lnTo>
                    <a:pt x="214" y="234"/>
                  </a:lnTo>
                  <a:lnTo>
                    <a:pt x="212" y="208"/>
                  </a:lnTo>
                  <a:lnTo>
                    <a:pt x="209" y="180"/>
                  </a:lnTo>
                  <a:lnTo>
                    <a:pt x="203" y="146"/>
                  </a:lnTo>
                  <a:lnTo>
                    <a:pt x="196" y="114"/>
                  </a:lnTo>
                  <a:lnTo>
                    <a:pt x="188" y="83"/>
                  </a:lnTo>
                  <a:lnTo>
                    <a:pt x="178" y="58"/>
                  </a:lnTo>
                  <a:lnTo>
                    <a:pt x="167" y="38"/>
                  </a:lnTo>
                  <a:lnTo>
                    <a:pt x="179" y="53"/>
                  </a:lnTo>
                  <a:lnTo>
                    <a:pt x="189" y="74"/>
                  </a:lnTo>
                  <a:lnTo>
                    <a:pt x="198" y="98"/>
                  </a:lnTo>
                  <a:lnTo>
                    <a:pt x="206" y="127"/>
                  </a:lnTo>
                  <a:lnTo>
                    <a:pt x="213" y="159"/>
                  </a:lnTo>
                  <a:lnTo>
                    <a:pt x="219" y="192"/>
                  </a:lnTo>
                  <a:lnTo>
                    <a:pt x="222" y="228"/>
                  </a:lnTo>
                  <a:lnTo>
                    <a:pt x="225" y="264"/>
                  </a:lnTo>
                  <a:lnTo>
                    <a:pt x="234" y="283"/>
                  </a:lnTo>
                  <a:lnTo>
                    <a:pt x="247" y="315"/>
                  </a:lnTo>
                  <a:lnTo>
                    <a:pt x="263" y="359"/>
                  </a:lnTo>
                  <a:lnTo>
                    <a:pt x="279" y="411"/>
                  </a:lnTo>
                  <a:lnTo>
                    <a:pt x="295" y="469"/>
                  </a:lnTo>
                  <a:lnTo>
                    <a:pt x="309" y="529"/>
                  </a:lnTo>
                  <a:lnTo>
                    <a:pt x="319" y="590"/>
                  </a:lnTo>
                  <a:lnTo>
                    <a:pt x="325" y="650"/>
                  </a:lnTo>
                  <a:lnTo>
                    <a:pt x="333" y="618"/>
                  </a:lnTo>
                  <a:lnTo>
                    <a:pt x="342" y="581"/>
                  </a:lnTo>
                  <a:lnTo>
                    <a:pt x="352" y="539"/>
                  </a:lnTo>
                  <a:lnTo>
                    <a:pt x="358" y="492"/>
                  </a:lnTo>
                  <a:lnTo>
                    <a:pt x="364" y="441"/>
                  </a:lnTo>
                  <a:lnTo>
                    <a:pt x="365" y="387"/>
                  </a:lnTo>
                  <a:lnTo>
                    <a:pt x="363" y="330"/>
                  </a:lnTo>
                  <a:lnTo>
                    <a:pt x="355" y="272"/>
                  </a:lnTo>
                  <a:lnTo>
                    <a:pt x="343" y="217"/>
                  </a:lnTo>
                  <a:lnTo>
                    <a:pt x="332" y="168"/>
                  </a:lnTo>
                  <a:lnTo>
                    <a:pt x="322" y="126"/>
                  </a:lnTo>
                  <a:lnTo>
                    <a:pt x="310" y="90"/>
                  </a:lnTo>
                  <a:lnTo>
                    <a:pt x="300" y="60"/>
                  </a:lnTo>
                  <a:lnTo>
                    <a:pt x="290" y="35"/>
                  </a:lnTo>
                  <a:lnTo>
                    <a:pt x="282" y="15"/>
                  </a:lnTo>
                  <a:lnTo>
                    <a:pt x="274" y="0"/>
                  </a:lnTo>
                  <a:lnTo>
                    <a:pt x="282" y="15"/>
                  </a:lnTo>
                  <a:lnTo>
                    <a:pt x="294" y="39"/>
                  </a:lnTo>
                  <a:lnTo>
                    <a:pt x="309" y="73"/>
                  </a:lnTo>
                  <a:lnTo>
                    <a:pt x="324" y="112"/>
                  </a:lnTo>
                  <a:lnTo>
                    <a:pt x="338" y="156"/>
                  </a:lnTo>
                  <a:lnTo>
                    <a:pt x="350" y="200"/>
                  </a:lnTo>
                  <a:lnTo>
                    <a:pt x="360" y="245"/>
                  </a:lnTo>
                  <a:lnTo>
                    <a:pt x="365" y="289"/>
                  </a:lnTo>
                  <a:lnTo>
                    <a:pt x="376" y="264"/>
                  </a:lnTo>
                  <a:lnTo>
                    <a:pt x="390" y="236"/>
                  </a:lnTo>
                  <a:lnTo>
                    <a:pt x="408" y="206"/>
                  </a:lnTo>
                  <a:lnTo>
                    <a:pt x="426" y="176"/>
                  </a:lnTo>
                  <a:lnTo>
                    <a:pt x="444" y="145"/>
                  </a:lnTo>
                  <a:lnTo>
                    <a:pt x="459" y="116"/>
                  </a:lnTo>
                  <a:lnTo>
                    <a:pt x="468" y="89"/>
                  </a:lnTo>
                  <a:lnTo>
                    <a:pt x="471" y="64"/>
                  </a:lnTo>
                  <a:lnTo>
                    <a:pt x="471" y="87"/>
                  </a:lnTo>
                  <a:lnTo>
                    <a:pt x="462" y="116"/>
                  </a:lnTo>
                  <a:lnTo>
                    <a:pt x="447" y="152"/>
                  </a:lnTo>
                  <a:lnTo>
                    <a:pt x="429" y="190"/>
                  </a:lnTo>
                  <a:lnTo>
                    <a:pt x="409" y="228"/>
                  </a:lnTo>
                  <a:lnTo>
                    <a:pt x="391" y="261"/>
                  </a:lnTo>
                  <a:lnTo>
                    <a:pt x="377" y="290"/>
                  </a:lnTo>
                  <a:lnTo>
                    <a:pt x="371" y="310"/>
                  </a:lnTo>
                  <a:lnTo>
                    <a:pt x="375" y="336"/>
                  </a:lnTo>
                  <a:lnTo>
                    <a:pt x="378" y="364"/>
                  </a:lnTo>
                  <a:lnTo>
                    <a:pt x="381" y="390"/>
                  </a:lnTo>
                  <a:lnTo>
                    <a:pt x="383" y="414"/>
                  </a:lnTo>
                  <a:lnTo>
                    <a:pt x="405" y="393"/>
                  </a:lnTo>
                  <a:lnTo>
                    <a:pt x="428" y="366"/>
                  </a:lnTo>
                  <a:lnTo>
                    <a:pt x="451" y="335"/>
                  </a:lnTo>
                  <a:lnTo>
                    <a:pt x="471" y="299"/>
                  </a:lnTo>
                  <a:lnTo>
                    <a:pt x="489" y="259"/>
                  </a:lnTo>
                  <a:lnTo>
                    <a:pt x="501" y="214"/>
                  </a:lnTo>
                  <a:lnTo>
                    <a:pt x="507" y="164"/>
                  </a:lnTo>
                  <a:lnTo>
                    <a:pt x="504" y="108"/>
                  </a:lnTo>
                  <a:lnTo>
                    <a:pt x="509" y="135"/>
                  </a:lnTo>
                  <a:lnTo>
                    <a:pt x="512" y="172"/>
                  </a:lnTo>
                  <a:lnTo>
                    <a:pt x="508" y="213"/>
                  </a:lnTo>
                  <a:lnTo>
                    <a:pt x="501" y="253"/>
                  </a:lnTo>
                  <a:lnTo>
                    <a:pt x="514" y="242"/>
                  </a:lnTo>
                  <a:lnTo>
                    <a:pt x="525" y="226"/>
                  </a:lnTo>
                  <a:lnTo>
                    <a:pt x="537" y="206"/>
                  </a:lnTo>
                  <a:lnTo>
                    <a:pt x="547" y="185"/>
                  </a:lnTo>
                  <a:lnTo>
                    <a:pt x="555" y="165"/>
                  </a:lnTo>
                  <a:lnTo>
                    <a:pt x="562" y="145"/>
                  </a:lnTo>
                  <a:lnTo>
                    <a:pt x="567" y="129"/>
                  </a:lnTo>
                  <a:lnTo>
                    <a:pt x="569" y="116"/>
                  </a:lnTo>
                  <a:lnTo>
                    <a:pt x="569" y="130"/>
                  </a:lnTo>
                  <a:lnTo>
                    <a:pt x="566" y="149"/>
                  </a:lnTo>
                  <a:lnTo>
                    <a:pt x="561" y="169"/>
                  </a:lnTo>
                  <a:lnTo>
                    <a:pt x="553" y="191"/>
                  </a:lnTo>
                  <a:lnTo>
                    <a:pt x="543" y="214"/>
                  </a:lnTo>
                  <a:lnTo>
                    <a:pt x="529" y="235"/>
                  </a:lnTo>
                  <a:lnTo>
                    <a:pt x="513" y="255"/>
                  </a:lnTo>
                  <a:lnTo>
                    <a:pt x="494" y="269"/>
                  </a:lnTo>
                  <a:lnTo>
                    <a:pt x="489" y="286"/>
                  </a:lnTo>
                  <a:lnTo>
                    <a:pt x="482" y="302"/>
                  </a:lnTo>
                  <a:lnTo>
                    <a:pt x="474" y="319"/>
                  </a:lnTo>
                  <a:lnTo>
                    <a:pt x="466" y="334"/>
                  </a:lnTo>
                  <a:lnTo>
                    <a:pt x="456" y="349"/>
                  </a:lnTo>
                  <a:lnTo>
                    <a:pt x="448" y="362"/>
                  </a:lnTo>
                  <a:lnTo>
                    <a:pt x="439" y="373"/>
                  </a:lnTo>
                  <a:lnTo>
                    <a:pt x="431" y="382"/>
                  </a:lnTo>
                  <a:lnTo>
                    <a:pt x="423" y="390"/>
                  </a:lnTo>
                  <a:lnTo>
                    <a:pt x="415" y="398"/>
                  </a:lnTo>
                  <a:lnTo>
                    <a:pt x="406" y="408"/>
                  </a:lnTo>
                  <a:lnTo>
                    <a:pt x="398" y="421"/>
                  </a:lnTo>
                  <a:lnTo>
                    <a:pt x="390" y="439"/>
                  </a:lnTo>
                  <a:lnTo>
                    <a:pt x="381" y="464"/>
                  </a:lnTo>
                  <a:lnTo>
                    <a:pt x="376" y="496"/>
                  </a:lnTo>
                  <a:lnTo>
                    <a:pt x="370" y="538"/>
                  </a:lnTo>
                  <a:lnTo>
                    <a:pt x="377" y="521"/>
                  </a:lnTo>
                  <a:lnTo>
                    <a:pt x="387" y="503"/>
                  </a:lnTo>
                  <a:lnTo>
                    <a:pt x="399" y="486"/>
                  </a:lnTo>
                  <a:lnTo>
                    <a:pt x="411" y="469"/>
                  </a:lnTo>
                  <a:lnTo>
                    <a:pt x="423" y="454"/>
                  </a:lnTo>
                  <a:lnTo>
                    <a:pt x="434" y="440"/>
                  </a:lnTo>
                  <a:lnTo>
                    <a:pt x="445" y="429"/>
                  </a:lnTo>
                  <a:lnTo>
                    <a:pt x="453" y="422"/>
                  </a:lnTo>
                  <a:lnTo>
                    <a:pt x="463" y="405"/>
                  </a:lnTo>
                  <a:lnTo>
                    <a:pt x="475" y="380"/>
                  </a:lnTo>
                  <a:lnTo>
                    <a:pt x="483" y="358"/>
                  </a:lnTo>
                  <a:lnTo>
                    <a:pt x="486" y="349"/>
                  </a:lnTo>
                  <a:lnTo>
                    <a:pt x="484" y="366"/>
                  </a:lnTo>
                  <a:lnTo>
                    <a:pt x="478" y="388"/>
                  </a:lnTo>
                  <a:lnTo>
                    <a:pt x="471" y="406"/>
                  </a:lnTo>
                  <a:lnTo>
                    <a:pt x="469" y="414"/>
                  </a:lnTo>
                  <a:lnTo>
                    <a:pt x="485" y="406"/>
                  </a:lnTo>
                  <a:lnTo>
                    <a:pt x="502" y="398"/>
                  </a:lnTo>
                  <a:lnTo>
                    <a:pt x="522" y="391"/>
                  </a:lnTo>
                  <a:lnTo>
                    <a:pt x="540" y="387"/>
                  </a:lnTo>
                  <a:lnTo>
                    <a:pt x="560" y="383"/>
                  </a:lnTo>
                  <a:lnTo>
                    <a:pt x="577" y="380"/>
                  </a:lnTo>
                  <a:lnTo>
                    <a:pt x="593" y="380"/>
                  </a:lnTo>
                  <a:lnTo>
                    <a:pt x="607" y="380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40" name="Freeform 104"/>
            <p:cNvSpPr/>
            <p:nvPr/>
          </p:nvSpPr>
          <p:spPr>
            <a:xfrm>
              <a:off x="3" y="6"/>
              <a:ext cx="408" cy="298"/>
            </a:xfrm>
            <a:custGeom>
              <a:avLst/>
              <a:gdLst/>
              <a:ahLst/>
              <a:cxnLst>
                <a:cxn ang="0">
                  <a:pos x="128" y="13"/>
                </a:cxn>
                <a:cxn ang="0">
                  <a:pos x="114" y="2"/>
                </a:cxn>
                <a:cxn ang="0">
                  <a:pos x="93" y="4"/>
                </a:cxn>
                <a:cxn ang="0">
                  <a:pos x="78" y="19"/>
                </a:cxn>
                <a:cxn ang="0">
                  <a:pos x="73" y="36"/>
                </a:cxn>
                <a:cxn ang="0">
                  <a:pos x="76" y="47"/>
                </a:cxn>
                <a:cxn ang="0">
                  <a:pos x="71" y="49"/>
                </a:cxn>
                <a:cxn ang="0">
                  <a:pos x="68" y="53"/>
                </a:cxn>
                <a:cxn ang="0">
                  <a:pos x="66" y="48"/>
                </a:cxn>
                <a:cxn ang="0">
                  <a:pos x="68" y="42"/>
                </a:cxn>
                <a:cxn ang="0">
                  <a:pos x="68" y="26"/>
                </a:cxn>
                <a:cxn ang="0">
                  <a:pos x="50" y="19"/>
                </a:cxn>
                <a:cxn ang="0">
                  <a:pos x="26" y="40"/>
                </a:cxn>
                <a:cxn ang="0">
                  <a:pos x="28" y="56"/>
                </a:cxn>
                <a:cxn ang="0">
                  <a:pos x="42" y="62"/>
                </a:cxn>
                <a:cxn ang="0">
                  <a:pos x="37" y="76"/>
                </a:cxn>
                <a:cxn ang="0">
                  <a:pos x="29" y="61"/>
                </a:cxn>
                <a:cxn ang="0">
                  <a:pos x="14" y="61"/>
                </a:cxn>
                <a:cxn ang="0">
                  <a:pos x="12" y="84"/>
                </a:cxn>
                <a:cxn ang="0">
                  <a:pos x="2" y="84"/>
                </a:cxn>
                <a:cxn ang="0">
                  <a:pos x="3" y="100"/>
                </a:cxn>
                <a:cxn ang="0">
                  <a:pos x="18" y="117"/>
                </a:cxn>
                <a:cxn ang="0">
                  <a:pos x="15" y="122"/>
                </a:cxn>
                <a:cxn ang="0">
                  <a:pos x="16" y="130"/>
                </a:cxn>
                <a:cxn ang="0">
                  <a:pos x="22" y="140"/>
                </a:cxn>
                <a:cxn ang="0">
                  <a:pos x="39" y="146"/>
                </a:cxn>
                <a:cxn ang="0">
                  <a:pos x="67" y="147"/>
                </a:cxn>
                <a:cxn ang="0">
                  <a:pos x="88" y="142"/>
                </a:cxn>
                <a:cxn ang="0">
                  <a:pos x="93" y="134"/>
                </a:cxn>
                <a:cxn ang="0">
                  <a:pos x="94" y="128"/>
                </a:cxn>
                <a:cxn ang="0">
                  <a:pos x="107" y="126"/>
                </a:cxn>
                <a:cxn ang="0">
                  <a:pos x="118" y="119"/>
                </a:cxn>
                <a:cxn ang="0">
                  <a:pos x="120" y="120"/>
                </a:cxn>
                <a:cxn ang="0">
                  <a:pos x="121" y="125"/>
                </a:cxn>
                <a:cxn ang="0">
                  <a:pos x="127" y="129"/>
                </a:cxn>
                <a:cxn ang="0">
                  <a:pos x="124" y="139"/>
                </a:cxn>
                <a:cxn ang="0">
                  <a:pos x="132" y="147"/>
                </a:cxn>
                <a:cxn ang="0">
                  <a:pos x="151" y="149"/>
                </a:cxn>
                <a:cxn ang="0">
                  <a:pos x="173" y="142"/>
                </a:cxn>
                <a:cxn ang="0">
                  <a:pos x="191" y="129"/>
                </a:cxn>
                <a:cxn ang="0">
                  <a:pos x="202" y="114"/>
                </a:cxn>
                <a:cxn ang="0">
                  <a:pos x="203" y="100"/>
                </a:cxn>
                <a:cxn ang="0">
                  <a:pos x="193" y="92"/>
                </a:cxn>
                <a:cxn ang="0">
                  <a:pos x="197" y="76"/>
                </a:cxn>
                <a:cxn ang="0">
                  <a:pos x="189" y="62"/>
                </a:cxn>
                <a:cxn ang="0">
                  <a:pos x="178" y="61"/>
                </a:cxn>
                <a:cxn ang="0">
                  <a:pos x="173" y="56"/>
                </a:cxn>
                <a:cxn ang="0">
                  <a:pos x="165" y="56"/>
                </a:cxn>
                <a:cxn ang="0">
                  <a:pos x="174" y="48"/>
                </a:cxn>
                <a:cxn ang="0">
                  <a:pos x="174" y="36"/>
                </a:cxn>
                <a:cxn ang="0">
                  <a:pos x="160" y="35"/>
                </a:cxn>
                <a:cxn ang="0">
                  <a:pos x="166" y="27"/>
                </a:cxn>
                <a:cxn ang="0">
                  <a:pos x="163" y="19"/>
                </a:cxn>
                <a:cxn ang="0">
                  <a:pos x="154" y="15"/>
                </a:cxn>
                <a:cxn ang="0">
                  <a:pos x="142" y="16"/>
                </a:cxn>
                <a:cxn ang="0">
                  <a:pos x="131" y="28"/>
                </a:cxn>
              </a:cxnLst>
              <a:rect l="l" t="t" r="r" b="b"/>
              <a:pathLst>
                <a:path w="814" h="595">
                  <a:moveTo>
                    <a:pt x="507" y="99"/>
                  </a:moveTo>
                  <a:lnTo>
                    <a:pt x="514" y="74"/>
                  </a:lnTo>
                  <a:lnTo>
                    <a:pt x="510" y="51"/>
                  </a:lnTo>
                  <a:lnTo>
                    <a:pt x="497" y="31"/>
                  </a:lnTo>
                  <a:lnTo>
                    <a:pt x="479" y="15"/>
                  </a:lnTo>
                  <a:lnTo>
                    <a:pt x="455" y="5"/>
                  </a:lnTo>
                  <a:lnTo>
                    <a:pt x="427" y="0"/>
                  </a:lnTo>
                  <a:lnTo>
                    <a:pt x="398" y="3"/>
                  </a:lnTo>
                  <a:lnTo>
                    <a:pt x="371" y="14"/>
                  </a:lnTo>
                  <a:lnTo>
                    <a:pt x="345" y="31"/>
                  </a:lnTo>
                  <a:lnTo>
                    <a:pt x="325" y="51"/>
                  </a:lnTo>
                  <a:lnTo>
                    <a:pt x="309" y="73"/>
                  </a:lnTo>
                  <a:lnTo>
                    <a:pt x="298" y="95"/>
                  </a:lnTo>
                  <a:lnTo>
                    <a:pt x="292" y="119"/>
                  </a:lnTo>
                  <a:lnTo>
                    <a:pt x="292" y="142"/>
                  </a:lnTo>
                  <a:lnTo>
                    <a:pt x="298" y="165"/>
                  </a:lnTo>
                  <a:lnTo>
                    <a:pt x="311" y="188"/>
                  </a:lnTo>
                  <a:lnTo>
                    <a:pt x="302" y="188"/>
                  </a:lnTo>
                  <a:lnTo>
                    <a:pt x="295" y="190"/>
                  </a:lnTo>
                  <a:lnTo>
                    <a:pt x="288" y="191"/>
                  </a:lnTo>
                  <a:lnTo>
                    <a:pt x="282" y="195"/>
                  </a:lnTo>
                  <a:lnTo>
                    <a:pt x="277" y="199"/>
                  </a:lnTo>
                  <a:lnTo>
                    <a:pt x="273" y="204"/>
                  </a:lnTo>
                  <a:lnTo>
                    <a:pt x="270" y="211"/>
                  </a:lnTo>
                  <a:lnTo>
                    <a:pt x="268" y="218"/>
                  </a:lnTo>
                  <a:lnTo>
                    <a:pt x="264" y="204"/>
                  </a:lnTo>
                  <a:lnTo>
                    <a:pt x="261" y="191"/>
                  </a:lnTo>
                  <a:lnTo>
                    <a:pt x="258" y="182"/>
                  </a:lnTo>
                  <a:lnTo>
                    <a:pt x="251" y="175"/>
                  </a:lnTo>
                  <a:lnTo>
                    <a:pt x="269" y="167"/>
                  </a:lnTo>
                  <a:lnTo>
                    <a:pt x="277" y="149"/>
                  </a:lnTo>
                  <a:lnTo>
                    <a:pt x="279" y="126"/>
                  </a:lnTo>
                  <a:lnTo>
                    <a:pt x="270" y="102"/>
                  </a:lnTo>
                  <a:lnTo>
                    <a:pt x="253" y="83"/>
                  </a:lnTo>
                  <a:lnTo>
                    <a:pt x="229" y="73"/>
                  </a:lnTo>
                  <a:lnTo>
                    <a:pt x="197" y="76"/>
                  </a:lnTo>
                  <a:lnTo>
                    <a:pt x="158" y="99"/>
                  </a:lnTo>
                  <a:lnTo>
                    <a:pt x="123" y="131"/>
                  </a:lnTo>
                  <a:lnTo>
                    <a:pt x="103" y="160"/>
                  </a:lnTo>
                  <a:lnTo>
                    <a:pt x="97" y="186"/>
                  </a:lnTo>
                  <a:lnTo>
                    <a:pt x="100" y="206"/>
                  </a:lnTo>
                  <a:lnTo>
                    <a:pt x="112" y="223"/>
                  </a:lnTo>
                  <a:lnTo>
                    <a:pt x="128" y="237"/>
                  </a:lnTo>
                  <a:lnTo>
                    <a:pt x="147" y="245"/>
                  </a:lnTo>
                  <a:lnTo>
                    <a:pt x="167" y="248"/>
                  </a:lnTo>
                  <a:lnTo>
                    <a:pt x="158" y="263"/>
                  </a:lnTo>
                  <a:lnTo>
                    <a:pt x="151" y="280"/>
                  </a:lnTo>
                  <a:lnTo>
                    <a:pt x="146" y="301"/>
                  </a:lnTo>
                  <a:lnTo>
                    <a:pt x="145" y="320"/>
                  </a:lnTo>
                  <a:lnTo>
                    <a:pt x="133" y="271"/>
                  </a:lnTo>
                  <a:lnTo>
                    <a:pt x="115" y="241"/>
                  </a:lnTo>
                  <a:lnTo>
                    <a:pt x="93" y="227"/>
                  </a:lnTo>
                  <a:lnTo>
                    <a:pt x="71" y="228"/>
                  </a:lnTo>
                  <a:lnTo>
                    <a:pt x="53" y="241"/>
                  </a:lnTo>
                  <a:lnTo>
                    <a:pt x="40" y="265"/>
                  </a:lnTo>
                  <a:lnTo>
                    <a:pt x="37" y="297"/>
                  </a:lnTo>
                  <a:lnTo>
                    <a:pt x="47" y="336"/>
                  </a:lnTo>
                  <a:lnTo>
                    <a:pt x="34" y="326"/>
                  </a:lnTo>
                  <a:lnTo>
                    <a:pt x="20" y="325"/>
                  </a:lnTo>
                  <a:lnTo>
                    <a:pt x="8" y="334"/>
                  </a:lnTo>
                  <a:lnTo>
                    <a:pt x="0" y="349"/>
                  </a:lnTo>
                  <a:lnTo>
                    <a:pt x="0" y="372"/>
                  </a:lnTo>
                  <a:lnTo>
                    <a:pt x="11" y="398"/>
                  </a:lnTo>
                  <a:lnTo>
                    <a:pt x="35" y="429"/>
                  </a:lnTo>
                  <a:lnTo>
                    <a:pt x="77" y="464"/>
                  </a:lnTo>
                  <a:lnTo>
                    <a:pt x="71" y="465"/>
                  </a:lnTo>
                  <a:lnTo>
                    <a:pt x="67" y="470"/>
                  </a:lnTo>
                  <a:lnTo>
                    <a:pt x="62" y="477"/>
                  </a:lnTo>
                  <a:lnTo>
                    <a:pt x="59" y="486"/>
                  </a:lnTo>
                  <a:lnTo>
                    <a:pt x="57" y="496"/>
                  </a:lnTo>
                  <a:lnTo>
                    <a:pt x="57" y="509"/>
                  </a:lnTo>
                  <a:lnTo>
                    <a:pt x="61" y="520"/>
                  </a:lnTo>
                  <a:lnTo>
                    <a:pt x="67" y="533"/>
                  </a:lnTo>
                  <a:lnTo>
                    <a:pt x="76" y="546"/>
                  </a:lnTo>
                  <a:lnTo>
                    <a:pt x="88" y="557"/>
                  </a:lnTo>
                  <a:lnTo>
                    <a:pt x="106" y="567"/>
                  </a:lnTo>
                  <a:lnTo>
                    <a:pt x="128" y="577"/>
                  </a:lnTo>
                  <a:lnTo>
                    <a:pt x="154" y="584"/>
                  </a:lnTo>
                  <a:lnTo>
                    <a:pt x="186" y="588"/>
                  </a:lnTo>
                  <a:lnTo>
                    <a:pt x="224" y="589"/>
                  </a:lnTo>
                  <a:lnTo>
                    <a:pt x="268" y="587"/>
                  </a:lnTo>
                  <a:lnTo>
                    <a:pt x="304" y="582"/>
                  </a:lnTo>
                  <a:lnTo>
                    <a:pt x="330" y="577"/>
                  </a:lnTo>
                  <a:lnTo>
                    <a:pt x="349" y="567"/>
                  </a:lnTo>
                  <a:lnTo>
                    <a:pt x="362" y="558"/>
                  </a:lnTo>
                  <a:lnTo>
                    <a:pt x="367" y="547"/>
                  </a:lnTo>
                  <a:lnTo>
                    <a:pt x="370" y="534"/>
                  </a:lnTo>
                  <a:lnTo>
                    <a:pt x="367" y="520"/>
                  </a:lnTo>
                  <a:lnTo>
                    <a:pt x="362" y="507"/>
                  </a:lnTo>
                  <a:lnTo>
                    <a:pt x="375" y="509"/>
                  </a:lnTo>
                  <a:lnTo>
                    <a:pt x="391" y="509"/>
                  </a:lnTo>
                  <a:lnTo>
                    <a:pt x="408" y="508"/>
                  </a:lnTo>
                  <a:lnTo>
                    <a:pt x="425" y="503"/>
                  </a:lnTo>
                  <a:lnTo>
                    <a:pt x="441" y="496"/>
                  </a:lnTo>
                  <a:lnTo>
                    <a:pt x="457" y="486"/>
                  </a:lnTo>
                  <a:lnTo>
                    <a:pt x="470" y="473"/>
                  </a:lnTo>
                  <a:lnTo>
                    <a:pt x="481" y="456"/>
                  </a:lnTo>
                  <a:lnTo>
                    <a:pt x="478" y="467"/>
                  </a:lnTo>
                  <a:lnTo>
                    <a:pt x="476" y="478"/>
                  </a:lnTo>
                  <a:lnTo>
                    <a:pt x="476" y="486"/>
                  </a:lnTo>
                  <a:lnTo>
                    <a:pt x="478" y="493"/>
                  </a:lnTo>
                  <a:lnTo>
                    <a:pt x="482" y="500"/>
                  </a:lnTo>
                  <a:lnTo>
                    <a:pt x="488" y="504"/>
                  </a:lnTo>
                  <a:lnTo>
                    <a:pt x="496" y="510"/>
                  </a:lnTo>
                  <a:lnTo>
                    <a:pt x="507" y="515"/>
                  </a:lnTo>
                  <a:lnTo>
                    <a:pt x="495" y="528"/>
                  </a:lnTo>
                  <a:lnTo>
                    <a:pt x="489" y="541"/>
                  </a:lnTo>
                  <a:lnTo>
                    <a:pt x="492" y="555"/>
                  </a:lnTo>
                  <a:lnTo>
                    <a:pt x="499" y="566"/>
                  </a:lnTo>
                  <a:lnTo>
                    <a:pt x="511" y="578"/>
                  </a:lnTo>
                  <a:lnTo>
                    <a:pt x="527" y="586"/>
                  </a:lnTo>
                  <a:lnTo>
                    <a:pt x="546" y="593"/>
                  </a:lnTo>
                  <a:lnTo>
                    <a:pt x="567" y="595"/>
                  </a:lnTo>
                  <a:lnTo>
                    <a:pt x="600" y="594"/>
                  </a:lnTo>
                  <a:lnTo>
                    <a:pt x="631" y="589"/>
                  </a:lnTo>
                  <a:lnTo>
                    <a:pt x="662" y="580"/>
                  </a:lnTo>
                  <a:lnTo>
                    <a:pt x="691" y="567"/>
                  </a:lnTo>
                  <a:lnTo>
                    <a:pt x="716" y="553"/>
                  </a:lnTo>
                  <a:lnTo>
                    <a:pt x="741" y="534"/>
                  </a:lnTo>
                  <a:lnTo>
                    <a:pt x="762" y="516"/>
                  </a:lnTo>
                  <a:lnTo>
                    <a:pt x="780" y="495"/>
                  </a:lnTo>
                  <a:lnTo>
                    <a:pt x="795" y="474"/>
                  </a:lnTo>
                  <a:lnTo>
                    <a:pt x="805" y="454"/>
                  </a:lnTo>
                  <a:lnTo>
                    <a:pt x="812" y="434"/>
                  </a:lnTo>
                  <a:lnTo>
                    <a:pt x="814" y="416"/>
                  </a:lnTo>
                  <a:lnTo>
                    <a:pt x="811" y="400"/>
                  </a:lnTo>
                  <a:lnTo>
                    <a:pt x="803" y="385"/>
                  </a:lnTo>
                  <a:lnTo>
                    <a:pt x="790" y="374"/>
                  </a:lnTo>
                  <a:lnTo>
                    <a:pt x="771" y="366"/>
                  </a:lnTo>
                  <a:lnTo>
                    <a:pt x="782" y="350"/>
                  </a:lnTo>
                  <a:lnTo>
                    <a:pt x="787" y="328"/>
                  </a:lnTo>
                  <a:lnTo>
                    <a:pt x="785" y="303"/>
                  </a:lnTo>
                  <a:lnTo>
                    <a:pt x="780" y="279"/>
                  </a:lnTo>
                  <a:lnTo>
                    <a:pt x="768" y="259"/>
                  </a:lnTo>
                  <a:lnTo>
                    <a:pt x="754" y="245"/>
                  </a:lnTo>
                  <a:lnTo>
                    <a:pt x="736" y="242"/>
                  </a:lnTo>
                  <a:lnTo>
                    <a:pt x="715" y="252"/>
                  </a:lnTo>
                  <a:lnTo>
                    <a:pt x="708" y="243"/>
                  </a:lnTo>
                  <a:lnTo>
                    <a:pt x="703" y="235"/>
                  </a:lnTo>
                  <a:lnTo>
                    <a:pt x="694" y="228"/>
                  </a:lnTo>
                  <a:lnTo>
                    <a:pt x="688" y="223"/>
                  </a:lnTo>
                  <a:lnTo>
                    <a:pt x="678" y="220"/>
                  </a:lnTo>
                  <a:lnTo>
                    <a:pt x="669" y="219"/>
                  </a:lnTo>
                  <a:lnTo>
                    <a:pt x="659" y="221"/>
                  </a:lnTo>
                  <a:lnTo>
                    <a:pt x="647" y="226"/>
                  </a:lnTo>
                  <a:lnTo>
                    <a:pt x="675" y="210"/>
                  </a:lnTo>
                  <a:lnTo>
                    <a:pt x="692" y="192"/>
                  </a:lnTo>
                  <a:lnTo>
                    <a:pt x="700" y="174"/>
                  </a:lnTo>
                  <a:lnTo>
                    <a:pt x="700" y="158"/>
                  </a:lnTo>
                  <a:lnTo>
                    <a:pt x="692" y="144"/>
                  </a:lnTo>
                  <a:lnTo>
                    <a:pt x="679" y="135"/>
                  </a:lnTo>
                  <a:lnTo>
                    <a:pt x="661" y="133"/>
                  </a:lnTo>
                  <a:lnTo>
                    <a:pt x="638" y="137"/>
                  </a:lnTo>
                  <a:lnTo>
                    <a:pt x="651" y="128"/>
                  </a:lnTo>
                  <a:lnTo>
                    <a:pt x="658" y="118"/>
                  </a:lnTo>
                  <a:lnTo>
                    <a:pt x="661" y="106"/>
                  </a:lnTo>
                  <a:lnTo>
                    <a:pt x="660" y="95"/>
                  </a:lnTo>
                  <a:lnTo>
                    <a:pt x="655" y="84"/>
                  </a:lnTo>
                  <a:lnTo>
                    <a:pt x="648" y="75"/>
                  </a:lnTo>
                  <a:lnTo>
                    <a:pt x="638" y="67"/>
                  </a:lnTo>
                  <a:lnTo>
                    <a:pt x="625" y="60"/>
                  </a:lnTo>
                  <a:lnTo>
                    <a:pt x="612" y="57"/>
                  </a:lnTo>
                  <a:lnTo>
                    <a:pt x="597" y="55"/>
                  </a:lnTo>
                  <a:lnTo>
                    <a:pt x="582" y="58"/>
                  </a:lnTo>
                  <a:lnTo>
                    <a:pt x="565" y="64"/>
                  </a:lnTo>
                  <a:lnTo>
                    <a:pt x="550" y="75"/>
                  </a:lnTo>
                  <a:lnTo>
                    <a:pt x="535" y="90"/>
                  </a:lnTo>
                  <a:lnTo>
                    <a:pt x="523" y="111"/>
                  </a:lnTo>
                  <a:lnTo>
                    <a:pt x="511" y="137"/>
                  </a:lnTo>
                  <a:lnTo>
                    <a:pt x="507" y="99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41" name="Freeform 105"/>
            <p:cNvSpPr/>
            <p:nvPr/>
          </p:nvSpPr>
          <p:spPr>
            <a:xfrm>
              <a:off x="319" y="383"/>
              <a:ext cx="80" cy="93"/>
            </a:xfrm>
            <a:custGeom>
              <a:avLst/>
              <a:gdLst/>
              <a:ahLst/>
              <a:cxnLst>
                <a:cxn ang="0">
                  <a:pos x="21" y="44"/>
                </a:cxn>
                <a:cxn ang="0">
                  <a:pos x="19" y="40"/>
                </a:cxn>
                <a:cxn ang="0">
                  <a:pos x="13" y="36"/>
                </a:cxn>
                <a:cxn ang="0">
                  <a:pos x="5" y="35"/>
                </a:cxn>
                <a:cxn ang="0">
                  <a:pos x="1" y="34"/>
                </a:cxn>
                <a:cxn ang="0">
                  <a:pos x="5" y="30"/>
                </a:cxn>
                <a:cxn ang="0">
                  <a:pos x="10" y="29"/>
                </a:cxn>
                <a:cxn ang="0">
                  <a:pos x="17" y="33"/>
                </a:cxn>
                <a:cxn ang="0">
                  <a:pos x="20" y="36"/>
                </a:cxn>
                <a:cxn ang="0">
                  <a:pos x="18" y="30"/>
                </a:cxn>
                <a:cxn ang="0">
                  <a:pos x="13" y="25"/>
                </a:cxn>
                <a:cxn ang="0">
                  <a:pos x="5" y="23"/>
                </a:cxn>
                <a:cxn ang="0">
                  <a:pos x="1" y="22"/>
                </a:cxn>
                <a:cxn ang="0">
                  <a:pos x="5" y="18"/>
                </a:cxn>
                <a:cxn ang="0">
                  <a:pos x="10" y="18"/>
                </a:cxn>
                <a:cxn ang="0">
                  <a:pos x="17" y="25"/>
                </a:cxn>
                <a:cxn ang="0">
                  <a:pos x="19" y="27"/>
                </a:cxn>
                <a:cxn ang="0">
                  <a:pos x="17" y="19"/>
                </a:cxn>
                <a:cxn ang="0">
                  <a:pos x="12" y="12"/>
                </a:cxn>
                <a:cxn ang="0">
                  <a:pos x="6" y="7"/>
                </a:cxn>
                <a:cxn ang="0">
                  <a:pos x="3" y="4"/>
                </a:cxn>
                <a:cxn ang="0">
                  <a:pos x="9" y="4"/>
                </a:cxn>
                <a:cxn ang="0">
                  <a:pos x="13" y="7"/>
                </a:cxn>
                <a:cxn ang="0">
                  <a:pos x="19" y="16"/>
                </a:cxn>
                <a:cxn ang="0">
                  <a:pos x="21" y="17"/>
                </a:cxn>
                <a:cxn ang="0">
                  <a:pos x="19" y="5"/>
                </a:cxn>
                <a:cxn ang="0">
                  <a:pos x="18" y="1"/>
                </a:cxn>
                <a:cxn ang="0">
                  <a:pos x="22" y="6"/>
                </a:cxn>
                <a:cxn ang="0">
                  <a:pos x="25" y="12"/>
                </a:cxn>
                <a:cxn ang="0">
                  <a:pos x="25" y="21"/>
                </a:cxn>
                <a:cxn ang="0">
                  <a:pos x="25" y="23"/>
                </a:cxn>
                <a:cxn ang="0">
                  <a:pos x="28" y="16"/>
                </a:cxn>
                <a:cxn ang="0">
                  <a:pos x="31" y="12"/>
                </a:cxn>
                <a:cxn ang="0">
                  <a:pos x="37" y="11"/>
                </a:cxn>
                <a:cxn ang="0">
                  <a:pos x="38" y="14"/>
                </a:cxn>
                <a:cxn ang="0">
                  <a:pos x="32" y="18"/>
                </a:cxn>
                <a:cxn ang="0">
                  <a:pos x="27" y="24"/>
                </a:cxn>
                <a:cxn ang="0">
                  <a:pos x="24" y="33"/>
                </a:cxn>
                <a:cxn ang="0">
                  <a:pos x="24" y="35"/>
                </a:cxn>
                <a:cxn ang="0">
                  <a:pos x="27" y="29"/>
                </a:cxn>
                <a:cxn ang="0">
                  <a:pos x="32" y="25"/>
                </a:cxn>
                <a:cxn ang="0">
                  <a:pos x="37" y="24"/>
                </a:cxn>
                <a:cxn ang="0">
                  <a:pos x="38" y="26"/>
                </a:cxn>
                <a:cxn ang="0">
                  <a:pos x="34" y="29"/>
                </a:cxn>
                <a:cxn ang="0">
                  <a:pos x="29" y="35"/>
                </a:cxn>
                <a:cxn ang="0">
                  <a:pos x="26" y="42"/>
                </a:cxn>
                <a:cxn ang="0">
                  <a:pos x="22" y="46"/>
                </a:cxn>
              </a:cxnLst>
              <a:rect l="l" t="t" r="r" b="b"/>
              <a:pathLst>
                <a:path w="160" h="185">
                  <a:moveTo>
                    <a:pt x="88" y="183"/>
                  </a:moveTo>
                  <a:lnTo>
                    <a:pt x="87" y="176"/>
                  </a:lnTo>
                  <a:lnTo>
                    <a:pt x="82" y="167"/>
                  </a:lnTo>
                  <a:lnTo>
                    <a:pt x="76" y="159"/>
                  </a:lnTo>
                  <a:lnTo>
                    <a:pt x="67" y="151"/>
                  </a:lnTo>
                  <a:lnTo>
                    <a:pt x="55" y="144"/>
                  </a:lnTo>
                  <a:lnTo>
                    <a:pt x="40" y="140"/>
                  </a:lnTo>
                  <a:lnTo>
                    <a:pt x="22" y="139"/>
                  </a:lnTo>
                  <a:lnTo>
                    <a:pt x="1" y="143"/>
                  </a:lnTo>
                  <a:lnTo>
                    <a:pt x="5" y="135"/>
                  </a:lnTo>
                  <a:lnTo>
                    <a:pt x="9" y="126"/>
                  </a:lnTo>
                  <a:lnTo>
                    <a:pt x="17" y="120"/>
                  </a:lnTo>
                  <a:lnTo>
                    <a:pt x="27" y="116"/>
                  </a:lnTo>
                  <a:lnTo>
                    <a:pt x="38" y="116"/>
                  </a:lnTo>
                  <a:lnTo>
                    <a:pt x="51" y="122"/>
                  </a:lnTo>
                  <a:lnTo>
                    <a:pt x="65" y="132"/>
                  </a:lnTo>
                  <a:lnTo>
                    <a:pt x="80" y="149"/>
                  </a:lnTo>
                  <a:lnTo>
                    <a:pt x="77" y="141"/>
                  </a:lnTo>
                  <a:lnTo>
                    <a:pt x="75" y="131"/>
                  </a:lnTo>
                  <a:lnTo>
                    <a:pt x="69" y="120"/>
                  </a:lnTo>
                  <a:lnTo>
                    <a:pt x="62" y="109"/>
                  </a:lnTo>
                  <a:lnTo>
                    <a:pt x="52" y="100"/>
                  </a:lnTo>
                  <a:lnTo>
                    <a:pt x="38" y="93"/>
                  </a:lnTo>
                  <a:lnTo>
                    <a:pt x="21" y="91"/>
                  </a:lnTo>
                  <a:lnTo>
                    <a:pt x="0" y="94"/>
                  </a:lnTo>
                  <a:lnTo>
                    <a:pt x="2" y="85"/>
                  </a:lnTo>
                  <a:lnTo>
                    <a:pt x="8" y="77"/>
                  </a:lnTo>
                  <a:lnTo>
                    <a:pt x="19" y="71"/>
                  </a:lnTo>
                  <a:lnTo>
                    <a:pt x="30" y="69"/>
                  </a:lnTo>
                  <a:lnTo>
                    <a:pt x="43" y="71"/>
                  </a:lnTo>
                  <a:lnTo>
                    <a:pt x="55" y="80"/>
                  </a:lnTo>
                  <a:lnTo>
                    <a:pt x="68" y="97"/>
                  </a:lnTo>
                  <a:lnTo>
                    <a:pt x="78" y="123"/>
                  </a:lnTo>
                  <a:lnTo>
                    <a:pt x="76" y="108"/>
                  </a:lnTo>
                  <a:lnTo>
                    <a:pt x="73" y="91"/>
                  </a:lnTo>
                  <a:lnTo>
                    <a:pt x="67" y="75"/>
                  </a:lnTo>
                  <a:lnTo>
                    <a:pt x="60" y="59"/>
                  </a:lnTo>
                  <a:lnTo>
                    <a:pt x="51" y="45"/>
                  </a:lnTo>
                  <a:lnTo>
                    <a:pt x="38" y="33"/>
                  </a:lnTo>
                  <a:lnTo>
                    <a:pt x="24" y="25"/>
                  </a:lnTo>
                  <a:lnTo>
                    <a:pt x="7" y="22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34" y="13"/>
                  </a:lnTo>
                  <a:lnTo>
                    <a:pt x="44" y="16"/>
                  </a:lnTo>
                  <a:lnTo>
                    <a:pt x="54" y="25"/>
                  </a:lnTo>
                  <a:lnTo>
                    <a:pt x="65" y="39"/>
                  </a:lnTo>
                  <a:lnTo>
                    <a:pt x="75" y="61"/>
                  </a:lnTo>
                  <a:lnTo>
                    <a:pt x="84" y="91"/>
                  </a:lnTo>
                  <a:lnTo>
                    <a:pt x="84" y="67"/>
                  </a:lnTo>
                  <a:lnTo>
                    <a:pt x="80" y="41"/>
                  </a:lnTo>
                  <a:lnTo>
                    <a:pt x="73" y="18"/>
                  </a:lnTo>
                  <a:lnTo>
                    <a:pt x="60" y="0"/>
                  </a:lnTo>
                  <a:lnTo>
                    <a:pt x="72" y="3"/>
                  </a:lnTo>
                  <a:lnTo>
                    <a:pt x="82" y="10"/>
                  </a:lnTo>
                  <a:lnTo>
                    <a:pt x="90" y="21"/>
                  </a:lnTo>
                  <a:lnTo>
                    <a:pt x="97" y="33"/>
                  </a:lnTo>
                  <a:lnTo>
                    <a:pt x="100" y="48"/>
                  </a:lnTo>
                  <a:lnTo>
                    <a:pt x="103" y="64"/>
                  </a:lnTo>
                  <a:lnTo>
                    <a:pt x="103" y="83"/>
                  </a:lnTo>
                  <a:lnTo>
                    <a:pt x="99" y="102"/>
                  </a:lnTo>
                  <a:lnTo>
                    <a:pt x="103" y="90"/>
                  </a:lnTo>
                  <a:lnTo>
                    <a:pt x="107" y="77"/>
                  </a:lnTo>
                  <a:lnTo>
                    <a:pt x="112" y="64"/>
                  </a:lnTo>
                  <a:lnTo>
                    <a:pt x="119" y="55"/>
                  </a:lnTo>
                  <a:lnTo>
                    <a:pt x="127" y="47"/>
                  </a:lnTo>
                  <a:lnTo>
                    <a:pt x="136" y="42"/>
                  </a:lnTo>
                  <a:lnTo>
                    <a:pt x="148" y="42"/>
                  </a:lnTo>
                  <a:lnTo>
                    <a:pt x="160" y="46"/>
                  </a:lnTo>
                  <a:lnTo>
                    <a:pt x="150" y="53"/>
                  </a:lnTo>
                  <a:lnTo>
                    <a:pt x="138" y="61"/>
                  </a:lnTo>
                  <a:lnTo>
                    <a:pt x="128" y="70"/>
                  </a:lnTo>
                  <a:lnTo>
                    <a:pt x="119" y="82"/>
                  </a:lnTo>
                  <a:lnTo>
                    <a:pt x="111" y="95"/>
                  </a:lnTo>
                  <a:lnTo>
                    <a:pt x="104" y="111"/>
                  </a:lnTo>
                  <a:lnTo>
                    <a:pt x="99" y="129"/>
                  </a:lnTo>
                  <a:lnTo>
                    <a:pt x="97" y="149"/>
                  </a:lnTo>
                  <a:lnTo>
                    <a:pt x="99" y="139"/>
                  </a:lnTo>
                  <a:lnTo>
                    <a:pt x="105" y="128"/>
                  </a:lnTo>
                  <a:lnTo>
                    <a:pt x="111" y="116"/>
                  </a:lnTo>
                  <a:lnTo>
                    <a:pt x="119" y="106"/>
                  </a:lnTo>
                  <a:lnTo>
                    <a:pt x="128" y="98"/>
                  </a:lnTo>
                  <a:lnTo>
                    <a:pt x="137" y="93"/>
                  </a:lnTo>
                  <a:lnTo>
                    <a:pt x="148" y="94"/>
                  </a:lnTo>
                  <a:lnTo>
                    <a:pt x="157" y="101"/>
                  </a:lnTo>
                  <a:lnTo>
                    <a:pt x="151" y="102"/>
                  </a:lnTo>
                  <a:lnTo>
                    <a:pt x="143" y="107"/>
                  </a:lnTo>
                  <a:lnTo>
                    <a:pt x="134" y="115"/>
                  </a:lnTo>
                  <a:lnTo>
                    <a:pt x="125" y="125"/>
                  </a:lnTo>
                  <a:lnTo>
                    <a:pt x="116" y="137"/>
                  </a:lnTo>
                  <a:lnTo>
                    <a:pt x="110" y="152"/>
                  </a:lnTo>
                  <a:lnTo>
                    <a:pt x="106" y="168"/>
                  </a:lnTo>
                  <a:lnTo>
                    <a:pt x="105" y="185"/>
                  </a:lnTo>
                  <a:lnTo>
                    <a:pt x="88" y="183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0342" name="Freeform 106"/>
            <p:cNvSpPr/>
            <p:nvPr/>
          </p:nvSpPr>
          <p:spPr>
            <a:xfrm>
              <a:off x="185" y="419"/>
              <a:ext cx="47" cy="50"/>
            </a:xfrm>
            <a:custGeom>
              <a:avLst/>
              <a:gdLst/>
              <a:ahLst/>
              <a:cxnLst>
                <a:cxn ang="0">
                  <a:pos x="16" y="25"/>
                </a:cxn>
                <a:cxn ang="0">
                  <a:pos x="13" y="21"/>
                </a:cxn>
                <a:cxn ang="0">
                  <a:pos x="17" y="18"/>
                </a:cxn>
                <a:cxn ang="0">
                  <a:pos x="19" y="15"/>
                </a:cxn>
                <a:cxn ang="0">
                  <a:pos x="20" y="12"/>
                </a:cxn>
                <a:cxn ang="0">
                  <a:pos x="20" y="9"/>
                </a:cxn>
                <a:cxn ang="0">
                  <a:pos x="18" y="7"/>
                </a:cxn>
                <a:cxn ang="0">
                  <a:pos x="17" y="6"/>
                </a:cxn>
                <a:cxn ang="0">
                  <a:pos x="14" y="6"/>
                </a:cxn>
                <a:cxn ang="0">
                  <a:pos x="12" y="5"/>
                </a:cxn>
                <a:cxn ang="0">
                  <a:pos x="10" y="5"/>
                </a:cxn>
                <a:cxn ang="0">
                  <a:pos x="7" y="5"/>
                </a:cxn>
                <a:cxn ang="0">
                  <a:pos x="6" y="5"/>
                </a:cxn>
                <a:cxn ang="0">
                  <a:pos x="3" y="6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3" y="1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3" y="1"/>
                </a:cxn>
                <a:cxn ang="0">
                  <a:pos x="17" y="2"/>
                </a:cxn>
                <a:cxn ang="0">
                  <a:pos x="20" y="3"/>
                </a:cxn>
                <a:cxn ang="0">
                  <a:pos x="22" y="5"/>
                </a:cxn>
                <a:cxn ang="0">
                  <a:pos x="24" y="9"/>
                </a:cxn>
                <a:cxn ang="0">
                  <a:pos x="24" y="14"/>
                </a:cxn>
                <a:cxn ang="0">
                  <a:pos x="22" y="18"/>
                </a:cxn>
                <a:cxn ang="0">
                  <a:pos x="20" y="20"/>
                </a:cxn>
                <a:cxn ang="0">
                  <a:pos x="19" y="21"/>
                </a:cxn>
                <a:cxn ang="0">
                  <a:pos x="20" y="24"/>
                </a:cxn>
                <a:cxn ang="0">
                  <a:pos x="16" y="25"/>
                </a:cxn>
              </a:cxnLst>
              <a:rect l="l" t="t" r="r" b="b"/>
              <a:pathLst>
                <a:path w="94" h="99">
                  <a:moveTo>
                    <a:pt x="64" y="99"/>
                  </a:moveTo>
                  <a:lnTo>
                    <a:pt x="55" y="82"/>
                  </a:lnTo>
                  <a:lnTo>
                    <a:pt x="66" y="72"/>
                  </a:lnTo>
                  <a:lnTo>
                    <a:pt x="76" y="60"/>
                  </a:lnTo>
                  <a:lnTo>
                    <a:pt x="79" y="48"/>
                  </a:lnTo>
                  <a:lnTo>
                    <a:pt x="77" y="34"/>
                  </a:lnTo>
                  <a:lnTo>
                    <a:pt x="72" y="28"/>
                  </a:lnTo>
                  <a:lnTo>
                    <a:pt x="66" y="23"/>
                  </a:lnTo>
                  <a:lnTo>
                    <a:pt x="58" y="21"/>
                  </a:lnTo>
                  <a:lnTo>
                    <a:pt x="49" y="19"/>
                  </a:lnTo>
                  <a:lnTo>
                    <a:pt x="40" y="19"/>
                  </a:lnTo>
                  <a:lnTo>
                    <a:pt x="31" y="19"/>
                  </a:lnTo>
                  <a:lnTo>
                    <a:pt x="22" y="20"/>
                  </a:lnTo>
                  <a:lnTo>
                    <a:pt x="13" y="21"/>
                  </a:lnTo>
                  <a:lnTo>
                    <a:pt x="4" y="20"/>
                  </a:lnTo>
                  <a:lnTo>
                    <a:pt x="0" y="15"/>
                  </a:lnTo>
                  <a:lnTo>
                    <a:pt x="1" y="8"/>
                  </a:lnTo>
                  <a:lnTo>
                    <a:pt x="9" y="4"/>
                  </a:lnTo>
                  <a:lnTo>
                    <a:pt x="17" y="2"/>
                  </a:lnTo>
                  <a:lnTo>
                    <a:pt x="27" y="0"/>
                  </a:lnTo>
                  <a:lnTo>
                    <a:pt x="40" y="0"/>
                  </a:lnTo>
                  <a:lnTo>
                    <a:pt x="54" y="2"/>
                  </a:lnTo>
                  <a:lnTo>
                    <a:pt x="66" y="5"/>
                  </a:lnTo>
                  <a:lnTo>
                    <a:pt x="78" y="11"/>
                  </a:lnTo>
                  <a:lnTo>
                    <a:pt x="87" y="20"/>
                  </a:lnTo>
                  <a:lnTo>
                    <a:pt x="93" y="33"/>
                  </a:lnTo>
                  <a:lnTo>
                    <a:pt x="94" y="56"/>
                  </a:lnTo>
                  <a:lnTo>
                    <a:pt x="87" y="72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9" y="95"/>
                  </a:lnTo>
                  <a:lnTo>
                    <a:pt x="64" y="99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sp>
        <p:nvSpPr>
          <p:cNvPr id="10343" name="文本框 10"/>
          <p:cNvSpPr txBox="1"/>
          <p:nvPr/>
        </p:nvSpPr>
        <p:spPr>
          <a:xfrm>
            <a:off x="459581" y="3048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44" name="流程图: 过程 104"/>
          <p:cNvSpPr/>
          <p:nvPr/>
        </p:nvSpPr>
        <p:spPr>
          <a:xfrm>
            <a:off x="263129" y="352425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"/>
          <p:cNvSpPr/>
          <p:nvPr/>
        </p:nvSpPr>
        <p:spPr>
          <a:xfrm>
            <a:off x="628650" y="685800"/>
            <a:ext cx="7372350" cy="71556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 b="1">
                <a:latin typeface="Times New Roman" panose="02020603050405020304" pitchFamily="18" charset="0"/>
              </a:rPr>
              <a:t>Complete the questions with the correct form of the words in the box.</a:t>
            </a:r>
            <a:endParaRPr lang="en-US" altLang="zh-CN" sz="21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66" name="Rectangle 3"/>
          <p:cNvSpPr/>
          <p:nvPr/>
        </p:nvSpPr>
        <p:spPr>
          <a:xfrm>
            <a:off x="1314450" y="1485901"/>
            <a:ext cx="5463779" cy="346472"/>
          </a:xfrm>
          <a:prstGeom prst="rect">
            <a:avLst/>
          </a:prstGeom>
          <a:solidFill>
            <a:schemeClr val="bg2">
              <a:alpha val="41960"/>
            </a:schemeClr>
          </a:solidFill>
          <a:ln w="19050">
            <a:solidFill>
              <a:prstClr val="black"/>
            </a:solidFill>
            <a:miter lim="800000"/>
          </a:ln>
        </p:spPr>
        <p:txBody>
          <a:bodyPr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r>
              <a:rPr lang="en-US" altLang="zh-CN" b="1">
                <a:solidFill>
                  <a:srgbClr val="FF0066"/>
                </a:solidFill>
                <a:latin typeface="Times New Roman" panose="02020603050405020304" pitchFamily="18" charset="0"/>
              </a:rPr>
              <a:t>achieve    progress   require    speaker    whenever</a:t>
            </a:r>
            <a:endParaRPr lang="en-US" altLang="zh-CN" b="1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67" name="Text Box 4"/>
          <p:cNvSpPr/>
          <p:nvPr/>
        </p:nvSpPr>
        <p:spPr>
          <a:xfrm>
            <a:off x="800100" y="2000250"/>
            <a:ext cx="7086600" cy="2562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1.How much have you ________ this year in English? Have you made much __________?</a:t>
            </a:r>
          </a:p>
          <a:p>
            <a:pPr lvl="0">
              <a:lnSpc>
                <a:spcPct val="150000"/>
              </a:lnSpc>
            </a:pP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2._________ you start learning a foreign language what can you do?</a:t>
            </a:r>
          </a:p>
          <a:p>
            <a:pPr lvl="0">
              <a:lnSpc>
                <a:spcPct val="150000"/>
              </a:lnSpc>
            </a:pP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3.How can you get more practice from American or British ________ of English?</a:t>
            </a:r>
          </a:p>
          <a:p>
            <a:pPr lvl="0">
              <a:lnSpc>
                <a:spcPct val="150000"/>
              </a:lnSpc>
            </a:pP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4.What does it _________ to learn English well?</a:t>
            </a:r>
            <a:endParaRPr lang="en-US" altLang="zh-CN" b="1">
              <a:solidFill>
                <a:srgbClr val="3333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68" name="Text Box 5"/>
          <p:cNvSpPr/>
          <p:nvPr/>
        </p:nvSpPr>
        <p:spPr>
          <a:xfrm>
            <a:off x="3143251" y="2057401"/>
            <a:ext cx="1107281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66"/>
                </a:solidFill>
                <a:latin typeface="Times New Roman" panose="02020603050405020304" pitchFamily="18" charset="0"/>
              </a:rPr>
              <a:t>achieve</a:t>
            </a:r>
            <a:endParaRPr lang="en-US" altLang="zh-CN" b="1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69" name="Text Box 6"/>
          <p:cNvSpPr/>
          <p:nvPr/>
        </p:nvSpPr>
        <p:spPr>
          <a:xfrm>
            <a:off x="1543050" y="2457450"/>
            <a:ext cx="1281113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66"/>
                </a:solidFill>
                <a:latin typeface="Times New Roman" panose="02020603050405020304" pitchFamily="18" charset="0"/>
              </a:rPr>
              <a:t>progress</a:t>
            </a:r>
            <a:endParaRPr lang="en-US" altLang="zh-CN" b="1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70" name="Text Box 7"/>
          <p:cNvSpPr/>
          <p:nvPr/>
        </p:nvSpPr>
        <p:spPr>
          <a:xfrm>
            <a:off x="971550" y="2911078"/>
            <a:ext cx="1483519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66"/>
                </a:solidFill>
                <a:latin typeface="Times New Roman" panose="02020603050405020304" pitchFamily="18" charset="0"/>
              </a:rPr>
              <a:t>Whenever</a:t>
            </a:r>
            <a:endParaRPr lang="en-US" altLang="zh-CN" b="1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71" name="Text Box 8"/>
          <p:cNvSpPr/>
          <p:nvPr/>
        </p:nvSpPr>
        <p:spPr>
          <a:xfrm>
            <a:off x="6699648" y="3311128"/>
            <a:ext cx="1415653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66"/>
                </a:solidFill>
                <a:latin typeface="Times New Roman" panose="02020603050405020304" pitchFamily="18" charset="0"/>
              </a:rPr>
              <a:t>speakers</a:t>
            </a:r>
            <a:endParaRPr lang="en-US" altLang="zh-CN" b="1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72" name="Text Box 9"/>
          <p:cNvSpPr/>
          <p:nvPr/>
        </p:nvSpPr>
        <p:spPr>
          <a:xfrm>
            <a:off x="2608660" y="4152901"/>
            <a:ext cx="1415653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66"/>
                </a:solidFill>
                <a:latin typeface="Times New Roman" panose="02020603050405020304" pitchFamily="18" charset="0"/>
              </a:rPr>
              <a:t>require</a:t>
            </a:r>
            <a:endParaRPr lang="en-US" altLang="zh-CN" b="1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73" name="文本框 10"/>
          <p:cNvSpPr txBox="1"/>
          <p:nvPr/>
        </p:nvSpPr>
        <p:spPr>
          <a:xfrm>
            <a:off x="367904" y="17145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4" name="流程图: 过程 10"/>
          <p:cNvSpPr/>
          <p:nvPr/>
        </p:nvSpPr>
        <p:spPr>
          <a:xfrm>
            <a:off x="171450" y="219075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11271" grpId="0"/>
      <p:bldP spid="112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2"/>
          <p:cNvSpPr/>
          <p:nvPr/>
        </p:nvSpPr>
        <p:spPr>
          <a:xfrm>
            <a:off x="2133600" y="1143000"/>
            <a:ext cx="3886200" cy="4810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r>
              <a:rPr lang="zh-CN" altLang="en-US" sz="2700" b="1">
                <a:solidFill>
                  <a:srgbClr val="CC00FF"/>
                </a:solidFill>
              </a:rPr>
              <a:t>自主学习</a:t>
            </a:r>
          </a:p>
        </p:txBody>
      </p:sp>
      <p:sp>
        <p:nvSpPr>
          <p:cNvPr id="12290" name="Text Box 3"/>
          <p:cNvSpPr/>
          <p:nvPr/>
        </p:nvSpPr>
        <p:spPr>
          <a:xfrm>
            <a:off x="1066800" y="1943100"/>
            <a:ext cx="7162800" cy="1038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sz="2100" b="1" dirty="0">
                <a:solidFill>
                  <a:srgbClr val="FF3300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100" b="1" dirty="0">
                <a:solidFill>
                  <a:srgbClr val="FF3300"/>
                </a:solidFill>
                <a:latin typeface="宋体" panose="02010600030101010101" pitchFamily="2" charset="-122"/>
              </a:rPr>
              <a:t>大声朗读对话，找出你认为不会的短语及句子。</a:t>
            </a:r>
          </a:p>
          <a:p>
            <a:pPr lvl="0">
              <a:lnSpc>
                <a:spcPct val="150000"/>
              </a:lnSpc>
            </a:pPr>
            <a:r>
              <a:rPr lang="en-US" altLang="zh-CN" sz="2100" b="1" dirty="0">
                <a:solidFill>
                  <a:srgbClr val="FF3300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100" b="1" dirty="0">
                <a:solidFill>
                  <a:srgbClr val="FF3300"/>
                </a:solidFill>
                <a:latin typeface="宋体" panose="02010600030101010101" pitchFamily="2" charset="-122"/>
              </a:rPr>
              <a:t>小组成员合作解决。</a:t>
            </a:r>
          </a:p>
        </p:txBody>
      </p:sp>
      <p:pic>
        <p:nvPicPr>
          <p:cNvPr id="12291" name="Picture 4" descr="line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292203"/>
            <a:ext cx="7696200" cy="27979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2292" name="Picture 5" descr="MCj02321330000[1]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086600" y="914400"/>
            <a:ext cx="1706166" cy="131326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2293" name="文本框 10"/>
          <p:cNvSpPr txBox="1"/>
          <p:nvPr/>
        </p:nvSpPr>
        <p:spPr>
          <a:xfrm>
            <a:off x="516731" y="28575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流程图: 过程 6"/>
          <p:cNvSpPr/>
          <p:nvPr/>
        </p:nvSpPr>
        <p:spPr>
          <a:xfrm>
            <a:off x="320279" y="333375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1482</Words>
  <Application>Microsoft Office PowerPoint</Application>
  <PresentationFormat>全屏显示(16:9)</PresentationFormat>
  <Paragraphs>171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4" baseType="lpstr">
      <vt:lpstr>方正兰亭黑简体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2021-02-18T14:11:00Z</cp:lastPrinted>
  <dcterms:created xsi:type="dcterms:W3CDTF">2021-02-18T14:11:00Z</dcterms:created>
  <dcterms:modified xsi:type="dcterms:W3CDTF">2023-01-17T02:05:20Z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3E0FCE6DAA76491B86480C5D6169747D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