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8EDC1-AEA4-493B-ADBC-FA67264B4D1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0AD9D-B56C-4B02-B2FF-BFFC36C1B0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0AD9D-B56C-4B02-B2FF-BFFC36C1B086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2"/>
          <p:cNvSpPr>
            <a:spLocks noChangeArrowheads="1"/>
          </p:cNvSpPr>
          <p:nvPr/>
        </p:nvSpPr>
        <p:spPr bwMode="auto">
          <a:xfrm>
            <a:off x="-23813" y="0"/>
            <a:ext cx="9167813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5" name="组合 11"/>
          <p:cNvGrpSpPr/>
          <p:nvPr/>
        </p:nvGrpSpPr>
        <p:grpSpPr bwMode="auto">
          <a:xfrm>
            <a:off x="-74613" y="3357562"/>
            <a:ext cx="9242426" cy="1004888"/>
            <a:chOff x="0" y="0"/>
            <a:chExt cx="9187543" cy="1341120"/>
          </a:xfrm>
        </p:grpSpPr>
        <p:sp>
          <p:nvSpPr>
            <p:cNvPr id="6" name="任意多边形 13"/>
            <p:cNvSpPr/>
            <p:nvPr/>
          </p:nvSpPr>
          <p:spPr bwMode="auto">
            <a:xfrm>
              <a:off x="5434885" y="0"/>
              <a:ext cx="3752658" cy="1036031"/>
            </a:xfrm>
            <a:custGeom>
              <a:avLst/>
              <a:gdLst/>
              <a:ahLst/>
              <a:cxnLst>
                <a:cxn ang="0">
                  <a:pos x="0" y="1036320"/>
                </a:cxn>
                <a:cxn ang="0">
                  <a:pos x="3753395" y="0"/>
                </a:cxn>
              </a:cxnLst>
              <a:rect l="0" t="0" r="r" b="b"/>
              <a:pathLst>
                <a:path w="3753395" h="1036320">
                  <a:moveTo>
                    <a:pt x="0" y="1036320"/>
                  </a:moveTo>
                  <a:lnTo>
                    <a:pt x="3753395" y="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任意多边形 14"/>
            <p:cNvSpPr/>
            <p:nvPr/>
          </p:nvSpPr>
          <p:spPr bwMode="auto">
            <a:xfrm>
              <a:off x="34718" y="351171"/>
              <a:ext cx="1794270" cy="98200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46700" y="285270"/>
                </a:cxn>
                <a:cxn ang="0">
                  <a:pos x="1724298" y="145933"/>
                </a:cxn>
                <a:cxn ang="0">
                  <a:pos x="0" y="982724"/>
                </a:cxn>
                <a:cxn ang="0">
                  <a:pos x="0" y="0"/>
                </a:cxn>
              </a:cxnLst>
              <a:rect l="0" t="0" r="r" b="b"/>
              <a:pathLst>
                <a:path w="1724298" h="982724">
                  <a:moveTo>
                    <a:pt x="0" y="0"/>
                  </a:moveTo>
                  <a:lnTo>
                    <a:pt x="1146700" y="285270"/>
                  </a:lnTo>
                  <a:lnTo>
                    <a:pt x="1724298" y="145933"/>
                  </a:lnTo>
                  <a:lnTo>
                    <a:pt x="0" y="98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8" name="任意多边形 15"/>
            <p:cNvSpPr/>
            <p:nvPr/>
          </p:nvSpPr>
          <p:spPr bwMode="auto">
            <a:xfrm>
              <a:off x="0" y="157312"/>
              <a:ext cx="3212958" cy="1183808"/>
            </a:xfrm>
            <a:custGeom>
              <a:avLst/>
              <a:gdLst/>
              <a:ahLst/>
              <a:cxnLst>
                <a:cxn ang="0">
                  <a:pos x="0" y="1184366"/>
                </a:cxn>
                <a:cxn ang="0">
                  <a:pos x="3213463" y="209006"/>
                </a:cxn>
                <a:cxn ang="0">
                  <a:pos x="2473234" y="0"/>
                </a:cxn>
                <a:cxn ang="0">
                  <a:pos x="0" y="1184366"/>
                </a:cxn>
              </a:cxnLst>
              <a:rect l="0" t="0" r="r" b="b"/>
              <a:pathLst>
                <a:path w="3213463" h="1184366">
                  <a:moveTo>
                    <a:pt x="0" y="1184366"/>
                  </a:moveTo>
                  <a:lnTo>
                    <a:pt x="3213463" y="209006"/>
                  </a:lnTo>
                  <a:lnTo>
                    <a:pt x="2473234" y="0"/>
                  </a:lnTo>
                  <a:lnTo>
                    <a:pt x="0" y="1184366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9" name="任意多边形 16"/>
            <p:cNvSpPr/>
            <p:nvPr/>
          </p:nvSpPr>
          <p:spPr bwMode="auto">
            <a:xfrm>
              <a:off x="2464951" y="147778"/>
              <a:ext cx="6496927" cy="1140905"/>
            </a:xfrm>
            <a:custGeom>
              <a:avLst/>
              <a:gdLst/>
              <a:ahLst/>
              <a:cxnLst>
                <a:cxn ang="0">
                  <a:pos x="0" y="8708"/>
                </a:cxn>
                <a:cxn ang="0">
                  <a:pos x="4119154" y="1140823"/>
                </a:cxn>
                <a:cxn ang="0">
                  <a:pos x="6496594" y="539931"/>
                </a:cxn>
                <a:cxn ang="0">
                  <a:pos x="2107474" y="0"/>
                </a:cxn>
                <a:cxn ang="0">
                  <a:pos x="0" y="8708"/>
                </a:cxn>
              </a:cxnLst>
              <a:rect l="0" t="0" r="r" b="b"/>
              <a:pathLst>
                <a:path w="6496594" h="1140823">
                  <a:moveTo>
                    <a:pt x="0" y="8708"/>
                  </a:moveTo>
                  <a:lnTo>
                    <a:pt x="4119154" y="1140823"/>
                  </a:lnTo>
                  <a:lnTo>
                    <a:pt x="6496594" y="539931"/>
                  </a:lnTo>
                  <a:lnTo>
                    <a:pt x="2107474" y="0"/>
                  </a:lnTo>
                  <a:lnTo>
                    <a:pt x="0" y="870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任意多边形 19"/>
            <p:cNvSpPr/>
            <p:nvPr/>
          </p:nvSpPr>
          <p:spPr bwMode="auto">
            <a:xfrm>
              <a:off x="6670516" y="592699"/>
              <a:ext cx="2517027" cy="670560"/>
            </a:xfrm>
            <a:custGeom>
              <a:avLst/>
              <a:gdLst/>
              <a:ahLst/>
              <a:cxnLst>
                <a:cxn ang="0">
                  <a:pos x="0" y="670560"/>
                </a:cxn>
                <a:cxn ang="0">
                  <a:pos x="2516778" y="322217"/>
                </a:cxn>
                <a:cxn ang="0">
                  <a:pos x="2499360" y="0"/>
                </a:cxn>
                <a:cxn ang="0">
                  <a:pos x="0" y="670560"/>
                </a:cxn>
              </a:cxnLst>
              <a:rect l="0" t="0" r="r" b="b"/>
              <a:pathLst>
                <a:path w="2516778" h="670560">
                  <a:moveTo>
                    <a:pt x="0" y="670560"/>
                  </a:moveTo>
                  <a:lnTo>
                    <a:pt x="2516778" y="322217"/>
                  </a:lnTo>
                  <a:lnTo>
                    <a:pt x="2499360" y="0"/>
                  </a:lnTo>
                  <a:lnTo>
                    <a:pt x="0" y="670560"/>
                  </a:lnTo>
                  <a:close/>
                </a:path>
              </a:pathLst>
            </a:custGeom>
            <a:solidFill>
              <a:srgbClr val="597F24"/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任意多边形 20"/>
            <p:cNvSpPr/>
            <p:nvPr/>
          </p:nvSpPr>
          <p:spPr bwMode="auto">
            <a:xfrm>
              <a:off x="1044685" y="17480"/>
              <a:ext cx="8125498" cy="1271204"/>
            </a:xfrm>
            <a:custGeom>
              <a:avLst/>
              <a:gdLst/>
              <a:ahLst/>
              <a:cxnLst>
                <a:cxn ang="0">
                  <a:pos x="0" y="600892"/>
                </a:cxn>
                <a:cxn ang="0">
                  <a:pos x="992777" y="0"/>
                </a:cxn>
                <a:cxn ang="0">
                  <a:pos x="5155475" y="1271452"/>
                </a:cxn>
                <a:cxn ang="0">
                  <a:pos x="8125097" y="365760"/>
                </a:cxn>
              </a:cxnLst>
              <a:rect l="0" t="0" r="r" b="b"/>
              <a:pathLst>
                <a:path w="8125097" h="1271452">
                  <a:moveTo>
                    <a:pt x="0" y="600892"/>
                  </a:moveTo>
                  <a:lnTo>
                    <a:pt x="992777" y="0"/>
                  </a:lnTo>
                  <a:lnTo>
                    <a:pt x="5155475" y="1271452"/>
                  </a:lnTo>
                  <a:lnTo>
                    <a:pt x="8125097" y="365760"/>
                  </a:lnTo>
                </a:path>
              </a:pathLst>
            </a:custGeom>
            <a:noFill/>
            <a:ln w="19050" cap="flat" cmpd="sng">
              <a:solidFill>
                <a:srgbClr val="597F24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任意多边形 21"/>
            <p:cNvSpPr/>
            <p:nvPr/>
          </p:nvSpPr>
          <p:spPr bwMode="auto">
            <a:xfrm>
              <a:off x="2037293" y="722998"/>
              <a:ext cx="3432310" cy="3050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352800" y="304800"/>
                </a:cxn>
              </a:cxnLst>
              <a:rect l="0" t="0" r="r" b="b"/>
              <a:pathLst>
                <a:path w="3352800" h="304800">
                  <a:moveTo>
                    <a:pt x="0" y="0"/>
                  </a:moveTo>
                  <a:lnTo>
                    <a:pt x="3352800" y="304800"/>
                  </a:lnTo>
                </a:path>
              </a:pathLst>
            </a:custGeom>
            <a:noFill/>
            <a:ln w="28575" cap="flat" cmpd="sng">
              <a:solidFill>
                <a:srgbClr val="D8E39E"/>
              </a:solidFill>
              <a:bevel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059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481264" y="1816894"/>
            <a:ext cx="4179887" cy="378619"/>
          </a:xfrm>
          <a:solidFill>
            <a:schemeClr val="accent1"/>
          </a:solidFill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063" name="KSO_BT1"/>
          <p:cNvSpPr>
            <a:spLocks noGrp="1" noChangeArrowheads="1"/>
          </p:cNvSpPr>
          <p:nvPr>
            <p:ph type="ctrTitle"/>
          </p:nvPr>
        </p:nvSpPr>
        <p:spPr>
          <a:xfrm>
            <a:off x="1406526" y="1066800"/>
            <a:ext cx="6329363" cy="641747"/>
          </a:xfrm>
        </p:spPr>
        <p:txBody>
          <a:bodyPr/>
          <a:lstStyle>
            <a:lvl1pPr algn="ctr">
              <a:defRPr sz="4000">
                <a:solidFill>
                  <a:srgbClr val="48691D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3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14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15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</p:spPr>
        <p:txBody>
          <a:bodyPr/>
          <a:lstStyle>
            <a:lvl1pPr>
              <a:defRPr/>
            </a:lvl1pPr>
          </a:lstStyle>
          <a:p>
            <a:fld id="{5EBD1073-9B6E-4323-81B0-6264483E7D9C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BCC67-A6E2-45A9-8FDB-5BDCE1BFBDF1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4313" y="117873"/>
            <a:ext cx="2074862" cy="472678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39725" y="117873"/>
            <a:ext cx="6072188" cy="472678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7627D-36A8-4233-97DD-5966B54EE777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9725" y="117872"/>
            <a:ext cx="7689850" cy="3845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7BF33-C26C-4FFA-A5C5-418C7E97822D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950F8-E6D2-4B35-B9AC-780DB83F96F2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C47E-BB59-46A6-A851-7714DA62B661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1963" y="756048"/>
            <a:ext cx="4011612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5975" y="756048"/>
            <a:ext cx="4013200" cy="40886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787A0-BE01-43F3-ACC9-4516AA13295C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D4B5C0-68AE-4496-B311-35B9B303187C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29106-89F0-4950-950D-EBF8A3F83532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11167-A0FD-423A-9A09-D14348752C08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6D6D8A-BFF9-47AA-87E7-10A3DF67D4BA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D5137-CF33-48E3-8B8C-9D2359E084AD}" type="slidenum">
              <a:rPr lang="en-US" altLang="zh-CN" smtClean="0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2"/>
          <p:cNvSpPr>
            <a:spLocks noChangeArrowheads="1"/>
          </p:cNvSpPr>
          <p:nvPr/>
        </p:nvSpPr>
        <p:spPr bwMode="auto">
          <a:xfrm>
            <a:off x="0" y="0"/>
            <a:ext cx="9151938" cy="5143500"/>
          </a:xfrm>
          <a:prstGeom prst="rect">
            <a:avLst/>
          </a:prstGeom>
          <a:gradFill rotWithShape="1">
            <a:gsLst>
              <a:gs pos="0">
                <a:srgbClr val="D9D9D9"/>
              </a:gs>
              <a:gs pos="85001">
                <a:srgbClr val="FFFFFF"/>
              </a:gs>
              <a:gs pos="100000">
                <a:schemeClr val="bg1"/>
              </a:gs>
            </a:gsLst>
            <a:lin ang="2700000" scaled="1"/>
          </a:gra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27" name="任意多边形 18"/>
          <p:cNvSpPr/>
          <p:nvPr/>
        </p:nvSpPr>
        <p:spPr bwMode="auto">
          <a:xfrm>
            <a:off x="6870700" y="234553"/>
            <a:ext cx="2273300" cy="404813"/>
          </a:xfrm>
          <a:custGeom>
            <a:avLst/>
            <a:gdLst/>
            <a:ahLst/>
            <a:cxnLst>
              <a:cxn ang="0">
                <a:pos x="0" y="478971"/>
              </a:cxn>
              <a:cxn ang="0">
                <a:pos x="2272937" y="478971"/>
              </a:cxn>
              <a:cxn ang="0">
                <a:pos x="2272937" y="0"/>
              </a:cxn>
              <a:cxn ang="0">
                <a:pos x="1271452" y="0"/>
              </a:cxn>
              <a:cxn ang="0">
                <a:pos x="17417" y="0"/>
              </a:cxn>
              <a:cxn ang="0">
                <a:pos x="0" y="478971"/>
              </a:cxn>
            </a:cxnLst>
            <a:rect l="0" t="0" r="r" b="b"/>
            <a:pathLst>
              <a:path w="2272937" h="478971">
                <a:moveTo>
                  <a:pt x="0" y="478971"/>
                </a:moveTo>
                <a:lnTo>
                  <a:pt x="2272937" y="478971"/>
                </a:lnTo>
                <a:lnTo>
                  <a:pt x="2272937" y="0"/>
                </a:lnTo>
                <a:lnTo>
                  <a:pt x="1271452" y="0"/>
                </a:lnTo>
                <a:lnTo>
                  <a:pt x="17417" y="0"/>
                </a:lnTo>
                <a:lnTo>
                  <a:pt x="0" y="478971"/>
                </a:lnTo>
                <a:close/>
              </a:path>
            </a:pathLst>
          </a:custGeom>
          <a:solidFill>
            <a:srgbClr val="AFD876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28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1963" y="756048"/>
            <a:ext cx="8177212" cy="40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  <p:sp>
        <p:nvSpPr>
          <p:cNvPr id="102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4767263"/>
            <a:ext cx="20574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929292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4767263"/>
            <a:ext cx="3086100" cy="2738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rgbClr val="929292"/>
                </a:solidFill>
              </a:defRPr>
            </a:lvl1pPr>
          </a:lstStyle>
          <a:p>
            <a:endParaRPr lang="zh-CN" altLang="zh-CN"/>
          </a:p>
        </p:txBody>
      </p:sp>
      <p:sp>
        <p:nvSpPr>
          <p:cNvPr id="103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07289" y="4887517"/>
            <a:ext cx="644525" cy="2583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fld id="{F437BF33-C26C-4FFA-A5C5-418C7E97822D}" type="slidenum">
              <a:rPr lang="en-US" altLang="zh-CN" smtClean="0"/>
              <a:t>‹#›</a:t>
            </a:fld>
            <a:endParaRPr lang="zh-CN" altLang="zh-CN"/>
          </a:p>
        </p:txBody>
      </p:sp>
      <p:sp>
        <p:nvSpPr>
          <p:cNvPr id="1032" name="矩形 7"/>
          <p:cNvSpPr>
            <a:spLocks noChangeArrowheads="1"/>
          </p:cNvSpPr>
          <p:nvPr/>
        </p:nvSpPr>
        <p:spPr bwMode="auto">
          <a:xfrm>
            <a:off x="0" y="97631"/>
            <a:ext cx="8108950" cy="42505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33" name="任意多边形 17"/>
          <p:cNvSpPr/>
          <p:nvPr/>
        </p:nvSpPr>
        <p:spPr bwMode="auto">
          <a:xfrm>
            <a:off x="6804026" y="522685"/>
            <a:ext cx="1306513" cy="11787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06285" y="0"/>
              </a:cxn>
              <a:cxn ang="0">
                <a:pos x="17417" y="156754"/>
              </a:cxn>
              <a:cxn ang="0">
                <a:pos x="0" y="0"/>
              </a:cxn>
            </a:cxnLst>
            <a:rect l="0" t="0" r="r" b="b"/>
            <a:pathLst>
              <a:path w="1306285" h="156754">
                <a:moveTo>
                  <a:pt x="0" y="0"/>
                </a:moveTo>
                <a:lnTo>
                  <a:pt x="1306285" y="0"/>
                </a:lnTo>
                <a:lnTo>
                  <a:pt x="17417" y="156754"/>
                </a:lnTo>
                <a:lnTo>
                  <a:pt x="0" y="0"/>
                </a:lnTo>
                <a:close/>
              </a:path>
            </a:pathLst>
          </a:custGeom>
          <a:solidFill>
            <a:srgbClr val="3B5518"/>
          </a:solidFill>
          <a:ln w="9525">
            <a:noFill/>
            <a:round/>
          </a:ln>
        </p:spPr>
        <p:txBody>
          <a:bodyPr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4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339725" y="117872"/>
            <a:ext cx="7689850" cy="384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华文中宋" panose="02010600040101010101" pitchFamily="2" charset="-122"/>
          <a:ea typeface="华文中宋" panose="02010600040101010101" pitchFamily="2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rgbClr val="3B5518"/>
        </a:buClr>
        <a:buSzPct val="60000"/>
        <a:buFont typeface="Wingdings" panose="05000000000000000000" pitchFamily="2" charset="2"/>
        <a:buChar char="q"/>
        <a:defRPr sz="2000">
          <a:solidFill>
            <a:schemeClr val="accent1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30000"/>
        </a:lnSpc>
        <a:spcBef>
          <a:spcPct val="0"/>
        </a:spcBef>
        <a:spcAft>
          <a:spcPts val="600"/>
        </a:spcAft>
        <a:buClr>
          <a:srgbClr val="D8E39E"/>
        </a:buClr>
        <a:buFont typeface="幼圆" panose="02010509060101010101" pitchFamily="49" charset="-122"/>
        <a:buChar char=" "/>
        <a:defRPr sz="1600">
          <a:solidFill>
            <a:srgbClr val="7D7D7D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幼圆" panose="02010509060101010101" pitchFamily="49" charset="-122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43558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zh-CN" sz="3600" b="1" dirty="0" smtClean="0">
                <a:latin typeface="Times New Roman" panose="02020603050405020304" pitchFamily="18" charset="0"/>
              </a:rPr>
              <a:t>Unit6 </a:t>
            </a:r>
            <a:r>
              <a:rPr lang="zh-CN" altLang="zh-CN" sz="3600" b="1" dirty="0">
                <a:latin typeface="Times New Roman" panose="02020603050405020304" pitchFamily="18" charset="0"/>
              </a:rPr>
              <a:t>Lesson2</a:t>
            </a:r>
          </a:p>
          <a:p>
            <a:pPr algn="ctr" eaLnBrk="1" hangingPunct="1">
              <a:spcBef>
                <a:spcPct val="50000"/>
              </a:spcBef>
            </a:pPr>
            <a:r>
              <a:rPr lang="zh-CN" altLang="zh-CN" sz="6600" b="1" dirty="0">
                <a:latin typeface="Times New Roman" panose="02020603050405020304" pitchFamily="18" charset="0"/>
              </a:rPr>
              <a:t> </a:t>
            </a:r>
            <a:r>
              <a:rPr lang="zh-CN" altLang="zh-CN" sz="6600" b="1" dirty="0" smtClean="0">
                <a:latin typeface="Times New Roman" panose="02020603050405020304" pitchFamily="18" charset="0"/>
              </a:rPr>
              <a:t>It</a:t>
            </a:r>
            <a:r>
              <a:rPr lang="en-US" altLang="zh-CN" sz="6600" b="1" dirty="0" smtClean="0">
                <a:latin typeface="Times New Roman" panose="02020603050405020304" pitchFamily="18" charset="0"/>
              </a:rPr>
              <a:t>’</a:t>
            </a:r>
            <a:r>
              <a:rPr lang="zh-CN" altLang="zh-CN" sz="6600" b="1" dirty="0" smtClean="0">
                <a:latin typeface="Times New Roman" panose="02020603050405020304" pitchFamily="18" charset="0"/>
              </a:rPr>
              <a:t>s </a:t>
            </a:r>
            <a:r>
              <a:rPr lang="zh-CN" altLang="zh-CN" sz="6600" b="1" dirty="0">
                <a:latin typeface="Times New Roman" panose="02020603050405020304" pitchFamily="18" charset="0"/>
              </a:rPr>
              <a:t>time for class.</a:t>
            </a:r>
          </a:p>
        </p:txBody>
      </p:sp>
      <p:sp>
        <p:nvSpPr>
          <p:cNvPr id="3" name="矩形 2"/>
          <p:cNvSpPr/>
          <p:nvPr/>
        </p:nvSpPr>
        <p:spPr>
          <a:xfrm>
            <a:off x="-12816" y="4299942"/>
            <a:ext cx="915681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8573238381504705553770.e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95263"/>
            <a:ext cx="2808288" cy="2088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31913" y="2859782"/>
            <a:ext cx="74168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4800" dirty="0"/>
              <a:t>What time is it?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4800" dirty="0"/>
              <a:t>It’s______</a:t>
            </a:r>
          </a:p>
        </p:txBody>
      </p:sp>
      <p:pic>
        <p:nvPicPr>
          <p:cNvPr id="11268" name="Picture 4" descr="5175513921504705553772.e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575" y="195263"/>
            <a:ext cx="2736850" cy="2037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9" name="Picture 5" descr="3652158981504705553774.em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789" y="195262"/>
            <a:ext cx="2592387" cy="1930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728096942150470555377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2301479"/>
            <a:ext cx="457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1" name="Picture 3" descr="8573238381504705553770.e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6" y="465535"/>
            <a:ext cx="4106863" cy="305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87451" y="3614826"/>
            <a:ext cx="22320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400" b="1" dirty="0">
                <a:solidFill>
                  <a:srgbClr val="FF0000"/>
                </a:solidFill>
              </a:rPr>
              <a:t>7:00</a:t>
            </a:r>
            <a:endParaRPr lang="zh-CN" altLang="zh-CN" sz="4400" dirty="0"/>
          </a:p>
        </p:txBody>
      </p:sp>
      <p:pic>
        <p:nvPicPr>
          <p:cNvPr id="12293" name="Picture 5" descr="201099108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7538" y="141685"/>
            <a:ext cx="4716462" cy="328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79613" y="4245769"/>
            <a:ext cx="777716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4400"/>
              <a:t>It’s time for_____________.</a:t>
            </a:r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42988" y="3543300"/>
            <a:ext cx="25193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5400" b="1" dirty="0">
                <a:solidFill>
                  <a:srgbClr val="FF0000"/>
                </a:solidFill>
              </a:rPr>
              <a:t>9:00</a:t>
            </a:r>
            <a:endParaRPr lang="zh-CN" altLang="zh-CN" sz="5400" dirty="0"/>
          </a:p>
        </p:txBody>
      </p:sp>
      <p:pic>
        <p:nvPicPr>
          <p:cNvPr id="13315" name="Picture 3" descr="5175513921504705553772.em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9" y="519113"/>
            <a:ext cx="4067175" cy="3026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6" name="Picture 4" descr="image0162008010119010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1" y="681038"/>
            <a:ext cx="4537075" cy="329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627314" y="4300538"/>
            <a:ext cx="878522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4400"/>
              <a:t>It’s time for _____________.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0113" y="3532585"/>
            <a:ext cx="280828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zh-CN" sz="4800" b="1" dirty="0">
                <a:solidFill>
                  <a:srgbClr val="FF0000"/>
                </a:solidFill>
              </a:rPr>
              <a:t>12:00</a:t>
            </a:r>
          </a:p>
        </p:txBody>
      </p:sp>
      <p:pic>
        <p:nvPicPr>
          <p:cNvPr id="14339" name="Picture 3" descr="581547106150470555378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4" y="789385"/>
            <a:ext cx="4465637" cy="320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0" name="Picture 4" descr="3652158981504705553774.em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9" y="519113"/>
            <a:ext cx="4048125" cy="301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124076" y="4300538"/>
            <a:ext cx="853281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4400" dirty="0"/>
              <a:t>It’s time for______________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67544" y="915566"/>
            <a:ext cx="8429625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7200" b="1" dirty="0" smtClean="0">
                <a:latin typeface="Times New Roman" panose="02020603050405020304" pitchFamily="18" charset="0"/>
              </a:rPr>
              <a:t>Homework</a:t>
            </a:r>
            <a:endParaRPr lang="zh-CN" altLang="zh-CN" sz="7200" b="1" dirty="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1.</a:t>
            </a:r>
            <a:r>
              <a:rPr lang="zh-CN" sz="3600" b="1" dirty="0">
                <a:latin typeface="Times New Roman" panose="02020603050405020304" pitchFamily="18" charset="0"/>
              </a:rPr>
              <a:t>跟随点读笔朗读课文三遍。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zh-CN" sz="3600" b="1" dirty="0">
                <a:latin typeface="Times New Roman" panose="02020603050405020304" pitchFamily="18" charset="0"/>
              </a:rPr>
              <a:t>2.</a:t>
            </a:r>
            <a:r>
              <a:rPr lang="zh-CN" sz="3600" b="1" dirty="0">
                <a:latin typeface="Times New Roman" panose="02020603050405020304" pitchFamily="18" charset="0"/>
              </a:rPr>
              <a:t>预习课文第三课</a:t>
            </a:r>
            <a:r>
              <a:rPr lang="zh-CN" sz="3600" b="1" dirty="0" smtClean="0">
                <a:latin typeface="Times New Roman" panose="02020603050405020304" pitchFamily="18" charset="0"/>
              </a:rPr>
              <a:t>。</a:t>
            </a:r>
            <a:endParaRPr lang="zh-CN" sz="36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702496">
            <a:off x="876470" y="435658"/>
            <a:ext cx="2142842" cy="255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116013" y="2895600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5400" b="1" dirty="0">
                <a:latin typeface="Times New Roman" panose="02020603050405020304" pitchFamily="18" charset="0"/>
              </a:rPr>
              <a:t>What time is it?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16013" y="3921919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5400" b="1" dirty="0" smtClean="0">
                <a:latin typeface="Times New Roman" panose="02020603050405020304" pitchFamily="18" charset="0"/>
              </a:rPr>
              <a:t>It</a:t>
            </a:r>
            <a:r>
              <a:rPr lang="en-US" altLang="zh-CN" sz="5400" b="1" dirty="0" smtClean="0">
                <a:latin typeface="Times New Roman" panose="02020603050405020304" pitchFamily="18" charset="0"/>
              </a:rPr>
              <a:t>’</a:t>
            </a:r>
            <a:r>
              <a:rPr lang="zh-CN" altLang="zh-CN" sz="5400" b="1" dirty="0" smtClean="0">
                <a:latin typeface="Times New Roman" panose="02020603050405020304" pitchFamily="18" charset="0"/>
              </a:rPr>
              <a:t>s </a:t>
            </a:r>
            <a:r>
              <a:rPr lang="zh-CN" altLang="zh-CN" sz="5400" b="1" dirty="0">
                <a:latin typeface="Times New Roman" panose="02020603050405020304" pitchFamily="18" charset="0"/>
              </a:rPr>
              <a:t>eight thirty.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0"/>
            <a:ext cx="7467600" cy="3112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339975" y="4137423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grpSp>
        <p:nvGrpSpPr>
          <p:cNvPr id="4100" name="Group 4"/>
          <p:cNvGrpSpPr/>
          <p:nvPr/>
        </p:nvGrpSpPr>
        <p:grpSpPr bwMode="auto">
          <a:xfrm>
            <a:off x="971550" y="2787254"/>
            <a:ext cx="7488238" cy="1782365"/>
            <a:chOff x="612" y="2341"/>
            <a:chExt cx="4717" cy="1497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12" y="2341"/>
              <a:ext cx="4218" cy="1497"/>
            </a:xfrm>
            <a:prstGeom prst="wedgeEllipseCallout">
              <a:avLst>
                <a:gd name="adj1" fmla="val 27546"/>
                <a:gd name="adj2" fmla="val -69773"/>
              </a:avLst>
            </a:prstGeom>
            <a:solidFill>
              <a:schemeClr val="accent1">
                <a:alpha val="0"/>
              </a:schemeClr>
            </a:solidFill>
            <a:ln w="44450" cmpd="sng">
              <a:solidFill>
                <a:schemeClr val="tx1"/>
              </a:solidFill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657" y="2659"/>
              <a:ext cx="4672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4800" dirty="0" smtClean="0">
                  <a:latin typeface="Times New Roman" panose="02020603050405020304" pitchFamily="18" charset="0"/>
                </a:rPr>
                <a:t>It</a:t>
              </a:r>
              <a:r>
                <a:rPr lang="en-US" altLang="zh-CN" sz="4800" dirty="0" smtClean="0">
                  <a:latin typeface="Times New Roman" panose="02020603050405020304" pitchFamily="18" charset="0"/>
                </a:rPr>
                <a:t>’</a:t>
              </a:r>
              <a:r>
                <a:rPr lang="zh-CN" altLang="zh-CN" sz="4800" dirty="0" smtClean="0">
                  <a:latin typeface="Times New Roman" panose="02020603050405020304" pitchFamily="18" charset="0"/>
                </a:rPr>
                <a:t>s </a:t>
              </a:r>
              <a:r>
                <a:rPr lang="zh-CN" altLang="zh-CN" sz="4800" dirty="0">
                  <a:latin typeface="Times New Roman" panose="02020603050405020304" pitchFamily="18" charset="0"/>
                </a:rPr>
                <a:t>time for </a:t>
              </a:r>
              <a:r>
                <a:rPr lang="zh-CN" altLang="zh-CN" sz="4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class</a:t>
              </a:r>
              <a:r>
                <a:rPr lang="zh-CN" altLang="zh-CN" sz="4800" dirty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461" y="3339"/>
              <a:ext cx="167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sz="2400" b="1" dirty="0"/>
                <a:t>到</a:t>
              </a:r>
              <a:r>
                <a:rPr lang="zh-CN" sz="2400" b="1" dirty="0">
                  <a:solidFill>
                    <a:srgbClr val="FF0000"/>
                  </a:solidFill>
                </a:rPr>
                <a:t>上课</a:t>
              </a:r>
              <a:r>
                <a:rPr lang="zh-CN" sz="2400" b="1" dirty="0"/>
                <a:t>的时间了。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8889" y="303610"/>
            <a:ext cx="5976937" cy="2534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116013" y="3706416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4800" b="1" dirty="0">
                <a:latin typeface="Times New Roman" panose="02020603050405020304" pitchFamily="18" charset="0"/>
              </a:rPr>
              <a:t>It’s twelve.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0113" y="2895600"/>
            <a:ext cx="741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4800" b="1" dirty="0">
                <a:latin typeface="Times New Roman" panose="02020603050405020304" pitchFamily="18" charset="0"/>
              </a:rPr>
              <a:t>What time is it?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0"/>
            <a:ext cx="6980238" cy="262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6147" name="Group 3"/>
          <p:cNvGrpSpPr/>
          <p:nvPr/>
        </p:nvGrpSpPr>
        <p:grpSpPr bwMode="auto">
          <a:xfrm>
            <a:off x="971550" y="2787254"/>
            <a:ext cx="7488238" cy="1782365"/>
            <a:chOff x="612" y="2341"/>
            <a:chExt cx="4717" cy="1497"/>
          </a:xfrm>
        </p:grpSpPr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612" y="2341"/>
              <a:ext cx="4218" cy="1497"/>
            </a:xfrm>
            <a:prstGeom prst="wedgeEllipseCallout">
              <a:avLst>
                <a:gd name="adj1" fmla="val 27546"/>
                <a:gd name="adj2" fmla="val -69773"/>
              </a:avLst>
            </a:prstGeom>
            <a:solidFill>
              <a:schemeClr val="accent1">
                <a:alpha val="0"/>
              </a:schemeClr>
            </a:solidFill>
            <a:ln w="44450" cmpd="sng">
              <a:solidFill>
                <a:schemeClr val="tx1"/>
              </a:solidFill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6149" name="Text Box 5"/>
            <p:cNvSpPr txBox="1">
              <a:spLocks noChangeArrowheads="1"/>
            </p:cNvSpPr>
            <p:nvPr/>
          </p:nvSpPr>
          <p:spPr bwMode="auto">
            <a:xfrm>
              <a:off x="657" y="2659"/>
              <a:ext cx="4672" cy="7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5400" dirty="0" smtClean="0">
                  <a:latin typeface="Times New Roman" panose="02020603050405020304" pitchFamily="18" charset="0"/>
                </a:rPr>
                <a:t>It</a:t>
              </a:r>
              <a:r>
                <a:rPr lang="en-US" altLang="zh-CN" sz="5400" dirty="0" smtClean="0">
                  <a:latin typeface="Times New Roman" panose="02020603050405020304" pitchFamily="18" charset="0"/>
                </a:rPr>
                <a:t>’</a:t>
              </a:r>
              <a:r>
                <a:rPr lang="zh-CN" altLang="zh-CN" sz="5400" dirty="0" smtClean="0">
                  <a:latin typeface="Times New Roman" panose="02020603050405020304" pitchFamily="18" charset="0"/>
                </a:rPr>
                <a:t>s </a:t>
              </a:r>
              <a:r>
                <a:rPr lang="zh-CN" altLang="zh-CN" sz="5400" dirty="0">
                  <a:latin typeface="Times New Roman" panose="02020603050405020304" pitchFamily="18" charset="0"/>
                </a:rPr>
                <a:t>time for </a:t>
              </a:r>
              <a:r>
                <a:rPr lang="zh-CN" altLang="zh-CN" sz="54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lunch</a:t>
              </a:r>
              <a:r>
                <a:rPr lang="zh-CN" altLang="zh-CN" sz="5400" dirty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1461" y="3339"/>
              <a:ext cx="167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sz="2400" b="1" dirty="0"/>
                <a:t>到</a:t>
              </a:r>
              <a:r>
                <a:rPr lang="zh-CN" sz="2400" b="1" dirty="0">
                  <a:solidFill>
                    <a:srgbClr val="FF0000"/>
                  </a:solidFill>
                </a:rPr>
                <a:t>吃饭</a:t>
              </a:r>
              <a:r>
                <a:rPr lang="zh-CN" sz="2400" b="1" dirty="0"/>
                <a:t>的时间了。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-398860"/>
            <a:ext cx="5543550" cy="3239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971550" y="3759994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5400" b="1" dirty="0">
                <a:latin typeface="Times New Roman" panose="02020603050405020304" pitchFamily="18" charset="0"/>
              </a:rPr>
              <a:t>It’s four thirty.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827088" y="2950369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5400" b="1" dirty="0">
                <a:latin typeface="Times New Roman" panose="02020603050405020304" pitchFamily="18" charset="0"/>
              </a:rPr>
              <a:t>What time is it?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03351" y="0"/>
            <a:ext cx="6099175" cy="2625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8195" name="Group 3"/>
          <p:cNvGrpSpPr/>
          <p:nvPr/>
        </p:nvGrpSpPr>
        <p:grpSpPr bwMode="auto">
          <a:xfrm>
            <a:off x="395289" y="2950369"/>
            <a:ext cx="7488237" cy="1782366"/>
            <a:chOff x="249" y="2478"/>
            <a:chExt cx="4717" cy="1497"/>
          </a:xfrm>
        </p:grpSpPr>
        <p:sp>
          <p:nvSpPr>
            <p:cNvPr id="8196" name="AutoShape 4"/>
            <p:cNvSpPr>
              <a:spLocks noChangeArrowheads="1"/>
            </p:cNvSpPr>
            <p:nvPr/>
          </p:nvSpPr>
          <p:spPr bwMode="auto">
            <a:xfrm>
              <a:off x="249" y="2478"/>
              <a:ext cx="4218" cy="1497"/>
            </a:xfrm>
            <a:prstGeom prst="wedgeEllipseCallout">
              <a:avLst>
                <a:gd name="adj1" fmla="val 27546"/>
                <a:gd name="adj2" fmla="val -69773"/>
              </a:avLst>
            </a:prstGeom>
            <a:solidFill>
              <a:schemeClr val="accent1">
                <a:alpha val="0"/>
              </a:schemeClr>
            </a:solidFill>
            <a:ln w="44450" cmpd="sng">
              <a:solidFill>
                <a:schemeClr val="tx1"/>
              </a:solidFill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8197" name="Text Box 5"/>
            <p:cNvSpPr txBox="1">
              <a:spLocks noChangeArrowheads="1"/>
            </p:cNvSpPr>
            <p:nvPr/>
          </p:nvSpPr>
          <p:spPr bwMode="auto">
            <a:xfrm>
              <a:off x="294" y="2796"/>
              <a:ext cx="4672" cy="6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zh-CN" altLang="zh-CN" sz="4800" dirty="0" smtClean="0">
                  <a:latin typeface="Times New Roman" panose="02020603050405020304" pitchFamily="18" charset="0"/>
                </a:rPr>
                <a:t>Let</a:t>
              </a:r>
              <a:r>
                <a:rPr lang="en-US" altLang="zh-CN" sz="4800" dirty="0" smtClean="0">
                  <a:latin typeface="Times New Roman" panose="02020603050405020304" pitchFamily="18" charset="0"/>
                </a:rPr>
                <a:t>’</a:t>
              </a:r>
              <a:r>
                <a:rPr lang="zh-CN" altLang="zh-CN" sz="4800" dirty="0" smtClean="0">
                  <a:latin typeface="Times New Roman" panose="02020603050405020304" pitchFamily="18" charset="0"/>
                </a:rPr>
                <a:t>s </a:t>
              </a:r>
              <a:r>
                <a:rPr lang="zh-CN" altLang="zh-CN" sz="48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go home</a:t>
              </a:r>
              <a:r>
                <a:rPr lang="zh-CN" altLang="zh-CN" sz="4800" dirty="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098" y="3476"/>
              <a:ext cx="1286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sz="2400" b="1"/>
                <a:t>咱们</a:t>
              </a:r>
              <a:r>
                <a:rPr lang="zh-CN" sz="2400" b="1">
                  <a:solidFill>
                    <a:srgbClr val="FF0000"/>
                  </a:solidFill>
                </a:rPr>
                <a:t>回家</a:t>
              </a:r>
              <a:r>
                <a:rPr lang="zh-CN" sz="2400" b="1"/>
                <a:t>吧。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-398859"/>
            <a:ext cx="5472112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403350" y="3706416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5400" b="1">
                <a:latin typeface="Times New Roman" panose="02020603050405020304" pitchFamily="18" charset="0"/>
              </a:rPr>
              <a:t>It’s five o’clock.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87450" y="2842022"/>
            <a:ext cx="74168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zh-CN" sz="5400" b="1">
                <a:latin typeface="Times New Roman" panose="02020603050405020304" pitchFamily="18" charset="0"/>
              </a:rPr>
              <a:t>What time is it?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913" y="250031"/>
            <a:ext cx="6267450" cy="2463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0243" name="Group 3"/>
          <p:cNvGrpSpPr/>
          <p:nvPr/>
        </p:nvGrpSpPr>
        <p:grpSpPr bwMode="auto">
          <a:xfrm>
            <a:off x="900114" y="2463404"/>
            <a:ext cx="7488237" cy="2687240"/>
            <a:chOff x="567" y="2069"/>
            <a:chExt cx="4717" cy="2257"/>
          </a:xfrm>
        </p:grpSpPr>
        <p:sp>
          <p:nvSpPr>
            <p:cNvPr id="10244" name="AutoShape 4"/>
            <p:cNvSpPr>
              <a:spLocks noChangeArrowheads="1"/>
            </p:cNvSpPr>
            <p:nvPr/>
          </p:nvSpPr>
          <p:spPr bwMode="auto">
            <a:xfrm>
              <a:off x="567" y="2069"/>
              <a:ext cx="4218" cy="1497"/>
            </a:xfrm>
            <a:prstGeom prst="wedgeEllipseCallout">
              <a:avLst>
                <a:gd name="adj1" fmla="val 27546"/>
                <a:gd name="adj2" fmla="val -69773"/>
              </a:avLst>
            </a:prstGeom>
            <a:solidFill>
              <a:schemeClr val="accent1">
                <a:alpha val="0"/>
              </a:schemeClr>
            </a:solidFill>
            <a:ln w="44450" cmpd="sng">
              <a:solidFill>
                <a:schemeClr val="tx1"/>
              </a:solidFill>
              <a:prstDash val="solid"/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zh-CN" altLang="zh-CN"/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612" y="2387"/>
              <a:ext cx="4672" cy="19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zh-CN" sz="7200">
                  <a:latin typeface="Times New Roman" panose="02020603050405020304" pitchFamily="18" charset="0"/>
                </a:rPr>
                <a:t>It’s time for </a:t>
              </a:r>
              <a:r>
                <a:rPr lang="zh-CN" altLang="zh-CN" sz="7200">
                  <a:solidFill>
                    <a:srgbClr val="FF0000"/>
                  </a:solidFill>
                  <a:latin typeface="Times New Roman" panose="02020603050405020304" pitchFamily="18" charset="0"/>
                </a:rPr>
                <a:t>games</a:t>
              </a:r>
              <a:r>
                <a:rPr lang="zh-CN" altLang="zh-CN" sz="7200">
                  <a:latin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416" y="3067"/>
              <a:ext cx="1675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sz="2400" b="1"/>
                <a:t>到</a:t>
              </a:r>
              <a:r>
                <a:rPr lang="zh-CN" sz="2400" b="1">
                  <a:solidFill>
                    <a:srgbClr val="FF0000"/>
                  </a:solidFill>
                </a:rPr>
                <a:t>游戏</a:t>
              </a:r>
              <a:r>
                <a:rPr lang="zh-CN" sz="2400" b="1"/>
                <a:t>的时间了。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WWW.2PPT.COM&#10;">
  <a:themeElements>
    <a:clrScheme name="53cd863eb1f09 1">
      <a:dk1>
        <a:srgbClr val="3F3F3F"/>
      </a:dk1>
      <a:lt1>
        <a:srgbClr val="FFFFFF"/>
      </a:lt1>
      <a:dk2>
        <a:srgbClr val="3B7273"/>
      </a:dk2>
      <a:lt2>
        <a:srgbClr val="E7E6E6"/>
      </a:lt2>
      <a:accent1>
        <a:srgbClr val="76AA30"/>
      </a:accent1>
      <a:accent2>
        <a:srgbClr val="BED15D"/>
      </a:accent2>
      <a:accent3>
        <a:srgbClr val="FFFFFF"/>
      </a:accent3>
      <a:accent4>
        <a:srgbClr val="343434"/>
      </a:accent4>
      <a:accent5>
        <a:srgbClr val="BDD2AD"/>
      </a:accent5>
      <a:accent6>
        <a:srgbClr val="ACBD53"/>
      </a:accent6>
      <a:hlink>
        <a:srgbClr val="0070C0"/>
      </a:hlink>
      <a:folHlink>
        <a:srgbClr val="7F7F7F"/>
      </a:folHlink>
    </a:clrScheme>
    <a:fontScheme name="53cd863eb1f09">
      <a:majorFont>
        <a:latin typeface="华文中宋"/>
        <a:ea typeface="华文中宋"/>
        <a:cs typeface=""/>
      </a:majorFont>
      <a:minorFont>
        <a:latin typeface="华文中宋"/>
        <a:ea typeface="华文中宋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53cd863eb1f09 1">
        <a:dk1>
          <a:srgbClr val="3F3F3F"/>
        </a:dk1>
        <a:lt1>
          <a:srgbClr val="FFFFFF"/>
        </a:lt1>
        <a:dk2>
          <a:srgbClr val="3B7273"/>
        </a:dk2>
        <a:lt2>
          <a:srgbClr val="E7E6E6"/>
        </a:lt2>
        <a:accent1>
          <a:srgbClr val="76AA30"/>
        </a:accent1>
        <a:accent2>
          <a:srgbClr val="BED15D"/>
        </a:accent2>
        <a:accent3>
          <a:srgbClr val="FFFFFF"/>
        </a:accent3>
        <a:accent4>
          <a:srgbClr val="343434"/>
        </a:accent4>
        <a:accent5>
          <a:srgbClr val="BDD2AD"/>
        </a:accent5>
        <a:accent6>
          <a:srgbClr val="ACBD53"/>
        </a:accent6>
        <a:hlink>
          <a:srgbClr val="0070C0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主题62</Template>
  <TotalTime>0</TotalTime>
  <Words>163</Words>
  <Application>Microsoft Office PowerPoint</Application>
  <PresentationFormat>全屏显示(16:9)</PresentationFormat>
  <Paragraphs>31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华文中宋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2013-05-20T06:01:00Z</dcterms:created>
  <dcterms:modified xsi:type="dcterms:W3CDTF">2023-01-17T02:05:25Z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610BC5C1BDD6434F823A66F81DEC120A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