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80" r:id="rId4"/>
    <p:sldId id="301" r:id="rId5"/>
    <p:sldId id="302" r:id="rId6"/>
    <p:sldId id="265" r:id="rId7"/>
    <p:sldId id="373" r:id="rId8"/>
    <p:sldId id="374" r:id="rId9"/>
    <p:sldId id="370" r:id="rId10"/>
    <p:sldId id="376" r:id="rId11"/>
    <p:sldId id="361" r:id="rId12"/>
    <p:sldId id="362" r:id="rId13"/>
    <p:sldId id="368" r:id="rId14"/>
    <p:sldId id="364" r:id="rId15"/>
    <p:sldId id="271" r:id="rId16"/>
    <p:sldId id="378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3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783"/>
        <p:guide pos="29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635648"/>
            <a:ext cx="9144000" cy="68480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三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位数除以一位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数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114760" y="691013"/>
            <a:ext cx="32322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两、三位数除以一位数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4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074244" y="442551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9738" y="565451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427968" y="1133059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717344" y="1141518"/>
            <a:ext cx="24497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先估计得数是几百多，再用竖式计算。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0" name="组合 13"/>
          <p:cNvGrpSpPr/>
          <p:nvPr/>
        </p:nvGrpSpPr>
        <p:grpSpPr bwMode="auto">
          <a:xfrm>
            <a:off x="2411764" y="1525590"/>
            <a:ext cx="2782887" cy="3306529"/>
            <a:chOff x="3741447" y="1516649"/>
            <a:chExt cx="2782888" cy="3306996"/>
          </a:xfrm>
        </p:grpSpPr>
        <p:sp>
          <p:nvSpPr>
            <p:cNvPr id="111" name="Text Box 35"/>
            <p:cNvSpPr txBox="1">
              <a:spLocks noChangeArrowheads="1"/>
            </p:cNvSpPr>
            <p:nvPr/>
          </p:nvSpPr>
          <p:spPr bwMode="auto">
            <a:xfrm>
              <a:off x="5453279" y="3608439"/>
              <a:ext cx="433388" cy="46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12" name="组合 137"/>
            <p:cNvGrpSpPr/>
            <p:nvPr/>
          </p:nvGrpSpPr>
          <p:grpSpPr bwMode="auto">
            <a:xfrm>
              <a:off x="3741447" y="1516649"/>
              <a:ext cx="2782888" cy="3306996"/>
              <a:chOff x="1672699" y="1545803"/>
              <a:chExt cx="2782888" cy="3306996"/>
            </a:xfrm>
          </p:grpSpPr>
          <p:grpSp>
            <p:nvGrpSpPr>
              <p:cNvPr id="113" name="组合 138"/>
              <p:cNvGrpSpPr/>
              <p:nvPr/>
            </p:nvGrpSpPr>
            <p:grpSpPr bwMode="auto">
              <a:xfrm>
                <a:off x="1672699" y="1545803"/>
                <a:ext cx="2782888" cy="3306996"/>
                <a:chOff x="-261976" y="1710667"/>
                <a:chExt cx="2782888" cy="3306996"/>
              </a:xfrm>
            </p:grpSpPr>
            <p:sp>
              <p:nvSpPr>
                <p:cNvPr id="11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61976" y="2872717"/>
                  <a:ext cx="184731" cy="369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grpSp>
              <p:nvGrpSpPr>
                <p:cNvPr id="116" name="Group 55"/>
                <p:cNvGrpSpPr/>
                <p:nvPr/>
              </p:nvGrpSpPr>
              <p:grpSpPr bwMode="auto">
                <a:xfrm>
                  <a:off x="614324" y="1710667"/>
                  <a:ext cx="1906588" cy="2560638"/>
                  <a:chOff x="1442" y="1295"/>
                  <a:chExt cx="1201" cy="1613"/>
                </a:xfrm>
              </p:grpSpPr>
              <p:sp>
                <p:nvSpPr>
                  <p:cNvPr id="120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82" y="1295"/>
                    <a:ext cx="411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3 8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grpSp>
                <p:nvGrpSpPr>
                  <p:cNvPr id="121" name="Group 57"/>
                  <p:cNvGrpSpPr/>
                  <p:nvPr/>
                </p:nvGrpSpPr>
                <p:grpSpPr bwMode="auto">
                  <a:xfrm>
                    <a:off x="1442" y="1302"/>
                    <a:ext cx="1201" cy="1606"/>
                    <a:chOff x="1442" y="1302"/>
                    <a:chExt cx="1201" cy="1606"/>
                  </a:xfrm>
                </p:grpSpPr>
                <p:sp>
                  <p:nvSpPr>
                    <p:cNvPr id="122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0" y="1302"/>
                      <a:ext cx="273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p:txBody>
                </p:sp>
                <p:sp>
                  <p:nvSpPr>
                    <p:cNvPr id="123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0" y="1822"/>
                      <a:ext cx="273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p:txBody>
                </p:sp>
                <p:grpSp>
                  <p:nvGrpSpPr>
                    <p:cNvPr id="124" name="Group 60"/>
                    <p:cNvGrpSpPr/>
                    <p:nvPr/>
                  </p:nvGrpSpPr>
                  <p:grpSpPr bwMode="auto">
                    <a:xfrm>
                      <a:off x="1442" y="1516"/>
                      <a:ext cx="1044" cy="380"/>
                      <a:chOff x="4269" y="934"/>
                      <a:chExt cx="1044" cy="380"/>
                    </a:xfrm>
                  </p:grpSpPr>
                  <p:cxnSp>
                    <p:nvCxnSpPr>
                      <p:cNvPr id="134" name="直接连接符 150"/>
                      <p:cNvCxnSpPr/>
                      <p:nvPr/>
                    </p:nvCxnSpPr>
                    <p:spPr>
                      <a:xfrm>
                        <a:off x="4508" y="1030"/>
                        <a:ext cx="64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5" name="TextBox 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403" y="934"/>
                        <a:ext cx="376" cy="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zh-CN" altLang="en-US" sz="3200" b="1" dirty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a:t>）</a:t>
                        </a:r>
                      </a:p>
                    </p:txBody>
                  </p:sp>
                  <p:sp>
                    <p:nvSpPr>
                      <p:cNvPr id="136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69" y="990"/>
                        <a:ext cx="199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400" b="1" dirty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a:t>3</a:t>
                        </a:r>
                        <a:endParaRPr lang="zh-CN" altLang="en-US" sz="2400" b="1" dirty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endParaRPr>
                      </a:p>
                    </p:txBody>
                  </p:sp>
                  <p:sp>
                    <p:nvSpPr>
                      <p:cNvPr id="137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604" y="1023"/>
                        <a:ext cx="709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a:t>7 1 6</a:t>
                        </a:r>
                        <a:endParaRPr lang="zh-CN" alt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endParaRPr>
                      </a:p>
                    </p:txBody>
                  </p:sp>
                </p:grpSp>
                <p:grpSp>
                  <p:nvGrpSpPr>
                    <p:cNvPr id="125" name="Group 65"/>
                    <p:cNvGrpSpPr/>
                    <p:nvPr/>
                  </p:nvGrpSpPr>
                  <p:grpSpPr bwMode="auto">
                    <a:xfrm>
                      <a:off x="1734" y="2610"/>
                      <a:ext cx="707" cy="298"/>
                      <a:chOff x="4561" y="2028"/>
                      <a:chExt cx="707" cy="298"/>
                    </a:xfrm>
                  </p:grpSpPr>
                  <p:cxnSp>
                    <p:nvCxnSpPr>
                      <p:cNvPr id="132" name="直接连接符 144"/>
                      <p:cNvCxnSpPr/>
                      <p:nvPr/>
                    </p:nvCxnSpPr>
                    <p:spPr>
                      <a:xfrm flipV="1">
                        <a:off x="4561" y="2028"/>
                        <a:ext cx="632" cy="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3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995" y="2035"/>
                        <a:ext cx="273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a:t>6</a:t>
                        </a:r>
                        <a:endParaRPr lang="zh-CN" alt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endParaRPr>
                      </a:p>
                    </p:txBody>
                  </p:sp>
                </p:grpSp>
                <p:grpSp>
                  <p:nvGrpSpPr>
                    <p:cNvPr id="126" name="Group 68"/>
                    <p:cNvGrpSpPr/>
                    <p:nvPr/>
                  </p:nvGrpSpPr>
                  <p:grpSpPr bwMode="auto">
                    <a:xfrm>
                      <a:off x="1731" y="2111"/>
                      <a:ext cx="635" cy="305"/>
                      <a:chOff x="4558" y="1529"/>
                      <a:chExt cx="635" cy="305"/>
                    </a:xfrm>
                  </p:grpSpPr>
                  <p:cxnSp>
                    <p:nvCxnSpPr>
                      <p:cNvPr id="129" name="直接连接符 140"/>
                      <p:cNvCxnSpPr/>
                      <p:nvPr/>
                    </p:nvCxnSpPr>
                    <p:spPr>
                      <a:xfrm>
                        <a:off x="4558" y="1529"/>
                        <a:ext cx="635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0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93" y="1540"/>
                        <a:ext cx="273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a:t>1</a:t>
                        </a:r>
                        <a:endParaRPr lang="zh-CN" alt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endParaRPr>
                      </a:p>
                    </p:txBody>
                  </p:sp>
                  <p:sp>
                    <p:nvSpPr>
                      <p:cNvPr id="131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600" y="1543"/>
                        <a:ext cx="273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a:t>1</a:t>
                        </a:r>
                        <a:endParaRPr lang="zh-CN" alt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endParaRPr>
                      </a:p>
                    </p:txBody>
                  </p:sp>
                </p:grpSp>
                <p:sp>
                  <p:nvSpPr>
                    <p:cNvPr id="127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65" y="2321"/>
                      <a:ext cx="273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p:txBody>
                </p:sp>
                <p:sp>
                  <p:nvSpPr>
                    <p:cNvPr id="128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27" y="2041"/>
                      <a:ext cx="116" cy="2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endParaRPr lang="zh-CN" altLang="en-US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p:txBody>
                </p:sp>
              </p:grpSp>
            </p:grpSp>
            <p:sp>
              <p:nvSpPr>
                <p:cNvPr id="11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61948" y="4103536"/>
                  <a:ext cx="433388" cy="4617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4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cxnSp>
              <p:nvCxnSpPr>
                <p:cNvPr id="118" name="直接连接符 144"/>
                <p:cNvCxnSpPr/>
                <p:nvPr/>
              </p:nvCxnSpPr>
              <p:spPr bwMode="auto">
                <a:xfrm flipV="1">
                  <a:off x="1100099" y="4560631"/>
                  <a:ext cx="1003300" cy="111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70447" y="4555933"/>
                  <a:ext cx="433388" cy="4617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114" name="Text Box 35"/>
              <p:cNvSpPr txBox="1">
                <a:spLocks noChangeArrowheads="1"/>
              </p:cNvSpPr>
              <p:nvPr/>
            </p:nvSpPr>
            <p:spPr bwMode="auto">
              <a:xfrm>
                <a:off x="3373738" y="3938672"/>
                <a:ext cx="433388" cy="461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138" name="Text Box 23"/>
          <p:cNvSpPr txBox="1">
            <a:spLocks noChangeArrowheads="1"/>
          </p:cNvSpPr>
          <p:nvPr/>
        </p:nvSpPr>
        <p:spPr bwMode="auto">
          <a:xfrm>
            <a:off x="3419876" y="1184277"/>
            <a:ext cx="1825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716÷3=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9" name="Text Box 23"/>
          <p:cNvSpPr txBox="1">
            <a:spLocks noChangeArrowheads="1"/>
          </p:cNvSpPr>
          <p:nvPr/>
        </p:nvSpPr>
        <p:spPr bwMode="auto">
          <a:xfrm>
            <a:off x="3582230" y="562609"/>
            <a:ext cx="1296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二百多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0" name="组合 173"/>
          <p:cNvGrpSpPr/>
          <p:nvPr/>
        </p:nvGrpSpPr>
        <p:grpSpPr bwMode="auto">
          <a:xfrm>
            <a:off x="5580116" y="1506540"/>
            <a:ext cx="2782887" cy="3306529"/>
            <a:chOff x="-261976" y="1710667"/>
            <a:chExt cx="2782888" cy="3306996"/>
          </a:xfrm>
        </p:grpSpPr>
        <p:sp>
          <p:nvSpPr>
            <p:cNvPr id="141" name="Text Box 3"/>
            <p:cNvSpPr txBox="1">
              <a:spLocks noChangeArrowheads="1"/>
            </p:cNvSpPr>
            <p:nvPr/>
          </p:nvSpPr>
          <p:spPr bwMode="auto">
            <a:xfrm>
              <a:off x="-261976" y="2872717"/>
              <a:ext cx="184731" cy="369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42" name="Group 55"/>
            <p:cNvGrpSpPr/>
            <p:nvPr/>
          </p:nvGrpSpPr>
          <p:grpSpPr bwMode="auto">
            <a:xfrm>
              <a:off x="614324" y="1710667"/>
              <a:ext cx="1906588" cy="2571751"/>
              <a:chOff x="1442" y="1295"/>
              <a:chExt cx="1201" cy="1620"/>
            </a:xfrm>
          </p:grpSpPr>
          <p:sp>
            <p:nvSpPr>
              <p:cNvPr id="146" name="Text Box 35"/>
              <p:cNvSpPr txBox="1">
                <a:spLocks noChangeArrowheads="1"/>
              </p:cNvSpPr>
              <p:nvPr/>
            </p:nvSpPr>
            <p:spPr bwMode="auto">
              <a:xfrm>
                <a:off x="1982" y="1295"/>
                <a:ext cx="41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4 1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147" name="Group 57"/>
              <p:cNvGrpSpPr/>
              <p:nvPr/>
            </p:nvGrpSpPr>
            <p:grpSpPr bwMode="auto">
              <a:xfrm>
                <a:off x="1442" y="1302"/>
                <a:ext cx="1201" cy="1613"/>
                <a:chOff x="1442" y="1302"/>
                <a:chExt cx="1201" cy="1613"/>
              </a:xfrm>
            </p:grpSpPr>
            <p:sp>
              <p:nvSpPr>
                <p:cNvPr id="14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302"/>
                  <a:ext cx="27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14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822"/>
                  <a:ext cx="27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8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grpSp>
              <p:nvGrpSpPr>
                <p:cNvPr id="150" name="Group 60"/>
                <p:cNvGrpSpPr/>
                <p:nvPr/>
              </p:nvGrpSpPr>
              <p:grpSpPr bwMode="auto">
                <a:xfrm>
                  <a:off x="1442" y="1512"/>
                  <a:ext cx="1044" cy="384"/>
                  <a:chOff x="4269" y="930"/>
                  <a:chExt cx="1044" cy="384"/>
                </a:xfrm>
              </p:grpSpPr>
              <p:cxnSp>
                <p:nvCxnSpPr>
                  <p:cNvPr id="162" name="直接连接符 150"/>
                  <p:cNvCxnSpPr/>
                  <p:nvPr/>
                </p:nvCxnSpPr>
                <p:spPr>
                  <a:xfrm>
                    <a:off x="4508" y="1030"/>
                    <a:ext cx="64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3" name="Text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3" y="930"/>
                    <a:ext cx="376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3200" b="1" dirty="0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）</a:t>
                    </a:r>
                  </a:p>
                </p:txBody>
              </p:sp>
              <p:sp>
                <p:nvSpPr>
                  <p:cNvPr id="16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9" y="976"/>
                    <a:ext cx="19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4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16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23"/>
                    <a:ext cx="70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9 6 5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151" name="Group 65"/>
                <p:cNvGrpSpPr/>
                <p:nvPr/>
              </p:nvGrpSpPr>
              <p:grpSpPr bwMode="auto">
                <a:xfrm>
                  <a:off x="1734" y="2610"/>
                  <a:ext cx="658" cy="305"/>
                  <a:chOff x="4561" y="2028"/>
                  <a:chExt cx="658" cy="305"/>
                </a:xfrm>
              </p:grpSpPr>
              <p:cxnSp>
                <p:nvCxnSpPr>
                  <p:cNvPr id="160" name="直接连接符 144"/>
                  <p:cNvCxnSpPr/>
                  <p:nvPr/>
                </p:nvCxnSpPr>
                <p:spPr>
                  <a:xfrm flipV="1">
                    <a:off x="4561" y="2028"/>
                    <a:ext cx="632" cy="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6" y="2042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5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152" name="Group 68"/>
                <p:cNvGrpSpPr/>
                <p:nvPr/>
              </p:nvGrpSpPr>
              <p:grpSpPr bwMode="auto">
                <a:xfrm>
                  <a:off x="1731" y="2111"/>
                  <a:ext cx="635" cy="305"/>
                  <a:chOff x="4558" y="1529"/>
                  <a:chExt cx="635" cy="305"/>
                </a:xfrm>
              </p:grpSpPr>
              <p:cxnSp>
                <p:nvCxnSpPr>
                  <p:cNvPr id="157" name="直接连接符 140"/>
                  <p:cNvCxnSpPr/>
                  <p:nvPr/>
                </p:nvCxnSpPr>
                <p:spPr>
                  <a:xfrm>
                    <a:off x="4558" y="1529"/>
                    <a:ext cx="63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3" y="1540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6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15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0" y="1543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1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153" name="Group 72"/>
                <p:cNvGrpSpPr/>
                <p:nvPr/>
              </p:nvGrpSpPr>
              <p:grpSpPr bwMode="auto">
                <a:xfrm>
                  <a:off x="1772" y="2321"/>
                  <a:ext cx="466" cy="294"/>
                  <a:chOff x="4599" y="1739"/>
                  <a:chExt cx="466" cy="294"/>
                </a:xfrm>
              </p:grpSpPr>
              <p:sp>
                <p:nvSpPr>
                  <p:cNvPr id="15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2" y="1739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6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15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9" y="1742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1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15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527" y="2041"/>
                  <a:ext cx="11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sp>
          <p:nvSpPr>
            <p:cNvPr id="143" name="Text Box 35"/>
            <p:cNvSpPr txBox="1">
              <a:spLocks noChangeArrowheads="1"/>
            </p:cNvSpPr>
            <p:nvPr/>
          </p:nvSpPr>
          <p:spPr bwMode="auto">
            <a:xfrm>
              <a:off x="1684242" y="4114687"/>
              <a:ext cx="433388" cy="46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44" name="直接连接符 144"/>
            <p:cNvCxnSpPr/>
            <p:nvPr/>
          </p:nvCxnSpPr>
          <p:spPr bwMode="auto">
            <a:xfrm flipV="1">
              <a:off x="1100099" y="4560631"/>
              <a:ext cx="1003300" cy="111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 Box 35"/>
            <p:cNvSpPr txBox="1">
              <a:spLocks noChangeArrowheads="1"/>
            </p:cNvSpPr>
            <p:nvPr/>
          </p:nvSpPr>
          <p:spPr bwMode="auto">
            <a:xfrm>
              <a:off x="1681239" y="4555933"/>
              <a:ext cx="433388" cy="46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66" name="Text Box 23"/>
          <p:cNvSpPr txBox="1">
            <a:spLocks noChangeArrowheads="1"/>
          </p:cNvSpPr>
          <p:nvPr/>
        </p:nvSpPr>
        <p:spPr bwMode="auto">
          <a:xfrm>
            <a:off x="4572298" y="1182689"/>
            <a:ext cx="1439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238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7" name="Text Box 23"/>
          <p:cNvSpPr txBox="1">
            <a:spLocks noChangeArrowheads="1"/>
          </p:cNvSpPr>
          <p:nvPr/>
        </p:nvSpPr>
        <p:spPr bwMode="auto">
          <a:xfrm>
            <a:off x="6300196" y="1174751"/>
            <a:ext cx="1825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965÷4=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8" name="Text Box 23"/>
          <p:cNvSpPr txBox="1">
            <a:spLocks noChangeArrowheads="1"/>
          </p:cNvSpPr>
          <p:nvPr/>
        </p:nvSpPr>
        <p:spPr bwMode="auto">
          <a:xfrm>
            <a:off x="6625954" y="690565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二百多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9" name="Text Box 23"/>
          <p:cNvSpPr txBox="1">
            <a:spLocks noChangeArrowheads="1"/>
          </p:cNvSpPr>
          <p:nvPr/>
        </p:nvSpPr>
        <p:spPr bwMode="auto">
          <a:xfrm>
            <a:off x="7452618" y="1163639"/>
            <a:ext cx="1439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241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39" grpId="1"/>
      <p:bldP spid="166" grpId="0"/>
      <p:bldP spid="167" grpId="0"/>
      <p:bldP spid="168" grpId="0"/>
      <p:bldP spid="168" grpId="1"/>
      <p:bldP spid="1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7180" y="662060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87" name="Text Box 3"/>
          <p:cNvSpPr txBox="1">
            <a:spLocks noChangeArrowheads="1"/>
          </p:cNvSpPr>
          <p:nvPr/>
        </p:nvSpPr>
        <p:spPr bwMode="auto">
          <a:xfrm>
            <a:off x="2267747" y="438023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681786" y="1260427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en-US" altLang="zh-CN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Text Box 35"/>
          <p:cNvSpPr txBox="1">
            <a:spLocks noChangeArrowheads="1"/>
          </p:cNvSpPr>
          <p:nvPr/>
        </p:nvSpPr>
        <p:spPr bwMode="auto">
          <a:xfrm>
            <a:off x="2719040" y="2427736"/>
            <a:ext cx="3168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875÷5=175（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千克）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Text Box 35"/>
          <p:cNvSpPr txBox="1">
            <a:spLocks noChangeArrowheads="1"/>
          </p:cNvSpPr>
          <p:nvPr/>
        </p:nvSpPr>
        <p:spPr bwMode="auto">
          <a:xfrm>
            <a:off x="2123728" y="3153223"/>
            <a:ext cx="497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答：平均每棵树收获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175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千克荔枝。</a:t>
            </a:r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>
            <a:off x="1044529" y="1237433"/>
            <a:ext cx="77759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张大叔家种了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棵荔枝树，去年一共收获荔枝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875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千克。平均每棵树收获多少千克荔枝？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7699" y="637994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2778217" y="378413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682305" y="1178447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1044529" y="1165121"/>
            <a:ext cx="7127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王老师用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元买笔记本。如果买每本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元的，能买多少本？如果买每本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元或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元的呢？</a:t>
            </a:r>
          </a:p>
        </p:txBody>
      </p:sp>
      <p:graphicFrame>
        <p:nvGraphicFramePr>
          <p:cNvPr id="99" name="表格 98"/>
          <p:cNvGraphicFramePr>
            <a:graphicFrameLocks noGrp="1"/>
          </p:cNvGraphicFramePr>
          <p:nvPr/>
        </p:nvGraphicFramePr>
        <p:xfrm>
          <a:off x="1357453" y="2139702"/>
          <a:ext cx="5904656" cy="1645912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802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56">
                <a:tc>
                  <a:txBody>
                    <a:bodyPr/>
                    <a:lstStyle/>
                    <a:p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每本的价钱</a:t>
                      </a:r>
                    </a:p>
                  </a:txBody>
                  <a:tcPr marL="91436" marR="91436" marT="45718" marB="45718"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/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元</a:t>
                      </a: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/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元</a:t>
                      </a: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/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元</a:t>
                      </a: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/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元</a:t>
                      </a: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56">
                <a:tc>
                  <a:txBody>
                    <a:bodyPr/>
                    <a:lstStyle/>
                    <a:p>
                      <a:r>
                        <a:rPr lang="zh-CN" altLang="en-US" sz="2400" b="1" kern="1200" dirty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买的本数</a:t>
                      </a:r>
                    </a:p>
                  </a:txBody>
                  <a:tcPr marL="91436" marR="91436" marT="45718" marB="45718"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6" marR="91436" marT="45718" marB="45718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3373679" y="2571751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4454293" y="2571752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" name="Text Box 35"/>
          <p:cNvSpPr txBox="1">
            <a:spLocks noChangeArrowheads="1"/>
          </p:cNvSpPr>
          <p:nvPr/>
        </p:nvSpPr>
        <p:spPr bwMode="auto">
          <a:xfrm>
            <a:off x="5461909" y="2571752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Text Box 35"/>
          <p:cNvSpPr txBox="1">
            <a:spLocks noChangeArrowheads="1"/>
          </p:cNvSpPr>
          <p:nvPr/>
        </p:nvSpPr>
        <p:spPr bwMode="auto">
          <a:xfrm>
            <a:off x="6470517" y="2571751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4" name="组合 5"/>
          <p:cNvGrpSpPr/>
          <p:nvPr/>
        </p:nvGrpSpPr>
        <p:grpSpPr bwMode="auto">
          <a:xfrm>
            <a:off x="1789505" y="3363840"/>
            <a:ext cx="2449363" cy="891270"/>
            <a:chOff x="3279345" y="3806031"/>
            <a:chExt cx="3913421" cy="597659"/>
          </a:xfrm>
        </p:grpSpPr>
        <p:sp>
          <p:nvSpPr>
            <p:cNvPr id="106" name="AutoShape 72"/>
            <p:cNvSpPr>
              <a:spLocks noChangeArrowheads="1"/>
            </p:cNvSpPr>
            <p:nvPr/>
          </p:nvSpPr>
          <p:spPr bwMode="auto">
            <a:xfrm>
              <a:off x="3279345" y="3806031"/>
              <a:ext cx="3759722" cy="579437"/>
            </a:xfrm>
            <a:prstGeom prst="wedgeRoundRectCallout">
              <a:avLst>
                <a:gd name="adj1" fmla="val -54845"/>
                <a:gd name="adj2" fmla="val -38700"/>
                <a:gd name="adj3" fmla="val 16667"/>
              </a:avLst>
            </a:prstGeom>
            <a:solidFill>
              <a:srgbClr val="CC99FF"/>
            </a:solidFill>
            <a:ln w="9525">
              <a:solidFill>
                <a:srgbClr val="FF66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7" name="Text Box 35"/>
            <p:cNvSpPr txBox="1">
              <a:spLocks noChangeArrowheads="1"/>
            </p:cNvSpPr>
            <p:nvPr/>
          </p:nvSpPr>
          <p:spPr bwMode="auto">
            <a:xfrm>
              <a:off x="3279345" y="3846448"/>
              <a:ext cx="3913421" cy="557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观察上表，你有什么发现？</a:t>
              </a: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7374" y="2949457"/>
            <a:ext cx="1008630" cy="12652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82193" y="2135563"/>
            <a:ext cx="622259" cy="1598389"/>
          </a:xfrm>
          <a:prstGeom prst="rect">
            <a:avLst/>
          </a:prstGeom>
        </p:spPr>
      </p:pic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4394514" y="3363838"/>
            <a:ext cx="3371652" cy="864096"/>
          </a:xfrm>
          <a:prstGeom prst="wedgeRoundRectCallout">
            <a:avLst>
              <a:gd name="adj1" fmla="val 57287"/>
              <a:gd name="adj2" fmla="val -4782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每本价钱越贵，买的本数越少。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  <p:bldP spid="101" grpId="0"/>
      <p:bldP spid="102" grpId="0"/>
      <p:bldP spid="103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1560" y="555524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81775" y="408758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755576" y="1203265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en-US" altLang="zh-CN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4018" y="1158814"/>
            <a:ext cx="48863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" name="组合 4"/>
          <p:cNvGrpSpPr/>
          <p:nvPr/>
        </p:nvGrpSpPr>
        <p:grpSpPr bwMode="auto">
          <a:xfrm>
            <a:off x="1160393" y="1203266"/>
            <a:ext cx="2846387" cy="884237"/>
            <a:chOff x="1293085" y="1104901"/>
            <a:chExt cx="2548632" cy="884186"/>
          </a:xfrm>
        </p:grpSpPr>
        <p:sp>
          <p:nvSpPr>
            <p:cNvPr id="61" name="AutoShape 72"/>
            <p:cNvSpPr>
              <a:spLocks noChangeArrowheads="1"/>
            </p:cNvSpPr>
            <p:nvPr/>
          </p:nvSpPr>
          <p:spPr bwMode="auto">
            <a:xfrm>
              <a:off x="1293085" y="1104901"/>
              <a:ext cx="2543916" cy="884186"/>
            </a:xfrm>
            <a:prstGeom prst="wedgeRoundRectCallout">
              <a:avLst>
                <a:gd name="adj1" fmla="val 60958"/>
                <a:gd name="adj2" fmla="val -5463"/>
                <a:gd name="adj3" fmla="val 16667"/>
              </a:avLst>
            </a:prstGeom>
            <a:solidFill>
              <a:srgbClr val="99FF99"/>
            </a:solidFill>
            <a:ln w="9525">
              <a:solidFill>
                <a:srgbClr val="00B050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2" name="Text Box 35"/>
            <p:cNvSpPr txBox="1">
              <a:spLocks noChangeArrowheads="1"/>
            </p:cNvSpPr>
            <p:nvPr/>
          </p:nvSpPr>
          <p:spPr bwMode="auto">
            <a:xfrm>
              <a:off x="1428121" y="1139824"/>
              <a:ext cx="2413596" cy="830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共有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540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节电池，每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节装一盒。</a:t>
              </a:r>
            </a:p>
          </p:txBody>
        </p:sp>
      </p:grpSp>
      <p:grpSp>
        <p:nvGrpSpPr>
          <p:cNvPr id="64" name="组合 2"/>
          <p:cNvGrpSpPr/>
          <p:nvPr/>
        </p:nvGrpSpPr>
        <p:grpSpPr bwMode="auto">
          <a:xfrm>
            <a:off x="4689405" y="2943415"/>
            <a:ext cx="2804989" cy="579187"/>
            <a:chOff x="4538547" y="3131041"/>
            <a:chExt cx="2804823" cy="579437"/>
          </a:xfrm>
        </p:grpSpPr>
        <p:sp>
          <p:nvSpPr>
            <p:cNvPr id="66" name="AutoShape 72"/>
            <p:cNvSpPr>
              <a:spLocks noChangeArrowheads="1"/>
            </p:cNvSpPr>
            <p:nvPr/>
          </p:nvSpPr>
          <p:spPr bwMode="auto">
            <a:xfrm>
              <a:off x="4572000" y="3131041"/>
              <a:ext cx="2543916" cy="579437"/>
            </a:xfrm>
            <a:prstGeom prst="wedgeRoundRectCallout">
              <a:avLst>
                <a:gd name="adj1" fmla="val 61398"/>
                <a:gd name="adj2" fmla="val -53384"/>
                <a:gd name="adj3" fmla="val 16667"/>
              </a:avLst>
            </a:prstGeom>
            <a:solidFill>
              <a:srgbClr val="FFCCFF"/>
            </a:solidFill>
            <a:ln w="9525">
              <a:solidFill>
                <a:srgbClr val="FF66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7" name="Text Box 35"/>
            <p:cNvSpPr txBox="1">
              <a:spLocks noChangeArrowheads="1"/>
            </p:cNvSpPr>
            <p:nvPr/>
          </p:nvSpPr>
          <p:spPr bwMode="auto">
            <a:xfrm>
              <a:off x="4538547" y="3145934"/>
              <a:ext cx="2804823" cy="461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130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个盒子够装吗？</a:t>
              </a:r>
            </a:p>
          </p:txBody>
        </p:sp>
      </p:grp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1522339" y="3254268"/>
            <a:ext cx="3167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540÷4=135（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1404864" y="4126013"/>
            <a:ext cx="497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个盒子不够。</a:t>
            </a: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654672" y="3723880"/>
            <a:ext cx="1451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135&gt;130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494391" y="2087503"/>
            <a:ext cx="958785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68752" y="624887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391744" y="395127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392366" y="380726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633358" y="1164689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3652" y="2869379"/>
            <a:ext cx="1009150" cy="1265255"/>
          </a:xfrm>
          <a:prstGeom prst="rect">
            <a:avLst/>
          </a:prstGeom>
        </p:spPr>
      </p:pic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962164" y="1164691"/>
            <a:ext cx="6913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小明家到学校有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968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米，如果骑自行车去上学，一共要行驶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分钟。自行车平均每分钟行驶多少米？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2076661" y="3147816"/>
            <a:ext cx="4963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自行车平均每分钟行驶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3224041" y="2499743"/>
            <a:ext cx="2684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968÷8=121（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82548" y="2499744"/>
            <a:ext cx="622259" cy="159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7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2067695"/>
            <a:ext cx="643255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我们学习了三位数除以一位数（首位不能整除）的除法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7" name="矩形 6"/>
          <p:cNvSpPr/>
          <p:nvPr/>
        </p:nvSpPr>
        <p:spPr>
          <a:xfrm>
            <a:off x="1115616" y="3147815"/>
            <a:ext cx="6696744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三位数除以一位数（首位不能整除）的除法可以先估算得数是多少。</a:t>
            </a:r>
            <a:endParaRPr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7" name="矩形 6"/>
          <p:cNvSpPr/>
          <p:nvPr/>
        </p:nvSpPr>
        <p:spPr>
          <a:xfrm>
            <a:off x="1115616" y="2147104"/>
            <a:ext cx="6696744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计算三位数除以一位数时，要从被除数的百位起，一位一位地往下除；哪一位上除得的结果有余数，就要把它与被除数下一位上的数合起来继续除。</a:t>
            </a:r>
            <a:endParaRPr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576" y="1700043"/>
            <a:ext cx="1009150" cy="1265255"/>
          </a:xfrm>
          <a:prstGeom prst="rect">
            <a:avLst/>
          </a:prstGeom>
        </p:spPr>
      </p:pic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1463158" y="1017044"/>
            <a:ext cx="4981050" cy="762618"/>
          </a:xfrm>
          <a:prstGeom prst="wedgeRoundRectCallout">
            <a:avLst>
              <a:gd name="adj1" fmla="val -53317"/>
              <a:gd name="adj2" fmla="val 3781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名学生分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批参观奥林匹克体育中心，平均每批有多少人？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64292" y="1533475"/>
            <a:ext cx="622259" cy="1598389"/>
          </a:xfrm>
          <a:prstGeom prst="rect">
            <a:avLst/>
          </a:prstGeom>
        </p:spPr>
      </p:pic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2987828" y="3795887"/>
            <a:ext cx="3861991" cy="590277"/>
          </a:xfrm>
          <a:prstGeom prst="wedgeRoundRectCallout">
            <a:avLst>
              <a:gd name="adj1" fmla="val 57287"/>
              <a:gd name="adj2" fmla="val -4782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每批有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38÷2=19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（人）</a:t>
            </a:r>
          </a:p>
        </p:txBody>
      </p:sp>
      <p:pic>
        <p:nvPicPr>
          <p:cNvPr id="17" name="Picture 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66780" y="1809353"/>
            <a:ext cx="417671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08092" y="416098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987501" y="3724426"/>
            <a:ext cx="345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738÷2=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16" name="Group 27"/>
          <p:cNvGrpSpPr/>
          <p:nvPr/>
        </p:nvGrpSpPr>
        <p:grpSpPr bwMode="auto">
          <a:xfrm>
            <a:off x="719761" y="1068391"/>
            <a:ext cx="360363" cy="381000"/>
            <a:chOff x="204" y="395"/>
            <a:chExt cx="227" cy="240"/>
          </a:xfrm>
        </p:grpSpPr>
        <p:pic>
          <p:nvPicPr>
            <p:cNvPr id="17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</a:p>
          </p:txBody>
        </p:sp>
      </p:grp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156151" y="3148162"/>
            <a:ext cx="18002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66780" y="1840064"/>
            <a:ext cx="417671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692105" y="4299100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先估计结果大约是几百多，再用竖式计算。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331743" y="987576"/>
            <a:ext cx="6264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东港小学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738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名学生分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批参观奥林匹克体育中心，平均每批有多少人？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272089" y="2939203"/>
            <a:ext cx="936104" cy="1265255"/>
          </a:xfrm>
          <a:prstGeom prst="rect">
            <a:avLst/>
          </a:prstGeom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608017" y="37290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635126" y="627064"/>
            <a:ext cx="345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738÷2=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24" name="Group 27"/>
          <p:cNvGrpSpPr/>
          <p:nvPr/>
        </p:nvGrpSpPr>
        <p:grpSpPr bwMode="auto">
          <a:xfrm>
            <a:off x="539505" y="627063"/>
            <a:ext cx="360363" cy="381000"/>
            <a:chOff x="204" y="395"/>
            <a:chExt cx="227" cy="240"/>
          </a:xfrm>
        </p:grpSpPr>
        <p:pic>
          <p:nvPicPr>
            <p:cNvPr id="25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</a:p>
          </p:txBody>
        </p:sp>
      </p:grp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6156080" y="2716214"/>
            <a:ext cx="18002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8" name="Group 62"/>
          <p:cNvGrpSpPr/>
          <p:nvPr/>
        </p:nvGrpSpPr>
        <p:grpSpPr bwMode="auto">
          <a:xfrm>
            <a:off x="3635127" y="1492250"/>
            <a:ext cx="2065338" cy="622299"/>
            <a:chOff x="2154" y="940"/>
            <a:chExt cx="1301" cy="392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2426" y="1030"/>
              <a:ext cx="9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56"/>
            <p:cNvGrpSpPr/>
            <p:nvPr/>
          </p:nvGrpSpPr>
          <p:grpSpPr bwMode="auto">
            <a:xfrm>
              <a:off x="2154" y="940"/>
              <a:ext cx="1301" cy="392"/>
              <a:chOff x="2160" y="877"/>
              <a:chExt cx="1301" cy="392"/>
            </a:xfrm>
          </p:grpSpPr>
          <p:sp>
            <p:nvSpPr>
              <p:cNvPr id="31" name="TextBox 70"/>
              <p:cNvSpPr txBox="1">
                <a:spLocks noChangeArrowheads="1"/>
              </p:cNvSpPr>
              <p:nvPr/>
            </p:nvSpPr>
            <p:spPr bwMode="auto">
              <a:xfrm>
                <a:off x="2329" y="877"/>
                <a:ext cx="37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2160" y="903"/>
                <a:ext cx="27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3" name="Text Box 35"/>
              <p:cNvSpPr txBox="1">
                <a:spLocks noChangeArrowheads="1"/>
              </p:cNvSpPr>
              <p:nvPr/>
            </p:nvSpPr>
            <p:spPr bwMode="auto">
              <a:xfrm>
                <a:off x="2525" y="978"/>
                <a:ext cx="9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7  3  8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4698751" y="1165226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5136901" y="3390901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170243" y="1165226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5125793" y="4349752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4211393" y="1995490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4665418" y="3363914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4217743" y="1169989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1" name="Group 50"/>
          <p:cNvGrpSpPr/>
          <p:nvPr/>
        </p:nvGrpSpPr>
        <p:grpSpPr bwMode="auto">
          <a:xfrm>
            <a:off x="4211389" y="2455858"/>
            <a:ext cx="893762" cy="473074"/>
            <a:chOff x="2537" y="1784"/>
            <a:chExt cx="563" cy="298"/>
          </a:xfrm>
        </p:grpSpPr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2537" y="1784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2827" y="1791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4" name="Group 65"/>
          <p:cNvGrpSpPr/>
          <p:nvPr/>
        </p:nvGrpSpPr>
        <p:grpSpPr bwMode="auto">
          <a:xfrm>
            <a:off x="4233614" y="2892429"/>
            <a:ext cx="882650" cy="468313"/>
            <a:chOff x="2531" y="1822"/>
            <a:chExt cx="556" cy="295"/>
          </a:xfrm>
        </p:grpSpPr>
        <p:sp>
          <p:nvSpPr>
            <p:cNvPr id="45" name="Text Box 35"/>
            <p:cNvSpPr txBox="1">
              <a:spLocks noChangeArrowheads="1"/>
            </p:cNvSpPr>
            <p:nvPr/>
          </p:nvSpPr>
          <p:spPr bwMode="auto">
            <a:xfrm>
              <a:off x="2814" y="1826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Text Box 35"/>
            <p:cNvSpPr txBox="1">
              <a:spLocks noChangeArrowheads="1"/>
            </p:cNvSpPr>
            <p:nvPr/>
          </p:nvSpPr>
          <p:spPr bwMode="auto">
            <a:xfrm>
              <a:off x="2531" y="1822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7" name="Group 64"/>
          <p:cNvGrpSpPr/>
          <p:nvPr/>
        </p:nvGrpSpPr>
        <p:grpSpPr bwMode="auto">
          <a:xfrm>
            <a:off x="4062164" y="1198563"/>
            <a:ext cx="1525587" cy="3573462"/>
            <a:chOff x="2416" y="758"/>
            <a:chExt cx="961" cy="2251"/>
          </a:xfrm>
        </p:grpSpPr>
        <p:sp>
          <p:nvSpPr>
            <p:cNvPr id="48" name="矩形 47"/>
            <p:cNvSpPr/>
            <p:nvPr/>
          </p:nvSpPr>
          <p:spPr>
            <a:xfrm>
              <a:off x="2817" y="758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135" y="758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50" name="Group 53"/>
            <p:cNvGrpSpPr/>
            <p:nvPr/>
          </p:nvGrpSpPr>
          <p:grpSpPr bwMode="auto">
            <a:xfrm>
              <a:off x="2416" y="1529"/>
              <a:ext cx="961" cy="1480"/>
              <a:chOff x="2426" y="1484"/>
              <a:chExt cx="961" cy="1480"/>
            </a:xfrm>
          </p:grpSpPr>
          <p:cxnSp>
            <p:nvCxnSpPr>
              <p:cNvPr id="51" name="直接连接符 50"/>
              <p:cNvCxnSpPr/>
              <p:nvPr/>
            </p:nvCxnSpPr>
            <p:spPr>
              <a:xfrm flipV="1">
                <a:off x="2445" y="2091"/>
                <a:ext cx="9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矩形 51"/>
              <p:cNvSpPr/>
              <p:nvPr/>
            </p:nvSpPr>
            <p:spPr>
              <a:xfrm>
                <a:off x="2838" y="1822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840" y="1550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3102" y="2137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3106" y="2416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56" name="直接连接符 55"/>
              <p:cNvCxnSpPr/>
              <p:nvPr/>
            </p:nvCxnSpPr>
            <p:spPr>
              <a:xfrm flipV="1">
                <a:off x="2465" y="2696"/>
                <a:ext cx="9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矩形 56"/>
              <p:cNvSpPr/>
              <p:nvPr/>
            </p:nvSpPr>
            <p:spPr>
              <a:xfrm>
                <a:off x="3110" y="2725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8" name="矩形 77"/>
              <p:cNvSpPr/>
              <p:nvPr/>
            </p:nvSpPr>
            <p:spPr>
              <a:xfrm>
                <a:off x="2530" y="1547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9" name="矩形 77"/>
              <p:cNvSpPr/>
              <p:nvPr/>
            </p:nvSpPr>
            <p:spPr>
              <a:xfrm>
                <a:off x="2540" y="1816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0" name="矩形 77"/>
              <p:cNvSpPr/>
              <p:nvPr/>
            </p:nvSpPr>
            <p:spPr>
              <a:xfrm>
                <a:off x="2809" y="2130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1" name="矩形 77"/>
              <p:cNvSpPr/>
              <p:nvPr/>
            </p:nvSpPr>
            <p:spPr>
              <a:xfrm>
                <a:off x="2809" y="2409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2" name="Line 52"/>
              <p:cNvSpPr>
                <a:spLocks noChangeShapeType="1"/>
              </p:cNvSpPr>
              <p:nvPr/>
            </p:nvSpPr>
            <p:spPr bwMode="auto">
              <a:xfrm>
                <a:off x="2426" y="1484"/>
                <a:ext cx="9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63" name="Group 51"/>
          <p:cNvGrpSpPr/>
          <p:nvPr/>
        </p:nvGrpSpPr>
        <p:grpSpPr bwMode="auto">
          <a:xfrm>
            <a:off x="4676526" y="3833814"/>
            <a:ext cx="877888" cy="471489"/>
            <a:chOff x="2830" y="2376"/>
            <a:chExt cx="553" cy="297"/>
          </a:xfrm>
        </p:grpSpPr>
        <p:sp>
          <p:nvSpPr>
            <p:cNvPr id="64" name="Text Box 35"/>
            <p:cNvSpPr txBox="1">
              <a:spLocks noChangeArrowheads="1"/>
            </p:cNvSpPr>
            <p:nvPr/>
          </p:nvSpPr>
          <p:spPr bwMode="auto">
            <a:xfrm>
              <a:off x="3110" y="2382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5" name="Text Box 35"/>
            <p:cNvSpPr txBox="1">
              <a:spLocks noChangeArrowheads="1"/>
            </p:cNvSpPr>
            <p:nvPr/>
          </p:nvSpPr>
          <p:spPr bwMode="auto">
            <a:xfrm>
              <a:off x="2830" y="2376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66" name="Group 69"/>
          <p:cNvGrpSpPr/>
          <p:nvPr/>
        </p:nvGrpSpPr>
        <p:grpSpPr bwMode="auto">
          <a:xfrm>
            <a:off x="1742454" y="987427"/>
            <a:ext cx="1749426" cy="1236662"/>
            <a:chOff x="521" y="622"/>
            <a:chExt cx="1588" cy="58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8" name="AutoShape 67"/>
            <p:cNvSpPr>
              <a:spLocks noChangeArrowheads="1"/>
            </p:cNvSpPr>
            <p:nvPr/>
          </p:nvSpPr>
          <p:spPr bwMode="auto">
            <a:xfrm>
              <a:off x="521" y="622"/>
              <a:ext cx="1588" cy="589"/>
            </a:xfrm>
            <a:prstGeom prst="wedgeRoundRectCallout">
              <a:avLst>
                <a:gd name="adj1" fmla="val -38162"/>
                <a:gd name="adj2" fmla="val 68847"/>
                <a:gd name="adj3" fmla="val 16667"/>
              </a:avLst>
            </a:prstGeom>
            <a:grpFill/>
            <a:ln w="9525">
              <a:solidFill>
                <a:srgbClr val="33CC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9" name="Text Box 50"/>
            <p:cNvSpPr txBox="1">
              <a:spLocks noChangeArrowheads="1"/>
            </p:cNvSpPr>
            <p:nvPr/>
          </p:nvSpPr>
          <p:spPr bwMode="auto">
            <a:xfrm>
              <a:off x="612" y="622"/>
              <a:ext cx="1452" cy="57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七百多除以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得三百多，估计每批有三百多人。</a:t>
              </a:r>
              <a:endParaRPr lang="zh-CN" altLang="en-US" sz="24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70" name="Group 74"/>
          <p:cNvGrpSpPr/>
          <p:nvPr/>
        </p:nvGrpSpPr>
        <p:grpSpPr bwMode="auto">
          <a:xfrm>
            <a:off x="5795714" y="2139953"/>
            <a:ext cx="2952750" cy="830263"/>
            <a:chOff x="3515" y="1348"/>
            <a:chExt cx="1860" cy="523"/>
          </a:xfrm>
        </p:grpSpPr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3515" y="1348"/>
              <a:ext cx="1179" cy="499"/>
            </a:xfrm>
            <a:prstGeom prst="wedgeRoundRectCallout">
              <a:avLst>
                <a:gd name="adj1" fmla="val 48051"/>
                <a:gd name="adj2" fmla="val 84069"/>
                <a:gd name="adj3" fmla="val 16667"/>
              </a:avLst>
            </a:prstGeom>
            <a:solidFill>
              <a:srgbClr val="FFCCFF"/>
            </a:solidFill>
            <a:ln w="9525">
              <a:solidFill>
                <a:srgbClr val="FF66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3" name="Text Box 23"/>
            <p:cNvSpPr txBox="1">
              <a:spLocks noChangeArrowheads="1"/>
            </p:cNvSpPr>
            <p:nvPr/>
          </p:nvSpPr>
          <p:spPr bwMode="auto">
            <a:xfrm>
              <a:off x="3515" y="1348"/>
              <a:ext cx="18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你能接着算</a:t>
              </a:r>
            </a:p>
            <a:p>
              <a:pPr eaLnBrk="1" hangingPunct="1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下去吗？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12253" y="2149458"/>
            <a:ext cx="1009150" cy="1265255"/>
          </a:xfrm>
          <a:prstGeom prst="rect">
            <a:avLst/>
          </a:prstGeom>
        </p:spPr>
      </p:pic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1942831" y="37290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3419475" y="627064"/>
            <a:ext cx="345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738÷2=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49" name="Group 27"/>
          <p:cNvGrpSpPr/>
          <p:nvPr/>
        </p:nvGrpSpPr>
        <p:grpSpPr bwMode="auto">
          <a:xfrm>
            <a:off x="323854" y="627063"/>
            <a:ext cx="360363" cy="381000"/>
            <a:chOff x="204" y="395"/>
            <a:chExt cx="227" cy="240"/>
          </a:xfrm>
        </p:grpSpPr>
        <p:pic>
          <p:nvPicPr>
            <p:cNvPr id="50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</a:p>
          </p:txBody>
        </p:sp>
      </p:grpSp>
      <p:grpSp>
        <p:nvGrpSpPr>
          <p:cNvPr id="52" name="Group 9"/>
          <p:cNvGrpSpPr/>
          <p:nvPr/>
        </p:nvGrpSpPr>
        <p:grpSpPr bwMode="auto">
          <a:xfrm>
            <a:off x="1403078" y="1443040"/>
            <a:ext cx="2065338" cy="638176"/>
            <a:chOff x="2154" y="930"/>
            <a:chExt cx="1301" cy="402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2426" y="1030"/>
              <a:ext cx="9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11"/>
            <p:cNvGrpSpPr/>
            <p:nvPr/>
          </p:nvGrpSpPr>
          <p:grpSpPr bwMode="auto">
            <a:xfrm>
              <a:off x="2154" y="930"/>
              <a:ext cx="1301" cy="402"/>
              <a:chOff x="2160" y="867"/>
              <a:chExt cx="1301" cy="402"/>
            </a:xfrm>
          </p:grpSpPr>
          <p:sp>
            <p:nvSpPr>
              <p:cNvPr id="55" name="TextBox 70"/>
              <p:cNvSpPr txBox="1">
                <a:spLocks noChangeArrowheads="1"/>
              </p:cNvSpPr>
              <p:nvPr/>
            </p:nvSpPr>
            <p:spPr bwMode="auto">
              <a:xfrm>
                <a:off x="2329" y="867"/>
                <a:ext cx="37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  <p:sp>
            <p:nvSpPr>
              <p:cNvPr id="56" name="Text Box 35"/>
              <p:cNvSpPr txBox="1">
                <a:spLocks noChangeArrowheads="1"/>
              </p:cNvSpPr>
              <p:nvPr/>
            </p:nvSpPr>
            <p:spPr bwMode="auto">
              <a:xfrm>
                <a:off x="2160" y="927"/>
                <a:ext cx="27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7" name="Text Box 35"/>
              <p:cNvSpPr txBox="1">
                <a:spLocks noChangeArrowheads="1"/>
              </p:cNvSpPr>
              <p:nvPr/>
            </p:nvSpPr>
            <p:spPr bwMode="auto">
              <a:xfrm>
                <a:off x="2525" y="978"/>
                <a:ext cx="9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7  3  8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58" name="Text Box 35"/>
          <p:cNvSpPr txBox="1">
            <a:spLocks noChangeArrowheads="1"/>
          </p:cNvSpPr>
          <p:nvPr/>
        </p:nvSpPr>
        <p:spPr bwMode="auto">
          <a:xfrm>
            <a:off x="2466707" y="1131889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Text Box 35"/>
          <p:cNvSpPr txBox="1">
            <a:spLocks noChangeArrowheads="1"/>
          </p:cNvSpPr>
          <p:nvPr/>
        </p:nvSpPr>
        <p:spPr bwMode="auto">
          <a:xfrm>
            <a:off x="2904857" y="3357565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2938190" y="1131889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Text Box 35"/>
          <p:cNvSpPr txBox="1">
            <a:spLocks noChangeArrowheads="1"/>
          </p:cNvSpPr>
          <p:nvPr/>
        </p:nvSpPr>
        <p:spPr bwMode="auto">
          <a:xfrm>
            <a:off x="2893740" y="4316414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Text Box 35"/>
          <p:cNvSpPr txBox="1">
            <a:spLocks noChangeArrowheads="1"/>
          </p:cNvSpPr>
          <p:nvPr/>
        </p:nvSpPr>
        <p:spPr bwMode="auto">
          <a:xfrm>
            <a:off x="1979340" y="1962151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2433365" y="3330577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1985690" y="1136651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5" name="Group 22"/>
          <p:cNvGrpSpPr/>
          <p:nvPr/>
        </p:nvGrpSpPr>
        <p:grpSpPr bwMode="auto">
          <a:xfrm>
            <a:off x="1979344" y="2422529"/>
            <a:ext cx="893763" cy="473076"/>
            <a:chOff x="2537" y="1784"/>
            <a:chExt cx="563" cy="298"/>
          </a:xfrm>
        </p:grpSpPr>
        <p:sp>
          <p:nvSpPr>
            <p:cNvPr id="66" name="Text Box 35"/>
            <p:cNvSpPr txBox="1">
              <a:spLocks noChangeArrowheads="1"/>
            </p:cNvSpPr>
            <p:nvPr/>
          </p:nvSpPr>
          <p:spPr bwMode="auto">
            <a:xfrm>
              <a:off x="2537" y="1784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7" name="Text Box 35"/>
            <p:cNvSpPr txBox="1">
              <a:spLocks noChangeArrowheads="1"/>
            </p:cNvSpPr>
            <p:nvPr/>
          </p:nvSpPr>
          <p:spPr bwMode="auto">
            <a:xfrm>
              <a:off x="2827" y="1791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68" name="Group 25"/>
          <p:cNvGrpSpPr/>
          <p:nvPr/>
        </p:nvGrpSpPr>
        <p:grpSpPr bwMode="auto">
          <a:xfrm>
            <a:off x="2001565" y="2859091"/>
            <a:ext cx="882650" cy="468313"/>
            <a:chOff x="2531" y="1822"/>
            <a:chExt cx="556" cy="295"/>
          </a:xfrm>
        </p:grpSpPr>
        <p:sp>
          <p:nvSpPr>
            <p:cNvPr id="69" name="Text Box 35"/>
            <p:cNvSpPr txBox="1">
              <a:spLocks noChangeArrowheads="1"/>
            </p:cNvSpPr>
            <p:nvPr/>
          </p:nvSpPr>
          <p:spPr bwMode="auto">
            <a:xfrm>
              <a:off x="2814" y="1826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" name="Text Box 35"/>
            <p:cNvSpPr txBox="1">
              <a:spLocks noChangeArrowheads="1"/>
            </p:cNvSpPr>
            <p:nvPr/>
          </p:nvSpPr>
          <p:spPr bwMode="auto">
            <a:xfrm>
              <a:off x="2531" y="1822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71" name="Group 28"/>
          <p:cNvGrpSpPr/>
          <p:nvPr/>
        </p:nvGrpSpPr>
        <p:grpSpPr bwMode="auto">
          <a:xfrm>
            <a:off x="1830115" y="1165227"/>
            <a:ext cx="1525588" cy="3573463"/>
            <a:chOff x="2416" y="758"/>
            <a:chExt cx="961" cy="2251"/>
          </a:xfrm>
        </p:grpSpPr>
        <p:sp>
          <p:nvSpPr>
            <p:cNvPr id="72" name="矩形 71"/>
            <p:cNvSpPr/>
            <p:nvPr/>
          </p:nvSpPr>
          <p:spPr>
            <a:xfrm>
              <a:off x="2817" y="758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135" y="758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74" name="Group 31"/>
            <p:cNvGrpSpPr/>
            <p:nvPr/>
          </p:nvGrpSpPr>
          <p:grpSpPr bwMode="auto">
            <a:xfrm>
              <a:off x="2416" y="1529"/>
              <a:ext cx="961" cy="1480"/>
              <a:chOff x="2426" y="1484"/>
              <a:chExt cx="961" cy="1480"/>
            </a:xfrm>
          </p:grpSpPr>
          <p:cxnSp>
            <p:nvCxnSpPr>
              <p:cNvPr id="75" name="直接连接符 74"/>
              <p:cNvCxnSpPr/>
              <p:nvPr/>
            </p:nvCxnSpPr>
            <p:spPr>
              <a:xfrm flipV="1">
                <a:off x="2445" y="2091"/>
                <a:ext cx="9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矩形 75"/>
              <p:cNvSpPr/>
              <p:nvPr/>
            </p:nvSpPr>
            <p:spPr>
              <a:xfrm>
                <a:off x="2838" y="1822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2840" y="1550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3102" y="2137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3106" y="2416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80" name="直接连接符 79"/>
              <p:cNvCxnSpPr/>
              <p:nvPr/>
            </p:nvCxnSpPr>
            <p:spPr>
              <a:xfrm flipV="1">
                <a:off x="2465" y="2696"/>
                <a:ext cx="9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矩形 80"/>
              <p:cNvSpPr/>
              <p:nvPr/>
            </p:nvSpPr>
            <p:spPr>
              <a:xfrm>
                <a:off x="3110" y="2725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2" name="矩形 77"/>
              <p:cNvSpPr/>
              <p:nvPr/>
            </p:nvSpPr>
            <p:spPr>
              <a:xfrm>
                <a:off x="2530" y="1547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3" name="矩形 77"/>
              <p:cNvSpPr/>
              <p:nvPr/>
            </p:nvSpPr>
            <p:spPr>
              <a:xfrm>
                <a:off x="2540" y="1816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4" name="矩形 77"/>
              <p:cNvSpPr/>
              <p:nvPr/>
            </p:nvSpPr>
            <p:spPr>
              <a:xfrm>
                <a:off x="2809" y="2130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5" name="矩形 77"/>
              <p:cNvSpPr/>
              <p:nvPr/>
            </p:nvSpPr>
            <p:spPr>
              <a:xfrm>
                <a:off x="2809" y="2409"/>
                <a:ext cx="239" cy="23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6" name="Line 43"/>
              <p:cNvSpPr>
                <a:spLocks noChangeShapeType="1"/>
              </p:cNvSpPr>
              <p:nvPr/>
            </p:nvSpPr>
            <p:spPr bwMode="auto">
              <a:xfrm>
                <a:off x="2426" y="1484"/>
                <a:ext cx="9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87" name="Group 44"/>
          <p:cNvGrpSpPr/>
          <p:nvPr/>
        </p:nvGrpSpPr>
        <p:grpSpPr bwMode="auto">
          <a:xfrm>
            <a:off x="2444482" y="3800477"/>
            <a:ext cx="877887" cy="471489"/>
            <a:chOff x="2830" y="2376"/>
            <a:chExt cx="553" cy="297"/>
          </a:xfrm>
        </p:grpSpPr>
        <p:sp>
          <p:nvSpPr>
            <p:cNvPr id="88" name="Text Box 35"/>
            <p:cNvSpPr txBox="1">
              <a:spLocks noChangeArrowheads="1"/>
            </p:cNvSpPr>
            <p:nvPr/>
          </p:nvSpPr>
          <p:spPr bwMode="auto">
            <a:xfrm>
              <a:off x="3110" y="2382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9" name="Text Box 35"/>
            <p:cNvSpPr txBox="1">
              <a:spLocks noChangeArrowheads="1"/>
            </p:cNvSpPr>
            <p:nvPr/>
          </p:nvSpPr>
          <p:spPr bwMode="auto">
            <a:xfrm>
              <a:off x="2830" y="2376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90" name="Group 58"/>
          <p:cNvGrpSpPr/>
          <p:nvPr/>
        </p:nvGrpSpPr>
        <p:grpSpPr bwMode="auto">
          <a:xfrm>
            <a:off x="4391025" y="1203326"/>
            <a:ext cx="2952750" cy="865188"/>
            <a:chOff x="204" y="1302"/>
            <a:chExt cx="1860" cy="545"/>
          </a:xfrm>
        </p:grpSpPr>
        <p:sp>
          <p:nvSpPr>
            <p:cNvPr id="92" name="AutoShape 56"/>
            <p:cNvSpPr>
              <a:spLocks noChangeArrowheads="1"/>
            </p:cNvSpPr>
            <p:nvPr/>
          </p:nvSpPr>
          <p:spPr bwMode="auto">
            <a:xfrm>
              <a:off x="204" y="1302"/>
              <a:ext cx="1451" cy="545"/>
            </a:xfrm>
            <a:prstGeom prst="wedgeRoundRectCallout">
              <a:avLst>
                <a:gd name="adj1" fmla="val -34977"/>
                <a:gd name="adj2" fmla="val 70366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solidFill>
                  <a:srgbClr val="FF9966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3" name="Text Box 23"/>
            <p:cNvSpPr txBox="1">
              <a:spLocks noChangeArrowheads="1"/>
            </p:cNvSpPr>
            <p:nvPr/>
          </p:nvSpPr>
          <p:spPr bwMode="auto">
            <a:xfrm>
              <a:off x="204" y="1302"/>
              <a:ext cx="18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用乘法验算，看</a:t>
              </a:r>
            </a:p>
            <a:p>
              <a:pPr eaLnBrk="1" hangingPunct="1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算得对不对。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94" name="Group 78"/>
          <p:cNvGrpSpPr/>
          <p:nvPr/>
        </p:nvGrpSpPr>
        <p:grpSpPr bwMode="auto">
          <a:xfrm>
            <a:off x="5237163" y="2500313"/>
            <a:ext cx="1871662" cy="1458912"/>
            <a:chOff x="3288" y="1568"/>
            <a:chExt cx="1179" cy="919"/>
          </a:xfrm>
        </p:grpSpPr>
        <p:sp>
          <p:nvSpPr>
            <p:cNvPr id="95" name="Rectangle 60"/>
            <p:cNvSpPr>
              <a:spLocks noChangeArrowheads="1"/>
            </p:cNvSpPr>
            <p:nvPr/>
          </p:nvSpPr>
          <p:spPr bwMode="auto">
            <a:xfrm>
              <a:off x="3288" y="1847"/>
              <a:ext cx="3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×</a:t>
              </a: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3742" y="1606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7" name="矩形 45"/>
            <p:cNvSpPr/>
            <p:nvPr/>
          </p:nvSpPr>
          <p:spPr>
            <a:xfrm>
              <a:off x="4052" y="1603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8" name="矩形 45"/>
            <p:cNvSpPr/>
            <p:nvPr/>
          </p:nvSpPr>
          <p:spPr>
            <a:xfrm>
              <a:off x="4049" y="1885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9" name="Line 65"/>
            <p:cNvSpPr>
              <a:spLocks noChangeShapeType="1"/>
            </p:cNvSpPr>
            <p:nvPr/>
          </p:nvSpPr>
          <p:spPr bwMode="auto">
            <a:xfrm>
              <a:off x="3288" y="2164"/>
              <a:ext cx="1179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0" name="矩形 45"/>
            <p:cNvSpPr/>
            <p:nvPr/>
          </p:nvSpPr>
          <p:spPr>
            <a:xfrm>
              <a:off x="3749" y="2244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1" name="矩形 45"/>
            <p:cNvSpPr/>
            <p:nvPr/>
          </p:nvSpPr>
          <p:spPr>
            <a:xfrm>
              <a:off x="4059" y="2241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2" name="Text Box 23"/>
            <p:cNvSpPr txBox="1">
              <a:spLocks noChangeArrowheads="1"/>
            </p:cNvSpPr>
            <p:nvPr/>
          </p:nvSpPr>
          <p:spPr bwMode="auto">
            <a:xfrm>
              <a:off x="3508" y="1568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3" name="矩形 45"/>
            <p:cNvSpPr/>
            <p:nvPr/>
          </p:nvSpPr>
          <p:spPr>
            <a:xfrm>
              <a:off x="3470" y="2248"/>
              <a:ext cx="239" cy="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04" name="Group 68"/>
          <p:cNvGrpSpPr/>
          <p:nvPr/>
        </p:nvGrpSpPr>
        <p:grpSpPr bwMode="auto">
          <a:xfrm>
            <a:off x="5956300" y="2478089"/>
            <a:ext cx="763588" cy="461964"/>
            <a:chOff x="2988" y="1355"/>
            <a:chExt cx="481" cy="291"/>
          </a:xfrm>
        </p:grpSpPr>
        <p:sp>
          <p:nvSpPr>
            <p:cNvPr id="105" name="Text Box 23"/>
            <p:cNvSpPr txBox="1">
              <a:spLocks noChangeArrowheads="1"/>
            </p:cNvSpPr>
            <p:nvPr/>
          </p:nvSpPr>
          <p:spPr bwMode="auto">
            <a:xfrm>
              <a:off x="2988" y="135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6" name="Text Box 23"/>
            <p:cNvSpPr txBox="1">
              <a:spLocks noChangeArrowheads="1"/>
            </p:cNvSpPr>
            <p:nvPr/>
          </p:nvSpPr>
          <p:spPr bwMode="auto">
            <a:xfrm>
              <a:off x="3288" y="135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07" name="Text Box 23"/>
          <p:cNvSpPr txBox="1">
            <a:spLocks noChangeArrowheads="1"/>
          </p:cNvSpPr>
          <p:nvPr/>
        </p:nvSpPr>
        <p:spPr bwMode="auto">
          <a:xfrm>
            <a:off x="6432550" y="2932114"/>
            <a:ext cx="287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8" name="Group 79"/>
          <p:cNvGrpSpPr/>
          <p:nvPr/>
        </p:nvGrpSpPr>
        <p:grpSpPr bwMode="auto">
          <a:xfrm>
            <a:off x="5580062" y="3508376"/>
            <a:ext cx="1150938" cy="508002"/>
            <a:chOff x="3515" y="2210"/>
            <a:chExt cx="725" cy="320"/>
          </a:xfrm>
        </p:grpSpPr>
        <p:grpSp>
          <p:nvGrpSpPr>
            <p:cNvPr id="109" name="Group 72"/>
            <p:cNvGrpSpPr/>
            <p:nvPr/>
          </p:nvGrpSpPr>
          <p:grpSpPr bwMode="auto">
            <a:xfrm>
              <a:off x="3788" y="2210"/>
              <a:ext cx="452" cy="298"/>
              <a:chOff x="3034" y="1993"/>
              <a:chExt cx="452" cy="298"/>
            </a:xfrm>
          </p:grpSpPr>
          <p:sp>
            <p:nvSpPr>
              <p:cNvPr id="111" name="Text Box 23"/>
              <p:cNvSpPr txBox="1">
                <a:spLocks noChangeArrowheads="1"/>
              </p:cNvSpPr>
              <p:nvPr/>
            </p:nvSpPr>
            <p:spPr bwMode="auto">
              <a:xfrm>
                <a:off x="3034" y="2000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" name="Text Box 23"/>
              <p:cNvSpPr txBox="1">
                <a:spLocks noChangeArrowheads="1"/>
              </p:cNvSpPr>
              <p:nvPr/>
            </p:nvSpPr>
            <p:spPr bwMode="auto">
              <a:xfrm>
                <a:off x="3305" y="1993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8</a:t>
                </a: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110" name="Text Box 23"/>
            <p:cNvSpPr txBox="1">
              <a:spLocks noChangeArrowheads="1"/>
            </p:cNvSpPr>
            <p:nvPr/>
          </p:nvSpPr>
          <p:spPr bwMode="auto">
            <a:xfrm>
              <a:off x="3515" y="2239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4699000" y="611189"/>
            <a:ext cx="66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369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4" name="Text Box 35"/>
          <p:cNvSpPr txBox="1">
            <a:spLocks noChangeArrowheads="1"/>
          </p:cNvSpPr>
          <p:nvPr/>
        </p:nvSpPr>
        <p:spPr bwMode="auto">
          <a:xfrm>
            <a:off x="5630863" y="627064"/>
            <a:ext cx="66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13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16000" y="1109204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-336550" y="325675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876977" y="1110458"/>
            <a:ext cx="2135187" cy="3763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62" name="直接连接符 61"/>
          <p:cNvCxnSpPr/>
          <p:nvPr/>
        </p:nvCxnSpPr>
        <p:spPr>
          <a:xfrm>
            <a:off x="4354814" y="1724819"/>
            <a:ext cx="15081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49"/>
          <p:cNvSpPr txBox="1">
            <a:spLocks noChangeArrowheads="1"/>
          </p:cNvSpPr>
          <p:nvPr/>
        </p:nvSpPr>
        <p:spPr bwMode="auto">
          <a:xfrm>
            <a:off x="4191386" y="1593058"/>
            <a:ext cx="596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3922591" y="1669257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4526260" y="1680370"/>
            <a:ext cx="1485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5  2  7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V="1">
            <a:off x="4384973" y="2526506"/>
            <a:ext cx="1477962" cy="19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V="1">
            <a:off x="4399264" y="3447256"/>
            <a:ext cx="14636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4518323" y="1281908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5000923" y="1281908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024735" y="3021806"/>
            <a:ext cx="379413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526264" y="2129633"/>
            <a:ext cx="379413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026323" y="2590007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5442248" y="3521869"/>
            <a:ext cx="379412" cy="379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448598" y="3964781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75" name="直接连接符 74"/>
          <p:cNvCxnSpPr/>
          <p:nvPr/>
        </p:nvCxnSpPr>
        <p:spPr>
          <a:xfrm flipV="1">
            <a:off x="4431014" y="4409281"/>
            <a:ext cx="14636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5442248" y="1278731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454948" y="4453733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Text Box 35"/>
          <p:cNvSpPr txBox="1">
            <a:spLocks noChangeArrowheads="1"/>
          </p:cNvSpPr>
          <p:nvPr/>
        </p:nvSpPr>
        <p:spPr bwMode="auto">
          <a:xfrm>
            <a:off x="4523085" y="1231108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7" name="Text Box 35"/>
          <p:cNvSpPr txBox="1">
            <a:spLocks noChangeArrowheads="1"/>
          </p:cNvSpPr>
          <p:nvPr/>
        </p:nvSpPr>
        <p:spPr bwMode="auto">
          <a:xfrm>
            <a:off x="4513560" y="2067721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9" name="Text Box 35"/>
          <p:cNvSpPr txBox="1">
            <a:spLocks noChangeArrowheads="1"/>
          </p:cNvSpPr>
          <p:nvPr/>
        </p:nvSpPr>
        <p:spPr bwMode="auto">
          <a:xfrm>
            <a:off x="5004102" y="1242220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0" name="Text Box 35"/>
          <p:cNvSpPr txBox="1">
            <a:spLocks noChangeArrowheads="1"/>
          </p:cNvSpPr>
          <p:nvPr/>
        </p:nvSpPr>
        <p:spPr bwMode="auto">
          <a:xfrm>
            <a:off x="5015210" y="2536033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1" name="Text Box 35"/>
          <p:cNvSpPr txBox="1">
            <a:spLocks noChangeArrowheads="1"/>
          </p:cNvSpPr>
          <p:nvPr/>
        </p:nvSpPr>
        <p:spPr bwMode="auto">
          <a:xfrm>
            <a:off x="5450185" y="3447257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2" name="Text Box 35"/>
          <p:cNvSpPr txBox="1">
            <a:spLocks noChangeArrowheads="1"/>
          </p:cNvSpPr>
          <p:nvPr/>
        </p:nvSpPr>
        <p:spPr bwMode="auto">
          <a:xfrm>
            <a:off x="4513560" y="2528095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" name="Text Box 35"/>
          <p:cNvSpPr txBox="1">
            <a:spLocks noChangeArrowheads="1"/>
          </p:cNvSpPr>
          <p:nvPr/>
        </p:nvSpPr>
        <p:spPr bwMode="auto">
          <a:xfrm>
            <a:off x="5450185" y="3906046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en-US" altLang="zh-CN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4" name="Text Box 35"/>
          <p:cNvSpPr txBox="1">
            <a:spLocks noChangeArrowheads="1"/>
          </p:cNvSpPr>
          <p:nvPr/>
        </p:nvSpPr>
        <p:spPr bwMode="auto">
          <a:xfrm>
            <a:off x="5450185" y="4387057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0" name="矩形 66"/>
          <p:cNvSpPr/>
          <p:nvPr/>
        </p:nvSpPr>
        <p:spPr>
          <a:xfrm>
            <a:off x="4511973" y="3015457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1" name="矩形 66"/>
          <p:cNvSpPr/>
          <p:nvPr/>
        </p:nvSpPr>
        <p:spPr>
          <a:xfrm>
            <a:off x="4507214" y="2588419"/>
            <a:ext cx="379413" cy="379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72" name="组合 29"/>
          <p:cNvGrpSpPr/>
          <p:nvPr/>
        </p:nvGrpSpPr>
        <p:grpSpPr bwMode="auto">
          <a:xfrm>
            <a:off x="4507210" y="2934494"/>
            <a:ext cx="941388" cy="487065"/>
            <a:chOff x="2051050" y="2906713"/>
            <a:chExt cx="941388" cy="487065"/>
          </a:xfrm>
        </p:grpSpPr>
        <p:sp>
          <p:nvSpPr>
            <p:cNvPr id="173" name="Text Box 35"/>
            <p:cNvSpPr txBox="1">
              <a:spLocks noChangeArrowheads="1"/>
            </p:cNvSpPr>
            <p:nvPr/>
          </p:nvSpPr>
          <p:spPr bwMode="auto">
            <a:xfrm>
              <a:off x="2559050" y="2906713"/>
              <a:ext cx="4333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4" name="Text Box 35"/>
            <p:cNvSpPr txBox="1">
              <a:spLocks noChangeArrowheads="1"/>
            </p:cNvSpPr>
            <p:nvPr/>
          </p:nvSpPr>
          <p:spPr bwMode="auto">
            <a:xfrm>
              <a:off x="2051050" y="2932113"/>
              <a:ext cx="4333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75" name="Text Box 35"/>
          <p:cNvSpPr txBox="1">
            <a:spLocks noChangeArrowheads="1"/>
          </p:cNvSpPr>
          <p:nvPr/>
        </p:nvSpPr>
        <p:spPr bwMode="auto">
          <a:xfrm>
            <a:off x="5445427" y="1235870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8" name="Text Box 35"/>
          <p:cNvSpPr txBox="1">
            <a:spLocks noChangeArrowheads="1"/>
          </p:cNvSpPr>
          <p:nvPr/>
        </p:nvSpPr>
        <p:spPr bwMode="auto">
          <a:xfrm>
            <a:off x="582617" y="1153321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7" grpId="0"/>
      <p:bldP spid="149" grpId="0"/>
      <p:bldP spid="150" grpId="0"/>
      <p:bldP spid="151" grpId="0"/>
      <p:bldP spid="152" grpId="0"/>
      <p:bldP spid="153" grpId="0"/>
      <p:bldP spid="154" grpId="0"/>
      <p:bldP spid="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15616" y="563423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-336550" y="325675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3923932" y="1086644"/>
            <a:ext cx="2136775" cy="3763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4401766" y="1699419"/>
            <a:ext cx="1509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0"/>
          <p:cNvSpPr txBox="1">
            <a:spLocks noChangeArrowheads="1"/>
          </p:cNvSpPr>
          <p:nvPr/>
        </p:nvSpPr>
        <p:spPr bwMode="auto">
          <a:xfrm>
            <a:off x="4238824" y="1567658"/>
            <a:ext cx="596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81" name="Text Box 35"/>
          <p:cNvSpPr txBox="1">
            <a:spLocks noChangeArrowheads="1"/>
          </p:cNvSpPr>
          <p:nvPr/>
        </p:nvSpPr>
        <p:spPr bwMode="auto">
          <a:xfrm>
            <a:off x="3995936" y="1643857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Text Box 35"/>
          <p:cNvSpPr txBox="1">
            <a:spLocks noChangeArrowheads="1"/>
          </p:cNvSpPr>
          <p:nvPr/>
        </p:nvSpPr>
        <p:spPr bwMode="auto">
          <a:xfrm>
            <a:off x="4574803" y="1656557"/>
            <a:ext cx="1485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6  1  5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83" name="直接连接符 82"/>
          <p:cNvCxnSpPr/>
          <p:nvPr/>
        </p:nvCxnSpPr>
        <p:spPr>
          <a:xfrm flipV="1">
            <a:off x="4431928" y="2501106"/>
            <a:ext cx="1479550" cy="19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flipV="1">
            <a:off x="4447805" y="3423444"/>
            <a:ext cx="14636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>
          <a:xfrm>
            <a:off x="4565280" y="1258096"/>
            <a:ext cx="379413" cy="379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047882" y="1258096"/>
            <a:ext cx="379413" cy="379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071691" y="2996408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574807" y="2104232"/>
            <a:ext cx="379413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074866" y="2564606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490791" y="3496471"/>
            <a:ext cx="379412" cy="379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5497141" y="3939383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92" name="直接连接符 91"/>
          <p:cNvCxnSpPr/>
          <p:nvPr/>
        </p:nvCxnSpPr>
        <p:spPr>
          <a:xfrm flipV="1">
            <a:off x="4479557" y="4383881"/>
            <a:ext cx="14636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5490791" y="1253333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503491" y="4429921"/>
            <a:ext cx="379412" cy="379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5" name="Text Box 35"/>
          <p:cNvSpPr txBox="1">
            <a:spLocks noChangeArrowheads="1"/>
          </p:cNvSpPr>
          <p:nvPr/>
        </p:nvSpPr>
        <p:spPr bwMode="auto">
          <a:xfrm>
            <a:off x="4550995" y="1197770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" name="Text Box 35"/>
          <p:cNvSpPr txBox="1">
            <a:spLocks noChangeArrowheads="1"/>
          </p:cNvSpPr>
          <p:nvPr/>
        </p:nvSpPr>
        <p:spPr bwMode="auto">
          <a:xfrm>
            <a:off x="4558928" y="2043907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7" name="Text Box 35"/>
          <p:cNvSpPr txBox="1">
            <a:spLocks noChangeArrowheads="1"/>
          </p:cNvSpPr>
          <p:nvPr/>
        </p:nvSpPr>
        <p:spPr bwMode="auto">
          <a:xfrm>
            <a:off x="5057403" y="2507458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8" name="Text Box 35"/>
          <p:cNvSpPr txBox="1">
            <a:spLocks noChangeArrowheads="1"/>
          </p:cNvSpPr>
          <p:nvPr/>
        </p:nvSpPr>
        <p:spPr bwMode="auto">
          <a:xfrm>
            <a:off x="5044703" y="1202533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9" name="Text Box 35"/>
          <p:cNvSpPr txBox="1">
            <a:spLocks noChangeArrowheads="1"/>
          </p:cNvSpPr>
          <p:nvPr/>
        </p:nvSpPr>
        <p:spPr bwMode="auto">
          <a:xfrm>
            <a:off x="5490795" y="3423445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0" name="Text Box 35"/>
          <p:cNvSpPr txBox="1">
            <a:spLocks noChangeArrowheads="1"/>
          </p:cNvSpPr>
          <p:nvPr/>
        </p:nvSpPr>
        <p:spPr bwMode="auto">
          <a:xfrm>
            <a:off x="5503495" y="1213645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1" name="Text Box 35"/>
          <p:cNvSpPr txBox="1">
            <a:spLocks noChangeArrowheads="1"/>
          </p:cNvSpPr>
          <p:nvPr/>
        </p:nvSpPr>
        <p:spPr bwMode="auto">
          <a:xfrm>
            <a:off x="5503495" y="4414045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6" name="Text Box 35"/>
          <p:cNvSpPr txBox="1">
            <a:spLocks noChangeArrowheads="1"/>
          </p:cNvSpPr>
          <p:nvPr/>
        </p:nvSpPr>
        <p:spPr bwMode="auto">
          <a:xfrm>
            <a:off x="5071695" y="3428207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5071691" y="3494882"/>
            <a:ext cx="379412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5079632" y="3939383"/>
            <a:ext cx="379413" cy="3794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4565280" y="2566194"/>
            <a:ext cx="379413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0" name="矩形 179"/>
          <p:cNvSpPr/>
          <p:nvPr/>
        </p:nvSpPr>
        <p:spPr>
          <a:xfrm>
            <a:off x="4577982" y="2991646"/>
            <a:ext cx="379413" cy="379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1" name="Text Box 35"/>
          <p:cNvSpPr txBox="1">
            <a:spLocks noChangeArrowheads="1"/>
          </p:cNvSpPr>
          <p:nvPr/>
        </p:nvSpPr>
        <p:spPr bwMode="auto">
          <a:xfrm>
            <a:off x="4552578" y="2497933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82" name="组合 30"/>
          <p:cNvGrpSpPr/>
          <p:nvPr/>
        </p:nvGrpSpPr>
        <p:grpSpPr bwMode="auto">
          <a:xfrm>
            <a:off x="4552582" y="2918625"/>
            <a:ext cx="944563" cy="474365"/>
            <a:chOff x="4606170" y="2890838"/>
            <a:chExt cx="945318" cy="474365"/>
          </a:xfrm>
        </p:grpSpPr>
        <p:sp>
          <p:nvSpPr>
            <p:cNvPr id="183" name="Text Box 35"/>
            <p:cNvSpPr txBox="1">
              <a:spLocks noChangeArrowheads="1"/>
            </p:cNvSpPr>
            <p:nvPr/>
          </p:nvSpPr>
          <p:spPr bwMode="auto">
            <a:xfrm>
              <a:off x="5118100" y="2903538"/>
              <a:ext cx="4333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" name="Text Box 35"/>
            <p:cNvSpPr txBox="1">
              <a:spLocks noChangeArrowheads="1"/>
            </p:cNvSpPr>
            <p:nvPr/>
          </p:nvSpPr>
          <p:spPr bwMode="auto">
            <a:xfrm>
              <a:off x="4606170" y="2890838"/>
              <a:ext cx="4333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85" name="组合 7167"/>
          <p:cNvGrpSpPr/>
          <p:nvPr/>
        </p:nvGrpSpPr>
        <p:grpSpPr bwMode="auto">
          <a:xfrm>
            <a:off x="5044707" y="3866359"/>
            <a:ext cx="879475" cy="485477"/>
            <a:chOff x="5110802" y="3833813"/>
            <a:chExt cx="880423" cy="485476"/>
          </a:xfrm>
        </p:grpSpPr>
        <p:sp>
          <p:nvSpPr>
            <p:cNvPr id="186" name="Text Box 35"/>
            <p:cNvSpPr txBox="1">
              <a:spLocks noChangeArrowheads="1"/>
            </p:cNvSpPr>
            <p:nvPr/>
          </p:nvSpPr>
          <p:spPr bwMode="auto">
            <a:xfrm>
              <a:off x="5557838" y="3857625"/>
              <a:ext cx="433387" cy="461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8" name="Text Box 35"/>
            <p:cNvSpPr txBox="1">
              <a:spLocks noChangeArrowheads="1"/>
            </p:cNvSpPr>
            <p:nvPr/>
          </p:nvSpPr>
          <p:spPr bwMode="auto">
            <a:xfrm>
              <a:off x="5110802" y="3833813"/>
              <a:ext cx="433388" cy="461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98" name="Text Box 35"/>
          <p:cNvSpPr txBox="1">
            <a:spLocks noChangeArrowheads="1"/>
          </p:cNvSpPr>
          <p:nvPr/>
        </p:nvSpPr>
        <p:spPr bwMode="auto">
          <a:xfrm>
            <a:off x="582617" y="580233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76" grpId="0"/>
      <p:bldP spid="1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03250" y="644384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-336550" y="325675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2" name="矩形 68"/>
          <p:cNvSpPr/>
          <p:nvPr/>
        </p:nvSpPr>
        <p:spPr>
          <a:xfrm>
            <a:off x="3923932" y="1086644"/>
            <a:ext cx="2136775" cy="3763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63" name="直接连接符 69"/>
          <p:cNvCxnSpPr/>
          <p:nvPr/>
        </p:nvCxnSpPr>
        <p:spPr>
          <a:xfrm>
            <a:off x="4401769" y="1699419"/>
            <a:ext cx="15097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70"/>
          <p:cNvSpPr txBox="1">
            <a:spLocks noChangeArrowheads="1"/>
          </p:cNvSpPr>
          <p:nvPr/>
        </p:nvSpPr>
        <p:spPr bwMode="auto">
          <a:xfrm>
            <a:off x="4238823" y="1567658"/>
            <a:ext cx="596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65" name="Text Box 35"/>
          <p:cNvSpPr txBox="1">
            <a:spLocks noChangeArrowheads="1"/>
          </p:cNvSpPr>
          <p:nvPr/>
        </p:nvSpPr>
        <p:spPr bwMode="auto">
          <a:xfrm>
            <a:off x="3995940" y="1643857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6" name="Text Box 35"/>
          <p:cNvSpPr txBox="1">
            <a:spLocks noChangeArrowheads="1"/>
          </p:cNvSpPr>
          <p:nvPr/>
        </p:nvSpPr>
        <p:spPr bwMode="auto">
          <a:xfrm>
            <a:off x="4574803" y="1656557"/>
            <a:ext cx="1485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7  6  9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67" name="直接连接符 73"/>
          <p:cNvCxnSpPr/>
          <p:nvPr/>
        </p:nvCxnSpPr>
        <p:spPr>
          <a:xfrm flipV="1">
            <a:off x="4431928" y="2501106"/>
            <a:ext cx="1479550" cy="19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连接符 74"/>
          <p:cNvCxnSpPr/>
          <p:nvPr/>
        </p:nvCxnSpPr>
        <p:spPr>
          <a:xfrm flipV="1">
            <a:off x="4447805" y="3423444"/>
            <a:ext cx="14636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82"/>
          <p:cNvCxnSpPr/>
          <p:nvPr/>
        </p:nvCxnSpPr>
        <p:spPr>
          <a:xfrm flipV="1">
            <a:off x="4479557" y="4383881"/>
            <a:ext cx="14636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 Box 35"/>
          <p:cNvSpPr txBox="1">
            <a:spLocks noChangeArrowheads="1"/>
          </p:cNvSpPr>
          <p:nvPr/>
        </p:nvSpPr>
        <p:spPr bwMode="auto">
          <a:xfrm>
            <a:off x="4563690" y="2069308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0" name="Text Box 35"/>
          <p:cNvSpPr txBox="1">
            <a:spLocks noChangeArrowheads="1"/>
          </p:cNvSpPr>
          <p:nvPr/>
        </p:nvSpPr>
        <p:spPr bwMode="auto">
          <a:xfrm>
            <a:off x="4574807" y="2555083"/>
            <a:ext cx="852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1  6 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1" name="Text Box 35"/>
          <p:cNvSpPr txBox="1">
            <a:spLocks noChangeArrowheads="1"/>
          </p:cNvSpPr>
          <p:nvPr/>
        </p:nvSpPr>
        <p:spPr bwMode="auto">
          <a:xfrm>
            <a:off x="4581157" y="2985295"/>
            <a:ext cx="852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1  5 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2" name="Text Box 35"/>
          <p:cNvSpPr txBox="1">
            <a:spLocks noChangeArrowheads="1"/>
          </p:cNvSpPr>
          <p:nvPr/>
        </p:nvSpPr>
        <p:spPr bwMode="auto">
          <a:xfrm>
            <a:off x="5014540" y="3417096"/>
            <a:ext cx="928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1  9 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3" name="Text Box 35"/>
          <p:cNvSpPr txBox="1">
            <a:spLocks noChangeArrowheads="1"/>
          </p:cNvSpPr>
          <p:nvPr/>
        </p:nvSpPr>
        <p:spPr bwMode="auto">
          <a:xfrm>
            <a:off x="5033590" y="3874295"/>
            <a:ext cx="852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1  8 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" name="Text Box 35"/>
          <p:cNvSpPr txBox="1">
            <a:spLocks noChangeArrowheads="1"/>
          </p:cNvSpPr>
          <p:nvPr/>
        </p:nvSpPr>
        <p:spPr bwMode="auto">
          <a:xfrm>
            <a:off x="5470157" y="4418807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5" name="Text Box 35"/>
          <p:cNvSpPr txBox="1">
            <a:spLocks noChangeArrowheads="1"/>
          </p:cNvSpPr>
          <p:nvPr/>
        </p:nvSpPr>
        <p:spPr bwMode="auto">
          <a:xfrm>
            <a:off x="4574807" y="1188245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6" name="Text Box 35"/>
          <p:cNvSpPr txBox="1">
            <a:spLocks noChangeArrowheads="1"/>
          </p:cNvSpPr>
          <p:nvPr/>
        </p:nvSpPr>
        <p:spPr bwMode="auto">
          <a:xfrm>
            <a:off x="5033590" y="1177132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7" name="Text Box 35"/>
          <p:cNvSpPr txBox="1">
            <a:spLocks noChangeArrowheads="1"/>
          </p:cNvSpPr>
          <p:nvPr/>
        </p:nvSpPr>
        <p:spPr bwMode="auto">
          <a:xfrm>
            <a:off x="5478090" y="1167607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8" name="Text Box 35"/>
          <p:cNvSpPr txBox="1">
            <a:spLocks noChangeArrowheads="1"/>
          </p:cNvSpPr>
          <p:nvPr/>
        </p:nvSpPr>
        <p:spPr bwMode="auto">
          <a:xfrm>
            <a:off x="570251" y="710407"/>
            <a:ext cx="433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9681" y="555524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407911" y="1123133"/>
            <a:ext cx="433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97287" y="1131592"/>
            <a:ext cx="24497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先估计得数是几百多，再用竖式计算。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3367934" y="1173165"/>
            <a:ext cx="1471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605÷5=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6228188" y="1177927"/>
            <a:ext cx="1825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986÷2=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3409205" y="1584326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一百多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4487121" y="1178447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121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7380316" y="1178447"/>
            <a:ext cx="1439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493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475958" y="1576390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四百多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8" name="组合 10"/>
          <p:cNvGrpSpPr/>
          <p:nvPr/>
        </p:nvGrpSpPr>
        <p:grpSpPr bwMode="auto">
          <a:xfrm>
            <a:off x="2227311" y="2062055"/>
            <a:ext cx="2782888" cy="3306529"/>
            <a:chOff x="-261976" y="1710667"/>
            <a:chExt cx="2782888" cy="3306996"/>
          </a:xfrm>
        </p:grpSpPr>
        <p:sp>
          <p:nvSpPr>
            <p:cNvPr id="59" name="Text Box 3"/>
            <p:cNvSpPr txBox="1">
              <a:spLocks noChangeArrowheads="1"/>
            </p:cNvSpPr>
            <p:nvPr/>
          </p:nvSpPr>
          <p:spPr bwMode="auto">
            <a:xfrm>
              <a:off x="-261976" y="2872717"/>
              <a:ext cx="184731" cy="369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60" name="Group 55"/>
            <p:cNvGrpSpPr/>
            <p:nvPr/>
          </p:nvGrpSpPr>
          <p:grpSpPr bwMode="auto">
            <a:xfrm>
              <a:off x="614324" y="1710667"/>
              <a:ext cx="1906588" cy="2571751"/>
              <a:chOff x="1442" y="1295"/>
              <a:chExt cx="1201" cy="1620"/>
            </a:xfrm>
          </p:grpSpPr>
          <p:sp>
            <p:nvSpPr>
              <p:cNvPr id="64" name="Text Box 35"/>
              <p:cNvSpPr txBox="1">
                <a:spLocks noChangeArrowheads="1"/>
              </p:cNvSpPr>
              <p:nvPr/>
            </p:nvSpPr>
            <p:spPr bwMode="auto">
              <a:xfrm>
                <a:off x="1982" y="1295"/>
                <a:ext cx="41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2 1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65" name="Group 57"/>
              <p:cNvGrpSpPr/>
              <p:nvPr/>
            </p:nvGrpSpPr>
            <p:grpSpPr bwMode="auto">
              <a:xfrm>
                <a:off x="1442" y="1302"/>
                <a:ext cx="1201" cy="1613"/>
                <a:chOff x="1442" y="1302"/>
                <a:chExt cx="1201" cy="1613"/>
              </a:xfrm>
            </p:grpSpPr>
            <p:sp>
              <p:nvSpPr>
                <p:cNvPr id="6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302"/>
                  <a:ext cx="27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6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822"/>
                  <a:ext cx="27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5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grpSp>
              <p:nvGrpSpPr>
                <p:cNvPr id="68" name="Group 60"/>
                <p:cNvGrpSpPr/>
                <p:nvPr/>
              </p:nvGrpSpPr>
              <p:grpSpPr bwMode="auto">
                <a:xfrm>
                  <a:off x="1442" y="1519"/>
                  <a:ext cx="1044" cy="377"/>
                  <a:chOff x="4269" y="937"/>
                  <a:chExt cx="1044" cy="377"/>
                </a:xfrm>
              </p:grpSpPr>
              <p:cxnSp>
                <p:nvCxnSpPr>
                  <p:cNvPr id="81" name="直接连接符 150"/>
                  <p:cNvCxnSpPr/>
                  <p:nvPr/>
                </p:nvCxnSpPr>
                <p:spPr>
                  <a:xfrm>
                    <a:off x="4508" y="1030"/>
                    <a:ext cx="64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Text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3" y="937"/>
                    <a:ext cx="376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3200" b="1" dirty="0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）</a:t>
                    </a:r>
                  </a:p>
                </p:txBody>
              </p:sp>
              <p:sp>
                <p:nvSpPr>
                  <p:cNvPr id="8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9" y="982"/>
                    <a:ext cx="19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5</a:t>
                    </a:r>
                    <a:endParaRPr lang="zh-CN" altLang="en-US" sz="2400" b="1" dirty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8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23"/>
                    <a:ext cx="70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6 0 5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69" name="Group 65"/>
                <p:cNvGrpSpPr/>
                <p:nvPr/>
              </p:nvGrpSpPr>
              <p:grpSpPr bwMode="auto">
                <a:xfrm>
                  <a:off x="1734" y="2610"/>
                  <a:ext cx="658" cy="305"/>
                  <a:chOff x="4561" y="2028"/>
                  <a:chExt cx="658" cy="305"/>
                </a:xfrm>
              </p:grpSpPr>
              <p:cxnSp>
                <p:nvCxnSpPr>
                  <p:cNvPr id="78" name="直接连接符 144"/>
                  <p:cNvCxnSpPr/>
                  <p:nvPr/>
                </p:nvCxnSpPr>
                <p:spPr>
                  <a:xfrm flipV="1">
                    <a:off x="4561" y="2028"/>
                    <a:ext cx="632" cy="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6" y="2042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5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70" name="Group 68"/>
                <p:cNvGrpSpPr/>
                <p:nvPr/>
              </p:nvGrpSpPr>
              <p:grpSpPr bwMode="auto">
                <a:xfrm>
                  <a:off x="1731" y="2111"/>
                  <a:ext cx="635" cy="305"/>
                  <a:chOff x="4558" y="1529"/>
                  <a:chExt cx="635" cy="305"/>
                </a:xfrm>
              </p:grpSpPr>
              <p:cxnSp>
                <p:nvCxnSpPr>
                  <p:cNvPr id="75" name="直接连接符 140"/>
                  <p:cNvCxnSpPr/>
                  <p:nvPr/>
                </p:nvCxnSpPr>
                <p:spPr>
                  <a:xfrm>
                    <a:off x="4558" y="1529"/>
                    <a:ext cx="63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3" y="1540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0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7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0" y="1543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1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71" name="Group 72"/>
                <p:cNvGrpSpPr/>
                <p:nvPr/>
              </p:nvGrpSpPr>
              <p:grpSpPr bwMode="auto">
                <a:xfrm>
                  <a:off x="1772" y="2321"/>
                  <a:ext cx="466" cy="294"/>
                  <a:chOff x="4599" y="1739"/>
                  <a:chExt cx="466" cy="294"/>
                </a:xfrm>
              </p:grpSpPr>
              <p:sp>
                <p:nvSpPr>
                  <p:cNvPr id="7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2" y="1739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0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7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9" y="1742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1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7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527" y="2041"/>
                  <a:ext cx="11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sp>
          <p:nvSpPr>
            <p:cNvPr id="61" name="Text Box 35"/>
            <p:cNvSpPr txBox="1">
              <a:spLocks noChangeArrowheads="1"/>
            </p:cNvSpPr>
            <p:nvPr/>
          </p:nvSpPr>
          <p:spPr bwMode="auto">
            <a:xfrm>
              <a:off x="1684242" y="4114687"/>
              <a:ext cx="433388" cy="46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62" name="直接连接符 144"/>
            <p:cNvCxnSpPr/>
            <p:nvPr/>
          </p:nvCxnSpPr>
          <p:spPr bwMode="auto">
            <a:xfrm flipV="1">
              <a:off x="1100099" y="4560632"/>
              <a:ext cx="1003300" cy="111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1681239" y="4555933"/>
              <a:ext cx="433388" cy="46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85" name="组合 102"/>
          <p:cNvGrpSpPr/>
          <p:nvPr/>
        </p:nvGrpSpPr>
        <p:grpSpPr bwMode="auto">
          <a:xfrm>
            <a:off x="5111816" y="2075361"/>
            <a:ext cx="2782888" cy="3307897"/>
            <a:chOff x="-261976" y="1710667"/>
            <a:chExt cx="2782888" cy="3306774"/>
          </a:xfrm>
        </p:grpSpPr>
        <p:sp>
          <p:nvSpPr>
            <p:cNvPr id="86" name="Text Box 3"/>
            <p:cNvSpPr txBox="1">
              <a:spLocks noChangeArrowheads="1"/>
            </p:cNvSpPr>
            <p:nvPr/>
          </p:nvSpPr>
          <p:spPr bwMode="auto">
            <a:xfrm>
              <a:off x="-261976" y="2872717"/>
              <a:ext cx="184731" cy="369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87" name="Group 55"/>
            <p:cNvGrpSpPr/>
            <p:nvPr/>
          </p:nvGrpSpPr>
          <p:grpSpPr bwMode="auto">
            <a:xfrm>
              <a:off x="614324" y="1710667"/>
              <a:ext cx="1906588" cy="2571751"/>
              <a:chOff x="1442" y="1295"/>
              <a:chExt cx="1201" cy="1620"/>
            </a:xfrm>
          </p:grpSpPr>
          <p:sp>
            <p:nvSpPr>
              <p:cNvPr id="91" name="Text Box 35"/>
              <p:cNvSpPr txBox="1">
                <a:spLocks noChangeArrowheads="1"/>
              </p:cNvSpPr>
              <p:nvPr/>
            </p:nvSpPr>
            <p:spPr bwMode="auto">
              <a:xfrm>
                <a:off x="1982" y="1295"/>
                <a:ext cx="41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9 3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92" name="Group 57"/>
              <p:cNvGrpSpPr/>
              <p:nvPr/>
            </p:nvGrpSpPr>
            <p:grpSpPr bwMode="auto">
              <a:xfrm>
                <a:off x="1442" y="1302"/>
                <a:ext cx="1201" cy="1613"/>
                <a:chOff x="1442" y="1302"/>
                <a:chExt cx="1201" cy="1613"/>
              </a:xfrm>
            </p:grpSpPr>
            <p:sp>
              <p:nvSpPr>
                <p:cNvPr id="9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302"/>
                  <a:ext cx="27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4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9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822"/>
                  <a:ext cx="27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8</a:t>
                  </a:r>
                  <a:endParaRPr lang="zh-CN" altLang="en-US" sz="24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grpSp>
              <p:nvGrpSpPr>
                <p:cNvPr id="95" name="Group 60"/>
                <p:cNvGrpSpPr/>
                <p:nvPr/>
              </p:nvGrpSpPr>
              <p:grpSpPr bwMode="auto">
                <a:xfrm>
                  <a:off x="1442" y="1530"/>
                  <a:ext cx="1044" cy="368"/>
                  <a:chOff x="4269" y="948"/>
                  <a:chExt cx="1044" cy="368"/>
                </a:xfrm>
              </p:grpSpPr>
              <p:cxnSp>
                <p:nvCxnSpPr>
                  <p:cNvPr id="107" name="直接连接符 150"/>
                  <p:cNvCxnSpPr/>
                  <p:nvPr/>
                </p:nvCxnSpPr>
                <p:spPr>
                  <a:xfrm>
                    <a:off x="4508" y="1030"/>
                    <a:ext cx="64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Text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3" y="948"/>
                    <a:ext cx="376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3200" b="1" dirty="0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）</a:t>
                    </a:r>
                  </a:p>
                </p:txBody>
              </p:sp>
              <p:sp>
                <p:nvSpPr>
                  <p:cNvPr id="10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9" y="999"/>
                    <a:ext cx="19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2</a:t>
                    </a:r>
                    <a:endParaRPr lang="zh-CN" altLang="en-US" sz="2400" b="1" dirty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110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23"/>
                    <a:ext cx="70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9 8 6</a:t>
                    </a:r>
                    <a:endParaRPr lang="zh-CN" altLang="en-US" sz="2400" b="1" dirty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96" name="Group 65"/>
                <p:cNvGrpSpPr/>
                <p:nvPr/>
              </p:nvGrpSpPr>
              <p:grpSpPr bwMode="auto">
                <a:xfrm>
                  <a:off x="1734" y="2613"/>
                  <a:ext cx="700" cy="302"/>
                  <a:chOff x="4561" y="2031"/>
                  <a:chExt cx="700" cy="302"/>
                </a:xfrm>
              </p:grpSpPr>
              <p:cxnSp>
                <p:nvCxnSpPr>
                  <p:cNvPr id="105" name="直接连接符 144"/>
                  <p:cNvCxnSpPr/>
                  <p:nvPr/>
                </p:nvCxnSpPr>
                <p:spPr>
                  <a:xfrm flipV="1">
                    <a:off x="4561" y="2031"/>
                    <a:ext cx="632" cy="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88" y="2042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6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97" name="Group 68"/>
                <p:cNvGrpSpPr/>
                <p:nvPr/>
              </p:nvGrpSpPr>
              <p:grpSpPr bwMode="auto">
                <a:xfrm>
                  <a:off x="1731" y="2114"/>
                  <a:ext cx="635" cy="302"/>
                  <a:chOff x="4558" y="1532"/>
                  <a:chExt cx="635" cy="302"/>
                </a:xfrm>
              </p:grpSpPr>
              <p:cxnSp>
                <p:nvCxnSpPr>
                  <p:cNvPr id="102" name="直接连接符 140"/>
                  <p:cNvCxnSpPr/>
                  <p:nvPr/>
                </p:nvCxnSpPr>
                <p:spPr>
                  <a:xfrm>
                    <a:off x="4558" y="1532"/>
                    <a:ext cx="63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3" y="1540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8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10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0" y="1543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1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grpSp>
              <p:nvGrpSpPr>
                <p:cNvPr id="98" name="Group 72"/>
                <p:cNvGrpSpPr/>
                <p:nvPr/>
              </p:nvGrpSpPr>
              <p:grpSpPr bwMode="auto">
                <a:xfrm>
                  <a:off x="1772" y="2321"/>
                  <a:ext cx="466" cy="294"/>
                  <a:chOff x="4599" y="1739"/>
                  <a:chExt cx="466" cy="294"/>
                </a:xfrm>
              </p:grpSpPr>
              <p:sp>
                <p:nvSpPr>
                  <p:cNvPr id="100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2" y="1739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8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  <p:sp>
                <p:nvSpPr>
                  <p:cNvPr id="10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9" y="1742"/>
                    <a:ext cx="27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1</a:t>
                    </a:r>
                    <a:endParaRPr lang="zh-CN" altLang="en-US" sz="24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9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527" y="2041"/>
                  <a:ext cx="11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sp>
          <p:nvSpPr>
            <p:cNvPr id="88" name="Text Box 35"/>
            <p:cNvSpPr txBox="1">
              <a:spLocks noChangeArrowheads="1"/>
            </p:cNvSpPr>
            <p:nvPr/>
          </p:nvSpPr>
          <p:spPr bwMode="auto">
            <a:xfrm>
              <a:off x="1739997" y="4114687"/>
              <a:ext cx="433388" cy="46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9" name="直接连接符 144"/>
            <p:cNvCxnSpPr/>
            <p:nvPr/>
          </p:nvCxnSpPr>
          <p:spPr bwMode="auto">
            <a:xfrm flipV="1">
              <a:off x="1100099" y="4560850"/>
              <a:ext cx="1003300" cy="111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 Box 35"/>
            <p:cNvSpPr txBox="1">
              <a:spLocks noChangeArrowheads="1"/>
            </p:cNvSpPr>
            <p:nvPr/>
          </p:nvSpPr>
          <p:spPr bwMode="auto">
            <a:xfrm>
              <a:off x="1736994" y="4555933"/>
              <a:ext cx="433388" cy="46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4" grpId="1"/>
      <p:bldP spid="55" grpId="0"/>
      <p:bldP spid="56" grpId="0"/>
      <p:bldP spid="57" grpId="0"/>
      <p:bldP spid="57" grpId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全屏显示(16:9)</PresentationFormat>
  <Paragraphs>231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2023-01-17T02:05:31Z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2AE6D4DEEED34F858196ADCD3CA0CE8B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