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64" r:id="rId3"/>
    <p:sldId id="307" r:id="rId4"/>
    <p:sldId id="306" r:id="rId5"/>
    <p:sldId id="308" r:id="rId6"/>
    <p:sldId id="309" r:id="rId7"/>
    <p:sldId id="31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27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3200"/>
              <a:t>第五课时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　</a:t>
            </a:r>
            <a:r>
              <a:rPr lang="en-US" altLang="zh-CN"/>
              <a:t>Section B (  3a-Self Check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1"/>
            <a:ext cx="12192000" cy="1841500"/>
          </a:xfrm>
        </p:spPr>
        <p:txBody>
          <a:bodyPr/>
          <a:lstStyle/>
          <a:p>
            <a:r>
              <a:rPr lang="en-US" altLang="zh-CN" dirty="0" smtClean="0"/>
              <a:t>What’s </a:t>
            </a:r>
            <a:r>
              <a:rPr lang="en-US" altLang="zh-CN" dirty="0"/>
              <a:t>the best movie theater?</a:t>
            </a:r>
            <a:endParaRPr lang="zh-CN" altLang="zh-CN" dirty="0"/>
          </a:p>
        </p:txBody>
      </p:sp>
      <p:sp>
        <p:nvSpPr>
          <p:cNvPr id="5" name="标题 1"/>
          <p:cNvSpPr txBox="1"/>
          <p:nvPr/>
        </p:nvSpPr>
        <p:spPr>
          <a:xfrm>
            <a:off x="0" y="4211379"/>
            <a:ext cx="12192000" cy="1104900"/>
          </a:xfrm>
          <a:prstGeom prst="rect">
            <a:avLst/>
          </a:prstGeom>
        </p:spPr>
        <p:txBody>
          <a:bodyPr lIns="91438" tIns="45719" rIns="91438" bIns="45719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en-US" sz="3200" dirty="0">
                <a:solidFill>
                  <a:srgbClr val="00A1E9"/>
                </a:solidFill>
              </a:rPr>
              <a:t>Section B  (</a:t>
            </a:r>
            <a:r>
              <a:rPr lang="zh-CN" altLang="en-US" sz="3200" dirty="0" smtClean="0">
                <a:solidFill>
                  <a:srgbClr val="00A1E9"/>
                </a:solidFill>
              </a:rPr>
              <a:t>第三课</a:t>
            </a:r>
            <a:r>
              <a:rPr lang="zh-CN" altLang="en-US" sz="3200" dirty="0">
                <a:solidFill>
                  <a:srgbClr val="00A1E9"/>
                </a:solidFill>
              </a:rPr>
              <a:t>时</a:t>
            </a:r>
            <a:r>
              <a:rPr lang="en-US" sz="3200" dirty="0">
                <a:solidFill>
                  <a:srgbClr val="00A1E9"/>
                </a:solidFill>
              </a:rPr>
              <a:t>)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1085924"/>
            <a:ext cx="12192000" cy="83099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00A1E9"/>
                </a:solidFill>
              </a:rPr>
              <a:t>Unit 4</a:t>
            </a:r>
            <a:endParaRPr lang="zh-CN" altLang="en-US" sz="4800" b="1" dirty="0">
              <a:solidFill>
                <a:srgbClr val="00A1E9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47503"/>
            <a:ext cx="12192000" cy="56388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09890"/>
            <a:ext cx="11430000" cy="24922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 bus is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crowded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拥挤的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2.You can read or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放松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) at one of the small coffee shops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 have a few movie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tickets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).Let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go to the cinema together.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4.In our class,Lucy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house is the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closest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最接近的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to our school.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5.Are there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comfortable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舒服的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seats in the theater?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09639" y="2766699"/>
            <a:ext cx="124992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009639" y="3088915"/>
            <a:ext cx="12499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633582" y="3171703"/>
            <a:ext cx="89492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633582" y="3493919"/>
            <a:ext cx="8949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064125" y="3553753"/>
            <a:ext cx="89492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064126" y="3875969"/>
            <a:ext cx="894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656018" y="3993070"/>
            <a:ext cx="88416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656019" y="4315286"/>
            <a:ext cx="8841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902060" y="4376397"/>
            <a:ext cx="162644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1902061" y="4698613"/>
            <a:ext cx="16264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227"/>
            <a:ext cx="11430000" cy="45235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按要求完成句子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1.Mary dances better than any other student in her class.(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 dances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her class.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2.Not everybody can do the job easily.(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Somebody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the job easily.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3.Mike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hair is long.Jack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hair is longer.(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合并为一句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Mike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hair is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shorter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Jack</a:t>
            </a:r>
            <a:r>
              <a:rPr lang="en-US" altLang="zh-CN" sz="220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4.This jacket is cheaper than that one.(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jacket is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expensive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this one.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 tall boy wins the game.(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winner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game is the tall boy.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009637" y="2185785"/>
            <a:ext cx="178781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009638" y="2508001"/>
            <a:ext cx="1787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611144" y="2971094"/>
            <a:ext cx="249781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611144" y="3293310"/>
            <a:ext cx="24978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407670" y="3789331"/>
            <a:ext cx="368832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407671" y="4111547"/>
            <a:ext cx="36883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212228" y="4607568"/>
            <a:ext cx="249781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212229" y="4929784"/>
            <a:ext cx="24978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127511" y="5392949"/>
            <a:ext cx="189538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1127512" y="5715165"/>
            <a:ext cx="18953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67061" y="1082393"/>
            <a:ext cx="11430000" cy="53395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)1.Of all the subjects,math seems to be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A.Difficult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     </a:t>
            </a:r>
            <a:r>
              <a:rPr lang="en-US" altLang="zh-CN" sz="2200" dirty="0" smtClean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       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B.more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 most difficult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</a:t>
            </a:r>
            <a:r>
              <a:rPr lang="en-US" altLang="zh-CN" sz="2200" dirty="0" smtClean="0">
                <a:solidFill>
                  <a:srgbClr val="000000"/>
                </a:solidFill>
                <a:latin typeface="NEU-BZ-S92" panose="02020503000000020003" pitchFamily="18" charset="-122"/>
                <a:ea typeface="NEU-BZ-S92" panose="02020503000000020003" pitchFamily="18" charset="-122"/>
                <a:cs typeface="Times New Roman" panose="02020603050405020304" pitchFamily="18" charset="0"/>
              </a:rPr>
              <a:t>   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D.most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)2.—Tom,what do you think of the school?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—Oh,no other school is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city.It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A.better;a better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B.the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best;the best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C.better;the best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D.the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best;a better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)3.Of all the teams in NBA,I think the Los Angeles Lakers played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year.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A.most successfully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 more successfully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C.very successfully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D.much more successfully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7206" y="1572600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97206" y="2755941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97206" y="4401861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5026"/>
            <a:ext cx="11430000" cy="2936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)4.—I hear 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not easy to get a ticket for the film.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—Exactly.The film is the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this month.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A.less exciting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B.more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exciting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C.most exciting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D.least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exciting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)5.Which is the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,the train station,the bus station or the airport?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A.far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B.farthest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C.farther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D.most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37055" y="2185786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41614" y="3831706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103115"/>
            <a:ext cx="11430000" cy="53360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people like to live in a big city.But I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life in my small town.I have strong points to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small town.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like quiet life.A small town is the best place for living quietly and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 most comfortable thing for me is to wake up from the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birds.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easy to go anywhere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have short distances(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距离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).For example,when I want to go to the supermarket,I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 have to drive too much.It is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my house.By the way,of all the supermarkets,I like Convenient Life best.It has the cheapest food.And that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save much money.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also have to say that small towns are better for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.There,everybody knows and cares about everybody.I have two kids,and I never worry about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they go to school by themselves.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towns have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pollution(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污染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).This is the most important for me.I want to keep me and my family healthy so my small town is the best for me.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5628"/>
            <a:ext cx="11430000" cy="41207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)1.A.dislike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B.enjoy                  C.decide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D.act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)2.A.answer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B.win                     C.give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D.choose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)3.A.comfortably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B.seriously             C.differently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D.quickly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)4.A.meals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B.ideas                   C.dances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D.songs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)5.A.but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B.though                C.because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D.so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)6.A.far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B.close                   C.large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D.long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)7.A.makes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B.gives                   C.has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D.leaves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)8.A.health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B.study                   C.families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D.animals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)9.A.me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B.him                     C.her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D.them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)10.A.new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B.less                      C.more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D.dirty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87174" y="163244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63885" y="202916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63885" y="244715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63885" y="284387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663885" y="324060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663885" y="3637326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663885" y="403405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663885" y="443077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663885" y="482749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663885" y="522422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英语模板</Template>
  <TotalTime>0</TotalTime>
  <Words>115</Words>
  <Application>Microsoft Office PowerPoint</Application>
  <PresentationFormat>宽屏</PresentationFormat>
  <Paragraphs>57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What’s the best movie theater?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2018-06-29T06:39:00Z</dcterms:created>
  <dcterms:modified xsi:type="dcterms:W3CDTF">2023-01-17T02:06:27Z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071304842FA04297AFD12D6B543BFA55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